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49" autoAdjust="0"/>
    <p:restoredTop sz="94660"/>
  </p:normalViewPr>
  <p:slideViewPr>
    <p:cSldViewPr snapToGrid="0">
      <p:cViewPr varScale="1">
        <p:scale>
          <a:sx n="97" d="100"/>
          <a:sy n="97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0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ACF6-B9EB-4B17-87E9-9C505F341400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39BC-AF0A-48BF-A5BB-7B788E15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weaking4all.com/wp-content/uploads/2013/12/arduino_led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07" y="1120140"/>
            <a:ext cx="5821678" cy="43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7096126" y="300789"/>
            <a:ext cx="327358" cy="14803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71386" y="697832"/>
            <a:ext cx="284446" cy="10300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7304" y="403860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Encoder Interrupt (A) – Left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344076" y="-12032"/>
            <a:ext cx="1710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Encoder Interrupt (A) - R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806440" y="655320"/>
            <a:ext cx="230506" cy="11487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72100" y="381000"/>
            <a:ext cx="1146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Motor </a:t>
            </a:r>
            <a:r>
              <a:rPr lang="en-US" sz="1200" dirty="0" err="1" smtClean="0"/>
              <a:t>PMW</a:t>
            </a:r>
            <a:r>
              <a:rPr lang="en-US" sz="1200" dirty="0" smtClean="0"/>
              <a:t> - L</a:t>
            </a:r>
            <a:endParaRPr lang="en-US" sz="1200" dirty="0"/>
          </a:p>
        </p:txBody>
      </p:sp>
      <p:cxnSp>
        <p:nvCxnSpPr>
          <p:cNvPr id="20" name="Straight Connector 19"/>
          <p:cNvCxnSpPr>
            <a:endCxn id="21" idx="2"/>
          </p:cNvCxnSpPr>
          <p:nvPr/>
        </p:nvCxnSpPr>
        <p:spPr>
          <a:xfrm flipH="1" flipV="1">
            <a:off x="5200636" y="368439"/>
            <a:ext cx="645810" cy="1382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17720" y="91440"/>
            <a:ext cx="116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Motor </a:t>
            </a:r>
            <a:r>
              <a:rPr lang="en-US" sz="1200" dirty="0" err="1" smtClean="0"/>
              <a:t>PMW</a:t>
            </a:r>
            <a:r>
              <a:rPr lang="en-US" sz="1200" dirty="0" smtClean="0"/>
              <a:t> - R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6659880" y="1165860"/>
            <a:ext cx="123826" cy="577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99860" y="89154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In1</a:t>
            </a:r>
            <a:endParaRPr lang="en-US" sz="1200" dirty="0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 flipH="1" flipV="1">
            <a:off x="6530758" y="985659"/>
            <a:ext cx="100548" cy="7878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9840" y="70866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In2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6377940" y="1143000"/>
            <a:ext cx="85726" cy="600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64580" y="86106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In3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080760" y="998221"/>
            <a:ext cx="129540" cy="754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7400" y="71628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In4</a:t>
            </a:r>
            <a:endParaRPr lang="en-US" sz="1200" dirty="0"/>
          </a:p>
        </p:txBody>
      </p:sp>
      <p:cxnSp>
        <p:nvCxnSpPr>
          <p:cNvPr id="38" name="Straight Connector 37"/>
          <p:cNvCxnSpPr>
            <a:stCxn id="39" idx="0"/>
          </p:cNvCxnSpPr>
          <p:nvPr/>
        </p:nvCxnSpPr>
        <p:spPr>
          <a:xfrm flipV="1">
            <a:off x="5906420" y="4981074"/>
            <a:ext cx="855327" cy="8658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7202" y="5846946"/>
            <a:ext cx="838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 - L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665495" y="4815842"/>
            <a:ext cx="283945" cy="7427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87440" y="5604711"/>
            <a:ext cx="857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 - R</a:t>
            </a:r>
            <a:endParaRPr 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7115877" y="4914097"/>
            <a:ext cx="127134" cy="11859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83529" y="6174205"/>
            <a:ext cx="1108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Encoder (B) - L</a:t>
            </a:r>
            <a:endParaRPr lang="en-US" sz="1200" dirty="0"/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6773779" y="421105"/>
            <a:ext cx="140269" cy="1307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28097" y="139967"/>
            <a:ext cx="1108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Encoder (B) - R</a:t>
            </a:r>
            <a:endParaRPr lang="en-US" sz="1200" dirty="0"/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7421880" y="4808222"/>
            <a:ext cx="7620" cy="3428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42960" y="5158740"/>
            <a:ext cx="82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IMU</a:t>
            </a:r>
            <a:r>
              <a:rPr lang="en-US" sz="1200" dirty="0" smtClean="0"/>
              <a:t> - SDA</a:t>
            </a:r>
            <a:endParaRPr lang="en-US" sz="1200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7658100" y="4800602"/>
            <a:ext cx="2689860" cy="457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50580" y="4503420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IMU</a:t>
            </a:r>
            <a:r>
              <a:rPr lang="en-US" sz="1200" dirty="0" smtClean="0"/>
              <a:t> - </a:t>
            </a:r>
            <a:r>
              <a:rPr lang="en-US" sz="1200" dirty="0" err="1" smtClean="0"/>
              <a:t>SCL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982200" y="4076700"/>
            <a:ext cx="147828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IMU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837420" y="800100"/>
            <a:ext cx="17297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1 - Left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837420" y="2560320"/>
            <a:ext cx="17297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2 - Right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958340" y="4227197"/>
            <a:ext cx="1228726" cy="323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8180" y="4114800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Power Supply +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01040" y="4556760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Power Supply -</a:t>
            </a:r>
            <a:endParaRPr lang="en-US" sz="1200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965960" y="4600577"/>
            <a:ext cx="1228726" cy="323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0957560" y="4442460"/>
            <a:ext cx="7620" cy="472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1117580" y="4434840"/>
            <a:ext cx="7620" cy="472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949940" y="1181100"/>
            <a:ext cx="7620" cy="472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1109960" y="1173480"/>
            <a:ext cx="7620" cy="472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0972800" y="2933700"/>
            <a:ext cx="7620" cy="472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1277600" y="2941320"/>
            <a:ext cx="7620" cy="472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7764780" y="2872740"/>
            <a:ext cx="1242060" cy="76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7574280" y="3063240"/>
            <a:ext cx="1661160" cy="304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437120" y="2735580"/>
            <a:ext cx="350520" cy="876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8983980" y="1173480"/>
            <a:ext cx="1104900" cy="16764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9220200" y="1188720"/>
            <a:ext cx="1143000" cy="18516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780020" y="3291840"/>
            <a:ext cx="23012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7749540" y="3436620"/>
            <a:ext cx="2727960" cy="304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0081260" y="2933700"/>
            <a:ext cx="0" cy="3505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0462260" y="2956560"/>
            <a:ext cx="7620" cy="4876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0332720" y="4465320"/>
            <a:ext cx="0" cy="3505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568940" y="4480560"/>
            <a:ext cx="30480" cy="6172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7421880" y="5128260"/>
            <a:ext cx="3192780" cy="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4747260" y="807720"/>
            <a:ext cx="809626" cy="97345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992880" y="495300"/>
            <a:ext cx="108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IMU </a:t>
            </a:r>
            <a:r>
              <a:rPr lang="en-US" sz="1200" dirty="0" smtClean="0"/>
              <a:t>Interrupt</a:t>
            </a:r>
            <a:endParaRPr lang="en-US" sz="1200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1752600" y="2535557"/>
            <a:ext cx="1228726" cy="323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8240" y="245364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Serial</a:t>
            </a:r>
            <a:endParaRPr lang="en-US" sz="1200" dirty="0"/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5503678" y="1767839"/>
            <a:ext cx="104641" cy="14912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 rot="10800000">
            <a:off x="6864049" y="1696852"/>
            <a:ext cx="104641" cy="14912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0800000">
            <a:off x="7202938" y="1676399"/>
            <a:ext cx="104641" cy="14912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 rot="10800000">
            <a:off x="7050538" y="1722119"/>
            <a:ext cx="104641" cy="14912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>
            <a:off x="6715257" y="4770120"/>
            <a:ext cx="127503" cy="20573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>
            <a:off x="6890517" y="4739640"/>
            <a:ext cx="127503" cy="20573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>
            <a:off x="7355337" y="4770120"/>
            <a:ext cx="127503" cy="20573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/>
          <p:cNvSpPr/>
          <p:nvPr/>
        </p:nvSpPr>
        <p:spPr>
          <a:xfrm>
            <a:off x="7583937" y="4693920"/>
            <a:ext cx="127503" cy="20573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298" y="89266"/>
            <a:ext cx="3758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 A – </a:t>
            </a:r>
            <a:r>
              <a:rPr lang="en-US" dirty="0" smtClean="0"/>
              <a:t>Yellow wire from encoder</a:t>
            </a:r>
            <a:endParaRPr lang="en-US" dirty="0" smtClean="0"/>
          </a:p>
          <a:p>
            <a:r>
              <a:rPr lang="en-US" dirty="0" smtClean="0"/>
              <a:t>Encoder B – </a:t>
            </a:r>
            <a:r>
              <a:rPr lang="en-US" dirty="0" smtClean="0"/>
              <a:t>Green wire from encoder</a:t>
            </a:r>
            <a:endParaRPr lang="en-US" dirty="0" smtClean="0"/>
          </a:p>
        </p:txBody>
      </p:sp>
      <p:sp>
        <p:nvSpPr>
          <p:cNvPr id="78" name="Isosceles Triangle 77"/>
          <p:cNvSpPr/>
          <p:nvPr/>
        </p:nvSpPr>
        <p:spPr>
          <a:xfrm>
            <a:off x="7026474" y="4742046"/>
            <a:ext cx="127503" cy="20573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82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15</cp:revision>
  <dcterms:created xsi:type="dcterms:W3CDTF">2015-07-27T21:22:10Z</dcterms:created>
  <dcterms:modified xsi:type="dcterms:W3CDTF">2016-04-28T13:39:52Z</dcterms:modified>
</cp:coreProperties>
</file>