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835" r:id="rId4"/>
    <p:sldId id="836" r:id="rId5"/>
    <p:sldId id="838" r:id="rId6"/>
    <p:sldId id="823" r:id="rId7"/>
    <p:sldId id="808" r:id="rId8"/>
    <p:sldId id="826" r:id="rId9"/>
    <p:sldId id="827" r:id="rId10"/>
    <p:sldId id="828" r:id="rId11"/>
    <p:sldId id="829" r:id="rId12"/>
    <p:sldId id="830" r:id="rId13"/>
    <p:sldId id="831" r:id="rId14"/>
    <p:sldId id="832" r:id="rId15"/>
    <p:sldId id="833" r:id="rId16"/>
    <p:sldId id="834" r:id="rId17"/>
    <p:sldId id="287"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1pPr>
    <a:lvl2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2pPr>
    <a:lvl3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3pPr>
    <a:lvl4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4pPr>
    <a:lvl5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5pPr>
    <a:lvl6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6pPr>
    <a:lvl7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7pPr>
    <a:lvl8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8pPr>
    <a:lvl9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8E7"/>
    <a:srgbClr val="CEDEE4"/>
    <a:srgbClr val="F5E1B3"/>
    <a:srgbClr val="F0F0F0"/>
    <a:srgbClr val="D47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1" d="100"/>
          <a:sy n="31" d="100"/>
        </p:scale>
        <p:origin x="60"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 name="Shape 645"/>
          <p:cNvSpPr>
            <a:spLocks noGrp="1" noRot="1" noChangeAspect="1"/>
          </p:cNvSpPr>
          <p:nvPr>
            <p:ph type="sldImg"/>
          </p:nvPr>
        </p:nvSpPr>
        <p:spPr>
          <a:xfrm>
            <a:off x="1143000" y="685800"/>
            <a:ext cx="4572000" cy="3429000"/>
          </a:xfrm>
          <a:prstGeom prst="rect">
            <a:avLst/>
          </a:prstGeom>
        </p:spPr>
        <p:txBody>
          <a:bodyPr/>
          <a:lstStyle/>
          <a:p/>
        </p:txBody>
      </p:sp>
      <p:sp>
        <p:nvSpPr>
          <p:cNvPr id="646" name="Shape 646"/>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1828800" latinLnBrk="0">
      <a:spcBef>
        <a:spcPts val="800"/>
      </a:spcBef>
      <a:defRPr sz="2400">
        <a:latin typeface="+mj-lt"/>
        <a:ea typeface="+mj-ea"/>
        <a:cs typeface="+mj-cs"/>
        <a:sym typeface="Calibri" panose="020F0502020204030204"/>
      </a:defRPr>
    </a:lvl1pPr>
    <a:lvl2pPr indent="228600" defTabSz="1828800" latinLnBrk="0">
      <a:spcBef>
        <a:spcPts val="800"/>
      </a:spcBef>
      <a:defRPr sz="2400">
        <a:latin typeface="+mj-lt"/>
        <a:ea typeface="+mj-ea"/>
        <a:cs typeface="+mj-cs"/>
        <a:sym typeface="Calibri" panose="020F0502020204030204"/>
      </a:defRPr>
    </a:lvl2pPr>
    <a:lvl3pPr indent="457200" defTabSz="1828800" latinLnBrk="0">
      <a:spcBef>
        <a:spcPts val="800"/>
      </a:spcBef>
      <a:defRPr sz="2400">
        <a:latin typeface="+mj-lt"/>
        <a:ea typeface="+mj-ea"/>
        <a:cs typeface="+mj-cs"/>
        <a:sym typeface="Calibri" panose="020F0502020204030204"/>
      </a:defRPr>
    </a:lvl3pPr>
    <a:lvl4pPr indent="685800" defTabSz="1828800" latinLnBrk="0">
      <a:spcBef>
        <a:spcPts val="800"/>
      </a:spcBef>
      <a:defRPr sz="2400">
        <a:latin typeface="+mj-lt"/>
        <a:ea typeface="+mj-ea"/>
        <a:cs typeface="+mj-cs"/>
        <a:sym typeface="Calibri" panose="020F0502020204030204"/>
      </a:defRPr>
    </a:lvl4pPr>
    <a:lvl5pPr indent="914400" defTabSz="1828800" latinLnBrk="0">
      <a:spcBef>
        <a:spcPts val="800"/>
      </a:spcBef>
      <a:defRPr sz="2400">
        <a:latin typeface="+mj-lt"/>
        <a:ea typeface="+mj-ea"/>
        <a:cs typeface="+mj-cs"/>
        <a:sym typeface="Calibri" panose="020F0502020204030204"/>
      </a:defRPr>
    </a:lvl5pPr>
    <a:lvl6pPr indent="1143000" defTabSz="1828800" latinLnBrk="0">
      <a:spcBef>
        <a:spcPts val="800"/>
      </a:spcBef>
      <a:defRPr sz="2400">
        <a:latin typeface="+mj-lt"/>
        <a:ea typeface="+mj-ea"/>
        <a:cs typeface="+mj-cs"/>
        <a:sym typeface="Calibri" panose="020F0502020204030204"/>
      </a:defRPr>
    </a:lvl6pPr>
    <a:lvl7pPr indent="1371600" defTabSz="1828800" latinLnBrk="0">
      <a:spcBef>
        <a:spcPts val="800"/>
      </a:spcBef>
      <a:defRPr sz="2400">
        <a:latin typeface="+mj-lt"/>
        <a:ea typeface="+mj-ea"/>
        <a:cs typeface="+mj-cs"/>
        <a:sym typeface="Calibri" panose="020F0502020204030204"/>
      </a:defRPr>
    </a:lvl7pPr>
    <a:lvl8pPr indent="1600200" defTabSz="1828800" latinLnBrk="0">
      <a:spcBef>
        <a:spcPts val="800"/>
      </a:spcBef>
      <a:defRPr sz="2400">
        <a:latin typeface="+mj-lt"/>
        <a:ea typeface="+mj-ea"/>
        <a:cs typeface="+mj-cs"/>
        <a:sym typeface="Calibri" panose="020F0502020204030204"/>
      </a:defRPr>
    </a:lvl8pPr>
    <a:lvl9pPr indent="1828800" defTabSz="1828800" latinLnBrk="0">
      <a:spcBef>
        <a:spcPts val="800"/>
      </a:spcBef>
      <a:defRPr sz="24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pic>
        <p:nvPicPr>
          <p:cNvPr id="20"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1"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sp>
        <p:nvSpPr>
          <p:cNvPr id="22"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pic>
        <p:nvPicPr>
          <p:cNvPr id="128"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29"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30"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31" name="Title Text"/>
          <p:cNvSpPr>
            <a:spLocks noGrp="1"/>
          </p:cNvSpPr>
          <p:nvPr>
            <p:ph type="title" hasCustomPrompt="1"/>
          </p:nvPr>
        </p:nvSpPr>
        <p:spPr>
          <a:xfrm>
            <a:off x="4492625" y="8813800"/>
            <a:ext cx="15544802" cy="2724150"/>
          </a:xfrm>
          <a:prstGeom prst="rect">
            <a:avLst/>
          </a:prstGeom>
        </p:spPr>
        <p:txBody>
          <a:bodyPr lIns="91436" tIns="91436" rIns="91436" bIns="91436" anchor="t"/>
          <a:lstStyle>
            <a:lvl1pPr>
              <a:lnSpc>
                <a:spcPct val="100000"/>
              </a:lnSpc>
              <a:defRPr sz="8000" b="1" cap="all">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32" name="Body Level One…"/>
          <p:cNvSpPr>
            <a:spLocks noGrp="1"/>
          </p:cNvSpPr>
          <p:nvPr>
            <p:ph type="body" sz="quarter" idx="1" hasCustomPrompt="1"/>
          </p:nvPr>
        </p:nvSpPr>
        <p:spPr>
          <a:xfrm>
            <a:off x="4492625" y="5813426"/>
            <a:ext cx="15544802" cy="3000378"/>
          </a:xfrm>
          <a:prstGeom prst="rect">
            <a:avLst/>
          </a:prstGeom>
        </p:spPr>
        <p:txBody>
          <a:bodyPr lIns="91436" tIns="91436" rIns="91436" bIns="91436" anchor="b"/>
          <a:lstStyle>
            <a:lvl1pPr marL="0" indent="0">
              <a:lnSpc>
                <a:spcPct val="100000"/>
              </a:lnSpc>
              <a:spcBef>
                <a:spcPts val="900"/>
              </a:spcBef>
              <a:buSzTx/>
              <a:buFontTx/>
              <a:buNone/>
              <a:defRPr sz="4000" b="1">
                <a:latin typeface="Arial" panose="020B0604020202020204"/>
                <a:ea typeface="Arial" panose="020B0604020202020204"/>
                <a:cs typeface="Arial" panose="020B0604020202020204"/>
                <a:sym typeface="Arial" panose="020B0604020202020204"/>
              </a:defRPr>
            </a:lvl1pPr>
            <a:lvl2pPr marL="865505" indent="-408305">
              <a:lnSpc>
                <a:spcPct val="100000"/>
              </a:lnSpc>
              <a:spcBef>
                <a:spcPts val="900"/>
              </a:spcBef>
              <a:buFontTx/>
              <a:buChar char="–"/>
              <a:defRPr sz="4000" b="1">
                <a:latin typeface="Arial" panose="020B0604020202020204"/>
                <a:ea typeface="Arial" panose="020B0604020202020204"/>
                <a:cs typeface="Arial" panose="020B0604020202020204"/>
                <a:sym typeface="Arial" panose="020B0604020202020204"/>
              </a:defRPr>
            </a:lvl2pPr>
            <a:lvl3pPr marL="1295400" indent="-381000">
              <a:lnSpc>
                <a:spcPct val="100000"/>
              </a:lnSpc>
              <a:spcBef>
                <a:spcPts val="900"/>
              </a:spcBef>
              <a:buFontTx/>
              <a:defRPr sz="4000" b="1">
                <a:latin typeface="Arial" panose="020B0604020202020204"/>
                <a:ea typeface="Arial" panose="020B0604020202020204"/>
                <a:cs typeface="Arial" panose="020B0604020202020204"/>
                <a:sym typeface="Arial" panose="020B0604020202020204"/>
              </a:defRPr>
            </a:lvl3pPr>
            <a:lvl4pPr marL="1828800" indent="-457200">
              <a:lnSpc>
                <a:spcPct val="100000"/>
              </a:lnSpc>
              <a:spcBef>
                <a:spcPts val="900"/>
              </a:spcBef>
              <a:buFontTx/>
              <a:buChar char="–"/>
              <a:defRPr sz="4000" b="1">
                <a:latin typeface="Arial" panose="020B0604020202020204"/>
                <a:ea typeface="Arial" panose="020B0604020202020204"/>
                <a:cs typeface="Arial" panose="020B0604020202020204"/>
                <a:sym typeface="Arial" panose="020B0604020202020204"/>
              </a:defRPr>
            </a:lvl4pPr>
            <a:lvl5pPr marL="2286000" indent="-457200">
              <a:lnSpc>
                <a:spcPct val="100000"/>
              </a:lnSpc>
              <a:spcBef>
                <a:spcPts val="900"/>
              </a:spcBef>
              <a:buFontTx/>
              <a:buChar char="»"/>
              <a:defRPr sz="40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33"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pic>
        <p:nvPicPr>
          <p:cNvPr id="140"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41"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42"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43" name="Title Text"/>
          <p:cNvSpPr>
            <a:spLocks noGrp="1"/>
          </p:cNvSpPr>
          <p:nvPr>
            <p:ph type="title" hasCustomPrompt="1"/>
          </p:nvPr>
        </p:nvSpPr>
        <p:spPr>
          <a:xfrm>
            <a:off x="8734425" y="231775"/>
            <a:ext cx="12404726" cy="1123951"/>
          </a:xfrm>
          <a:prstGeom prst="rect">
            <a:avLst/>
          </a:prstGeom>
        </p:spPr>
        <p:txBody>
          <a:bodyPr lIns="91436" tIns="91436" rIns="91436" bIns="91436"/>
          <a:lstStyle>
            <a:lvl1pPr algn="r">
              <a:lnSpc>
                <a:spcPct val="100000"/>
              </a:lnSpc>
              <a:defRPr sz="5600">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44" name="Body Level One…"/>
          <p:cNvSpPr>
            <a:spLocks noGrp="1"/>
          </p:cNvSpPr>
          <p:nvPr>
            <p:ph type="body" sz="half" idx="1" hasCustomPrompt="1"/>
          </p:nvPr>
        </p:nvSpPr>
        <p:spPr>
          <a:xfrm>
            <a:off x="3962400" y="1816100"/>
            <a:ext cx="8210550" cy="10436226"/>
          </a:xfrm>
          <a:prstGeom prst="rect">
            <a:avLst/>
          </a:prstGeom>
        </p:spPr>
        <p:txBody>
          <a:bodyPr lIns="91436" tIns="91436" rIns="91436" bIns="91436"/>
          <a:lstStyle>
            <a:lvl1pPr marL="685800" indent="-685800">
              <a:lnSpc>
                <a:spcPct val="100000"/>
              </a:lnSpc>
              <a:spcBef>
                <a:spcPts val="1300"/>
              </a:spcBef>
              <a:buFontTx/>
              <a:defRPr b="1">
                <a:latin typeface="Arial" panose="020B0604020202020204"/>
                <a:ea typeface="Arial" panose="020B0604020202020204"/>
                <a:cs typeface="Arial" panose="020B0604020202020204"/>
                <a:sym typeface="Arial" panose="020B0604020202020204"/>
              </a:defRPr>
            </a:lvl1pPr>
            <a:lvl2pPr marL="1123950" indent="-666750">
              <a:lnSpc>
                <a:spcPct val="100000"/>
              </a:lnSpc>
              <a:spcBef>
                <a:spcPts val="1300"/>
              </a:spcBef>
              <a:buSzPct val="65000"/>
              <a:buFontTx/>
              <a:buChar char="●"/>
              <a:defRPr b="1">
                <a:latin typeface="Arial" panose="020B0604020202020204"/>
                <a:ea typeface="Arial" panose="020B0604020202020204"/>
                <a:cs typeface="Arial" panose="020B0604020202020204"/>
                <a:sym typeface="Arial" panose="020B0604020202020204"/>
              </a:defRPr>
            </a:lvl2pPr>
            <a:lvl3pPr marL="1554480" indent="-64008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3pPr>
            <a:lvl4pPr>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4pPr>
            <a:lvl5pPr>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pic>
        <p:nvPicPr>
          <p:cNvPr id="152"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53"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54"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55" name="Title Text"/>
          <p:cNvSpPr>
            <a:spLocks noGrp="1"/>
          </p:cNvSpPr>
          <p:nvPr>
            <p:ph type="title" hasCustomPrompt="1"/>
          </p:nvPr>
        </p:nvSpPr>
        <p:spPr>
          <a:xfrm>
            <a:off x="3962400" y="549276"/>
            <a:ext cx="16459200" cy="2286001"/>
          </a:xfrm>
          <a:prstGeom prst="rect">
            <a:avLst/>
          </a:prstGeom>
        </p:spPr>
        <p:txBody>
          <a:bodyPr lIns="91436" tIns="91436" rIns="91436" bIns="91436"/>
          <a:lstStyle>
            <a:lvl1pPr algn="r">
              <a:lnSpc>
                <a:spcPct val="100000"/>
              </a:lnSpc>
              <a:defRPr sz="5600">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56" name="Body Level One…"/>
          <p:cNvSpPr>
            <a:spLocks noGrp="1"/>
          </p:cNvSpPr>
          <p:nvPr>
            <p:ph type="body" sz="quarter" idx="1" hasCustomPrompt="1"/>
          </p:nvPr>
        </p:nvSpPr>
        <p:spPr>
          <a:xfrm>
            <a:off x="3962400" y="3070225"/>
            <a:ext cx="8080376" cy="1279525"/>
          </a:xfrm>
          <a:prstGeom prst="rect">
            <a:avLst/>
          </a:prstGeom>
        </p:spPr>
        <p:txBody>
          <a:bodyPr lIns="91436" tIns="91436" rIns="91436" bIns="91436" anchor="b"/>
          <a:lstStyle>
            <a:lvl1pPr marL="0" indent="0">
              <a:lnSpc>
                <a:spcPct val="100000"/>
              </a:lnSpc>
              <a:spcBef>
                <a:spcPts val="1100"/>
              </a:spcBef>
              <a:buSzTx/>
              <a:buFontTx/>
              <a:buNone/>
              <a:defRPr sz="4800" b="1">
                <a:latin typeface="Arial" panose="020B0604020202020204"/>
                <a:ea typeface="Arial" panose="020B0604020202020204"/>
                <a:cs typeface="Arial" panose="020B0604020202020204"/>
                <a:sym typeface="Arial" panose="020B0604020202020204"/>
              </a:defRPr>
            </a:lvl1pPr>
            <a:lvl2pPr marL="947420" indent="-490220">
              <a:lnSpc>
                <a:spcPct val="100000"/>
              </a:lnSpc>
              <a:spcBef>
                <a:spcPts val="1100"/>
              </a:spcBef>
              <a:buFontTx/>
              <a:buChar char="–"/>
              <a:defRPr sz="4800" b="1">
                <a:latin typeface="Arial" panose="020B0604020202020204"/>
                <a:ea typeface="Arial" panose="020B0604020202020204"/>
                <a:cs typeface="Arial" panose="020B0604020202020204"/>
                <a:sym typeface="Arial" panose="020B0604020202020204"/>
              </a:defRPr>
            </a:lvl2pPr>
            <a:lvl3pPr marL="1371600" indent="-457200">
              <a:lnSpc>
                <a:spcPct val="100000"/>
              </a:lnSpc>
              <a:spcBef>
                <a:spcPts val="1100"/>
              </a:spcBef>
              <a:buFontTx/>
              <a:defRPr sz="4800" b="1">
                <a:latin typeface="Arial" panose="020B0604020202020204"/>
                <a:ea typeface="Arial" panose="020B0604020202020204"/>
                <a:cs typeface="Arial" panose="020B0604020202020204"/>
                <a:sym typeface="Arial" panose="020B0604020202020204"/>
              </a:defRPr>
            </a:lvl3pPr>
            <a:lvl4pPr marL="1920240" indent="-548640">
              <a:lnSpc>
                <a:spcPct val="100000"/>
              </a:lnSpc>
              <a:spcBef>
                <a:spcPts val="1100"/>
              </a:spcBef>
              <a:buFontTx/>
              <a:buChar char="–"/>
              <a:defRPr sz="4800" b="1">
                <a:latin typeface="Arial" panose="020B0604020202020204"/>
                <a:ea typeface="Arial" panose="020B0604020202020204"/>
                <a:cs typeface="Arial" panose="020B0604020202020204"/>
                <a:sym typeface="Arial" panose="020B0604020202020204"/>
              </a:defRPr>
            </a:lvl4pPr>
            <a:lvl5pPr marL="2377440" indent="-548640">
              <a:lnSpc>
                <a:spcPct val="100000"/>
              </a:lnSpc>
              <a:spcBef>
                <a:spcPts val="1100"/>
              </a:spcBef>
              <a:buFontTx/>
              <a:buChar char="»"/>
              <a:defRPr sz="4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57" name="Shape 162"/>
          <p:cNvSpPr>
            <a:spLocks noGrp="1"/>
          </p:cNvSpPr>
          <p:nvPr>
            <p:ph type="body" sz="quarter" idx="13"/>
          </p:nvPr>
        </p:nvSpPr>
        <p:spPr>
          <a:xfrm>
            <a:off x="12338050" y="3070225"/>
            <a:ext cx="8083550" cy="1279525"/>
          </a:xfrm>
          <a:prstGeom prst="rect">
            <a:avLst/>
          </a:prstGeom>
        </p:spPr>
        <p:txBody>
          <a:bodyPr lIns="91436" tIns="91436" rIns="91436" bIns="91436" anchor="b"/>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58"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165"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66"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67"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68" name="Title Text"/>
          <p:cNvSpPr>
            <a:spLocks noGrp="1"/>
          </p:cNvSpPr>
          <p:nvPr>
            <p:ph type="title" hasCustomPrompt="1"/>
          </p:nvPr>
        </p:nvSpPr>
        <p:spPr>
          <a:xfrm>
            <a:off x="8734425" y="231775"/>
            <a:ext cx="12404726" cy="1123951"/>
          </a:xfrm>
          <a:prstGeom prst="rect">
            <a:avLst/>
          </a:prstGeom>
        </p:spPr>
        <p:txBody>
          <a:bodyPr lIns="91436" tIns="91436" rIns="91436" bIns="91436"/>
          <a:lstStyle>
            <a:lvl1pPr algn="r">
              <a:lnSpc>
                <a:spcPct val="100000"/>
              </a:lnSpc>
              <a:defRPr sz="5600">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69"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pic>
        <p:nvPicPr>
          <p:cNvPr id="17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7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78"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79" name="Title Text"/>
          <p:cNvSpPr>
            <a:spLocks noGrp="1"/>
          </p:cNvSpPr>
          <p:nvPr>
            <p:ph type="title" hasCustomPrompt="1"/>
          </p:nvPr>
        </p:nvSpPr>
        <p:spPr>
          <a:xfrm>
            <a:off x="3962400" y="546100"/>
            <a:ext cx="6016627" cy="2324100"/>
          </a:xfrm>
          <a:prstGeom prst="rect">
            <a:avLst/>
          </a:prstGeom>
        </p:spPr>
        <p:txBody>
          <a:bodyPr lIns="91436" tIns="91436" rIns="91436" bIns="91436" anchor="b"/>
          <a:lstStyle>
            <a:lvl1pPr>
              <a:lnSpc>
                <a:spcPct val="100000"/>
              </a:lnSpc>
              <a:defRPr sz="4000" b="1">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80" name="Body Level One…"/>
          <p:cNvSpPr>
            <a:spLocks noGrp="1"/>
          </p:cNvSpPr>
          <p:nvPr>
            <p:ph type="body" sz="half" idx="1" hasCustomPrompt="1"/>
          </p:nvPr>
        </p:nvSpPr>
        <p:spPr>
          <a:xfrm>
            <a:off x="10198100" y="546100"/>
            <a:ext cx="10223500" cy="11706226"/>
          </a:xfrm>
          <a:prstGeom prst="rect">
            <a:avLst/>
          </a:prstGeom>
        </p:spPr>
        <p:txBody>
          <a:bodyPr lIns="91436" tIns="91436" rIns="91436" bIns="91436"/>
          <a:lstStyle>
            <a:lvl1pPr marL="685800" indent="-685800">
              <a:lnSpc>
                <a:spcPct val="100000"/>
              </a:lnSpc>
              <a:spcBef>
                <a:spcPts val="1500"/>
              </a:spcBef>
              <a:buFontTx/>
              <a:defRPr sz="6400" b="1">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SzPct val="65000"/>
              <a:buFontTx/>
              <a:buChar char="●"/>
              <a:defRPr sz="6400" b="1">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buChar char="–"/>
              <a:defRPr sz="6400" b="1">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b="1">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81" name="Shape 190"/>
          <p:cNvSpPr>
            <a:spLocks noGrp="1"/>
          </p:cNvSpPr>
          <p:nvPr>
            <p:ph type="body" sz="quarter" idx="13"/>
          </p:nvPr>
        </p:nvSpPr>
        <p:spPr>
          <a:xfrm>
            <a:off x="3962396" y="2870200"/>
            <a:ext cx="6016633" cy="9382126"/>
          </a:xfrm>
          <a:prstGeom prst="rect">
            <a:avLst/>
          </a:prstGeom>
        </p:spPr>
        <p:txBody>
          <a:bodyPr lIns="91436" tIns="91436" rIns="91436" bIns="91436"/>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182"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pic>
        <p:nvPicPr>
          <p:cNvPr id="189"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90"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91"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92" name="Title Text"/>
          <p:cNvSpPr>
            <a:spLocks noGrp="1"/>
          </p:cNvSpPr>
          <p:nvPr>
            <p:ph type="title" hasCustomPrompt="1"/>
          </p:nvPr>
        </p:nvSpPr>
        <p:spPr>
          <a:xfrm>
            <a:off x="6632575" y="9601200"/>
            <a:ext cx="10972804" cy="1133476"/>
          </a:xfrm>
          <a:prstGeom prst="rect">
            <a:avLst/>
          </a:prstGeom>
        </p:spPr>
        <p:txBody>
          <a:bodyPr lIns="91436" tIns="91436" rIns="91436" bIns="91436" anchor="b"/>
          <a:lstStyle>
            <a:lvl1pPr>
              <a:lnSpc>
                <a:spcPct val="100000"/>
              </a:lnSpc>
              <a:defRPr sz="4000" b="1">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93" name="Shape 200"/>
          <p:cNvSpPr>
            <a:spLocks noGrp="1"/>
          </p:cNvSpPr>
          <p:nvPr>
            <p:ph type="pic" sz="half" idx="13"/>
          </p:nvPr>
        </p:nvSpPr>
        <p:spPr>
          <a:xfrm>
            <a:off x="6632575" y="1225550"/>
            <a:ext cx="10972804" cy="8229600"/>
          </a:xfrm>
          <a:prstGeom prst="rect">
            <a:avLst/>
          </a:prstGeom>
        </p:spPr>
        <p:txBody>
          <a:bodyPr tIns="45719" bIns="45719">
            <a:noAutofit/>
          </a:bodyPr>
          <a:lstStyle/>
          <a:p/>
        </p:txBody>
      </p:sp>
      <p:sp>
        <p:nvSpPr>
          <p:cNvPr id="194" name="Body Level One…"/>
          <p:cNvSpPr>
            <a:spLocks noGrp="1"/>
          </p:cNvSpPr>
          <p:nvPr>
            <p:ph type="body" sz="quarter" idx="1" hasCustomPrompt="1"/>
          </p:nvPr>
        </p:nvSpPr>
        <p:spPr>
          <a:xfrm>
            <a:off x="6632575" y="10734675"/>
            <a:ext cx="10972804" cy="1609725"/>
          </a:xfrm>
          <a:prstGeom prst="rect">
            <a:avLst/>
          </a:prstGeom>
        </p:spPr>
        <p:txBody>
          <a:bodyPr lIns="91436" tIns="91436" rIns="91436" bIns="91436"/>
          <a:lstStyle>
            <a:lvl1pPr marL="0" indent="0">
              <a:lnSpc>
                <a:spcPct val="100000"/>
              </a:lnSpc>
              <a:spcBef>
                <a:spcPts val="600"/>
              </a:spcBef>
              <a:buSzTx/>
              <a:buFontTx/>
              <a:buNone/>
              <a:defRPr sz="2800" b="1">
                <a:latin typeface="Arial" panose="020B0604020202020204"/>
                <a:ea typeface="Arial" panose="020B0604020202020204"/>
                <a:cs typeface="Arial" panose="020B0604020202020204"/>
                <a:sym typeface="Arial" panose="020B0604020202020204"/>
              </a:defRPr>
            </a:lvl1pPr>
            <a:lvl2pPr marL="742950" indent="-285750">
              <a:lnSpc>
                <a:spcPct val="100000"/>
              </a:lnSpc>
              <a:spcBef>
                <a:spcPts val="600"/>
              </a:spcBef>
              <a:buFontTx/>
              <a:buChar char="–"/>
              <a:defRPr sz="2800" b="1">
                <a:latin typeface="Arial" panose="020B0604020202020204"/>
                <a:ea typeface="Arial" panose="020B0604020202020204"/>
                <a:cs typeface="Arial" panose="020B0604020202020204"/>
                <a:sym typeface="Arial" panose="020B0604020202020204"/>
              </a:defRPr>
            </a:lvl2pPr>
            <a:lvl3pPr marL="1181100" indent="-266700">
              <a:lnSpc>
                <a:spcPct val="100000"/>
              </a:lnSpc>
              <a:spcBef>
                <a:spcPts val="600"/>
              </a:spcBef>
              <a:buFontTx/>
              <a:defRPr sz="2800" b="1">
                <a:latin typeface="Arial" panose="020B0604020202020204"/>
                <a:ea typeface="Arial" panose="020B0604020202020204"/>
                <a:cs typeface="Arial" panose="020B0604020202020204"/>
                <a:sym typeface="Arial" panose="020B0604020202020204"/>
              </a:defRPr>
            </a:lvl3pPr>
            <a:lvl4pPr marL="1691640" indent="-320040">
              <a:lnSpc>
                <a:spcPct val="100000"/>
              </a:lnSpc>
              <a:spcBef>
                <a:spcPts val="600"/>
              </a:spcBef>
              <a:buFontTx/>
              <a:buChar char="–"/>
              <a:defRPr sz="2800" b="1">
                <a:latin typeface="Arial" panose="020B0604020202020204"/>
                <a:ea typeface="Arial" panose="020B0604020202020204"/>
                <a:cs typeface="Arial" panose="020B0604020202020204"/>
                <a:sym typeface="Arial" panose="020B0604020202020204"/>
              </a:defRPr>
            </a:lvl4pPr>
            <a:lvl5pPr marL="2148840" indent="-320040">
              <a:lnSpc>
                <a:spcPct val="100000"/>
              </a:lnSpc>
              <a:spcBef>
                <a:spcPts val="600"/>
              </a:spcBef>
              <a:buFontTx/>
              <a:buChar char="»"/>
              <a:defRPr sz="2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pic>
        <p:nvPicPr>
          <p:cNvPr id="202"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03"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04"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05" name="Title Text"/>
          <p:cNvSpPr>
            <a:spLocks noGrp="1"/>
          </p:cNvSpPr>
          <p:nvPr>
            <p:ph type="title" hasCustomPrompt="1"/>
          </p:nvPr>
        </p:nvSpPr>
        <p:spPr>
          <a:xfrm>
            <a:off x="8734425" y="231775"/>
            <a:ext cx="12404726" cy="1123951"/>
          </a:xfrm>
          <a:prstGeom prst="rect">
            <a:avLst/>
          </a:prstGeom>
        </p:spPr>
        <p:txBody>
          <a:bodyPr lIns="91436" tIns="91436" rIns="91436" bIns="91436"/>
          <a:lstStyle>
            <a:lvl1pPr algn="r">
              <a:lnSpc>
                <a:spcPct val="100000"/>
              </a:lnSpc>
              <a:defRPr sz="5600">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206" name="Body Level One…"/>
          <p:cNvSpPr>
            <a:spLocks noGrp="1"/>
          </p:cNvSpPr>
          <p:nvPr>
            <p:ph type="body" idx="1" hasCustomPrompt="1"/>
          </p:nvPr>
        </p:nvSpPr>
        <p:spPr>
          <a:xfrm>
            <a:off x="3962400" y="1816100"/>
            <a:ext cx="16725900" cy="10436226"/>
          </a:xfrm>
          <a:prstGeom prst="rect">
            <a:avLst/>
          </a:prstGeom>
        </p:spPr>
        <p:txBody>
          <a:bodyPr lIns="91436" tIns="91436" rIns="91436" bIns="91436"/>
          <a:lstStyle>
            <a:lvl1pPr marL="685800" indent="-685800">
              <a:lnSpc>
                <a:spcPct val="100000"/>
              </a:lnSpc>
              <a:spcBef>
                <a:spcPts val="1300"/>
              </a:spcBef>
              <a:buFontTx/>
              <a:defRPr b="1">
                <a:latin typeface="Arial" panose="020B0604020202020204"/>
                <a:ea typeface="Arial" panose="020B0604020202020204"/>
                <a:cs typeface="Arial" panose="020B0604020202020204"/>
                <a:sym typeface="Arial" panose="020B0604020202020204"/>
              </a:defRPr>
            </a:lvl1pPr>
            <a:lvl2pPr marL="1123950" indent="-666750">
              <a:lnSpc>
                <a:spcPct val="100000"/>
              </a:lnSpc>
              <a:spcBef>
                <a:spcPts val="1300"/>
              </a:spcBef>
              <a:buSzPct val="65000"/>
              <a:buFontTx/>
              <a:buChar char="●"/>
              <a:defRPr b="1">
                <a:latin typeface="Arial" panose="020B0604020202020204"/>
                <a:ea typeface="Arial" panose="020B0604020202020204"/>
                <a:cs typeface="Arial" panose="020B0604020202020204"/>
                <a:sym typeface="Arial" panose="020B0604020202020204"/>
              </a:defRPr>
            </a:lvl2pPr>
            <a:lvl3pPr marL="1447800" indent="-53340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3pPr>
            <a:lvl4pPr marL="2011680" indent="-64008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4pPr>
            <a:lvl5pPr marL="2468880" indent="-64008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207"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pic>
        <p:nvPicPr>
          <p:cNvPr id="214"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15"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16"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17" name="Title Text"/>
          <p:cNvSpPr>
            <a:spLocks noGrp="1"/>
          </p:cNvSpPr>
          <p:nvPr>
            <p:ph type="title" hasCustomPrompt="1"/>
          </p:nvPr>
        </p:nvSpPr>
        <p:spPr>
          <a:xfrm>
            <a:off x="16846550" y="231775"/>
            <a:ext cx="4292600" cy="12020551"/>
          </a:xfrm>
          <a:prstGeom prst="rect">
            <a:avLst/>
          </a:prstGeom>
        </p:spPr>
        <p:txBody>
          <a:bodyPr lIns="91436" tIns="91436" rIns="91436" bIns="91436"/>
          <a:lstStyle>
            <a:lvl1pPr algn="r">
              <a:lnSpc>
                <a:spcPct val="100000"/>
              </a:lnSpc>
              <a:defRPr sz="5600">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218" name="Body Level One…"/>
          <p:cNvSpPr>
            <a:spLocks noGrp="1"/>
          </p:cNvSpPr>
          <p:nvPr>
            <p:ph type="body" idx="1" hasCustomPrompt="1"/>
          </p:nvPr>
        </p:nvSpPr>
        <p:spPr>
          <a:xfrm>
            <a:off x="3962400" y="231775"/>
            <a:ext cx="12579350" cy="12020551"/>
          </a:xfrm>
          <a:prstGeom prst="rect">
            <a:avLst/>
          </a:prstGeom>
        </p:spPr>
        <p:txBody>
          <a:bodyPr lIns="91436" tIns="91436" rIns="91436" bIns="91436"/>
          <a:lstStyle>
            <a:lvl1pPr marL="685800" indent="-685800">
              <a:lnSpc>
                <a:spcPct val="100000"/>
              </a:lnSpc>
              <a:spcBef>
                <a:spcPts val="1300"/>
              </a:spcBef>
              <a:buFontTx/>
              <a:defRPr b="1">
                <a:latin typeface="Arial" panose="020B0604020202020204"/>
                <a:ea typeface="Arial" panose="020B0604020202020204"/>
                <a:cs typeface="Arial" panose="020B0604020202020204"/>
                <a:sym typeface="Arial" panose="020B0604020202020204"/>
              </a:defRPr>
            </a:lvl1pPr>
            <a:lvl2pPr marL="1123950" indent="-666750">
              <a:lnSpc>
                <a:spcPct val="100000"/>
              </a:lnSpc>
              <a:spcBef>
                <a:spcPts val="1300"/>
              </a:spcBef>
              <a:buSzPct val="65000"/>
              <a:buFontTx/>
              <a:buChar char="●"/>
              <a:defRPr b="1">
                <a:latin typeface="Arial" panose="020B0604020202020204"/>
                <a:ea typeface="Arial" panose="020B0604020202020204"/>
                <a:cs typeface="Arial" panose="020B0604020202020204"/>
                <a:sym typeface="Arial" panose="020B0604020202020204"/>
              </a:defRPr>
            </a:lvl2pPr>
            <a:lvl3pPr marL="1447800" indent="-53340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3pPr>
            <a:lvl4pPr marL="2011680" indent="-64008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4pPr>
            <a:lvl5pPr marL="2468880" indent="-640080">
              <a:lnSpc>
                <a:spcPct val="100000"/>
              </a:lnSpc>
              <a:spcBef>
                <a:spcPts val="1300"/>
              </a:spcBef>
              <a:buFontTx/>
              <a:buChar char="»"/>
              <a:defRPr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219"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pic>
        <p:nvPicPr>
          <p:cNvPr id="237"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38"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39"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40" name="Title Text"/>
          <p:cNvSpPr>
            <a:spLocks noGrp="1"/>
          </p:cNvSpPr>
          <p:nvPr>
            <p:ph type="title" hasCustomPrompt="1"/>
          </p:nvPr>
        </p:nvSpPr>
        <p:spPr>
          <a:xfrm>
            <a:off x="4492625" y="8813800"/>
            <a:ext cx="15544802" cy="2724150"/>
          </a:xfrm>
          <a:prstGeom prst="rect">
            <a:avLst/>
          </a:prstGeom>
        </p:spPr>
        <p:txBody>
          <a:bodyPr lIns="91436" tIns="91436" rIns="91436" bIns="91436" anchor="t"/>
          <a:lstStyle>
            <a:lvl1pPr>
              <a:lnSpc>
                <a:spcPct val="100000"/>
              </a:lnSpc>
              <a:defRPr sz="8000" b="1" cap="all">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241" name="Body Level One…"/>
          <p:cNvSpPr>
            <a:spLocks noGrp="1"/>
          </p:cNvSpPr>
          <p:nvPr>
            <p:ph type="body" sz="quarter" idx="1" hasCustomPrompt="1"/>
          </p:nvPr>
        </p:nvSpPr>
        <p:spPr>
          <a:xfrm>
            <a:off x="4492625" y="5813426"/>
            <a:ext cx="15544802" cy="3000378"/>
          </a:xfrm>
          <a:prstGeom prst="rect">
            <a:avLst/>
          </a:prstGeom>
        </p:spPr>
        <p:txBody>
          <a:bodyPr lIns="91436" tIns="91436" rIns="91436" bIns="91436" anchor="b"/>
          <a:lstStyle>
            <a:lvl1pPr marL="0" indent="0">
              <a:lnSpc>
                <a:spcPct val="100000"/>
              </a:lnSpc>
              <a:spcBef>
                <a:spcPts val="900"/>
              </a:spcBef>
              <a:buSzTx/>
              <a:buFontTx/>
              <a:buNone/>
              <a:defRPr sz="40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865505" indent="-408305">
              <a:lnSpc>
                <a:spcPct val="100000"/>
              </a:lnSpc>
              <a:spcBef>
                <a:spcPts val="900"/>
              </a:spcBef>
              <a:buFontTx/>
              <a:buChar char="–"/>
              <a:defRPr sz="40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295400" indent="-381000">
              <a:lnSpc>
                <a:spcPct val="100000"/>
              </a:lnSpc>
              <a:spcBef>
                <a:spcPts val="900"/>
              </a:spcBef>
              <a:buFontTx/>
              <a:defRPr sz="40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828800" indent="-457200">
              <a:lnSpc>
                <a:spcPct val="100000"/>
              </a:lnSpc>
              <a:spcBef>
                <a:spcPts val="900"/>
              </a:spcBef>
              <a:buFontTx/>
              <a:buChar char="–"/>
              <a:defRPr sz="40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286000" indent="-457200">
              <a:lnSpc>
                <a:spcPct val="100000"/>
              </a:lnSpc>
              <a:spcBef>
                <a:spcPts val="900"/>
              </a:spcBef>
              <a:buFontTx/>
              <a:buChar char="»"/>
              <a:defRPr sz="40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242"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pic>
        <p:nvPicPr>
          <p:cNvPr id="249"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50"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51"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52"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253" name="Body Level One…"/>
          <p:cNvSpPr>
            <a:spLocks noGrp="1"/>
          </p:cNvSpPr>
          <p:nvPr>
            <p:ph type="body" sz="half" idx="1" hasCustomPrompt="1"/>
          </p:nvPr>
        </p:nvSpPr>
        <p:spPr>
          <a:xfrm>
            <a:off x="3962400" y="2000216"/>
            <a:ext cx="8077200" cy="11144330"/>
          </a:xfrm>
          <a:prstGeom prst="rect">
            <a:avLst/>
          </a:prstGeom>
        </p:spPr>
        <p:txBody>
          <a:bodyPr lIns="91436" tIns="91436" rIns="91436" bIns="91436"/>
          <a:lstStyle>
            <a:lvl1pPr marL="685800" indent="-685800">
              <a:lnSpc>
                <a:spcPct val="100000"/>
              </a:lnSpc>
              <a:spcBef>
                <a:spcPts val="1300"/>
              </a:spcBef>
              <a:buFontTx/>
              <a:defRPr>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23950" indent="-666750">
              <a:lnSpc>
                <a:spcPct val="100000"/>
              </a:lnSpc>
              <a:spcBef>
                <a:spcPts val="1300"/>
              </a:spcBef>
              <a:buFontTx/>
              <a:buChar char="–"/>
              <a:defRPr>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54480" indent="-640080">
              <a:lnSpc>
                <a:spcPct val="100000"/>
              </a:lnSpc>
              <a:spcBef>
                <a:spcPts val="1300"/>
              </a:spcBef>
              <a:buFontTx/>
              <a:defRPr>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00000"/>
              </a:lnSpc>
              <a:spcBef>
                <a:spcPts val="1300"/>
              </a:spcBef>
              <a:buFontTx/>
              <a:buChar char="–"/>
              <a:defRPr>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00000"/>
              </a:lnSpc>
              <a:spcBef>
                <a:spcPts val="1300"/>
              </a:spcBef>
              <a:buFontTx/>
              <a:buChar char="»"/>
              <a:defRPr>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25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pic>
        <p:nvPicPr>
          <p:cNvPr id="29"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0"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31"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32"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33" name="Body Level One…"/>
          <p:cNvSpPr>
            <a:spLocks noGrp="1"/>
          </p:cNvSpPr>
          <p:nvPr>
            <p:ph type="body" sz="quarter" idx="1" hasCustomPrompt="1"/>
          </p:nvPr>
        </p:nvSpPr>
        <p:spPr>
          <a:xfrm>
            <a:off x="3962400" y="1962180"/>
            <a:ext cx="8080376" cy="1279528"/>
          </a:xfrm>
          <a:prstGeom prst="rect">
            <a:avLst/>
          </a:prstGeom>
        </p:spPr>
        <p:txBody>
          <a:bodyPr lIns="91436" tIns="91436" rIns="91436" bIns="91436" anchor="b"/>
          <a:lstStyle>
            <a:lvl1pPr marL="0" indent="0">
              <a:lnSpc>
                <a:spcPct val="100000"/>
              </a:lnSpc>
              <a:spcBef>
                <a:spcPts val="1100"/>
              </a:spcBef>
              <a:buSzTx/>
              <a:buFontTx/>
              <a:buNone/>
              <a:defRPr sz="4800" b="1">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947420" indent="-490220">
              <a:lnSpc>
                <a:spcPct val="100000"/>
              </a:lnSpc>
              <a:spcBef>
                <a:spcPts val="1100"/>
              </a:spcBef>
              <a:buFontTx/>
              <a:buChar char="–"/>
              <a:defRPr sz="4800" b="1">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371600" indent="-457200">
              <a:lnSpc>
                <a:spcPct val="100000"/>
              </a:lnSpc>
              <a:spcBef>
                <a:spcPts val="1100"/>
              </a:spcBef>
              <a:buFontTx/>
              <a:defRPr sz="4800" b="1">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920240" indent="-548640">
              <a:lnSpc>
                <a:spcPct val="100000"/>
              </a:lnSpc>
              <a:spcBef>
                <a:spcPts val="1100"/>
              </a:spcBef>
              <a:buFontTx/>
              <a:buChar char="–"/>
              <a:defRPr sz="4800" b="1">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377440" indent="-548640">
              <a:lnSpc>
                <a:spcPct val="100000"/>
              </a:lnSpc>
              <a:spcBef>
                <a:spcPts val="1100"/>
              </a:spcBef>
              <a:buFontTx/>
              <a:buChar char="»"/>
              <a:defRPr sz="4800" b="1">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34" name="Shape 44"/>
          <p:cNvSpPr>
            <a:spLocks noGrp="1"/>
          </p:cNvSpPr>
          <p:nvPr>
            <p:ph type="body" sz="quarter" idx="13"/>
          </p:nvPr>
        </p:nvSpPr>
        <p:spPr>
          <a:xfrm>
            <a:off x="12338050" y="1962180"/>
            <a:ext cx="8083550" cy="1279528"/>
          </a:xfrm>
          <a:prstGeom prst="rect">
            <a:avLst/>
          </a:prstGeom>
        </p:spPr>
        <p:txBody>
          <a:bodyPr lIns="91436" tIns="91436" rIns="91436" bIns="91436" anchor="b"/>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35"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pic>
        <p:nvPicPr>
          <p:cNvPr id="26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6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63"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64"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265" name="Body Level One…"/>
          <p:cNvSpPr>
            <a:spLocks noGrp="1"/>
          </p:cNvSpPr>
          <p:nvPr>
            <p:ph type="body" sz="quarter" idx="1" hasCustomPrompt="1"/>
          </p:nvPr>
        </p:nvSpPr>
        <p:spPr>
          <a:xfrm>
            <a:off x="3962400" y="1962180"/>
            <a:ext cx="8080376" cy="1279528"/>
          </a:xfrm>
          <a:prstGeom prst="rect">
            <a:avLst/>
          </a:prstGeom>
        </p:spPr>
        <p:txBody>
          <a:bodyPr lIns="91436" tIns="91436" rIns="91436" bIns="91436" anchor="b"/>
          <a:lstStyle>
            <a:lvl1pPr marL="0" indent="0">
              <a:lnSpc>
                <a:spcPct val="100000"/>
              </a:lnSpc>
              <a:spcBef>
                <a:spcPts val="1100"/>
              </a:spcBef>
              <a:buSzTx/>
              <a:buFontTx/>
              <a:buNone/>
              <a:defRPr sz="4800" b="1">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947420" indent="-490220">
              <a:lnSpc>
                <a:spcPct val="100000"/>
              </a:lnSpc>
              <a:spcBef>
                <a:spcPts val="1100"/>
              </a:spcBef>
              <a:buFontTx/>
              <a:buChar char="–"/>
              <a:defRPr sz="4800" b="1">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371600" indent="-457200">
              <a:lnSpc>
                <a:spcPct val="100000"/>
              </a:lnSpc>
              <a:spcBef>
                <a:spcPts val="1100"/>
              </a:spcBef>
              <a:buFontTx/>
              <a:defRPr sz="4800" b="1">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920240" indent="-548640">
              <a:lnSpc>
                <a:spcPct val="100000"/>
              </a:lnSpc>
              <a:spcBef>
                <a:spcPts val="1100"/>
              </a:spcBef>
              <a:buFontTx/>
              <a:buChar char="–"/>
              <a:defRPr sz="4800" b="1">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377440" indent="-548640">
              <a:lnSpc>
                <a:spcPct val="100000"/>
              </a:lnSpc>
              <a:spcBef>
                <a:spcPts val="1100"/>
              </a:spcBef>
              <a:buFontTx/>
              <a:buChar char="»"/>
              <a:defRPr sz="4800" b="1">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266" name="Shape 270"/>
          <p:cNvSpPr>
            <a:spLocks noGrp="1"/>
          </p:cNvSpPr>
          <p:nvPr>
            <p:ph type="body" sz="quarter" idx="13"/>
          </p:nvPr>
        </p:nvSpPr>
        <p:spPr>
          <a:xfrm>
            <a:off x="12338050" y="1962180"/>
            <a:ext cx="8083550" cy="1279528"/>
          </a:xfrm>
          <a:prstGeom prst="rect">
            <a:avLst/>
          </a:prstGeom>
        </p:spPr>
        <p:txBody>
          <a:bodyPr lIns="91436" tIns="91436" rIns="91436" bIns="91436" anchor="b"/>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267"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274"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75"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76"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77"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278"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pic>
        <p:nvPicPr>
          <p:cNvPr id="285"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86"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87"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88"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pic>
        <p:nvPicPr>
          <p:cNvPr id="295"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296"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297"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298" name="Title Text"/>
          <p:cNvSpPr>
            <a:spLocks noGrp="1"/>
          </p:cNvSpPr>
          <p:nvPr>
            <p:ph type="title" hasCustomPrompt="1"/>
          </p:nvPr>
        </p:nvSpPr>
        <p:spPr>
          <a:xfrm>
            <a:off x="3962400" y="1714462"/>
            <a:ext cx="6016627" cy="2324102"/>
          </a:xfrm>
          <a:prstGeom prst="rect">
            <a:avLst/>
          </a:prstGeom>
        </p:spPr>
        <p:txBody>
          <a:bodyPr lIns="91436" tIns="91436" rIns="91436" bIns="91436" anchor="b"/>
          <a:lstStyle>
            <a:lvl1pPr>
              <a:lnSpc>
                <a:spcPct val="100000"/>
              </a:lnSpc>
              <a:defRPr sz="40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299" name="Body Level One…"/>
          <p:cNvSpPr>
            <a:spLocks noGrp="1"/>
          </p:cNvSpPr>
          <p:nvPr>
            <p:ph type="body" sz="half" idx="1" hasCustomPrompt="1"/>
          </p:nvPr>
        </p:nvSpPr>
        <p:spPr>
          <a:xfrm>
            <a:off x="10198100" y="1714462"/>
            <a:ext cx="10223500" cy="11706229"/>
          </a:xfrm>
          <a:prstGeom prst="rect">
            <a:avLst/>
          </a:prstGeom>
        </p:spPr>
        <p:txBody>
          <a:bodyPr lIns="91436" tIns="91436" rIns="91436" bIns="91436"/>
          <a:lstStyle>
            <a:lvl1pPr marL="685800" indent="-6858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300" name="Shape 298"/>
          <p:cNvSpPr>
            <a:spLocks noGrp="1"/>
          </p:cNvSpPr>
          <p:nvPr>
            <p:ph type="body" sz="quarter" idx="13"/>
          </p:nvPr>
        </p:nvSpPr>
        <p:spPr>
          <a:xfrm>
            <a:off x="3962396" y="4038563"/>
            <a:ext cx="6016633" cy="9382129"/>
          </a:xfrm>
          <a:prstGeom prst="rect">
            <a:avLst/>
          </a:prstGeom>
        </p:spPr>
        <p:txBody>
          <a:bodyPr lIns="91436" tIns="91436" rIns="91436" bIns="91436"/>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301"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pic>
        <p:nvPicPr>
          <p:cNvPr id="308"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09"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310"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311" name="Title Text"/>
          <p:cNvSpPr>
            <a:spLocks noGrp="1"/>
          </p:cNvSpPr>
          <p:nvPr>
            <p:ph type="title" hasCustomPrompt="1"/>
          </p:nvPr>
        </p:nvSpPr>
        <p:spPr>
          <a:xfrm>
            <a:off x="6632575" y="10258466"/>
            <a:ext cx="10972804" cy="1133480"/>
          </a:xfrm>
          <a:prstGeom prst="rect">
            <a:avLst/>
          </a:prstGeom>
        </p:spPr>
        <p:txBody>
          <a:bodyPr lIns="91436" tIns="91436" rIns="91436" bIns="91436" anchor="b"/>
          <a:lstStyle>
            <a:lvl1pPr>
              <a:lnSpc>
                <a:spcPct val="100000"/>
              </a:lnSpc>
              <a:defRPr sz="40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312" name="Shape 308"/>
          <p:cNvSpPr>
            <a:spLocks noGrp="1"/>
          </p:cNvSpPr>
          <p:nvPr>
            <p:ph type="pic" sz="half" idx="13"/>
          </p:nvPr>
        </p:nvSpPr>
        <p:spPr>
          <a:xfrm>
            <a:off x="6632575" y="1882818"/>
            <a:ext cx="10972804" cy="8229601"/>
          </a:xfrm>
          <a:prstGeom prst="rect">
            <a:avLst/>
          </a:prstGeom>
        </p:spPr>
        <p:txBody>
          <a:bodyPr tIns="45719" bIns="45719">
            <a:noAutofit/>
          </a:bodyPr>
          <a:lstStyle/>
          <a:p/>
        </p:txBody>
      </p:sp>
      <p:sp>
        <p:nvSpPr>
          <p:cNvPr id="313" name="Body Level One…"/>
          <p:cNvSpPr>
            <a:spLocks noGrp="1"/>
          </p:cNvSpPr>
          <p:nvPr>
            <p:ph type="body" sz="quarter" idx="1" hasCustomPrompt="1"/>
          </p:nvPr>
        </p:nvSpPr>
        <p:spPr>
          <a:xfrm>
            <a:off x="6632575" y="11391944"/>
            <a:ext cx="10972804" cy="1609728"/>
          </a:xfrm>
          <a:prstGeom prst="rect">
            <a:avLst/>
          </a:prstGeom>
        </p:spPr>
        <p:txBody>
          <a:bodyPr lIns="91436" tIns="91436" rIns="91436" bIns="91436"/>
          <a:lstStyle>
            <a:lvl1pPr marL="0" indent="0">
              <a:lnSpc>
                <a:spcPct val="100000"/>
              </a:lnSpc>
              <a:spcBef>
                <a:spcPts val="600"/>
              </a:spcBef>
              <a:buSzTx/>
              <a:buFontTx/>
              <a:buNone/>
              <a:defRPr sz="28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742950" indent="-285750">
              <a:lnSpc>
                <a:spcPct val="100000"/>
              </a:lnSpc>
              <a:spcBef>
                <a:spcPts val="600"/>
              </a:spcBef>
              <a:buFontTx/>
              <a:buChar char="–"/>
              <a:defRPr sz="28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1100" indent="-266700">
              <a:lnSpc>
                <a:spcPct val="100000"/>
              </a:lnSpc>
              <a:spcBef>
                <a:spcPts val="600"/>
              </a:spcBef>
              <a:buFontTx/>
              <a:defRPr sz="28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91640" indent="-320040">
              <a:lnSpc>
                <a:spcPct val="100000"/>
              </a:lnSpc>
              <a:spcBef>
                <a:spcPts val="600"/>
              </a:spcBef>
              <a:buFontTx/>
              <a:buChar char="–"/>
              <a:defRPr sz="28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48840" indent="-320040">
              <a:lnSpc>
                <a:spcPct val="100000"/>
              </a:lnSpc>
              <a:spcBef>
                <a:spcPts val="600"/>
              </a:spcBef>
              <a:buFontTx/>
              <a:buChar char="»"/>
              <a:defRPr sz="28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31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pic>
        <p:nvPicPr>
          <p:cNvPr id="32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2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323"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324"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325" name="Body Level One…"/>
          <p:cNvSpPr>
            <a:spLocks noGrp="1"/>
          </p:cNvSpPr>
          <p:nvPr>
            <p:ph type="body" idx="1" hasCustomPrompt="1"/>
          </p:nvPr>
        </p:nvSpPr>
        <p:spPr>
          <a:xfrm>
            <a:off x="3962400" y="2000216"/>
            <a:ext cx="16459200" cy="10858577"/>
          </a:xfrm>
          <a:prstGeom prst="rect">
            <a:avLst/>
          </a:prstGeom>
        </p:spPr>
        <p:txBody>
          <a:bodyPr lIns="91436" tIns="91436" rIns="91436" bIns="91436"/>
          <a:lstStyle>
            <a:lvl1pPr marL="685800" indent="-6858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326"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pic>
        <p:nvPicPr>
          <p:cNvPr id="333"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34"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335"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336" name="Title Text"/>
          <p:cNvSpPr>
            <a:spLocks noGrp="1"/>
          </p:cNvSpPr>
          <p:nvPr>
            <p:ph type="title" hasCustomPrompt="1"/>
          </p:nvPr>
        </p:nvSpPr>
        <p:spPr>
          <a:xfrm>
            <a:off x="16306800" y="1727243"/>
            <a:ext cx="4114800" cy="11703054"/>
          </a:xfrm>
          <a:prstGeom prst="rect">
            <a:avLst/>
          </a:prstGeom>
        </p:spPr>
        <p:txBody>
          <a:bodyPr lIns="91436" tIns="91436" rIns="91436" bIns="91436" anchor="t"/>
          <a:lstStyle>
            <a:lvl1pPr algn="ctr">
              <a:lnSpc>
                <a:spcPct val="100000"/>
              </a:lnSpc>
              <a:defRPr>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337" name="Body Level One…"/>
          <p:cNvSpPr>
            <a:spLocks noGrp="1"/>
          </p:cNvSpPr>
          <p:nvPr>
            <p:ph type="body" idx="1" hasCustomPrompt="1"/>
          </p:nvPr>
        </p:nvSpPr>
        <p:spPr>
          <a:xfrm>
            <a:off x="3962400" y="1727243"/>
            <a:ext cx="12039600" cy="11703054"/>
          </a:xfrm>
          <a:prstGeom prst="rect">
            <a:avLst/>
          </a:prstGeom>
        </p:spPr>
        <p:txBody>
          <a:bodyPr lIns="91436" tIns="91436" rIns="91436" bIns="91436"/>
          <a:lstStyle>
            <a:lvl1pPr marL="685800" indent="-6858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338"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pic>
        <p:nvPicPr>
          <p:cNvPr id="345"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46"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347"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348" name="Body Level One…"/>
          <p:cNvSpPr>
            <a:spLocks noGrp="1"/>
          </p:cNvSpPr>
          <p:nvPr>
            <p:ph type="body" idx="1" hasCustomPrompt="1"/>
          </p:nvPr>
        </p:nvSpPr>
        <p:spPr>
          <a:xfrm>
            <a:off x="3962400" y="1727243"/>
            <a:ext cx="16459200" cy="11703054"/>
          </a:xfrm>
          <a:prstGeom prst="rect">
            <a:avLst/>
          </a:prstGeom>
        </p:spPr>
        <p:txBody>
          <a:bodyPr lIns="91436" tIns="91436" rIns="91436" bIns="91436"/>
          <a:lstStyle>
            <a:lvl1pPr marL="685800" indent="-6858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solidFill>
                  <a:srgbClr val="3F3F3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34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pic>
        <p:nvPicPr>
          <p:cNvPr id="35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5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360" name="Group 348"/>
          <p:cNvGrpSpPr/>
          <p:nvPr/>
        </p:nvGrpSpPr>
        <p:grpSpPr>
          <a:xfrm>
            <a:off x="3047996" y="-5"/>
            <a:ext cx="18288011" cy="800107"/>
            <a:chOff x="-1" y="-1"/>
            <a:chExt cx="18288009" cy="800105"/>
          </a:xfrm>
        </p:grpSpPr>
        <p:pic>
          <p:nvPicPr>
            <p:cNvPr id="358"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359" name="Shape 347"/>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361" name="Shape 349"/>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362" name="Title Text"/>
          <p:cNvSpPr>
            <a:spLocks noGrp="1"/>
          </p:cNvSpPr>
          <p:nvPr>
            <p:ph type="title" hasCustomPrompt="1"/>
          </p:nvPr>
        </p:nvSpPr>
        <p:spPr>
          <a:xfrm>
            <a:off x="4419600" y="4260850"/>
            <a:ext cx="15544800" cy="2940050"/>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363" name="Body Level One…"/>
          <p:cNvSpPr>
            <a:spLocks noGrp="1"/>
          </p:cNvSpPr>
          <p:nvPr>
            <p:ph type="body" sz="quarter" idx="1" hasCustomPrompt="1"/>
          </p:nvPr>
        </p:nvSpPr>
        <p:spPr>
          <a:xfrm>
            <a:off x="5791200" y="7772400"/>
            <a:ext cx="12801600" cy="3505200"/>
          </a:xfrm>
          <a:prstGeom prst="rect">
            <a:avLst/>
          </a:prstGeom>
        </p:spPr>
        <p:txBody>
          <a:bodyPr lIns="91436" tIns="91436" rIns="91436" bIns="91436"/>
          <a:lstStyle>
            <a:lvl1pPr marL="0" indent="0" algn="ctr">
              <a:lnSpc>
                <a:spcPct val="100000"/>
              </a:lnSpc>
              <a:spcBef>
                <a:spcPts val="1500"/>
              </a:spcBef>
              <a:buSzTx/>
              <a:buFontTx/>
              <a:buNone/>
              <a:defRPr sz="6400">
                <a:latin typeface="Arial" panose="020B0604020202020204"/>
                <a:ea typeface="Arial" panose="020B0604020202020204"/>
                <a:cs typeface="Arial" panose="020B0604020202020204"/>
                <a:sym typeface="Arial" panose="020B0604020202020204"/>
              </a:defRPr>
            </a:lvl1pPr>
            <a:lvl2pPr marL="1110615" indent="-653415" algn="ctr">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gn="ctr">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gn="ctr">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gn="ctr">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36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pic>
        <p:nvPicPr>
          <p:cNvPr id="37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7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375" name="Group 361"/>
          <p:cNvGrpSpPr/>
          <p:nvPr/>
        </p:nvGrpSpPr>
        <p:grpSpPr>
          <a:xfrm>
            <a:off x="3047996" y="-5"/>
            <a:ext cx="18288011" cy="800107"/>
            <a:chOff x="-1" y="-1"/>
            <a:chExt cx="18288009" cy="800105"/>
          </a:xfrm>
        </p:grpSpPr>
        <p:pic>
          <p:nvPicPr>
            <p:cNvPr id="373"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374" name="Shape 360"/>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376" name="Shape 362"/>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377" name="Title Text"/>
          <p:cNvSpPr>
            <a:spLocks noGrp="1"/>
          </p:cNvSpPr>
          <p:nvPr>
            <p:ph type="title" hasCustomPrompt="1"/>
          </p:nvPr>
        </p:nvSpPr>
        <p:spPr>
          <a:xfrm>
            <a:off x="3962400" y="549276"/>
            <a:ext cx="16459200" cy="228600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378" name="Body Level One…"/>
          <p:cNvSpPr>
            <a:spLocks noGrp="1"/>
          </p:cNvSpPr>
          <p:nvPr>
            <p:ph type="body" idx="1" hasCustomPrompt="1"/>
          </p:nvPr>
        </p:nvSpPr>
        <p:spPr>
          <a:xfrm>
            <a:off x="3962400" y="3200400"/>
            <a:ext cx="16459200" cy="9051926"/>
          </a:xfrm>
          <a:prstGeom prst="rect">
            <a:avLst/>
          </a:prstGeom>
        </p:spPr>
        <p:txBody>
          <a:bodyPr lIns="91436" tIns="91436" rIns="91436" bIns="91436"/>
          <a:lstStyle>
            <a:lvl1pPr marL="685800" indent="-6858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37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42"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3"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44"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45"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46"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pic>
        <p:nvPicPr>
          <p:cNvPr id="38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38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390" name="Group 374"/>
          <p:cNvGrpSpPr/>
          <p:nvPr/>
        </p:nvGrpSpPr>
        <p:grpSpPr>
          <a:xfrm>
            <a:off x="3047996" y="-5"/>
            <a:ext cx="18288011" cy="800107"/>
            <a:chOff x="-1" y="-1"/>
            <a:chExt cx="18288009" cy="800105"/>
          </a:xfrm>
        </p:grpSpPr>
        <p:pic>
          <p:nvPicPr>
            <p:cNvPr id="388"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389" name="Shape 373"/>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391" name="Shape 375"/>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392" name="Title Text"/>
          <p:cNvSpPr>
            <a:spLocks noGrp="1"/>
          </p:cNvSpPr>
          <p:nvPr>
            <p:ph type="title" hasCustomPrompt="1"/>
          </p:nvPr>
        </p:nvSpPr>
        <p:spPr>
          <a:xfrm>
            <a:off x="4492625" y="8813800"/>
            <a:ext cx="15544802" cy="2724150"/>
          </a:xfrm>
          <a:prstGeom prst="rect">
            <a:avLst/>
          </a:prstGeom>
        </p:spPr>
        <p:txBody>
          <a:bodyPr lIns="91436" tIns="91436" rIns="91436" bIns="91436" anchor="t"/>
          <a:lstStyle>
            <a:lvl1pPr>
              <a:lnSpc>
                <a:spcPct val="100000"/>
              </a:lnSpc>
              <a:defRPr sz="8000" b="1" cap="all">
                <a:latin typeface="Arial" panose="020B0604020202020204"/>
                <a:ea typeface="Arial" panose="020B0604020202020204"/>
                <a:cs typeface="Arial" panose="020B0604020202020204"/>
                <a:sym typeface="Arial" panose="020B0604020202020204"/>
              </a:defRPr>
            </a:lvl1pPr>
          </a:lstStyle>
          <a:p>
            <a:r>
              <a:t>Title Text</a:t>
            </a:r>
          </a:p>
        </p:txBody>
      </p:sp>
      <p:sp>
        <p:nvSpPr>
          <p:cNvPr id="393" name="Body Level One…"/>
          <p:cNvSpPr>
            <a:spLocks noGrp="1"/>
          </p:cNvSpPr>
          <p:nvPr>
            <p:ph type="body" sz="quarter" idx="1" hasCustomPrompt="1"/>
          </p:nvPr>
        </p:nvSpPr>
        <p:spPr>
          <a:xfrm>
            <a:off x="4492625" y="5813426"/>
            <a:ext cx="15544802" cy="3000378"/>
          </a:xfrm>
          <a:prstGeom prst="rect">
            <a:avLst/>
          </a:prstGeom>
        </p:spPr>
        <p:txBody>
          <a:bodyPr lIns="91436" tIns="91436" rIns="91436" bIns="91436" anchor="b"/>
          <a:lstStyle>
            <a:lvl1pPr marL="0" indent="0">
              <a:lnSpc>
                <a:spcPct val="100000"/>
              </a:lnSpc>
              <a:spcBef>
                <a:spcPts val="900"/>
              </a:spcBef>
              <a:buSzTx/>
              <a:buFontTx/>
              <a:buNone/>
              <a:defRPr sz="4000">
                <a:latin typeface="Arial" panose="020B0604020202020204"/>
                <a:ea typeface="Arial" panose="020B0604020202020204"/>
                <a:cs typeface="Arial" panose="020B0604020202020204"/>
                <a:sym typeface="Arial" panose="020B0604020202020204"/>
              </a:defRPr>
            </a:lvl1pPr>
            <a:lvl2pPr marL="865505" indent="-408305">
              <a:lnSpc>
                <a:spcPct val="100000"/>
              </a:lnSpc>
              <a:spcBef>
                <a:spcPts val="900"/>
              </a:spcBef>
              <a:buFontTx/>
              <a:buChar char="–"/>
              <a:defRPr sz="4000">
                <a:latin typeface="Arial" panose="020B0604020202020204"/>
                <a:ea typeface="Arial" panose="020B0604020202020204"/>
                <a:cs typeface="Arial" panose="020B0604020202020204"/>
                <a:sym typeface="Arial" panose="020B0604020202020204"/>
              </a:defRPr>
            </a:lvl2pPr>
            <a:lvl3pPr marL="1295400" indent="-381000">
              <a:lnSpc>
                <a:spcPct val="100000"/>
              </a:lnSpc>
              <a:spcBef>
                <a:spcPts val="900"/>
              </a:spcBef>
              <a:buFontTx/>
              <a:defRPr sz="4000">
                <a:latin typeface="Arial" panose="020B0604020202020204"/>
                <a:ea typeface="Arial" panose="020B0604020202020204"/>
                <a:cs typeface="Arial" panose="020B0604020202020204"/>
                <a:sym typeface="Arial" panose="020B0604020202020204"/>
              </a:defRPr>
            </a:lvl3pPr>
            <a:lvl4pPr marL="1828800" indent="-457200">
              <a:lnSpc>
                <a:spcPct val="100000"/>
              </a:lnSpc>
              <a:spcBef>
                <a:spcPts val="900"/>
              </a:spcBef>
              <a:buFontTx/>
              <a:buChar char="–"/>
              <a:defRPr sz="4000">
                <a:latin typeface="Arial" panose="020B0604020202020204"/>
                <a:ea typeface="Arial" panose="020B0604020202020204"/>
                <a:cs typeface="Arial" panose="020B0604020202020204"/>
                <a:sym typeface="Arial" panose="020B0604020202020204"/>
              </a:defRPr>
            </a:lvl4pPr>
            <a:lvl5pPr marL="2286000" indent="-457200">
              <a:lnSpc>
                <a:spcPct val="100000"/>
              </a:lnSpc>
              <a:spcBef>
                <a:spcPts val="900"/>
              </a:spcBef>
              <a:buFontTx/>
              <a:buChar char="»"/>
              <a:defRPr sz="40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39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pic>
        <p:nvPicPr>
          <p:cNvPr id="40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0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05" name="Group 387"/>
          <p:cNvGrpSpPr/>
          <p:nvPr/>
        </p:nvGrpSpPr>
        <p:grpSpPr>
          <a:xfrm>
            <a:off x="3047996" y="-5"/>
            <a:ext cx="18288011" cy="800107"/>
            <a:chOff x="-1" y="-1"/>
            <a:chExt cx="18288009" cy="800105"/>
          </a:xfrm>
        </p:grpSpPr>
        <p:pic>
          <p:nvPicPr>
            <p:cNvPr id="403"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04" name="Shape 386"/>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06" name="Shape 388"/>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07" name="Title Text"/>
          <p:cNvSpPr>
            <a:spLocks noGrp="1"/>
          </p:cNvSpPr>
          <p:nvPr>
            <p:ph type="title" hasCustomPrompt="1"/>
          </p:nvPr>
        </p:nvSpPr>
        <p:spPr>
          <a:xfrm>
            <a:off x="3962400" y="549276"/>
            <a:ext cx="16459200" cy="228600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408" name="Body Level One…"/>
          <p:cNvSpPr>
            <a:spLocks noGrp="1"/>
          </p:cNvSpPr>
          <p:nvPr>
            <p:ph type="body" sz="half" idx="1" hasCustomPrompt="1"/>
          </p:nvPr>
        </p:nvSpPr>
        <p:spPr>
          <a:xfrm>
            <a:off x="3962400" y="3200400"/>
            <a:ext cx="8077200" cy="9051926"/>
          </a:xfrm>
          <a:prstGeom prst="rect">
            <a:avLst/>
          </a:prstGeom>
        </p:spPr>
        <p:txBody>
          <a:bodyPr lIns="91436" tIns="91436" rIns="91436" bIns="91436"/>
          <a:lstStyle>
            <a:lvl1pPr marL="685800" indent="-685800">
              <a:lnSpc>
                <a:spcPct val="100000"/>
              </a:lnSpc>
              <a:spcBef>
                <a:spcPts val="1300"/>
              </a:spcBef>
              <a:buFontTx/>
              <a:defRPr>
                <a:latin typeface="Arial" panose="020B0604020202020204"/>
                <a:ea typeface="Arial" panose="020B0604020202020204"/>
                <a:cs typeface="Arial" panose="020B0604020202020204"/>
                <a:sym typeface="Arial" panose="020B0604020202020204"/>
              </a:defRPr>
            </a:lvl1pPr>
            <a:lvl2pPr marL="1123950" indent="-666750">
              <a:lnSpc>
                <a:spcPct val="100000"/>
              </a:lnSpc>
              <a:spcBef>
                <a:spcPts val="1300"/>
              </a:spcBef>
              <a:buFontTx/>
              <a:buChar char="–"/>
              <a:defRPr>
                <a:latin typeface="Arial" panose="020B0604020202020204"/>
                <a:ea typeface="Arial" panose="020B0604020202020204"/>
                <a:cs typeface="Arial" panose="020B0604020202020204"/>
                <a:sym typeface="Arial" panose="020B0604020202020204"/>
              </a:defRPr>
            </a:lvl2pPr>
            <a:lvl3pPr marL="1554480" indent="-640080">
              <a:lnSpc>
                <a:spcPct val="100000"/>
              </a:lnSpc>
              <a:spcBef>
                <a:spcPts val="1300"/>
              </a:spcBef>
              <a:buFontTx/>
              <a:defRPr>
                <a:latin typeface="Arial" panose="020B0604020202020204"/>
                <a:ea typeface="Arial" panose="020B0604020202020204"/>
                <a:cs typeface="Arial" panose="020B0604020202020204"/>
                <a:sym typeface="Arial" panose="020B0604020202020204"/>
              </a:defRPr>
            </a:lvl3pPr>
            <a:lvl4pPr>
              <a:lnSpc>
                <a:spcPct val="100000"/>
              </a:lnSpc>
              <a:spcBef>
                <a:spcPts val="1300"/>
              </a:spcBef>
              <a:buFontTx/>
              <a:buChar char="–"/>
              <a:defRPr>
                <a:latin typeface="Arial" panose="020B0604020202020204"/>
                <a:ea typeface="Arial" panose="020B0604020202020204"/>
                <a:cs typeface="Arial" panose="020B0604020202020204"/>
                <a:sym typeface="Arial" panose="020B0604020202020204"/>
              </a:defRPr>
            </a:lvl4pPr>
            <a:lvl5pPr>
              <a:lnSpc>
                <a:spcPct val="100000"/>
              </a:lnSpc>
              <a:spcBef>
                <a:spcPts val="1300"/>
              </a:spcBef>
              <a:buFontTx/>
              <a:buChar char="»"/>
              <a:defRPr>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40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pic>
        <p:nvPicPr>
          <p:cNvPr id="41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1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20" name="Group 400"/>
          <p:cNvGrpSpPr/>
          <p:nvPr/>
        </p:nvGrpSpPr>
        <p:grpSpPr>
          <a:xfrm>
            <a:off x="3047996" y="-5"/>
            <a:ext cx="18288011" cy="800107"/>
            <a:chOff x="-1" y="-1"/>
            <a:chExt cx="18288009" cy="800105"/>
          </a:xfrm>
        </p:grpSpPr>
        <p:pic>
          <p:nvPicPr>
            <p:cNvPr id="418"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19" name="Shape 399"/>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21" name="Shape 401"/>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22" name="Title Text"/>
          <p:cNvSpPr>
            <a:spLocks noGrp="1"/>
          </p:cNvSpPr>
          <p:nvPr>
            <p:ph type="title" hasCustomPrompt="1"/>
          </p:nvPr>
        </p:nvSpPr>
        <p:spPr>
          <a:xfrm>
            <a:off x="3962400" y="549276"/>
            <a:ext cx="16459200" cy="228600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423" name="Body Level One…"/>
          <p:cNvSpPr>
            <a:spLocks noGrp="1"/>
          </p:cNvSpPr>
          <p:nvPr>
            <p:ph type="body" sz="quarter" idx="1" hasCustomPrompt="1"/>
          </p:nvPr>
        </p:nvSpPr>
        <p:spPr>
          <a:xfrm>
            <a:off x="3962400" y="3070225"/>
            <a:ext cx="8080376" cy="1279525"/>
          </a:xfrm>
          <a:prstGeom prst="rect">
            <a:avLst/>
          </a:prstGeom>
        </p:spPr>
        <p:txBody>
          <a:bodyPr lIns="91436" tIns="91436" rIns="91436" bIns="91436" anchor="b"/>
          <a:lstStyle>
            <a:lvl1pPr marL="0" indent="0">
              <a:lnSpc>
                <a:spcPct val="100000"/>
              </a:lnSpc>
              <a:spcBef>
                <a:spcPts val="1100"/>
              </a:spcBef>
              <a:buSzTx/>
              <a:buFontTx/>
              <a:buNone/>
              <a:defRPr sz="4800" b="1">
                <a:latin typeface="Arial" panose="020B0604020202020204"/>
                <a:ea typeface="Arial" panose="020B0604020202020204"/>
                <a:cs typeface="Arial" panose="020B0604020202020204"/>
                <a:sym typeface="Arial" panose="020B0604020202020204"/>
              </a:defRPr>
            </a:lvl1pPr>
            <a:lvl2pPr marL="947420" indent="-490220">
              <a:lnSpc>
                <a:spcPct val="100000"/>
              </a:lnSpc>
              <a:spcBef>
                <a:spcPts val="1100"/>
              </a:spcBef>
              <a:buFontTx/>
              <a:buChar char="–"/>
              <a:defRPr sz="4800" b="1">
                <a:latin typeface="Arial" panose="020B0604020202020204"/>
                <a:ea typeface="Arial" panose="020B0604020202020204"/>
                <a:cs typeface="Arial" panose="020B0604020202020204"/>
                <a:sym typeface="Arial" panose="020B0604020202020204"/>
              </a:defRPr>
            </a:lvl2pPr>
            <a:lvl3pPr marL="1371600" indent="-457200">
              <a:lnSpc>
                <a:spcPct val="100000"/>
              </a:lnSpc>
              <a:spcBef>
                <a:spcPts val="1100"/>
              </a:spcBef>
              <a:buFontTx/>
              <a:defRPr sz="4800" b="1">
                <a:latin typeface="Arial" panose="020B0604020202020204"/>
                <a:ea typeface="Arial" panose="020B0604020202020204"/>
                <a:cs typeface="Arial" panose="020B0604020202020204"/>
                <a:sym typeface="Arial" panose="020B0604020202020204"/>
              </a:defRPr>
            </a:lvl3pPr>
            <a:lvl4pPr marL="1920240" indent="-548640">
              <a:lnSpc>
                <a:spcPct val="100000"/>
              </a:lnSpc>
              <a:spcBef>
                <a:spcPts val="1100"/>
              </a:spcBef>
              <a:buFontTx/>
              <a:buChar char="–"/>
              <a:defRPr sz="4800" b="1">
                <a:latin typeface="Arial" panose="020B0604020202020204"/>
                <a:ea typeface="Arial" panose="020B0604020202020204"/>
                <a:cs typeface="Arial" panose="020B0604020202020204"/>
                <a:sym typeface="Arial" panose="020B0604020202020204"/>
              </a:defRPr>
            </a:lvl4pPr>
            <a:lvl5pPr marL="2377440" indent="-548640">
              <a:lnSpc>
                <a:spcPct val="100000"/>
              </a:lnSpc>
              <a:spcBef>
                <a:spcPts val="1100"/>
              </a:spcBef>
              <a:buFontTx/>
              <a:buChar char="»"/>
              <a:defRPr sz="4800" b="1">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424" name="Shape 404"/>
          <p:cNvSpPr>
            <a:spLocks noGrp="1"/>
          </p:cNvSpPr>
          <p:nvPr>
            <p:ph type="body" sz="quarter" idx="13"/>
          </p:nvPr>
        </p:nvSpPr>
        <p:spPr>
          <a:xfrm>
            <a:off x="12338050" y="3070225"/>
            <a:ext cx="8083550" cy="1279525"/>
          </a:xfrm>
          <a:prstGeom prst="rect">
            <a:avLst/>
          </a:prstGeom>
        </p:spPr>
        <p:txBody>
          <a:bodyPr lIns="91436" tIns="91436" rIns="91436" bIns="91436" anchor="b"/>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425"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pic>
        <p:nvPicPr>
          <p:cNvPr id="432"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33"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36" name="Group 414"/>
          <p:cNvGrpSpPr/>
          <p:nvPr/>
        </p:nvGrpSpPr>
        <p:grpSpPr>
          <a:xfrm>
            <a:off x="3047996" y="-5"/>
            <a:ext cx="18288011" cy="800107"/>
            <a:chOff x="-1" y="-1"/>
            <a:chExt cx="18288009" cy="800105"/>
          </a:xfrm>
        </p:grpSpPr>
        <p:pic>
          <p:nvPicPr>
            <p:cNvPr id="434"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35" name="Shape 413"/>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37" name="Shape 415"/>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38" name="Title Text"/>
          <p:cNvSpPr>
            <a:spLocks noGrp="1"/>
          </p:cNvSpPr>
          <p:nvPr>
            <p:ph type="title" hasCustomPrompt="1"/>
          </p:nvPr>
        </p:nvSpPr>
        <p:spPr>
          <a:xfrm>
            <a:off x="3962400" y="549276"/>
            <a:ext cx="16459200" cy="228600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43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pic>
        <p:nvPicPr>
          <p:cNvPr id="44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4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50" name="Group 426"/>
          <p:cNvGrpSpPr/>
          <p:nvPr/>
        </p:nvGrpSpPr>
        <p:grpSpPr>
          <a:xfrm>
            <a:off x="3047996" y="-5"/>
            <a:ext cx="18288011" cy="800107"/>
            <a:chOff x="-1" y="-1"/>
            <a:chExt cx="18288009" cy="800105"/>
          </a:xfrm>
        </p:grpSpPr>
        <p:pic>
          <p:nvPicPr>
            <p:cNvPr id="448"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49" name="Shape 425"/>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51" name="Shape 427"/>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52"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pic>
        <p:nvPicPr>
          <p:cNvPr id="459"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60"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63" name="Group 437"/>
          <p:cNvGrpSpPr/>
          <p:nvPr/>
        </p:nvGrpSpPr>
        <p:grpSpPr>
          <a:xfrm>
            <a:off x="3047996" y="-5"/>
            <a:ext cx="18288011" cy="800107"/>
            <a:chOff x="-1" y="-1"/>
            <a:chExt cx="18288009" cy="800105"/>
          </a:xfrm>
        </p:grpSpPr>
        <p:pic>
          <p:nvPicPr>
            <p:cNvPr id="461"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62" name="Shape 436"/>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64" name="Shape 438"/>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65" name="Title Text"/>
          <p:cNvSpPr>
            <a:spLocks noGrp="1"/>
          </p:cNvSpPr>
          <p:nvPr>
            <p:ph type="title" hasCustomPrompt="1"/>
          </p:nvPr>
        </p:nvSpPr>
        <p:spPr>
          <a:xfrm>
            <a:off x="3962400" y="546100"/>
            <a:ext cx="6016627" cy="2324100"/>
          </a:xfrm>
          <a:prstGeom prst="rect">
            <a:avLst/>
          </a:prstGeom>
        </p:spPr>
        <p:txBody>
          <a:bodyPr lIns="91436" tIns="91436" rIns="91436" bIns="91436" anchor="b"/>
          <a:lstStyle>
            <a:lvl1pPr>
              <a:lnSpc>
                <a:spcPct val="100000"/>
              </a:lnSpc>
              <a:defRPr sz="4000" b="1">
                <a:latin typeface="Arial" panose="020B0604020202020204"/>
                <a:ea typeface="Arial" panose="020B0604020202020204"/>
                <a:cs typeface="Arial" panose="020B0604020202020204"/>
                <a:sym typeface="Arial" panose="020B0604020202020204"/>
              </a:defRPr>
            </a:lvl1pPr>
          </a:lstStyle>
          <a:p>
            <a:r>
              <a:t>Title Text</a:t>
            </a:r>
          </a:p>
        </p:txBody>
      </p:sp>
      <p:sp>
        <p:nvSpPr>
          <p:cNvPr id="466" name="Body Level One…"/>
          <p:cNvSpPr>
            <a:spLocks noGrp="1"/>
          </p:cNvSpPr>
          <p:nvPr>
            <p:ph type="body" sz="half" idx="1" hasCustomPrompt="1"/>
          </p:nvPr>
        </p:nvSpPr>
        <p:spPr>
          <a:xfrm>
            <a:off x="10198100" y="546100"/>
            <a:ext cx="10223500" cy="11706226"/>
          </a:xfrm>
          <a:prstGeom prst="rect">
            <a:avLst/>
          </a:prstGeom>
        </p:spPr>
        <p:txBody>
          <a:bodyPr lIns="91436" tIns="91436" rIns="91436" bIns="91436"/>
          <a:lstStyle>
            <a:lvl1pPr marL="685800" indent="-6858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467" name="Shape 441"/>
          <p:cNvSpPr>
            <a:spLocks noGrp="1"/>
          </p:cNvSpPr>
          <p:nvPr>
            <p:ph type="body" sz="quarter" idx="13"/>
          </p:nvPr>
        </p:nvSpPr>
        <p:spPr>
          <a:xfrm>
            <a:off x="3962396" y="2870200"/>
            <a:ext cx="6016633" cy="9382126"/>
          </a:xfrm>
          <a:prstGeom prst="rect">
            <a:avLst/>
          </a:prstGeom>
        </p:spPr>
        <p:txBody>
          <a:bodyPr lIns="91436" tIns="91436" rIns="91436" bIns="91436"/>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468"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pic>
        <p:nvPicPr>
          <p:cNvPr id="475"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76"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79" name="Group 451"/>
          <p:cNvGrpSpPr/>
          <p:nvPr/>
        </p:nvGrpSpPr>
        <p:grpSpPr>
          <a:xfrm>
            <a:off x="3047996" y="-5"/>
            <a:ext cx="18288011" cy="800107"/>
            <a:chOff x="-1" y="-1"/>
            <a:chExt cx="18288009" cy="800105"/>
          </a:xfrm>
        </p:grpSpPr>
        <p:pic>
          <p:nvPicPr>
            <p:cNvPr id="477"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78" name="Shape 450"/>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80" name="Shape 452"/>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81" name="Title Text"/>
          <p:cNvSpPr>
            <a:spLocks noGrp="1"/>
          </p:cNvSpPr>
          <p:nvPr>
            <p:ph type="title" hasCustomPrompt="1"/>
          </p:nvPr>
        </p:nvSpPr>
        <p:spPr>
          <a:xfrm>
            <a:off x="6632575" y="9601200"/>
            <a:ext cx="10972804" cy="1133476"/>
          </a:xfrm>
          <a:prstGeom prst="rect">
            <a:avLst/>
          </a:prstGeom>
        </p:spPr>
        <p:txBody>
          <a:bodyPr lIns="91436" tIns="91436" rIns="91436" bIns="91436" anchor="b"/>
          <a:lstStyle>
            <a:lvl1pPr>
              <a:lnSpc>
                <a:spcPct val="100000"/>
              </a:lnSpc>
              <a:defRPr sz="4000" b="1">
                <a:latin typeface="Arial" panose="020B0604020202020204"/>
                <a:ea typeface="Arial" panose="020B0604020202020204"/>
                <a:cs typeface="Arial" panose="020B0604020202020204"/>
                <a:sym typeface="Arial" panose="020B0604020202020204"/>
              </a:defRPr>
            </a:lvl1pPr>
          </a:lstStyle>
          <a:p>
            <a:r>
              <a:t>Title Text</a:t>
            </a:r>
          </a:p>
        </p:txBody>
      </p:sp>
      <p:sp>
        <p:nvSpPr>
          <p:cNvPr id="482" name="Shape 454"/>
          <p:cNvSpPr>
            <a:spLocks noGrp="1"/>
          </p:cNvSpPr>
          <p:nvPr>
            <p:ph type="pic" sz="half" idx="13"/>
          </p:nvPr>
        </p:nvSpPr>
        <p:spPr>
          <a:xfrm>
            <a:off x="6632575" y="1225550"/>
            <a:ext cx="10972804" cy="8229600"/>
          </a:xfrm>
          <a:prstGeom prst="rect">
            <a:avLst/>
          </a:prstGeom>
        </p:spPr>
        <p:txBody>
          <a:bodyPr tIns="45719" bIns="45719">
            <a:noAutofit/>
          </a:bodyPr>
          <a:lstStyle/>
          <a:p/>
        </p:txBody>
      </p:sp>
      <p:sp>
        <p:nvSpPr>
          <p:cNvPr id="483" name="Body Level One…"/>
          <p:cNvSpPr>
            <a:spLocks noGrp="1"/>
          </p:cNvSpPr>
          <p:nvPr>
            <p:ph type="body" sz="quarter" idx="1" hasCustomPrompt="1"/>
          </p:nvPr>
        </p:nvSpPr>
        <p:spPr>
          <a:xfrm>
            <a:off x="6632575" y="10734675"/>
            <a:ext cx="10972804" cy="1609725"/>
          </a:xfrm>
          <a:prstGeom prst="rect">
            <a:avLst/>
          </a:prstGeom>
        </p:spPr>
        <p:txBody>
          <a:bodyPr lIns="91436" tIns="91436" rIns="91436" bIns="91436"/>
          <a:lstStyle>
            <a:lvl1pPr marL="0" indent="0">
              <a:lnSpc>
                <a:spcPct val="100000"/>
              </a:lnSpc>
              <a:spcBef>
                <a:spcPts val="600"/>
              </a:spcBef>
              <a:buSzTx/>
              <a:buFontTx/>
              <a:buNone/>
              <a:defRPr sz="2800">
                <a:latin typeface="Arial" panose="020B0604020202020204"/>
                <a:ea typeface="Arial" panose="020B0604020202020204"/>
                <a:cs typeface="Arial" panose="020B0604020202020204"/>
                <a:sym typeface="Arial" panose="020B0604020202020204"/>
              </a:defRPr>
            </a:lvl1pPr>
            <a:lvl2pPr marL="742950" indent="-285750">
              <a:lnSpc>
                <a:spcPct val="100000"/>
              </a:lnSpc>
              <a:spcBef>
                <a:spcPts val="600"/>
              </a:spcBef>
              <a:buFontTx/>
              <a:buChar char="–"/>
              <a:defRPr sz="2800">
                <a:latin typeface="Arial" panose="020B0604020202020204"/>
                <a:ea typeface="Arial" panose="020B0604020202020204"/>
                <a:cs typeface="Arial" panose="020B0604020202020204"/>
                <a:sym typeface="Arial" panose="020B0604020202020204"/>
              </a:defRPr>
            </a:lvl2pPr>
            <a:lvl3pPr marL="1181100" indent="-266700">
              <a:lnSpc>
                <a:spcPct val="100000"/>
              </a:lnSpc>
              <a:spcBef>
                <a:spcPts val="600"/>
              </a:spcBef>
              <a:buFontTx/>
              <a:defRPr sz="2800">
                <a:latin typeface="Arial" panose="020B0604020202020204"/>
                <a:ea typeface="Arial" panose="020B0604020202020204"/>
                <a:cs typeface="Arial" panose="020B0604020202020204"/>
                <a:sym typeface="Arial" panose="020B0604020202020204"/>
              </a:defRPr>
            </a:lvl3pPr>
            <a:lvl4pPr marL="1691640" indent="-320040">
              <a:lnSpc>
                <a:spcPct val="100000"/>
              </a:lnSpc>
              <a:spcBef>
                <a:spcPts val="600"/>
              </a:spcBef>
              <a:buFontTx/>
              <a:buChar char="–"/>
              <a:defRPr sz="2800">
                <a:latin typeface="Arial" panose="020B0604020202020204"/>
                <a:ea typeface="Arial" panose="020B0604020202020204"/>
                <a:cs typeface="Arial" panose="020B0604020202020204"/>
                <a:sym typeface="Arial" panose="020B0604020202020204"/>
              </a:defRPr>
            </a:lvl4pPr>
            <a:lvl5pPr marL="2148840" indent="-320040">
              <a:lnSpc>
                <a:spcPct val="100000"/>
              </a:lnSpc>
              <a:spcBef>
                <a:spcPts val="600"/>
              </a:spcBef>
              <a:buFontTx/>
              <a:buChar char="»"/>
              <a:defRPr sz="28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48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pic>
        <p:nvPicPr>
          <p:cNvPr id="49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49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495" name="Group 465"/>
          <p:cNvGrpSpPr/>
          <p:nvPr/>
        </p:nvGrpSpPr>
        <p:grpSpPr>
          <a:xfrm>
            <a:off x="3047996" y="-5"/>
            <a:ext cx="18288011" cy="800107"/>
            <a:chOff x="-1" y="-1"/>
            <a:chExt cx="18288009" cy="800105"/>
          </a:xfrm>
        </p:grpSpPr>
        <p:pic>
          <p:nvPicPr>
            <p:cNvPr id="493"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494" name="Shape 464"/>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496" name="Shape 466"/>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497" name="Title Text"/>
          <p:cNvSpPr>
            <a:spLocks noGrp="1"/>
          </p:cNvSpPr>
          <p:nvPr>
            <p:ph type="title" hasCustomPrompt="1"/>
          </p:nvPr>
        </p:nvSpPr>
        <p:spPr>
          <a:xfrm>
            <a:off x="3962400" y="549276"/>
            <a:ext cx="16459200" cy="228600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498" name="Body Level One…"/>
          <p:cNvSpPr>
            <a:spLocks noGrp="1"/>
          </p:cNvSpPr>
          <p:nvPr>
            <p:ph type="body" idx="1" hasCustomPrompt="1"/>
          </p:nvPr>
        </p:nvSpPr>
        <p:spPr>
          <a:xfrm>
            <a:off x="3962400" y="3200400"/>
            <a:ext cx="16459200" cy="9051926"/>
          </a:xfrm>
          <a:prstGeom prst="rect">
            <a:avLst/>
          </a:prstGeom>
        </p:spPr>
        <p:txBody>
          <a:bodyPr lIns="91436" tIns="91436" rIns="91436" bIns="91436"/>
          <a:lstStyle>
            <a:lvl1pPr marL="685800" indent="-6858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49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pic>
        <p:nvPicPr>
          <p:cNvPr id="50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50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510" name="Group 478"/>
          <p:cNvGrpSpPr/>
          <p:nvPr/>
        </p:nvGrpSpPr>
        <p:grpSpPr>
          <a:xfrm>
            <a:off x="3047996" y="-5"/>
            <a:ext cx="18288011" cy="800107"/>
            <a:chOff x="-1" y="-1"/>
            <a:chExt cx="18288009" cy="800105"/>
          </a:xfrm>
        </p:grpSpPr>
        <p:pic>
          <p:nvPicPr>
            <p:cNvPr id="508"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509" name="Shape 477"/>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511" name="Shape 479"/>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512" name="Title Text"/>
          <p:cNvSpPr>
            <a:spLocks noGrp="1"/>
          </p:cNvSpPr>
          <p:nvPr>
            <p:ph type="title" hasCustomPrompt="1"/>
          </p:nvPr>
        </p:nvSpPr>
        <p:spPr>
          <a:xfrm>
            <a:off x="16306800" y="549276"/>
            <a:ext cx="4114800" cy="1170305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513" name="Body Level One…"/>
          <p:cNvSpPr>
            <a:spLocks noGrp="1"/>
          </p:cNvSpPr>
          <p:nvPr>
            <p:ph type="body" idx="1" hasCustomPrompt="1"/>
          </p:nvPr>
        </p:nvSpPr>
        <p:spPr>
          <a:xfrm>
            <a:off x="3962400" y="549276"/>
            <a:ext cx="12039600" cy="11703051"/>
          </a:xfrm>
          <a:prstGeom prst="rect">
            <a:avLst/>
          </a:prstGeom>
        </p:spPr>
        <p:txBody>
          <a:bodyPr lIns="91436" tIns="91436" rIns="91436" bIns="91436"/>
          <a:lstStyle>
            <a:lvl1pPr marL="685800" indent="-6858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51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标题，一项大型内容和两项小型内容">
    <p:spTree>
      <p:nvGrpSpPr>
        <p:cNvPr id="1" name=""/>
        <p:cNvGrpSpPr/>
        <p:nvPr/>
      </p:nvGrpSpPr>
      <p:grpSpPr>
        <a:xfrm>
          <a:off x="0" y="0"/>
          <a:ext cx="0" cy="0"/>
          <a:chOff x="0" y="0"/>
          <a:chExt cx="0" cy="0"/>
        </a:xfrm>
      </p:grpSpPr>
      <p:pic>
        <p:nvPicPr>
          <p:cNvPr id="52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52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525" name="Group 491"/>
          <p:cNvGrpSpPr/>
          <p:nvPr/>
        </p:nvGrpSpPr>
        <p:grpSpPr>
          <a:xfrm>
            <a:off x="3047996" y="-5"/>
            <a:ext cx="18288011" cy="800107"/>
            <a:chOff x="-1" y="-1"/>
            <a:chExt cx="18288009" cy="800105"/>
          </a:xfrm>
        </p:grpSpPr>
        <p:pic>
          <p:nvPicPr>
            <p:cNvPr id="523"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524" name="Shape 490"/>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526" name="Shape 492"/>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527" name="Title Text"/>
          <p:cNvSpPr>
            <a:spLocks noGrp="1"/>
          </p:cNvSpPr>
          <p:nvPr>
            <p:ph type="title" hasCustomPrompt="1"/>
          </p:nvPr>
        </p:nvSpPr>
        <p:spPr>
          <a:xfrm>
            <a:off x="3962400" y="549276"/>
            <a:ext cx="16459200" cy="2286001"/>
          </a:xfrm>
          <a:prstGeom prst="rect">
            <a:avLst/>
          </a:prstGeom>
        </p:spPr>
        <p:txBody>
          <a:bodyPr lIns="91436" tIns="91436" rIns="91436" bIns="91436" anchor="t"/>
          <a:lstStyle>
            <a:lvl1pPr algn="ctr">
              <a:lnSpc>
                <a:spcPct val="100000"/>
              </a:lnSpc>
              <a:defRPr>
                <a:latin typeface="Arial" panose="020B0604020202020204"/>
                <a:ea typeface="Arial" panose="020B0604020202020204"/>
                <a:cs typeface="Arial" panose="020B0604020202020204"/>
                <a:sym typeface="Arial" panose="020B0604020202020204"/>
              </a:defRPr>
            </a:lvl1pPr>
          </a:lstStyle>
          <a:p>
            <a:r>
              <a:t>Title Text</a:t>
            </a:r>
          </a:p>
        </p:txBody>
      </p:sp>
      <p:sp>
        <p:nvSpPr>
          <p:cNvPr id="528" name="Body Level One…"/>
          <p:cNvSpPr>
            <a:spLocks noGrp="1"/>
          </p:cNvSpPr>
          <p:nvPr>
            <p:ph type="body" sz="half" idx="1" hasCustomPrompt="1"/>
          </p:nvPr>
        </p:nvSpPr>
        <p:spPr>
          <a:xfrm>
            <a:off x="3962400" y="3200400"/>
            <a:ext cx="8077200" cy="9051926"/>
          </a:xfrm>
          <a:prstGeom prst="rect">
            <a:avLst/>
          </a:prstGeom>
        </p:spPr>
        <p:txBody>
          <a:bodyPr lIns="91436" tIns="91436" rIns="91436" bIns="91436"/>
          <a:lstStyle>
            <a:lvl1pPr marL="685800" indent="-6858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52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pic>
        <p:nvPicPr>
          <p:cNvPr id="53"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54"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55"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56" name="Title Text"/>
          <p:cNvSpPr>
            <a:spLocks noGrp="1"/>
          </p:cNvSpPr>
          <p:nvPr>
            <p:ph type="title" hasCustomPrompt="1"/>
          </p:nvPr>
        </p:nvSpPr>
        <p:spPr>
          <a:xfrm>
            <a:off x="3962400" y="1714462"/>
            <a:ext cx="6016627" cy="2324102"/>
          </a:xfrm>
          <a:prstGeom prst="rect">
            <a:avLst/>
          </a:prstGeom>
        </p:spPr>
        <p:txBody>
          <a:bodyPr lIns="91436" tIns="91436" rIns="91436" bIns="91436" anchor="b"/>
          <a:lstStyle>
            <a:lvl1pPr>
              <a:lnSpc>
                <a:spcPct val="100000"/>
              </a:lnSpc>
              <a:defRPr sz="40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57" name="Body Level One…"/>
          <p:cNvSpPr>
            <a:spLocks noGrp="1"/>
          </p:cNvSpPr>
          <p:nvPr>
            <p:ph type="body" sz="half" idx="1" hasCustomPrompt="1"/>
          </p:nvPr>
        </p:nvSpPr>
        <p:spPr>
          <a:xfrm>
            <a:off x="10198100" y="1714462"/>
            <a:ext cx="10223500" cy="11706229"/>
          </a:xfrm>
          <a:prstGeom prst="rect">
            <a:avLst/>
          </a:prstGeom>
        </p:spPr>
        <p:txBody>
          <a:bodyPr lIns="91436" tIns="91436" rIns="91436" bIns="91436"/>
          <a:lstStyle>
            <a:lvl1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58" name="Shape 71"/>
          <p:cNvSpPr>
            <a:spLocks noGrp="1"/>
          </p:cNvSpPr>
          <p:nvPr>
            <p:ph type="body" sz="quarter" idx="13"/>
          </p:nvPr>
        </p:nvSpPr>
        <p:spPr>
          <a:xfrm>
            <a:off x="3962396" y="4038563"/>
            <a:ext cx="6016633" cy="9382129"/>
          </a:xfrm>
          <a:prstGeom prst="rect">
            <a:avLst/>
          </a:prstGeom>
        </p:spPr>
        <p:txBody>
          <a:bodyPr lIns="91436" tIns="91436" rIns="91436" bIns="91436"/>
          <a:lstStyle/>
          <a:p>
            <a: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pPr>
          </a:p>
        </p:txBody>
      </p:sp>
      <p:sp>
        <p:nvSpPr>
          <p:cNvPr id="59"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pic>
        <p:nvPicPr>
          <p:cNvPr id="53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53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grpSp>
        <p:nvGrpSpPr>
          <p:cNvPr id="540" name="Group 504"/>
          <p:cNvGrpSpPr/>
          <p:nvPr/>
        </p:nvGrpSpPr>
        <p:grpSpPr>
          <a:xfrm>
            <a:off x="3047996" y="-5"/>
            <a:ext cx="18288011" cy="800107"/>
            <a:chOff x="-1" y="-1"/>
            <a:chExt cx="18288009" cy="800105"/>
          </a:xfrm>
        </p:grpSpPr>
        <p:pic>
          <p:nvPicPr>
            <p:cNvPr id="538" name="image6.png" descr="image6.png"/>
            <p:cNvPicPr>
              <a:picLocks noChangeAspect="1"/>
            </p:cNvPicPr>
            <p:nvPr/>
          </p:nvPicPr>
          <p:blipFill>
            <a:blip r:embed="rId3"/>
            <a:stretch>
              <a:fillRect/>
            </a:stretch>
          </p:blipFill>
          <p:spPr>
            <a:xfrm>
              <a:off x="-2" y="-2"/>
              <a:ext cx="3048005" cy="793758"/>
            </a:xfrm>
            <a:prstGeom prst="rect">
              <a:avLst/>
            </a:prstGeom>
            <a:ln w="12700" cap="flat">
              <a:noFill/>
              <a:miter lim="400000"/>
              <a:headEnd/>
              <a:tailEnd/>
            </a:ln>
            <a:effectLst/>
          </p:spPr>
        </p:pic>
        <p:sp>
          <p:nvSpPr>
            <p:cNvPr id="539" name="Shape 503"/>
            <p:cNvSpPr/>
            <p:nvPr/>
          </p:nvSpPr>
          <p:spPr>
            <a:xfrm>
              <a:off x="-1" y="800104"/>
              <a:ext cx="18288010" cy="1"/>
            </a:xfrm>
            <a:prstGeom prst="line">
              <a:avLst/>
            </a:prstGeom>
            <a:noFill/>
            <a:ln w="25400" cap="flat">
              <a:solidFill>
                <a:srgbClr val="FF0000"/>
              </a:solidFill>
              <a:prstDash val="solid"/>
              <a:round/>
            </a:ln>
            <a:effectLst/>
          </p:spPr>
          <p:txBody>
            <a:bodyPr wrap="square" lIns="45718" tIns="45718" rIns="45718" bIns="45718" numCol="1" anchor="t">
              <a:noAutofit/>
            </a:bodyPr>
            <a:lstStyle/>
            <a:p/>
          </p:txBody>
        </p:sp>
      </p:grpSp>
      <p:sp>
        <p:nvSpPr>
          <p:cNvPr id="541" name="Shape 505"/>
          <p:cNvSpPr/>
          <p:nvPr/>
        </p:nvSpPr>
        <p:spPr>
          <a:xfrm>
            <a:off x="6096000" y="-2"/>
            <a:ext cx="1109974" cy="817875"/>
          </a:xfrm>
          <a:prstGeom prst="rect">
            <a:avLst/>
          </a:prstGeom>
          <a:ln w="12700">
            <a:miter lim="400000"/>
          </a:ln>
        </p:spPr>
        <p:txBody>
          <a:bodyPr wrap="none" lIns="91436" tIns="91436" rIns="91436" bIns="91436">
            <a:spAutoFit/>
          </a:bodyPr>
          <a:lstStyle>
            <a:lvl1pPr>
              <a:spcBef>
                <a:spcPts val="2100"/>
              </a:spcBef>
              <a:defRPr>
                <a:solidFill>
                  <a:srgbClr val="FF0000"/>
                </a:solidFill>
                <a:latin typeface="黑体" panose="02010609060101010101" charset="-122"/>
                <a:ea typeface="黑体" panose="02010609060101010101" charset="-122"/>
                <a:cs typeface="黑体" panose="02010609060101010101" charset="-122"/>
                <a:sym typeface="黑体" panose="02010609060101010101" charset="-122"/>
              </a:defRPr>
            </a:lvl1pPr>
          </a:lstStyle>
          <a:p>
            <a:r>
              <a:t>绝密</a:t>
            </a:r>
          </a:p>
        </p:txBody>
      </p:sp>
      <p:sp>
        <p:nvSpPr>
          <p:cNvPr id="542" name="Body Level One…"/>
          <p:cNvSpPr>
            <a:spLocks noGrp="1"/>
          </p:cNvSpPr>
          <p:nvPr>
            <p:ph type="body" idx="1" hasCustomPrompt="1"/>
          </p:nvPr>
        </p:nvSpPr>
        <p:spPr>
          <a:xfrm>
            <a:off x="3962400" y="549276"/>
            <a:ext cx="16459200" cy="11703051"/>
          </a:xfrm>
          <a:prstGeom prst="rect">
            <a:avLst/>
          </a:prstGeom>
        </p:spPr>
        <p:txBody>
          <a:bodyPr lIns="91436" tIns="91436" rIns="91436" bIns="91436"/>
          <a:lstStyle>
            <a:lvl1pPr marL="685800" indent="-6858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1pPr>
            <a:lvl2pPr marL="1110615" indent="-653415">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2pPr>
            <a:lvl3pPr marL="1524000" indent="-609600">
              <a:lnSpc>
                <a:spcPct val="100000"/>
              </a:lnSpc>
              <a:spcBef>
                <a:spcPts val="1500"/>
              </a:spcBef>
              <a:buFontTx/>
              <a:defRPr sz="6400">
                <a:latin typeface="Arial" panose="020B0604020202020204"/>
                <a:ea typeface="Arial" panose="020B0604020202020204"/>
                <a:cs typeface="Arial" panose="020B0604020202020204"/>
                <a:sym typeface="Arial" panose="020B0604020202020204"/>
              </a:defRPr>
            </a:lvl3pPr>
            <a:lvl4pPr marL="21031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4pPr>
            <a:lvl5pPr marL="2560320" indent="-731520">
              <a:lnSpc>
                <a:spcPct val="100000"/>
              </a:lnSpc>
              <a:spcBef>
                <a:spcPts val="1500"/>
              </a:spcBef>
              <a:buFontTx/>
              <a:buChar char="»"/>
              <a:defRPr sz="64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543"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pic>
        <p:nvPicPr>
          <p:cNvPr id="550"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551"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sp>
        <p:nvSpPr>
          <p:cNvPr id="552" name="Slide Number"/>
          <p:cNvSpPr>
            <a:spLocks noGrp="1"/>
          </p:cNvSpPr>
          <p:nvPr>
            <p:ph type="sldNum" sz="quarter" idx="2"/>
          </p:nvPr>
        </p:nvSpPr>
        <p:spPr>
          <a:xfrm>
            <a:off x="15619799" y="12448451"/>
            <a:ext cx="534603" cy="528501"/>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自定义版式">
    <p:bg>
      <p:bgPr>
        <a:gradFill flip="none" rotWithShape="1">
          <a:gsLst>
            <a:gs pos="0">
              <a:srgbClr val="FEFCED"/>
            </a:gs>
            <a:gs pos="40000">
              <a:srgbClr val="FDFAEA"/>
            </a:gs>
            <a:gs pos="100000">
              <a:srgbClr val="777567"/>
            </a:gs>
          </a:gsLst>
          <a:path path="circle">
            <a:fillToRect l="50000" t="50000" r="50000" b="50000"/>
          </a:path>
        </a:gradFill>
        <a:effectLst/>
      </p:bgPr>
    </p:bg>
    <p:spTree>
      <p:nvGrpSpPr>
        <p:cNvPr id="1" name=""/>
        <p:cNvGrpSpPr/>
        <p:nvPr/>
      </p:nvGrpSpPr>
      <p:grpSpPr>
        <a:xfrm>
          <a:off x="0" y="0"/>
          <a:ext cx="0" cy="0"/>
          <a:chOff x="0" y="0"/>
          <a:chExt cx="0" cy="0"/>
        </a:xfrm>
      </p:grpSpPr>
      <p:sp>
        <p:nvSpPr>
          <p:cNvPr id="566" name="Title Text"/>
          <p:cNvSpPr>
            <a:spLocks noGrp="1"/>
          </p:cNvSpPr>
          <p:nvPr>
            <p:ph type="title" hasCustomPrompt="1"/>
          </p:nvPr>
        </p:nvSpPr>
        <p:spPr>
          <a:xfrm>
            <a:off x="4366033" y="151872"/>
            <a:ext cx="18810374" cy="1219584"/>
          </a:xfrm>
          <a:prstGeom prst="rect">
            <a:avLst/>
          </a:prstGeom>
        </p:spPr>
        <p:txBody>
          <a:bodyPr lIns="105183" tIns="105183" rIns="105183" bIns="105183"/>
          <a:lstStyle>
            <a:lvl1pPr marL="2103755" indent="-2103755" algn="r">
              <a:lnSpc>
                <a:spcPct val="100000"/>
              </a:lnSpc>
              <a:defRPr sz="6400" b="1">
                <a:solidFill>
                  <a:srgbClr val="59595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567" name="Body Level One…"/>
          <p:cNvSpPr>
            <a:spLocks noGrp="1"/>
          </p:cNvSpPr>
          <p:nvPr>
            <p:ph type="body" idx="1" hasCustomPrompt="1"/>
          </p:nvPr>
        </p:nvSpPr>
        <p:spPr>
          <a:xfrm>
            <a:off x="1233662" y="1828801"/>
            <a:ext cx="21942745" cy="10425027"/>
          </a:xfrm>
          <a:prstGeom prst="rect">
            <a:avLst/>
          </a:prstGeom>
        </p:spPr>
        <p:txBody>
          <a:bodyPr lIns="105183" tIns="105183" rIns="105183" bIns="105183"/>
          <a:lstStyle>
            <a:lvl1pPr marL="788670" indent="-788670">
              <a:lnSpc>
                <a:spcPct val="100000"/>
              </a:lnSpc>
              <a:spcBef>
                <a:spcPts val="1300"/>
              </a:spcBef>
              <a:buClr>
                <a:srgbClr val="0067B2"/>
              </a:buClr>
              <a:buFont typeface="Helvetica"/>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326515" indent="-800100">
              <a:lnSpc>
                <a:spcPct val="100000"/>
              </a:lnSpc>
              <a:spcBef>
                <a:spcPts val="1300"/>
              </a:spcBef>
              <a:buClr>
                <a:srgbClr val="0067B2"/>
              </a:buClr>
              <a:buFont typeface="Helvetica"/>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753235" indent="-701040">
              <a:lnSpc>
                <a:spcPct val="100000"/>
              </a:lnSpc>
              <a:spcBef>
                <a:spcPts val="1300"/>
              </a:spcBef>
              <a:buClr>
                <a:srgbClr val="0067B2"/>
              </a:buClr>
              <a:buFont typeface="Helvetica"/>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395855" indent="-817880">
              <a:lnSpc>
                <a:spcPct val="100000"/>
              </a:lnSpc>
              <a:spcBef>
                <a:spcPts val="1300"/>
              </a:spcBef>
              <a:buClr>
                <a:srgbClr val="0067B2"/>
              </a:buClr>
              <a:buFont typeface="Helvetica"/>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921635" indent="-817880">
              <a:lnSpc>
                <a:spcPct val="100000"/>
              </a:lnSpc>
              <a:spcBef>
                <a:spcPts val="1300"/>
              </a:spcBef>
              <a:buClr>
                <a:srgbClr val="0067B2"/>
              </a:buClr>
              <a:buFont typeface="Helvetica"/>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568" name="Slide Number"/>
          <p:cNvSpPr>
            <a:spLocks noGrp="1"/>
          </p:cNvSpPr>
          <p:nvPr>
            <p:ph type="sldNum" sz="quarter" idx="2"/>
          </p:nvPr>
        </p:nvSpPr>
        <p:spPr>
          <a:xfrm>
            <a:off x="11786023" y="12344400"/>
            <a:ext cx="5683674" cy="736601"/>
          </a:xfrm>
          <a:prstGeom prst="rect">
            <a:avLst/>
          </a:prstGeom>
        </p:spPr>
        <p:txBody>
          <a:bodyPr/>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pic>
        <p:nvPicPr>
          <p:cNvPr id="575"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576"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sp>
        <p:nvSpPr>
          <p:cNvPr id="577" name="Slide Number"/>
          <p:cNvSpPr>
            <a:spLocks noGrp="1"/>
          </p:cNvSpPr>
          <p:nvPr>
            <p:ph type="sldNum" sz="quarter" idx="2"/>
          </p:nvPr>
        </p:nvSpPr>
        <p:spPr>
          <a:xfrm>
            <a:off x="15619799" y="12448450"/>
            <a:ext cx="534603" cy="528502"/>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84" name="Title Text"/>
          <p:cNvSpPr>
            <a:spLocks noGrp="1"/>
          </p:cNvSpPr>
          <p:nvPr>
            <p:ph type="title" hasCustomPrompt="1"/>
          </p:nvPr>
        </p:nvSpPr>
        <p:spPr>
          <a:prstGeom prst="rect">
            <a:avLst/>
          </a:prstGeom>
        </p:spPr>
        <p:txBody>
          <a:bodyPr/>
          <a:lstStyle/>
          <a:p>
            <a:r>
              <a:t>Title Text</a:t>
            </a:r>
          </a:p>
        </p:txBody>
      </p:sp>
      <p:sp>
        <p:nvSpPr>
          <p:cNvPr id="585" name="Body Level One…"/>
          <p:cNvSpPr>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6"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593" name="Shape 132"/>
          <p:cNvSpPr/>
          <p:nvPr/>
        </p:nvSpPr>
        <p:spPr>
          <a:xfrm>
            <a:off x="4127496" y="1241422"/>
            <a:ext cx="16243308" cy="10"/>
          </a:xfrm>
          <a:prstGeom prst="line">
            <a:avLst/>
          </a:prstGeom>
          <a:ln w="12700">
            <a:solidFill>
              <a:srgbClr val="BFBFBF"/>
            </a:solidFill>
          </a:ln>
        </p:spPr>
        <p:txBody>
          <a:bodyPr lIns="91437" tIns="91437" rIns="91437" bIns="91437"/>
          <a:lstStyle/>
          <a:p/>
        </p:txBody>
      </p:sp>
      <p:sp>
        <p:nvSpPr>
          <p:cNvPr id="594" name="Shape 135"/>
          <p:cNvSpPr/>
          <p:nvPr/>
        </p:nvSpPr>
        <p:spPr>
          <a:xfrm>
            <a:off x="3022598" y="13052420"/>
            <a:ext cx="18265780" cy="538473"/>
          </a:xfrm>
          <a:prstGeom prst="rect">
            <a:avLst/>
          </a:prstGeom>
          <a:ln w="12700">
            <a:miter lim="400000"/>
          </a:ln>
        </p:spPr>
        <p:txBody>
          <a:bodyPr lIns="91436" tIns="91436" rIns="91436" bIns="91436">
            <a:spAutoFit/>
          </a:bodyPr>
          <a:lstStyle>
            <a:lvl1pPr algn="ctr">
              <a:defRPr sz="200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不一样的互联网汽车</a:t>
            </a:r>
          </a:p>
        </p:txBody>
      </p:sp>
      <p:sp>
        <p:nvSpPr>
          <p:cNvPr id="595" name="Shape 136"/>
          <p:cNvSpPr/>
          <p:nvPr/>
        </p:nvSpPr>
        <p:spPr>
          <a:xfrm>
            <a:off x="3023232" y="12760324"/>
            <a:ext cx="14538330" cy="200033"/>
          </a:xfrm>
          <a:prstGeom prst="rect">
            <a:avLst/>
          </a:prstGeom>
          <a:solidFill>
            <a:srgbClr val="E13A1E">
              <a:alpha val="38542"/>
            </a:srgbClr>
          </a:solidFill>
          <a:ln w="12700">
            <a:miter lim="400000"/>
          </a:ln>
        </p:spPr>
        <p:txBody>
          <a:bodyPr lIns="91436" tIns="91436" rIns="91436" bIns="91436" anchor="ctr"/>
          <a:lstStyle/>
          <a:p>
            <a:pPr algn="ctr">
              <a:defRPr>
                <a:latin typeface="Arial" panose="020B0604020202020204"/>
                <a:ea typeface="Arial" panose="020B0604020202020204"/>
                <a:cs typeface="Arial" panose="020B0604020202020204"/>
                <a:sym typeface="Arial" panose="020B0604020202020204"/>
              </a:defRPr>
            </a:pPr>
          </a:p>
        </p:txBody>
      </p:sp>
      <p:sp>
        <p:nvSpPr>
          <p:cNvPr id="596" name="Shape 137"/>
          <p:cNvSpPr/>
          <p:nvPr/>
        </p:nvSpPr>
        <p:spPr>
          <a:xfrm>
            <a:off x="17570448" y="12759690"/>
            <a:ext cx="3768099" cy="193047"/>
          </a:xfrm>
          <a:prstGeom prst="rect">
            <a:avLst/>
          </a:prstGeom>
          <a:solidFill>
            <a:srgbClr val="E13A1E"/>
          </a:solidFill>
          <a:ln w="12700">
            <a:miter lim="400000"/>
          </a:ln>
        </p:spPr>
        <p:txBody>
          <a:bodyPr lIns="91436" tIns="91436" rIns="91436" bIns="91436" anchor="ctr"/>
          <a:lstStyle/>
          <a:p>
            <a:pPr algn="ctr">
              <a:defRPr>
                <a:solidFill>
                  <a:srgbClr val="FB7700"/>
                </a:solidFill>
                <a:latin typeface="Arial" panose="020B0604020202020204"/>
                <a:ea typeface="Arial" panose="020B0604020202020204"/>
                <a:cs typeface="Arial" panose="020B0604020202020204"/>
                <a:sym typeface="Arial" panose="020B0604020202020204"/>
              </a:defRPr>
            </a:pPr>
          </a:p>
        </p:txBody>
      </p:sp>
      <p:pic>
        <p:nvPicPr>
          <p:cNvPr id="597" name="logo 2.jpg" descr="logo 2.jpg"/>
          <p:cNvPicPr>
            <a:picLocks noChangeAspect="1"/>
          </p:cNvPicPr>
          <p:nvPr/>
        </p:nvPicPr>
        <p:blipFill>
          <a:blip r:embed="rId2"/>
          <a:stretch>
            <a:fillRect/>
          </a:stretch>
        </p:blipFill>
        <p:spPr>
          <a:xfrm>
            <a:off x="15550517" y="493062"/>
            <a:ext cx="5177169" cy="640254"/>
          </a:xfrm>
          <a:prstGeom prst="rect">
            <a:avLst/>
          </a:prstGeom>
          <a:ln w="12700">
            <a:miter lim="400000"/>
            <a:headEnd/>
            <a:tailEnd/>
          </a:ln>
        </p:spPr>
      </p:pic>
      <p:sp>
        <p:nvSpPr>
          <p:cNvPr id="598" name="Title Text"/>
          <p:cNvSpPr>
            <a:spLocks noGrp="1"/>
          </p:cNvSpPr>
          <p:nvPr>
            <p:ph type="title" hasCustomPrompt="1"/>
          </p:nvPr>
        </p:nvSpPr>
        <p:spPr>
          <a:xfrm>
            <a:off x="3048000" y="0"/>
            <a:ext cx="18288000" cy="1428714"/>
          </a:xfrm>
          <a:prstGeom prst="rect">
            <a:avLst/>
          </a:prstGeom>
        </p:spPr>
        <p:txBody>
          <a:bodyPr lIns="91436" tIns="91436" rIns="91436" bIns="91436" anchor="b"/>
          <a:lstStyle>
            <a:lvl1pPr algn="r">
              <a:lnSpc>
                <a:spcPct val="100000"/>
              </a:lnSpc>
              <a:defRPr sz="36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599" name="Body Level One…"/>
          <p:cNvSpPr>
            <a:spLocks noGrp="1"/>
          </p:cNvSpPr>
          <p:nvPr>
            <p:ph type="body" sz="half" idx="1" hasCustomPrompt="1"/>
          </p:nvPr>
        </p:nvSpPr>
        <p:spPr>
          <a:xfrm>
            <a:off x="3962400" y="2000216"/>
            <a:ext cx="8077200" cy="11144330"/>
          </a:xfrm>
          <a:prstGeom prst="rect">
            <a:avLst/>
          </a:prstGeom>
        </p:spPr>
        <p:txBody>
          <a:bodyPr lIns="91436" tIns="91436" rIns="91436" bIns="91436"/>
          <a:lstStyle>
            <a:lvl1pPr marL="685800" indent="-685800">
              <a:lnSpc>
                <a:spcPct val="100000"/>
              </a:lnSpc>
              <a:spcBef>
                <a:spcPts val="1200"/>
              </a:spcBef>
              <a:buFontTx/>
              <a:defRPr>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23950" indent="-666750">
              <a:lnSpc>
                <a:spcPct val="100000"/>
              </a:lnSpc>
              <a:spcBef>
                <a:spcPts val="1200"/>
              </a:spcBef>
              <a:buFontTx/>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54480" indent="-640080">
              <a:lnSpc>
                <a:spcPct val="100000"/>
              </a:lnSpc>
              <a:spcBef>
                <a:spcPts val="1200"/>
              </a:spcBef>
              <a:buFontTx/>
              <a:defRPr>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00000"/>
              </a:lnSpc>
              <a:spcBef>
                <a:spcPts val="1200"/>
              </a:spcBef>
              <a:buFontTx/>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00000"/>
              </a:lnSpc>
              <a:spcBef>
                <a:spcPts val="1200"/>
              </a:spcBef>
              <a:buFontTx/>
              <a:buChar char="»"/>
              <a:defRPr>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600" name="Slide Number"/>
          <p:cNvSpPr>
            <a:spLocks noGrp="1"/>
          </p:cNvSpPr>
          <p:nvPr>
            <p:ph type="sldNum" sz="quarter" idx="2"/>
          </p:nvPr>
        </p:nvSpPr>
        <p:spPr>
          <a:xfrm>
            <a:off x="15619797" y="12448451"/>
            <a:ext cx="534603" cy="528501"/>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07" name="Shape 132"/>
          <p:cNvSpPr/>
          <p:nvPr/>
        </p:nvSpPr>
        <p:spPr>
          <a:xfrm>
            <a:off x="4127496" y="1241422"/>
            <a:ext cx="16243308" cy="10"/>
          </a:xfrm>
          <a:prstGeom prst="line">
            <a:avLst/>
          </a:prstGeom>
          <a:ln w="12700">
            <a:solidFill>
              <a:srgbClr val="BFBFBF"/>
            </a:solidFill>
          </a:ln>
        </p:spPr>
        <p:txBody>
          <a:bodyPr lIns="91437" tIns="91437" rIns="91437" bIns="91437"/>
          <a:lstStyle/>
          <a:p/>
        </p:txBody>
      </p:sp>
      <p:sp>
        <p:nvSpPr>
          <p:cNvPr id="608" name="Shape 135"/>
          <p:cNvSpPr/>
          <p:nvPr/>
        </p:nvSpPr>
        <p:spPr>
          <a:xfrm>
            <a:off x="3022598" y="13052420"/>
            <a:ext cx="18265780" cy="538473"/>
          </a:xfrm>
          <a:prstGeom prst="rect">
            <a:avLst/>
          </a:prstGeom>
          <a:ln w="12700">
            <a:miter lim="400000"/>
          </a:ln>
        </p:spPr>
        <p:txBody>
          <a:bodyPr lIns="91436" tIns="91436" rIns="91436" bIns="91436">
            <a:spAutoFit/>
          </a:bodyPr>
          <a:lstStyle>
            <a:lvl1pPr algn="ctr">
              <a:defRPr sz="200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不一样的互联网汽车</a:t>
            </a:r>
          </a:p>
        </p:txBody>
      </p:sp>
      <p:sp>
        <p:nvSpPr>
          <p:cNvPr id="609" name="Shape 136"/>
          <p:cNvSpPr/>
          <p:nvPr/>
        </p:nvSpPr>
        <p:spPr>
          <a:xfrm>
            <a:off x="3023232" y="12760324"/>
            <a:ext cx="14538330" cy="200033"/>
          </a:xfrm>
          <a:prstGeom prst="rect">
            <a:avLst/>
          </a:prstGeom>
          <a:solidFill>
            <a:srgbClr val="E13A1E">
              <a:alpha val="38542"/>
            </a:srgbClr>
          </a:solidFill>
          <a:ln w="12700">
            <a:miter lim="400000"/>
          </a:ln>
        </p:spPr>
        <p:txBody>
          <a:bodyPr lIns="91436" tIns="91436" rIns="91436" bIns="91436" anchor="ctr"/>
          <a:lstStyle/>
          <a:p>
            <a:pPr algn="ctr">
              <a:defRPr>
                <a:latin typeface="Arial" panose="020B0604020202020204"/>
                <a:ea typeface="Arial" panose="020B0604020202020204"/>
                <a:cs typeface="Arial" panose="020B0604020202020204"/>
                <a:sym typeface="Arial" panose="020B0604020202020204"/>
              </a:defRPr>
            </a:pPr>
          </a:p>
        </p:txBody>
      </p:sp>
      <p:sp>
        <p:nvSpPr>
          <p:cNvPr id="610" name="Shape 137"/>
          <p:cNvSpPr/>
          <p:nvPr/>
        </p:nvSpPr>
        <p:spPr>
          <a:xfrm>
            <a:off x="17570448" y="12759690"/>
            <a:ext cx="3768099" cy="193047"/>
          </a:xfrm>
          <a:prstGeom prst="rect">
            <a:avLst/>
          </a:prstGeom>
          <a:solidFill>
            <a:srgbClr val="E13A1E"/>
          </a:solidFill>
          <a:ln w="12700">
            <a:miter lim="400000"/>
          </a:ln>
        </p:spPr>
        <p:txBody>
          <a:bodyPr lIns="91436" tIns="91436" rIns="91436" bIns="91436" anchor="ctr"/>
          <a:lstStyle/>
          <a:p>
            <a:pPr algn="ctr">
              <a:defRPr>
                <a:solidFill>
                  <a:srgbClr val="FB7700"/>
                </a:solidFill>
                <a:latin typeface="Arial" panose="020B0604020202020204"/>
                <a:ea typeface="Arial" panose="020B0604020202020204"/>
                <a:cs typeface="Arial" panose="020B0604020202020204"/>
                <a:sym typeface="Arial" panose="020B0604020202020204"/>
              </a:defRPr>
            </a:pPr>
          </a:p>
        </p:txBody>
      </p:sp>
      <p:pic>
        <p:nvPicPr>
          <p:cNvPr id="611" name="logo 2.jpg" descr="logo 2.jpg"/>
          <p:cNvPicPr>
            <a:picLocks noChangeAspect="1"/>
          </p:cNvPicPr>
          <p:nvPr/>
        </p:nvPicPr>
        <p:blipFill>
          <a:blip r:embed="rId2"/>
          <a:stretch>
            <a:fillRect/>
          </a:stretch>
        </p:blipFill>
        <p:spPr>
          <a:xfrm>
            <a:off x="15550517" y="493062"/>
            <a:ext cx="5177169" cy="640254"/>
          </a:xfrm>
          <a:prstGeom prst="rect">
            <a:avLst/>
          </a:prstGeom>
          <a:ln w="12700">
            <a:miter lim="400000"/>
            <a:headEnd/>
            <a:tailEnd/>
          </a:ln>
        </p:spPr>
      </p:pic>
      <p:sp>
        <p:nvSpPr>
          <p:cNvPr id="612" name="Title Text"/>
          <p:cNvSpPr>
            <a:spLocks noGrp="1"/>
          </p:cNvSpPr>
          <p:nvPr>
            <p:ph type="title" hasCustomPrompt="1"/>
          </p:nvPr>
        </p:nvSpPr>
        <p:spPr>
          <a:xfrm>
            <a:off x="3048000" y="0"/>
            <a:ext cx="18288000" cy="1428714"/>
          </a:xfrm>
          <a:prstGeom prst="rect">
            <a:avLst/>
          </a:prstGeom>
        </p:spPr>
        <p:txBody>
          <a:bodyPr lIns="91436" tIns="91436" rIns="91436" bIns="91436" anchor="b"/>
          <a:lstStyle>
            <a:lvl1pPr algn="r">
              <a:lnSpc>
                <a:spcPct val="100000"/>
              </a:lnSpc>
              <a:defRPr sz="36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613" name="Slide Number"/>
          <p:cNvSpPr>
            <a:spLocks noGrp="1"/>
          </p:cNvSpPr>
          <p:nvPr>
            <p:ph type="sldNum" sz="quarter" idx="2"/>
          </p:nvPr>
        </p:nvSpPr>
        <p:spPr>
          <a:xfrm>
            <a:off x="15619797" y="12448451"/>
            <a:ext cx="534603" cy="528501"/>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620" name="Shape 132"/>
          <p:cNvSpPr/>
          <p:nvPr/>
        </p:nvSpPr>
        <p:spPr>
          <a:xfrm>
            <a:off x="4127496" y="1241422"/>
            <a:ext cx="16243308" cy="10"/>
          </a:xfrm>
          <a:prstGeom prst="line">
            <a:avLst/>
          </a:prstGeom>
          <a:ln w="12700">
            <a:solidFill>
              <a:srgbClr val="BFBFBF"/>
            </a:solidFill>
          </a:ln>
        </p:spPr>
        <p:txBody>
          <a:bodyPr lIns="91437" tIns="91437" rIns="91437" bIns="91437"/>
          <a:lstStyle/>
          <a:p/>
        </p:txBody>
      </p:sp>
      <p:sp>
        <p:nvSpPr>
          <p:cNvPr id="621" name="Shape 135"/>
          <p:cNvSpPr/>
          <p:nvPr/>
        </p:nvSpPr>
        <p:spPr>
          <a:xfrm>
            <a:off x="3022598" y="13052420"/>
            <a:ext cx="18265780" cy="538473"/>
          </a:xfrm>
          <a:prstGeom prst="rect">
            <a:avLst/>
          </a:prstGeom>
          <a:ln w="12700">
            <a:miter lim="400000"/>
          </a:ln>
        </p:spPr>
        <p:txBody>
          <a:bodyPr lIns="91436" tIns="91436" rIns="91436" bIns="91436">
            <a:spAutoFit/>
          </a:bodyPr>
          <a:lstStyle>
            <a:lvl1pPr algn="ctr">
              <a:defRPr sz="200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不一样的互联网汽车</a:t>
            </a:r>
          </a:p>
        </p:txBody>
      </p:sp>
      <p:sp>
        <p:nvSpPr>
          <p:cNvPr id="622" name="Shape 136"/>
          <p:cNvSpPr/>
          <p:nvPr/>
        </p:nvSpPr>
        <p:spPr>
          <a:xfrm>
            <a:off x="3023232" y="12760324"/>
            <a:ext cx="14538330" cy="200033"/>
          </a:xfrm>
          <a:prstGeom prst="rect">
            <a:avLst/>
          </a:prstGeom>
          <a:solidFill>
            <a:srgbClr val="E13A1E">
              <a:alpha val="38542"/>
            </a:srgbClr>
          </a:solidFill>
          <a:ln w="12700">
            <a:miter lim="400000"/>
          </a:ln>
        </p:spPr>
        <p:txBody>
          <a:bodyPr lIns="91436" tIns="91436" rIns="91436" bIns="91436" anchor="ctr"/>
          <a:lstStyle/>
          <a:p>
            <a:pPr algn="ctr">
              <a:defRPr>
                <a:latin typeface="Arial" panose="020B0604020202020204"/>
                <a:ea typeface="Arial" panose="020B0604020202020204"/>
                <a:cs typeface="Arial" panose="020B0604020202020204"/>
                <a:sym typeface="Arial" panose="020B0604020202020204"/>
              </a:defRPr>
            </a:pPr>
          </a:p>
        </p:txBody>
      </p:sp>
      <p:sp>
        <p:nvSpPr>
          <p:cNvPr id="623" name="Shape 137"/>
          <p:cNvSpPr/>
          <p:nvPr/>
        </p:nvSpPr>
        <p:spPr>
          <a:xfrm>
            <a:off x="17570448" y="12759690"/>
            <a:ext cx="3768099" cy="193047"/>
          </a:xfrm>
          <a:prstGeom prst="rect">
            <a:avLst/>
          </a:prstGeom>
          <a:solidFill>
            <a:srgbClr val="E13A1E"/>
          </a:solidFill>
          <a:ln w="12700">
            <a:miter lim="400000"/>
          </a:ln>
        </p:spPr>
        <p:txBody>
          <a:bodyPr lIns="91436" tIns="91436" rIns="91436" bIns="91436" anchor="ctr"/>
          <a:lstStyle/>
          <a:p>
            <a:pPr algn="ctr">
              <a:defRPr>
                <a:solidFill>
                  <a:srgbClr val="FB7700"/>
                </a:solidFill>
                <a:latin typeface="Arial" panose="020B0604020202020204"/>
                <a:ea typeface="Arial" panose="020B0604020202020204"/>
                <a:cs typeface="Arial" panose="020B0604020202020204"/>
                <a:sym typeface="Arial" panose="020B0604020202020204"/>
              </a:defRPr>
            </a:pPr>
          </a:p>
        </p:txBody>
      </p:sp>
      <p:pic>
        <p:nvPicPr>
          <p:cNvPr id="624" name="logo 2.jpg" descr="logo 2.jpg"/>
          <p:cNvPicPr>
            <a:picLocks noChangeAspect="1"/>
          </p:cNvPicPr>
          <p:nvPr/>
        </p:nvPicPr>
        <p:blipFill>
          <a:blip r:embed="rId2"/>
          <a:stretch>
            <a:fillRect/>
          </a:stretch>
        </p:blipFill>
        <p:spPr>
          <a:xfrm>
            <a:off x="15550517" y="493062"/>
            <a:ext cx="5177169" cy="640254"/>
          </a:xfrm>
          <a:prstGeom prst="rect">
            <a:avLst/>
          </a:prstGeom>
          <a:ln w="12700">
            <a:miter lim="400000"/>
            <a:headEnd/>
            <a:tailEnd/>
          </a:ln>
        </p:spPr>
      </p:pic>
      <p:sp>
        <p:nvSpPr>
          <p:cNvPr id="625" name="Title Text"/>
          <p:cNvSpPr>
            <a:spLocks noGrp="1"/>
          </p:cNvSpPr>
          <p:nvPr>
            <p:ph type="title" hasCustomPrompt="1"/>
          </p:nvPr>
        </p:nvSpPr>
        <p:spPr>
          <a:xfrm>
            <a:off x="3048000" y="0"/>
            <a:ext cx="18288000" cy="1385392"/>
          </a:xfrm>
          <a:prstGeom prst="rect">
            <a:avLst/>
          </a:prstGeom>
        </p:spPr>
        <p:txBody>
          <a:bodyPr lIns="91436" tIns="91436" rIns="91436" bIns="91436" anchor="b"/>
          <a:lstStyle>
            <a:lvl1pPr algn="r">
              <a:lnSpc>
                <a:spcPct val="100000"/>
              </a:lnSpc>
              <a:defRPr sz="36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626" name="Body Level One…"/>
          <p:cNvSpPr>
            <a:spLocks noGrp="1"/>
          </p:cNvSpPr>
          <p:nvPr>
            <p:ph type="body" idx="1" hasCustomPrompt="1"/>
          </p:nvPr>
        </p:nvSpPr>
        <p:spPr>
          <a:xfrm>
            <a:off x="3962400" y="1961456"/>
            <a:ext cx="16459200" cy="11089232"/>
          </a:xfrm>
          <a:prstGeom prst="rect">
            <a:avLst/>
          </a:prstGeom>
        </p:spPr>
        <p:txBody>
          <a:bodyPr lIns="91436" tIns="91436" rIns="91436" bIns="91436"/>
          <a:lstStyle>
            <a:lvl1pPr marL="685800" indent="-685800">
              <a:lnSpc>
                <a:spcPct val="100000"/>
              </a:lnSpc>
              <a:spcBef>
                <a:spcPts val="14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4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4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4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4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627" name="Slide Number"/>
          <p:cNvSpPr>
            <a:spLocks noGrp="1"/>
          </p:cNvSpPr>
          <p:nvPr>
            <p:ph type="sldNum" sz="quarter" idx="2"/>
          </p:nvPr>
        </p:nvSpPr>
        <p:spPr>
          <a:xfrm>
            <a:off x="15619797" y="12448451"/>
            <a:ext cx="534603" cy="528501"/>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34" name="Shape 132"/>
          <p:cNvSpPr/>
          <p:nvPr/>
        </p:nvSpPr>
        <p:spPr>
          <a:xfrm>
            <a:off x="4127500" y="1241425"/>
            <a:ext cx="16243302" cy="0"/>
          </a:xfrm>
          <a:prstGeom prst="line">
            <a:avLst/>
          </a:prstGeom>
          <a:ln w="12700">
            <a:solidFill>
              <a:srgbClr val="BFBFBF"/>
            </a:solidFill>
          </a:ln>
        </p:spPr>
        <p:txBody>
          <a:bodyPr lIns="91437" tIns="91437" rIns="91437" bIns="91437"/>
          <a:lstStyle/>
          <a:p/>
        </p:txBody>
      </p:sp>
      <p:sp>
        <p:nvSpPr>
          <p:cNvPr id="635" name="Shape 135"/>
          <p:cNvSpPr/>
          <p:nvPr/>
        </p:nvSpPr>
        <p:spPr>
          <a:xfrm>
            <a:off x="3022598" y="13052420"/>
            <a:ext cx="18265780" cy="538473"/>
          </a:xfrm>
          <a:prstGeom prst="rect">
            <a:avLst/>
          </a:prstGeom>
          <a:ln w="12700">
            <a:miter lim="400000"/>
          </a:ln>
        </p:spPr>
        <p:txBody>
          <a:bodyPr lIns="91436" tIns="91436" rIns="91436" bIns="91436">
            <a:spAutoFit/>
          </a:bodyPr>
          <a:lstStyle>
            <a:lvl1pPr algn="ctr">
              <a:defRPr sz="200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不一样的互联网汽车</a:t>
            </a:r>
          </a:p>
        </p:txBody>
      </p:sp>
      <p:sp>
        <p:nvSpPr>
          <p:cNvPr id="636" name="Shape 136"/>
          <p:cNvSpPr/>
          <p:nvPr/>
        </p:nvSpPr>
        <p:spPr>
          <a:xfrm>
            <a:off x="3023232" y="12760324"/>
            <a:ext cx="14538330" cy="200033"/>
          </a:xfrm>
          <a:prstGeom prst="rect">
            <a:avLst/>
          </a:prstGeom>
          <a:solidFill>
            <a:srgbClr val="E13A1E">
              <a:alpha val="38542"/>
            </a:srgbClr>
          </a:solidFill>
          <a:ln w="12700">
            <a:miter lim="400000"/>
          </a:ln>
        </p:spPr>
        <p:txBody>
          <a:bodyPr lIns="91436" tIns="91436" rIns="91436" bIns="91436" anchor="ctr"/>
          <a:lstStyle/>
          <a:p>
            <a:pPr algn="ctr">
              <a:defRPr>
                <a:latin typeface="+mj-lt"/>
                <a:ea typeface="+mj-ea"/>
                <a:cs typeface="+mj-cs"/>
                <a:sym typeface="Calibri" panose="020F0502020204030204"/>
              </a:defRPr>
            </a:pPr>
          </a:p>
        </p:txBody>
      </p:sp>
      <p:sp>
        <p:nvSpPr>
          <p:cNvPr id="637" name="Shape 137"/>
          <p:cNvSpPr/>
          <p:nvPr/>
        </p:nvSpPr>
        <p:spPr>
          <a:xfrm>
            <a:off x="17570450" y="12760324"/>
            <a:ext cx="3863982" cy="200033"/>
          </a:xfrm>
          <a:prstGeom prst="rect">
            <a:avLst/>
          </a:prstGeom>
          <a:solidFill>
            <a:srgbClr val="E13A1E"/>
          </a:solidFill>
          <a:ln w="12700">
            <a:miter lim="400000"/>
          </a:ln>
        </p:spPr>
        <p:txBody>
          <a:bodyPr lIns="91436" tIns="91436" rIns="91436" bIns="91436" anchor="ctr"/>
          <a:lstStyle/>
          <a:p>
            <a:pPr algn="ctr">
              <a:defRPr>
                <a:solidFill>
                  <a:srgbClr val="FB7700"/>
                </a:solidFill>
                <a:latin typeface="+mj-lt"/>
                <a:ea typeface="+mj-ea"/>
                <a:cs typeface="+mj-cs"/>
                <a:sym typeface="Calibri" panose="020F0502020204030204"/>
              </a:defRPr>
            </a:pPr>
          </a:p>
        </p:txBody>
      </p:sp>
      <p:pic>
        <p:nvPicPr>
          <p:cNvPr id="638" name="logo 2.jpg" descr="logo 2.jpg"/>
          <p:cNvPicPr>
            <a:picLocks noChangeAspect="1"/>
          </p:cNvPicPr>
          <p:nvPr/>
        </p:nvPicPr>
        <p:blipFill>
          <a:blip r:embed="rId2"/>
          <a:stretch>
            <a:fillRect/>
          </a:stretch>
        </p:blipFill>
        <p:spPr>
          <a:xfrm>
            <a:off x="15550517" y="493062"/>
            <a:ext cx="5177169" cy="640254"/>
          </a:xfrm>
          <a:prstGeom prst="rect">
            <a:avLst/>
          </a:prstGeom>
          <a:ln w="12700">
            <a:miter lim="400000"/>
            <a:headEnd/>
            <a:tailEnd/>
          </a:ln>
        </p:spPr>
      </p:pic>
      <p:sp>
        <p:nvSpPr>
          <p:cNvPr id="639" name="Slide Number"/>
          <p:cNvSpPr>
            <a:spLocks noGrp="1"/>
          </p:cNvSpPr>
          <p:nvPr>
            <p:ph type="sldNum" sz="quarter" idx="2"/>
          </p:nvPr>
        </p:nvSpPr>
        <p:spPr>
          <a:xfrm>
            <a:off x="19906346" y="12808588"/>
            <a:ext cx="515256" cy="538473"/>
          </a:xfrm>
          <a:prstGeom prst="rect">
            <a:avLst/>
          </a:prstGeom>
        </p:spPr>
        <p:txBody>
          <a:bodyPr lIns="91436" tIns="91436" rIns="91436" bIns="91436"/>
          <a:lstStyle>
            <a:lvl1pPr>
              <a:defRPr>
                <a:solidFill>
                  <a:srgbClr val="898989"/>
                </a:solidFill>
              </a:defRPr>
            </a:lvl1pPr>
          </a:lstStyle>
          <a:p>
            <a:fld id="{86CB4B4D-7CA3-9044-876B-883B54F8677D}" type="slidenum">
              <a:rPr/>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文页1">
    <p:spTree>
      <p:nvGrpSpPr>
        <p:cNvPr id="1" name=""/>
        <p:cNvGrpSpPr/>
        <p:nvPr/>
      </p:nvGrpSpPr>
      <p:grpSpPr>
        <a:xfrm>
          <a:off x="0" y="0"/>
          <a:ext cx="0" cy="0"/>
          <a:chOff x="0" y="0"/>
          <a:chExt cx="0" cy="0"/>
        </a:xfrm>
      </p:grpSpPr>
      <p:cxnSp>
        <p:nvCxnSpPr>
          <p:cNvPr id="25" name="直线连接符 24"/>
          <p:cNvCxnSpPr/>
          <p:nvPr userDrawn="1"/>
        </p:nvCxnSpPr>
        <p:spPr>
          <a:xfrm>
            <a:off x="708026" y="1412876"/>
            <a:ext cx="2304097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userDrawn="1"/>
        </p:nvCxnSpPr>
        <p:spPr>
          <a:xfrm>
            <a:off x="708026" y="12785726"/>
            <a:ext cx="230759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48" name="文本框 1"/>
          <p:cNvSpPr txBox="1"/>
          <p:nvPr userDrawn="1"/>
        </p:nvSpPr>
        <p:spPr>
          <a:xfrm>
            <a:off x="581026" y="12928600"/>
            <a:ext cx="5641974" cy="398780"/>
          </a:xfrm>
          <a:prstGeom prst="rect">
            <a:avLst/>
          </a:prstGeom>
          <a:noFill/>
          <a:ln w="9525">
            <a:noFill/>
          </a:ln>
        </p:spPr>
        <p:txBody>
          <a:bodyPr wrap="square" anchor="t">
            <a:spAutoFit/>
          </a:bodyPr>
          <a:p>
            <a:pPr lvl="0" indent="0"/>
            <a:r>
              <a:rPr lang="zh-CN" altLang="en-US" sz="2000" dirty="0">
                <a:solidFill>
                  <a:srgbClr val="7F7F7F"/>
                </a:solidFill>
                <a:latin typeface="华康金刚黑A Light" panose="020B0300000000000000" pitchFamily="34" charset="-122"/>
                <a:ea typeface="华康金刚黑A Light" panose="020B0300000000000000" pitchFamily="34" charset="-122"/>
              </a:rPr>
              <a:t>自动驾驶中心产品开发部</a:t>
            </a:r>
            <a:endParaRPr lang="zh-CN" altLang="en-US" sz="2000" dirty="0">
              <a:solidFill>
                <a:srgbClr val="7F7F7F"/>
              </a:solidFill>
              <a:latin typeface="华康金刚黑A Light" panose="020B0300000000000000" pitchFamily="34" charset="-122"/>
              <a:ea typeface="华康金刚黑A Light" panose="020B0300000000000000" pitchFamily="34" charset="-122"/>
            </a:endParaRPr>
          </a:p>
        </p:txBody>
      </p:sp>
      <p:pic>
        <p:nvPicPr>
          <p:cNvPr id="6149" name="图片 5"/>
          <p:cNvPicPr>
            <a:picLocks noChangeAspect="1"/>
          </p:cNvPicPr>
          <p:nvPr userDrawn="1"/>
        </p:nvPicPr>
        <p:blipFill>
          <a:blip r:embed="rId2"/>
          <a:srcRect l="15138" r="17451"/>
          <a:stretch>
            <a:fillRect/>
          </a:stretch>
        </p:blipFill>
        <p:spPr>
          <a:xfrm>
            <a:off x="20980400" y="520700"/>
            <a:ext cx="2794000" cy="873126"/>
          </a:xfrm>
          <a:prstGeom prst="rect">
            <a:avLst/>
          </a:prstGeom>
          <a:noFill/>
          <a:ln w="9525">
            <a:noFill/>
          </a:ln>
        </p:spPr>
      </p:pic>
      <p:sp>
        <p:nvSpPr>
          <p:cNvPr id="24" name="文本占位符 7"/>
          <p:cNvSpPr>
            <a:spLocks noGrp="1"/>
          </p:cNvSpPr>
          <p:nvPr>
            <p:ph type="body" sz="quarter" idx="13" hasCustomPrompt="1"/>
          </p:nvPr>
        </p:nvSpPr>
        <p:spPr>
          <a:xfrm>
            <a:off x="560832" y="560706"/>
            <a:ext cx="20422242" cy="730250"/>
          </a:xfrm>
        </p:spPr>
        <p:txBody>
          <a:bodyPr>
            <a:noAutofit/>
          </a:bodyPr>
          <a:lstStyle>
            <a:lvl1pPr marL="0" indent="0">
              <a:buNone/>
              <a:defRPr sz="4800" b="0" i="0">
                <a:latin typeface="华康金刚黑A Medium" panose="020B0500000000000000" pitchFamily="34" charset="-122"/>
                <a:ea typeface="华康金刚黑A Medium" panose="020B0500000000000000" pitchFamily="34" charset="-122"/>
              </a:defRPr>
            </a:lvl1pPr>
          </a:lstStyle>
          <a:p>
            <a:pPr fontAlgn="auto"/>
            <a:r>
              <a:rPr kumimoji="1" lang="zh-CN" altLang="en-US" strike="noStrike" noProof="1" dirty="0"/>
              <a:t>主标题华康金刚黑</a:t>
            </a:r>
            <a:r>
              <a:rPr kumimoji="1" lang="en-US" altLang="zh-CN" strike="noStrike" noProof="1" dirty="0"/>
              <a:t>medium</a:t>
            </a:r>
            <a:r>
              <a:rPr kumimoji="1" lang="zh-CN" altLang="en-US" strike="noStrike" noProof="1" dirty="0"/>
              <a:t> </a:t>
            </a:r>
            <a:r>
              <a:rPr kumimoji="1" lang="en-US" altLang="zh-CN" strike="noStrike" noProof="1" dirty="0"/>
              <a:t>24</a:t>
            </a:r>
            <a:r>
              <a:rPr kumimoji="1" lang="zh-CN" altLang="en-US" strike="noStrike" noProof="1" dirty="0"/>
              <a:t>号字 黑色字 </a:t>
            </a:r>
            <a:endParaRPr kumimoji="1" lang="zh-CN" altLang="en-US" strike="noStrike" noProof="1" dirty="0"/>
          </a:p>
        </p:txBody>
      </p:sp>
      <p:sp>
        <p:nvSpPr>
          <p:cNvPr id="26" name="文本占位符 7"/>
          <p:cNvSpPr>
            <a:spLocks noGrp="1"/>
          </p:cNvSpPr>
          <p:nvPr>
            <p:ph type="body" sz="quarter" idx="14" hasCustomPrompt="1"/>
          </p:nvPr>
        </p:nvSpPr>
        <p:spPr>
          <a:xfrm>
            <a:off x="580834" y="1631572"/>
            <a:ext cx="23169182" cy="730250"/>
          </a:xfrm>
        </p:spPr>
        <p:txBody>
          <a:bodyPr>
            <a:noAutofit/>
          </a:bodyPr>
          <a:lstStyle>
            <a:lvl1pPr marL="0" indent="0">
              <a:lnSpc>
                <a:spcPct val="100000"/>
              </a:lnSpc>
              <a:buNone/>
              <a:defRPr sz="4000" b="0" i="0">
                <a:solidFill>
                  <a:srgbClr val="727171"/>
                </a:solidFill>
                <a:latin typeface="华康金刚黑A Medium" panose="020B0500000000000000" pitchFamily="34" charset="-122"/>
                <a:ea typeface="华康金刚黑A Medium" panose="020B0500000000000000" pitchFamily="34" charset="-122"/>
              </a:defRPr>
            </a:lvl1pPr>
          </a:lstStyle>
          <a:p>
            <a:pPr fontAlgn="auto"/>
            <a:r>
              <a:rPr kumimoji="1" lang="zh-CN" altLang="en-US" strike="noStrike" noProof="1" dirty="0"/>
              <a:t>内容标题华康金刚黑</a:t>
            </a:r>
            <a:r>
              <a:rPr kumimoji="1" lang="en-US" altLang="zh-CN" strike="noStrike" noProof="1" dirty="0"/>
              <a:t>light</a:t>
            </a:r>
            <a:r>
              <a:rPr kumimoji="1" lang="zh-CN" altLang="en-US" strike="noStrike" noProof="1" dirty="0"/>
              <a:t> </a:t>
            </a:r>
            <a:r>
              <a:rPr kumimoji="1" lang="en-US" altLang="zh-CN" strike="noStrike" noProof="1" dirty="0"/>
              <a:t>20</a:t>
            </a:r>
            <a:r>
              <a:rPr kumimoji="1" lang="zh-CN" altLang="en-US" strike="noStrike" noProof="1" dirty="0"/>
              <a:t>号字 黑</a:t>
            </a:r>
            <a:r>
              <a:rPr kumimoji="1" lang="en-US" altLang="zh-CN" strike="noStrike" noProof="1" dirty="0"/>
              <a:t>/</a:t>
            </a:r>
            <a:r>
              <a:rPr kumimoji="1" lang="zh-CN" altLang="en-US" strike="noStrike" noProof="1" dirty="0"/>
              <a:t>灰色字 </a:t>
            </a:r>
            <a:endParaRPr kumimoji="1" lang="zh-CN" altLang="en-US" strike="noStrike" noProof="1" dirty="0"/>
          </a:p>
        </p:txBody>
      </p:sp>
      <p:sp>
        <p:nvSpPr>
          <p:cNvPr id="5" name="灯片编号占位符 4"/>
          <p:cNvSpPr>
            <a:spLocks noGrp="1"/>
          </p:cNvSpPr>
          <p:nvPr>
            <p:ph type="sldNum" sz="quarter" idx="12"/>
          </p:nvPr>
        </p:nvSpPr>
        <p:spPr>
          <a:xfrm>
            <a:off x="18456276" y="12785726"/>
            <a:ext cx="5486400" cy="730250"/>
          </a:xfrm>
          <a:prstGeom prst="rect">
            <a:avLst/>
          </a:prstGeom>
        </p:spPr>
        <p:txBody>
          <a:bodyPr vert="horz" lIns="91440" tIns="45720" rIns="91440" bIns="45720" rtlCol="0" anchor="ctr"/>
          <a:lstStyle>
            <a:lvl1pPr>
              <a:defRPr>
                <a:latin typeface="华康金刚黑A Light" panose="020B0300000000000000" pitchFamily="34" charset="-122"/>
                <a:ea typeface="华康金刚黑A Light" panose="020B0300000000000000" pitchFamily="34" charset="-122"/>
              </a:defRPr>
            </a:lvl1pPr>
          </a:lstStyle>
          <a:p>
            <a:pPr fontAlgn="auto"/>
            <a:fld id="{ABDDEA34-6021-144F-A891-898AE681C81B}" type="slidenum">
              <a:rPr kumimoji="1" lang="zh-CN" altLang="en-US" strike="noStrike" noProof="1" smtClean="0">
                <a:latin typeface="华康金刚黑A Light" panose="020B0300000000000000" pitchFamily="34" charset="-122"/>
                <a:ea typeface="华康金刚黑A Light" panose="020B0300000000000000" pitchFamily="34" charset="-122"/>
                <a:cs typeface="+mn-cs"/>
              </a:rPr>
            </a:fld>
            <a:endParaRPr kumimoji="1" lang="zh-CN" altLang="en-US" strike="noStrike" noProof="1"/>
          </a:p>
        </p:txBody>
      </p:sp>
      <p:sp>
        <p:nvSpPr>
          <p:cNvPr id="2" name="日期占位符 1"/>
          <p:cNvSpPr>
            <a:spLocks noGrp="1"/>
          </p:cNvSpPr>
          <p:nvPr>
            <p:ph type="dt" sz="half" idx="15"/>
          </p:nvPr>
        </p:nvSpPr>
        <p:spPr>
          <a:xfrm>
            <a:off x="1676400" y="12712700"/>
            <a:ext cx="5486400" cy="730250"/>
          </a:xfrm>
          <a:prstGeom prst="rect">
            <a:avLst/>
          </a:prstGeom>
        </p:spPr>
        <p:txBody>
          <a:bodyPr vert="horz" lIns="91440" tIns="45720" rIns="91440" bIns="45720" rtlCol="0" anchor="ct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6"/>
          </p:nvPr>
        </p:nvSpPr>
        <p:spPr>
          <a:xfrm>
            <a:off x="8077200" y="12712700"/>
            <a:ext cx="8229600" cy="730250"/>
          </a:xfrm>
          <a:prstGeom prst="rect">
            <a:avLst/>
          </a:prstGeom>
        </p:spPr>
        <p:txBody>
          <a:bodyPr vert="horz" lIns="91440" tIns="45720" rIns="91440" bIns="45720" rtlCol="0" anchor="ctr"/>
          <a:p>
            <a:pPr fontAlgn="auto"/>
            <a:endParaRPr lang="zh-CN" altLang="en-US" strike="noStrike" noProof="1"/>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pic>
        <p:nvPicPr>
          <p:cNvPr id="66"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67"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68"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69" name="Title Text"/>
          <p:cNvSpPr>
            <a:spLocks noGrp="1"/>
          </p:cNvSpPr>
          <p:nvPr>
            <p:ph type="title" hasCustomPrompt="1"/>
          </p:nvPr>
        </p:nvSpPr>
        <p:spPr>
          <a:xfrm>
            <a:off x="6632575" y="10258466"/>
            <a:ext cx="10972804" cy="1133480"/>
          </a:xfrm>
          <a:prstGeom prst="rect">
            <a:avLst/>
          </a:prstGeom>
        </p:spPr>
        <p:txBody>
          <a:bodyPr lIns="91436" tIns="91436" rIns="91436" bIns="91436" anchor="b"/>
          <a:lstStyle>
            <a:lvl1pPr>
              <a:lnSpc>
                <a:spcPct val="100000"/>
              </a:lnSpc>
              <a:defRPr sz="40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70" name="Shape 81"/>
          <p:cNvSpPr>
            <a:spLocks noGrp="1"/>
          </p:cNvSpPr>
          <p:nvPr>
            <p:ph type="pic" sz="half" idx="13"/>
          </p:nvPr>
        </p:nvSpPr>
        <p:spPr>
          <a:xfrm>
            <a:off x="6632575" y="1882818"/>
            <a:ext cx="10972804" cy="8229601"/>
          </a:xfrm>
          <a:prstGeom prst="rect">
            <a:avLst/>
          </a:prstGeom>
        </p:spPr>
        <p:txBody>
          <a:bodyPr tIns="45719" bIns="45719">
            <a:noAutofit/>
          </a:bodyPr>
          <a:lstStyle/>
          <a:p/>
        </p:txBody>
      </p:sp>
      <p:sp>
        <p:nvSpPr>
          <p:cNvPr id="71" name="Body Level One…"/>
          <p:cNvSpPr>
            <a:spLocks noGrp="1"/>
          </p:cNvSpPr>
          <p:nvPr>
            <p:ph type="body" sz="quarter" idx="1" hasCustomPrompt="1"/>
          </p:nvPr>
        </p:nvSpPr>
        <p:spPr>
          <a:xfrm>
            <a:off x="6632575" y="11391944"/>
            <a:ext cx="10972804" cy="1609728"/>
          </a:xfrm>
          <a:prstGeom prst="rect">
            <a:avLst/>
          </a:prstGeom>
        </p:spPr>
        <p:txBody>
          <a:bodyPr lIns="91436" tIns="91436" rIns="91436" bIns="91436"/>
          <a:lstStyle>
            <a:lvl1pPr marL="0" indent="0">
              <a:lnSpc>
                <a:spcPct val="100000"/>
              </a:lnSpc>
              <a:spcBef>
                <a:spcPts val="600"/>
              </a:spcBef>
              <a:buSzTx/>
              <a:buFontTx/>
              <a:buNone/>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742950" indent="-285750">
              <a:lnSpc>
                <a:spcPct val="100000"/>
              </a:lnSpc>
              <a:spcBef>
                <a:spcPts val="600"/>
              </a:spcBef>
              <a:buFontTx/>
              <a:buChar char="–"/>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81100" indent="-266700">
              <a:lnSpc>
                <a:spcPct val="100000"/>
              </a:lnSpc>
              <a:spcBef>
                <a:spcPts val="600"/>
              </a:spcBef>
              <a:buFontTx/>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91640" indent="-320040">
              <a:lnSpc>
                <a:spcPct val="100000"/>
              </a:lnSpc>
              <a:spcBef>
                <a:spcPts val="600"/>
              </a:spcBef>
              <a:buFontTx/>
              <a:buChar char="–"/>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148840" indent="-320040">
              <a:lnSpc>
                <a:spcPct val="100000"/>
              </a:lnSpc>
              <a:spcBef>
                <a:spcPts val="600"/>
              </a:spcBef>
              <a:buFontTx/>
              <a:buChar char="»"/>
              <a:defRPr sz="2800">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pic>
        <p:nvPicPr>
          <p:cNvPr id="79"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80"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81"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82" name="Title Text"/>
          <p:cNvSpPr>
            <a:spLocks noGrp="1"/>
          </p:cNvSpPr>
          <p:nvPr>
            <p:ph type="title" hasCustomPrompt="1"/>
          </p:nvPr>
        </p:nvSpPr>
        <p:spPr>
          <a:xfrm>
            <a:off x="3048000" y="0"/>
            <a:ext cx="18288000" cy="1428713"/>
          </a:xfrm>
          <a:prstGeom prst="rect">
            <a:avLst/>
          </a:prstGeom>
        </p:spPr>
        <p:txBody>
          <a:bodyPr lIns="91436" tIns="91436" rIns="91436" bIns="91436" anchor="b"/>
          <a:lstStyle>
            <a:lvl1pPr algn="r">
              <a:lnSpc>
                <a:spcPct val="100000"/>
              </a:lnSpc>
              <a:defRPr sz="3600" b="1">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83" name="Body Level One…"/>
          <p:cNvSpPr>
            <a:spLocks noGrp="1"/>
          </p:cNvSpPr>
          <p:nvPr>
            <p:ph type="body" idx="1" hasCustomPrompt="1"/>
          </p:nvPr>
        </p:nvSpPr>
        <p:spPr>
          <a:xfrm>
            <a:off x="3962400" y="2000216"/>
            <a:ext cx="16459200" cy="10858577"/>
          </a:xfrm>
          <a:prstGeom prst="rect">
            <a:avLst/>
          </a:prstGeom>
        </p:spPr>
        <p:txBody>
          <a:bodyPr lIns="91436" tIns="91436" rIns="91436" bIns="91436"/>
          <a:lstStyle>
            <a:lvl1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pic>
        <p:nvPicPr>
          <p:cNvPr id="91"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92"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93"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94" name="Title Text"/>
          <p:cNvSpPr>
            <a:spLocks noGrp="1"/>
          </p:cNvSpPr>
          <p:nvPr>
            <p:ph type="title" hasCustomPrompt="1"/>
          </p:nvPr>
        </p:nvSpPr>
        <p:spPr>
          <a:xfrm>
            <a:off x="16306800" y="1727243"/>
            <a:ext cx="4114800" cy="11703054"/>
          </a:xfrm>
          <a:prstGeom prst="rect">
            <a:avLst/>
          </a:prstGeom>
        </p:spPr>
        <p:txBody>
          <a:bodyPr lIns="91436" tIns="91436" rIns="91436" bIns="91436" anchor="t"/>
          <a:lstStyle>
            <a:lvl1pPr algn="ctr">
              <a:lnSpc>
                <a:spcPct val="100000"/>
              </a:lnSpc>
              <a:defRPr>
                <a:solidFill>
                  <a:srgbClr val="2F2F2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Title Text</a:t>
            </a:r>
          </a:p>
        </p:txBody>
      </p:sp>
      <p:sp>
        <p:nvSpPr>
          <p:cNvPr id="95" name="Body Level One…"/>
          <p:cNvSpPr>
            <a:spLocks noGrp="1"/>
          </p:cNvSpPr>
          <p:nvPr>
            <p:ph type="body" idx="1" hasCustomPrompt="1"/>
          </p:nvPr>
        </p:nvSpPr>
        <p:spPr>
          <a:xfrm>
            <a:off x="3962400" y="1727243"/>
            <a:ext cx="12039600" cy="11703054"/>
          </a:xfrm>
          <a:prstGeom prst="rect">
            <a:avLst/>
          </a:prstGeom>
        </p:spPr>
        <p:txBody>
          <a:bodyPr lIns="91436" tIns="91436" rIns="91436" bIns="91436"/>
          <a:lstStyle>
            <a:lvl1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96"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pic>
        <p:nvPicPr>
          <p:cNvPr id="103"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04"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05" name="image1.jpeg" descr="image1.jpe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06" name="Body Level One…"/>
          <p:cNvSpPr>
            <a:spLocks noGrp="1"/>
          </p:cNvSpPr>
          <p:nvPr>
            <p:ph type="body" idx="1" hasCustomPrompt="1"/>
          </p:nvPr>
        </p:nvSpPr>
        <p:spPr>
          <a:xfrm>
            <a:off x="3962400" y="1727243"/>
            <a:ext cx="16459200" cy="11703054"/>
          </a:xfrm>
          <a:prstGeom prst="rect">
            <a:avLst/>
          </a:prstGeom>
        </p:spPr>
        <p:txBody>
          <a:bodyPr lIns="91436" tIns="91436" rIns="91436" bIns="91436"/>
          <a:lstStyle>
            <a:lvl1pPr marL="685800" indent="-6858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1110615" indent="-653415">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524000" indent="-609600">
              <a:lnSpc>
                <a:spcPct val="100000"/>
              </a:lnSpc>
              <a:spcBef>
                <a:spcPts val="1500"/>
              </a:spcBef>
              <a:buFontTx/>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21031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560320" indent="-731520">
              <a:lnSpc>
                <a:spcPct val="100000"/>
              </a:lnSpc>
              <a:spcBef>
                <a:spcPts val="1500"/>
              </a:spcBef>
              <a:buFontTx/>
              <a:buChar char="»"/>
              <a:defRPr sz="6400">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a:spLocks noGrp="1"/>
          </p:cNvSpPr>
          <p:nvPr>
            <p:ph type="sldNum" sz="quarter" idx="2"/>
          </p:nvPr>
        </p:nvSpPr>
        <p:spPr>
          <a:xfrm>
            <a:off x="15619797" y="12448449"/>
            <a:ext cx="534605" cy="528504"/>
          </a:xfrm>
          <a:prstGeom prst="rect">
            <a:avLst/>
          </a:prstGeom>
        </p:spPr>
        <p:txBody>
          <a:bodyPr lIns="91436" tIns="91436" rIns="91436" bIns="91436"/>
          <a:lstStyle>
            <a:lvl1pPr>
              <a:defRPr>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pic>
        <p:nvPicPr>
          <p:cNvPr id="114" name="image1.png" descr="image1.png"/>
          <p:cNvPicPr>
            <a:picLocks noChangeAspect="1"/>
          </p:cNvPicPr>
          <p:nvPr/>
        </p:nvPicPr>
        <p:blipFill>
          <a:blip r:embed="rId2"/>
          <a:stretch>
            <a:fillRect/>
          </a:stretch>
        </p:blipFill>
        <p:spPr>
          <a:xfrm>
            <a:off x="-15587" y="6891"/>
            <a:ext cx="24384005" cy="13748434"/>
          </a:xfrm>
          <a:prstGeom prst="rect">
            <a:avLst/>
          </a:prstGeom>
          <a:ln w="12700">
            <a:miter lim="400000"/>
            <a:headEnd/>
            <a:tailEnd/>
          </a:ln>
        </p:spPr>
      </p:pic>
      <p:sp>
        <p:nvSpPr>
          <p:cNvPr id="115" name="Shape 3"/>
          <p:cNvSpPr/>
          <p:nvPr/>
        </p:nvSpPr>
        <p:spPr>
          <a:xfrm>
            <a:off x="723900" y="841374"/>
            <a:ext cx="317500" cy="746132"/>
          </a:xfrm>
          <a:prstGeom prst="rect">
            <a:avLst/>
          </a:prstGeom>
          <a:solidFill>
            <a:srgbClr val="E13A1E"/>
          </a:solidFill>
          <a:ln w="12700">
            <a:miter lim="400000"/>
          </a:ln>
        </p:spPr>
        <p:txBody>
          <a:bodyPr lIns="91436" tIns="91436" rIns="91436" bIns="91436" anchor="ctr"/>
          <a:lstStyle/>
          <a:p>
            <a:pPr>
              <a:defRPr>
                <a:solidFill>
                  <a:srgbClr val="FFFFFF"/>
                </a:solidFill>
                <a:latin typeface="+mj-lt"/>
                <a:ea typeface="+mj-ea"/>
                <a:cs typeface="+mj-cs"/>
                <a:sym typeface="Calibri" panose="020F0502020204030204"/>
              </a:defRPr>
            </a:pPr>
          </a:p>
        </p:txBody>
      </p:sp>
      <p:pic>
        <p:nvPicPr>
          <p:cNvPr id="116" name="image3.jpg" descr="image3.jpg"/>
          <p:cNvPicPr>
            <a:picLocks noChangeAspect="1"/>
          </p:cNvPicPr>
          <p:nvPr/>
        </p:nvPicPr>
        <p:blipFill>
          <a:blip r:embed="rId3"/>
          <a:stretch>
            <a:fillRect/>
          </a:stretch>
        </p:blipFill>
        <p:spPr>
          <a:xfrm>
            <a:off x="3048000" y="0"/>
            <a:ext cx="18288000" cy="13716000"/>
          </a:xfrm>
          <a:prstGeom prst="rect">
            <a:avLst/>
          </a:prstGeom>
          <a:ln w="12700">
            <a:miter lim="400000"/>
            <a:headEnd/>
            <a:tailEnd/>
          </a:ln>
        </p:spPr>
      </p:pic>
      <p:sp>
        <p:nvSpPr>
          <p:cNvPr id="117" name="Shape 120"/>
          <p:cNvSpPr/>
          <p:nvPr/>
        </p:nvSpPr>
        <p:spPr>
          <a:xfrm>
            <a:off x="3047999" y="1368425"/>
            <a:ext cx="18288006" cy="3176"/>
          </a:xfrm>
          <a:prstGeom prst="line">
            <a:avLst/>
          </a:prstGeom>
          <a:ln w="114300">
            <a:solidFill>
              <a:srgbClr val="CC0000"/>
            </a:solidFill>
          </a:ln>
        </p:spPr>
        <p:txBody>
          <a:bodyPr lIns="45718" tIns="45718" rIns="45718" bIns="45718"/>
          <a:lstStyle/>
          <a:p/>
        </p:txBody>
      </p:sp>
      <p:pic>
        <p:nvPicPr>
          <p:cNvPr id="118" name="image4.png" descr="image4.png"/>
          <p:cNvPicPr>
            <a:picLocks noChangeAspect="1"/>
          </p:cNvPicPr>
          <p:nvPr/>
        </p:nvPicPr>
        <p:blipFill>
          <a:blip r:embed="rId4"/>
          <a:stretch>
            <a:fillRect/>
          </a:stretch>
        </p:blipFill>
        <p:spPr>
          <a:xfrm>
            <a:off x="3622676" y="358775"/>
            <a:ext cx="3241678" cy="882651"/>
          </a:xfrm>
          <a:prstGeom prst="rect">
            <a:avLst/>
          </a:prstGeom>
          <a:ln w="12700">
            <a:miter lim="400000"/>
            <a:headEnd/>
            <a:tailEnd/>
          </a:ln>
        </p:spPr>
      </p:pic>
      <p:sp>
        <p:nvSpPr>
          <p:cNvPr id="119" name="Title Text"/>
          <p:cNvSpPr>
            <a:spLocks noGrp="1"/>
          </p:cNvSpPr>
          <p:nvPr>
            <p:ph type="title" hasCustomPrompt="1"/>
          </p:nvPr>
        </p:nvSpPr>
        <p:spPr>
          <a:xfrm>
            <a:off x="4419600" y="4260850"/>
            <a:ext cx="15544800" cy="2940050"/>
          </a:xfrm>
          <a:prstGeom prst="rect">
            <a:avLst/>
          </a:prstGeom>
        </p:spPr>
        <p:txBody>
          <a:bodyPr lIns="91436" tIns="91436" rIns="91436" bIns="91436"/>
          <a:lstStyle>
            <a:lvl1pPr algn="ctr">
              <a:lnSpc>
                <a:spcPct val="100000"/>
              </a:lnSpc>
              <a:defRPr>
                <a:solidFill>
                  <a:srgbClr val="993300"/>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120" name="Body Level One…"/>
          <p:cNvSpPr>
            <a:spLocks noGrp="1"/>
          </p:cNvSpPr>
          <p:nvPr>
            <p:ph type="body" sz="quarter" idx="1" hasCustomPrompt="1"/>
          </p:nvPr>
        </p:nvSpPr>
        <p:spPr>
          <a:xfrm>
            <a:off x="5791200" y="7772400"/>
            <a:ext cx="12801600" cy="3505200"/>
          </a:xfrm>
          <a:prstGeom prst="rect">
            <a:avLst/>
          </a:prstGeom>
        </p:spPr>
        <p:txBody>
          <a:bodyPr lIns="91436" tIns="91436" rIns="91436" bIns="91436"/>
          <a:lstStyle>
            <a:lvl1pPr marL="0" indent="0" algn="ctr">
              <a:lnSpc>
                <a:spcPct val="100000"/>
              </a:lnSpc>
              <a:spcBef>
                <a:spcPts val="1100"/>
              </a:spcBef>
              <a:buFontTx/>
              <a:defRPr sz="4800">
                <a:latin typeface="Arial" panose="020B0604020202020204"/>
                <a:ea typeface="Arial" panose="020B0604020202020204"/>
                <a:cs typeface="Arial" panose="020B0604020202020204"/>
                <a:sym typeface="Arial" panose="020B0604020202020204"/>
              </a:defRPr>
            </a:lvl1pPr>
            <a:lvl2pPr marL="947420" indent="-490220" algn="ctr">
              <a:lnSpc>
                <a:spcPct val="100000"/>
              </a:lnSpc>
              <a:spcBef>
                <a:spcPts val="1100"/>
              </a:spcBef>
              <a:buFontTx/>
              <a:buChar char="–"/>
              <a:defRPr sz="4800">
                <a:latin typeface="Arial" panose="020B0604020202020204"/>
                <a:ea typeface="Arial" panose="020B0604020202020204"/>
                <a:cs typeface="Arial" panose="020B0604020202020204"/>
                <a:sym typeface="Arial" panose="020B0604020202020204"/>
              </a:defRPr>
            </a:lvl2pPr>
            <a:lvl3pPr marL="1371600" indent="-457200" algn="ctr">
              <a:lnSpc>
                <a:spcPct val="100000"/>
              </a:lnSpc>
              <a:spcBef>
                <a:spcPts val="1100"/>
              </a:spcBef>
              <a:buFontTx/>
              <a:defRPr sz="4800">
                <a:latin typeface="Arial" panose="020B0604020202020204"/>
                <a:ea typeface="Arial" panose="020B0604020202020204"/>
                <a:cs typeface="Arial" panose="020B0604020202020204"/>
                <a:sym typeface="Arial" panose="020B0604020202020204"/>
              </a:defRPr>
            </a:lvl3pPr>
            <a:lvl4pPr marL="1920240" indent="-548640" algn="ctr">
              <a:lnSpc>
                <a:spcPct val="100000"/>
              </a:lnSpc>
              <a:spcBef>
                <a:spcPts val="1100"/>
              </a:spcBef>
              <a:buFontTx/>
              <a:buChar char="–"/>
              <a:defRPr sz="4800">
                <a:latin typeface="Arial" panose="020B0604020202020204"/>
                <a:ea typeface="Arial" panose="020B0604020202020204"/>
                <a:cs typeface="Arial" panose="020B0604020202020204"/>
                <a:sym typeface="Arial" panose="020B0604020202020204"/>
              </a:defRPr>
            </a:lvl4pPr>
            <a:lvl5pPr marL="2377440" indent="-548640" algn="ctr">
              <a:lnSpc>
                <a:spcPct val="100000"/>
              </a:lnSpc>
              <a:spcBef>
                <a:spcPts val="1100"/>
              </a:spcBef>
              <a:buFontTx/>
              <a:buChar char="»"/>
              <a:defRPr sz="4800">
                <a:latin typeface="Arial" panose="020B0604020202020204"/>
                <a:ea typeface="Arial" panose="020B0604020202020204"/>
                <a:cs typeface="Arial" panose="020B0604020202020204"/>
                <a:sym typeface="Arial" panose="020B0604020202020204"/>
              </a:defRPr>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a:spLocks noGrp="1"/>
          </p:cNvSpPr>
          <p:nvPr>
            <p:ph type="sldNum" sz="quarter" idx="2"/>
          </p:nvPr>
        </p:nvSpPr>
        <p:spPr>
          <a:xfrm>
            <a:off x="19830490" y="12490450"/>
            <a:ext cx="591110" cy="577641"/>
          </a:xfrm>
          <a:prstGeom prst="rect">
            <a:avLst/>
          </a:prstGeom>
        </p:spPr>
        <p:txBody>
          <a:bodyPr lIns="91436" tIns="91436" rIns="91436" bIns="91436" anchor="t"/>
          <a:lstStyle>
            <a:lvl1pPr>
              <a:defRPr sz="2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0" Type="http://schemas.openxmlformats.org/officeDocument/2006/relationships/theme" Target="../theme/theme1.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1676400" y="730250"/>
            <a:ext cx="21031200" cy="2651126"/>
          </a:xfrm>
          <a:prstGeom prst="rect">
            <a:avLst/>
          </a:prstGeom>
          <a:ln w="12700">
            <a:miter lim="400000"/>
          </a:ln>
        </p:spPr>
        <p:txBody>
          <a:bodyPr tIns="91439" bIns="91439" anchor="ctr">
            <a:normAutofit/>
          </a:bodyPr>
          <a:lstStyle/>
          <a:p>
            <a:r>
              <a:t>Title Text</a:t>
            </a:r>
          </a:p>
        </p:txBody>
      </p:sp>
      <p:sp>
        <p:nvSpPr>
          <p:cNvPr id="3" name="Body Level One…"/>
          <p:cNvSpPr>
            <a:spLocks noGrp="1"/>
          </p:cNvSpPr>
          <p:nvPr>
            <p:ph type="body" idx="1"/>
          </p:nvPr>
        </p:nvSpPr>
        <p:spPr>
          <a:xfrm>
            <a:off x="1676400" y="3651250"/>
            <a:ext cx="21031200" cy="8702676"/>
          </a:xfrm>
          <a:prstGeom prst="rect">
            <a:avLst/>
          </a:prstGeom>
          <a:ln w="12700">
            <a:miter lim="400000"/>
          </a:ln>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22192337" y="12808585"/>
            <a:ext cx="515264" cy="538480"/>
          </a:xfrm>
          <a:prstGeom prst="rect">
            <a:avLst/>
          </a:prstGeom>
          <a:ln w="12700">
            <a:miter lim="400000"/>
          </a:ln>
        </p:spPr>
        <p:txBody>
          <a:bodyPr wrap="none" tIns="91439" bIns="91439" anchor="ctr">
            <a:spAutoFit/>
          </a:bodyPr>
          <a:lstStyle>
            <a:lvl1pPr algn="r">
              <a:defRPr sz="2400">
                <a:solidFill>
                  <a:srgbClr val="888888"/>
                </a:solidFill>
                <a:latin typeface="+mj-lt"/>
                <a:ea typeface="+mj-ea"/>
                <a:cs typeface="+mj-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1828800" latinLnBrk="0">
        <a:lnSpc>
          <a:spcPct val="90000"/>
        </a:lnSpc>
        <a:spcBef>
          <a:spcPts val="0"/>
        </a:spcBef>
        <a:spcAft>
          <a:spcPts val="0"/>
        </a:spcAft>
        <a:buClrTx/>
        <a:buSzTx/>
        <a:buFontTx/>
        <a:buNone/>
        <a:defRPr sz="8800" b="0" i="0" u="none" strike="noStrike" cap="none" spc="0" baseline="0">
          <a:ln>
            <a:noFill/>
          </a:ln>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457200" marR="0" indent="-457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1pPr>
      <a:lvl2pPr marL="990600" marR="0" indent="-5334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2pPr>
      <a:lvl3pPr marL="1554480" marR="0" indent="-64008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3pPr>
      <a:lvl4pPr marL="2082800" marR="0" indent="-711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4pPr>
      <a:lvl5pPr marL="2540000" marR="0" indent="-711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5pPr>
      <a:lvl6pPr marL="2997200" marR="0" indent="-711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6pPr>
      <a:lvl7pPr marL="3454400" marR="0" indent="-711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7pPr>
      <a:lvl8pPr marL="3911600" marR="0" indent="-711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8pPr>
      <a:lvl9pPr marL="4368800" marR="0" indent="-711200" algn="l" defTabSz="1828800" latinLnBrk="0">
        <a:lnSpc>
          <a:spcPct val="90000"/>
        </a:lnSpc>
        <a:spcBef>
          <a:spcPts val="2000"/>
        </a:spcBef>
        <a:spcAft>
          <a:spcPts val="0"/>
        </a:spcAft>
        <a:buClrTx/>
        <a:buSzPct val="100000"/>
        <a:buFont typeface="Arial" panose="020B0604020202020204"/>
        <a:buChar char="•"/>
        <a:defRPr sz="56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5pPr>
      <a:lvl6pPr marL="0" marR="0" indent="22860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6pPr>
      <a:lvl7pPr marL="0" marR="0" indent="27432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7pPr>
      <a:lvl8pPr marL="0" marR="0" indent="32004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8pPr>
      <a:lvl9pPr marL="0" marR="0" indent="3657600" algn="r" defTabSz="18288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9.xml"/><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自动驾驶业界状态、小鹏计划、18年目标和项目进展汇报"/>
          <p:cNvSpPr/>
          <p:nvPr/>
        </p:nvSpPr>
        <p:spPr>
          <a:xfrm>
            <a:off x="2016760" y="3834765"/>
            <a:ext cx="16010890" cy="1166495"/>
          </a:xfrm>
          <a:prstGeom prst="rect">
            <a:avLst/>
          </a:prstGeom>
          <a:ln w="12700">
            <a:miter lim="400000"/>
          </a:ln>
        </p:spPr>
        <p:txBody>
          <a:bodyPr wrap="square" lIns="91436" tIns="91436" rIns="91436" bIns="91436">
            <a:spAutoFit/>
          </a:bodyPr>
          <a:lstStyle>
            <a:lvl1pPr>
              <a:defRPr sz="6400" b="1"/>
            </a:lvl1pPr>
          </a:lstStyle>
          <a:p>
            <a:r>
              <a:rPr lang="zh-CN" altLang="en-US" kern="1200">
                <a:latin typeface="华康金刚黑A Medium" panose="020B0500000000000000" pitchFamily="34" charset="-122"/>
                <a:ea typeface="华康金刚黑A Medium" panose="020B0500000000000000" pitchFamily="34" charset="-122"/>
                <a:sym typeface="+mn-ea"/>
              </a:rPr>
              <a:t>功能安全需求编写指南及常见问题分析</a:t>
            </a:r>
            <a:endParaRPr lang="zh-CN" altLang="en-US" kern="1200">
              <a:latin typeface="华康金刚黑A Medium" panose="020B0500000000000000" pitchFamily="34" charset="-122"/>
              <a:ea typeface="华康金刚黑A Medium" panose="020B0500000000000000" pitchFamily="34" charset="-122"/>
              <a:sym typeface="+mn-ea"/>
            </a:endParaRPr>
          </a:p>
        </p:txBody>
      </p:sp>
      <p:sp>
        <p:nvSpPr>
          <p:cNvPr id="649" name="谷俊丽 18年3月3日"/>
          <p:cNvSpPr/>
          <p:nvPr/>
        </p:nvSpPr>
        <p:spPr>
          <a:xfrm>
            <a:off x="18239105" y="10857230"/>
            <a:ext cx="4613275" cy="1289050"/>
          </a:xfrm>
          <a:prstGeom prst="rect">
            <a:avLst/>
          </a:prstGeom>
          <a:ln w="12700">
            <a:miter lim="400000"/>
          </a:ln>
        </p:spPr>
        <p:txBody>
          <a:bodyPr wrap="square" lIns="91436" tIns="91436" rIns="91436" bIns="91436">
            <a:spAutoFit/>
          </a:bodyPr>
          <a:lstStyle/>
          <a:p>
            <a:r>
              <a:rPr lang="zh-CN" dirty="0" smtClean="0"/>
              <a:t>产品开发部    刘 易</a:t>
            </a:r>
            <a:endParaRPr lang="zh-CN" dirty="0" smtClean="0"/>
          </a:p>
          <a:p>
            <a:r>
              <a:rPr dirty="0" smtClean="0"/>
              <a:t>            </a:t>
            </a:r>
            <a:r>
              <a:rPr lang="en-US" altLang="zh-CN" dirty="0" smtClean="0"/>
              <a:t>20</a:t>
            </a:r>
            <a:r>
              <a:rPr dirty="0" smtClean="0"/>
              <a:t>1</a:t>
            </a:r>
            <a:r>
              <a:rPr lang="en-US" dirty="0" smtClean="0"/>
              <a:t>9</a:t>
            </a:r>
            <a:r>
              <a:rPr lang="en-US" altLang="zh-CN" dirty="0" smtClean="0"/>
              <a:t>.07.25</a:t>
            </a:r>
            <a:endParaRPr 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994140"/>
            <a:ext cx="23159720" cy="35306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10242" name="文本占位符 2"/>
          <p:cNvSpPr>
            <a:spLocks noGrp="1"/>
          </p:cNvSpPr>
          <p:nvPr/>
        </p:nvSpPr>
        <p:spPr>
          <a:xfrm>
            <a:off x="914400" y="9552940"/>
            <a:ext cx="22796500" cy="283845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rPr>
              <a:t>如果适用,应考虑以下几点来定义每项功能安全要求:</a:t>
            </a:r>
            <a:endPar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endParaRPr>
          </a:p>
          <a:p>
            <a:pPr defTabSz="914400"/>
            <a:r>
              <a:rPr lang="en-US" altLang="zh-CN" sz="3200" kern="1200">
                <a:solidFill>
                  <a:srgbClr val="727171"/>
                </a:solidFill>
                <a:latin typeface="+mn-lt"/>
                <a:ea typeface="华康金刚黑A Medium" panose="020B0500000000000000" pitchFamily="34" charset="-122"/>
                <a:cs typeface="+mn-cs"/>
              </a:rPr>
              <a:t>The functional safety requirements shall specify, if applicable, strategies for:</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a:latin typeface="+mn-lt"/>
                <a:ea typeface="+mn-ea"/>
                <a:sym typeface="宋体" panose="02010600030101010101" pitchFamily="2" charset="-122"/>
              </a:rPr>
              <a:t>h)  </a:t>
            </a:r>
            <a:r>
              <a:rPr lang="en-US" altLang="zh-CN" sz="3200">
                <a:latin typeface="+mn-lt"/>
                <a:sym typeface="+mn-ea"/>
              </a:rPr>
              <a:t>how timing requirements at the vehicle level are met, i.e. how the fault tolerant time interval shall be met by defining a fault handling time interval; and故障处理时间间隔和故障容错时间间隔FTTI</a:t>
            </a:r>
            <a:endParaRPr lang="en-US" altLang="zh-CN" sz="3200" kern="1200">
              <a:solidFill>
                <a:srgbClr val="727171"/>
              </a:solidFill>
              <a:latin typeface="+mn-lt"/>
              <a:ea typeface="华康金刚黑A Medium" panose="020B0500000000000000" pitchFamily="34" charset="-122"/>
              <a:cs typeface="+mn-cs"/>
            </a:endParaRPr>
          </a:p>
        </p:txBody>
      </p:sp>
      <p:sp>
        <p:nvSpPr>
          <p:cNvPr id="5" name="文本框 4"/>
          <p:cNvSpPr txBox="1"/>
          <p:nvPr/>
        </p:nvSpPr>
        <p:spPr>
          <a:xfrm>
            <a:off x="19264630" y="919353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11275060" cy="553085"/>
          </a:xfrm>
          <a:prstGeom prst="rect">
            <a:avLst/>
          </a:prstGeom>
          <a:noFill/>
        </p:spPr>
        <p:txBody>
          <a:bodyPr wrap="none" rtlCol="0" anchor="t">
            <a:spAutoFit/>
          </a:bodyPr>
          <a:p>
            <a:pPr algn="l"/>
            <a:r>
              <a:rPr lang="zh-CN" sz="3000">
                <a:solidFill>
                  <a:srgbClr val="000000"/>
                </a:solidFill>
                <a:sym typeface="+mn-ea"/>
              </a:rPr>
              <a:t>FSR未提供明确的故障处理时间间隔和故障容错时间间隔FTTI方案</a:t>
            </a:r>
            <a:endParaRPr lang="zh-CN" sz="3000">
              <a:solidFill>
                <a:srgbClr val="000000"/>
              </a:solidFill>
              <a:sym typeface="+mn-ea"/>
            </a:endParaRPr>
          </a:p>
        </p:txBody>
      </p:sp>
      <p:sp>
        <p:nvSpPr>
          <p:cNvPr id="12" name="文本框 11"/>
          <p:cNvSpPr txBox="1"/>
          <p:nvPr/>
        </p:nvSpPr>
        <p:spPr>
          <a:xfrm>
            <a:off x="770890" y="327025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grpSp>
        <p:nvGrpSpPr>
          <p:cNvPr id="27" name="组合 26"/>
          <p:cNvGrpSpPr/>
          <p:nvPr/>
        </p:nvGrpSpPr>
        <p:grpSpPr>
          <a:xfrm>
            <a:off x="861060" y="4453890"/>
            <a:ext cx="22696170" cy="4011930"/>
            <a:chOff x="706" y="5543"/>
            <a:chExt cx="17871" cy="3159"/>
          </a:xfrm>
        </p:grpSpPr>
        <p:pic>
          <p:nvPicPr>
            <p:cNvPr id="13" name="图片 12" descr="图片3"/>
            <p:cNvPicPr>
              <a:picLocks noChangeAspect="1"/>
            </p:cNvPicPr>
            <p:nvPr/>
          </p:nvPicPr>
          <p:blipFill>
            <a:blip r:embed="rId1"/>
            <a:stretch>
              <a:fillRect/>
            </a:stretch>
          </p:blipFill>
          <p:spPr>
            <a:xfrm>
              <a:off x="14845" y="6402"/>
              <a:ext cx="2812" cy="1401"/>
            </a:xfrm>
            <a:prstGeom prst="rect">
              <a:avLst/>
            </a:prstGeom>
            <a:noFill/>
            <a:ln w="9525">
              <a:noFill/>
            </a:ln>
          </p:spPr>
        </p:pic>
        <p:pic>
          <p:nvPicPr>
            <p:cNvPr id="6145" name="图片 4" descr="图片3"/>
            <p:cNvPicPr>
              <a:picLocks noChangeAspect="1"/>
            </p:cNvPicPr>
            <p:nvPr/>
          </p:nvPicPr>
          <p:blipFill>
            <a:blip r:embed="rId1"/>
            <a:stretch>
              <a:fillRect/>
            </a:stretch>
          </p:blipFill>
          <p:spPr>
            <a:xfrm>
              <a:off x="779" y="6414"/>
              <a:ext cx="2812" cy="1401"/>
            </a:xfrm>
            <a:prstGeom prst="rect">
              <a:avLst/>
            </a:prstGeom>
            <a:noFill/>
            <a:ln w="9525">
              <a:noFill/>
            </a:ln>
          </p:spPr>
        </p:pic>
        <p:cxnSp>
          <p:nvCxnSpPr>
            <p:cNvPr id="14" name="直接连接符 13"/>
            <p:cNvCxnSpPr/>
            <p:nvPr/>
          </p:nvCxnSpPr>
          <p:spPr>
            <a:xfrm>
              <a:off x="706" y="7682"/>
              <a:ext cx="16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491" y="5723"/>
              <a:ext cx="1157" cy="436"/>
            </a:xfrm>
            <a:prstGeom prst="rect">
              <a:avLst/>
            </a:prstGeom>
            <a:noFill/>
          </p:spPr>
          <p:txBody>
            <a:bodyPr wrap="square" rtlCol="0">
              <a:spAutoFit/>
            </a:bodyPr>
            <a:p>
              <a:r>
                <a:rPr lang="zh-CN" altLang="en-US" sz="3000"/>
                <a:t>前车</a:t>
              </a:r>
              <a:endParaRPr lang="zh-CN" altLang="en-US" sz="3000"/>
            </a:p>
          </p:txBody>
        </p:sp>
        <p:sp>
          <p:nvSpPr>
            <p:cNvPr id="16" name="文本框 15"/>
            <p:cNvSpPr txBox="1"/>
            <p:nvPr/>
          </p:nvSpPr>
          <p:spPr>
            <a:xfrm>
              <a:off x="15606" y="5720"/>
              <a:ext cx="2971" cy="436"/>
            </a:xfrm>
            <a:prstGeom prst="rect">
              <a:avLst/>
            </a:prstGeom>
            <a:noFill/>
          </p:spPr>
          <p:txBody>
            <a:bodyPr wrap="square" rtlCol="0">
              <a:spAutoFit/>
            </a:bodyPr>
            <a:p>
              <a:r>
                <a:rPr lang="zh-CN" altLang="en-US" sz="3000"/>
                <a:t>本车（</a:t>
              </a:r>
              <a:r>
                <a:rPr lang="en-US" altLang="zh-CN" sz="3000"/>
                <a:t>ACC on</a:t>
              </a:r>
              <a:r>
                <a:rPr lang="zh-CN" altLang="en-US" sz="3000"/>
                <a:t>）</a:t>
              </a:r>
              <a:endParaRPr lang="zh-CN" altLang="en-US" sz="3000"/>
            </a:p>
          </p:txBody>
        </p:sp>
        <p:cxnSp>
          <p:nvCxnSpPr>
            <p:cNvPr id="17" name="直接连接符 16"/>
            <p:cNvCxnSpPr/>
            <p:nvPr/>
          </p:nvCxnSpPr>
          <p:spPr>
            <a:xfrm>
              <a:off x="14033" y="6742"/>
              <a:ext cx="0" cy="125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35" y="6704"/>
              <a:ext cx="0" cy="125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053" y="6722"/>
              <a:ext cx="0" cy="1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280" y="6404"/>
              <a:ext cx="0" cy="12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109" y="6932"/>
              <a:ext cx="0" cy="12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452" y="6946"/>
              <a:ext cx="0" cy="125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369" y="6012"/>
              <a:ext cx="1256" cy="508"/>
            </a:xfrm>
            <a:prstGeom prst="rect">
              <a:avLst/>
            </a:prstGeom>
            <a:noFill/>
          </p:spPr>
          <p:txBody>
            <a:bodyPr wrap="square" rtlCol="0">
              <a:spAutoFit/>
            </a:bodyPr>
            <a:p>
              <a:r>
                <a:rPr lang="zh-CN" altLang="en-US" sz="1800"/>
                <a:t>最大可跟车车头时距</a:t>
              </a:r>
              <a:endParaRPr lang="zh-CN" altLang="en-US" sz="1800"/>
            </a:p>
          </p:txBody>
        </p:sp>
        <p:sp>
          <p:nvSpPr>
            <p:cNvPr id="24" name="文本框 23"/>
            <p:cNvSpPr txBox="1"/>
            <p:nvPr/>
          </p:nvSpPr>
          <p:spPr>
            <a:xfrm>
              <a:off x="6486" y="5885"/>
              <a:ext cx="1328" cy="508"/>
            </a:xfrm>
            <a:prstGeom prst="rect">
              <a:avLst/>
            </a:prstGeom>
            <a:noFill/>
          </p:spPr>
          <p:txBody>
            <a:bodyPr wrap="square" rtlCol="0">
              <a:spAutoFit/>
            </a:bodyPr>
            <a:p>
              <a:r>
                <a:rPr lang="zh-CN" altLang="en-US" sz="1800"/>
                <a:t>最小可跟车车头时距</a:t>
              </a:r>
              <a:endParaRPr lang="zh-CN" altLang="en-US" sz="1800"/>
            </a:p>
          </p:txBody>
        </p:sp>
        <p:sp>
          <p:nvSpPr>
            <p:cNvPr id="25" name="文本框 24"/>
            <p:cNvSpPr txBox="1"/>
            <p:nvPr/>
          </p:nvSpPr>
          <p:spPr>
            <a:xfrm>
              <a:off x="9128" y="5543"/>
              <a:ext cx="2226" cy="654"/>
            </a:xfrm>
            <a:prstGeom prst="rect">
              <a:avLst/>
            </a:prstGeom>
            <a:noFill/>
          </p:spPr>
          <p:txBody>
            <a:bodyPr wrap="square" rtlCol="0">
              <a:spAutoFit/>
            </a:bodyPr>
            <a:p>
              <a:r>
                <a:rPr lang="zh-CN" altLang="en-US" sz="2400"/>
                <a:t>驾驶员通过拨杆设置的目标车头时距</a:t>
              </a:r>
              <a:endParaRPr lang="zh-CN" altLang="en-US" sz="2400"/>
            </a:p>
          </p:txBody>
        </p:sp>
        <p:cxnSp>
          <p:nvCxnSpPr>
            <p:cNvPr id="26" name="直接箭头连接符 25"/>
            <p:cNvCxnSpPr/>
            <p:nvPr/>
          </p:nvCxnSpPr>
          <p:spPr>
            <a:xfrm>
              <a:off x="9125" y="7213"/>
              <a:ext cx="11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0297" y="7212"/>
              <a:ext cx="11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9172" y="6700"/>
              <a:ext cx="2296" cy="290"/>
            </a:xfrm>
            <a:prstGeom prst="rect">
              <a:avLst/>
            </a:prstGeom>
            <a:noFill/>
          </p:spPr>
          <p:txBody>
            <a:bodyPr wrap="square" rtlCol="0">
              <a:spAutoFit/>
            </a:bodyPr>
            <a:p>
              <a:r>
                <a:rPr lang="zh-CN" altLang="en-US" sz="1800"/>
                <a:t>允许的车头时距控制误差</a:t>
              </a:r>
              <a:endParaRPr lang="zh-CN" altLang="en-US" sz="1800"/>
            </a:p>
          </p:txBody>
        </p:sp>
        <p:sp>
          <p:nvSpPr>
            <p:cNvPr id="30" name="文本框 29"/>
            <p:cNvSpPr txBox="1"/>
            <p:nvPr/>
          </p:nvSpPr>
          <p:spPr>
            <a:xfrm>
              <a:off x="4297" y="5826"/>
              <a:ext cx="1471" cy="726"/>
            </a:xfrm>
            <a:prstGeom prst="rect">
              <a:avLst/>
            </a:prstGeom>
            <a:noFill/>
          </p:spPr>
          <p:txBody>
            <a:bodyPr wrap="square" rtlCol="0">
              <a:spAutoFit/>
            </a:bodyPr>
            <a:p>
              <a:r>
                <a:rPr lang="zh-CN" altLang="en-US" sz="1800"/>
                <a:t>最小安全车头时距</a:t>
              </a:r>
              <a:r>
                <a:rPr lang="en-US" altLang="zh-CN" sz="1800"/>
                <a:t>-</a:t>
              </a:r>
              <a:r>
                <a:rPr lang="zh-CN" altLang="en-US" sz="1800"/>
                <a:t>紧急制动最小距离</a:t>
              </a:r>
              <a:endParaRPr lang="zh-CN" altLang="en-US" sz="1800"/>
            </a:p>
          </p:txBody>
        </p:sp>
        <p:sp>
          <p:nvSpPr>
            <p:cNvPr id="31" name="文本框 30"/>
            <p:cNvSpPr txBox="1"/>
            <p:nvPr/>
          </p:nvSpPr>
          <p:spPr>
            <a:xfrm>
              <a:off x="14298" y="7976"/>
              <a:ext cx="3584" cy="290"/>
            </a:xfrm>
            <a:prstGeom prst="rect">
              <a:avLst/>
            </a:prstGeom>
            <a:noFill/>
          </p:spPr>
          <p:txBody>
            <a:bodyPr wrap="square" rtlCol="0">
              <a:spAutoFit/>
            </a:bodyPr>
            <a:p>
              <a:r>
                <a:rPr lang="zh-CN" altLang="en-US" sz="1800"/>
                <a:t>前车太远，不能跟随控制，只能定速巡航</a:t>
              </a:r>
              <a:endParaRPr lang="zh-CN" altLang="en-US" sz="1800"/>
            </a:p>
          </p:txBody>
        </p:sp>
        <p:sp>
          <p:nvSpPr>
            <p:cNvPr id="32" name="文本框 31"/>
            <p:cNvSpPr txBox="1"/>
            <p:nvPr/>
          </p:nvSpPr>
          <p:spPr>
            <a:xfrm>
              <a:off x="11529" y="7976"/>
              <a:ext cx="2383" cy="508"/>
            </a:xfrm>
            <a:prstGeom prst="rect">
              <a:avLst/>
            </a:prstGeom>
            <a:noFill/>
          </p:spPr>
          <p:txBody>
            <a:bodyPr wrap="square" rtlCol="0">
              <a:spAutoFit/>
            </a:bodyPr>
            <a:p>
              <a:r>
                <a:rPr lang="zh-CN" altLang="en-US" sz="1800"/>
                <a:t>可以激活跟随控制，但驾驶员仍然觉得前车太远</a:t>
              </a:r>
              <a:endParaRPr lang="zh-CN" altLang="en-US" sz="1800"/>
            </a:p>
          </p:txBody>
        </p:sp>
        <p:sp>
          <p:nvSpPr>
            <p:cNvPr id="33" name="文本框 32"/>
            <p:cNvSpPr txBox="1"/>
            <p:nvPr/>
          </p:nvSpPr>
          <p:spPr>
            <a:xfrm>
              <a:off x="9241" y="7976"/>
              <a:ext cx="2383" cy="508"/>
            </a:xfrm>
            <a:prstGeom prst="rect">
              <a:avLst/>
            </a:prstGeom>
            <a:noFill/>
          </p:spPr>
          <p:txBody>
            <a:bodyPr wrap="square" rtlCol="0">
              <a:spAutoFit/>
            </a:bodyPr>
            <a:p>
              <a:r>
                <a:rPr lang="zh-CN" altLang="en-US" sz="1800"/>
                <a:t>驾驶员接受的跟车距离，激活跟随控制</a:t>
              </a:r>
              <a:endParaRPr lang="zh-CN" altLang="en-US" sz="1800"/>
            </a:p>
          </p:txBody>
        </p:sp>
        <p:sp>
          <p:nvSpPr>
            <p:cNvPr id="34" name="文本框 33"/>
            <p:cNvSpPr txBox="1"/>
            <p:nvPr/>
          </p:nvSpPr>
          <p:spPr>
            <a:xfrm>
              <a:off x="7127" y="7976"/>
              <a:ext cx="2383" cy="508"/>
            </a:xfrm>
            <a:prstGeom prst="rect">
              <a:avLst/>
            </a:prstGeom>
            <a:noFill/>
          </p:spPr>
          <p:txBody>
            <a:bodyPr wrap="square" rtlCol="0">
              <a:spAutoFit/>
            </a:bodyPr>
            <a:p>
              <a:r>
                <a:rPr lang="zh-CN" altLang="en-US" sz="1800"/>
                <a:t>可以激活跟随控制，</a:t>
              </a:r>
              <a:endParaRPr lang="zh-CN" altLang="en-US" sz="1800"/>
            </a:p>
            <a:p>
              <a:r>
                <a:rPr lang="zh-CN" altLang="en-US" sz="1800"/>
                <a:t>但驾驶员觉得前车太近</a:t>
              </a:r>
              <a:endParaRPr lang="zh-CN" altLang="en-US" sz="1800"/>
            </a:p>
          </p:txBody>
        </p:sp>
        <p:sp>
          <p:nvSpPr>
            <p:cNvPr id="35" name="文本框 34"/>
            <p:cNvSpPr txBox="1"/>
            <p:nvPr/>
          </p:nvSpPr>
          <p:spPr>
            <a:xfrm>
              <a:off x="5131" y="7976"/>
              <a:ext cx="2040" cy="726"/>
            </a:xfrm>
            <a:prstGeom prst="rect">
              <a:avLst/>
            </a:prstGeom>
            <a:noFill/>
          </p:spPr>
          <p:txBody>
            <a:bodyPr wrap="square" rtlCol="0">
              <a:spAutoFit/>
            </a:bodyPr>
            <a:p>
              <a:r>
                <a:rPr lang="zh-CN" altLang="en-US" sz="1800"/>
                <a:t>不允许进行跟随控制，</a:t>
              </a:r>
              <a:endParaRPr lang="zh-CN" altLang="en-US" sz="1800"/>
            </a:p>
            <a:p>
              <a:r>
                <a:rPr lang="zh-CN" altLang="en-US" sz="1800"/>
                <a:t>但是仍然有足够的安全距离，不可以紧急刹车</a:t>
              </a:r>
              <a:endParaRPr lang="zh-CN" altLang="en-US" sz="1800"/>
            </a:p>
          </p:txBody>
        </p:sp>
        <p:sp>
          <p:nvSpPr>
            <p:cNvPr id="36" name="文本框 35"/>
            <p:cNvSpPr txBox="1"/>
            <p:nvPr/>
          </p:nvSpPr>
          <p:spPr>
            <a:xfrm>
              <a:off x="2845" y="7976"/>
              <a:ext cx="2040" cy="726"/>
            </a:xfrm>
            <a:prstGeom prst="rect">
              <a:avLst/>
            </a:prstGeom>
            <a:noFill/>
          </p:spPr>
          <p:txBody>
            <a:bodyPr wrap="square" rtlCol="0">
              <a:spAutoFit/>
            </a:bodyPr>
            <a:p>
              <a:r>
                <a:rPr lang="zh-CN" altLang="en-US" sz="1800"/>
                <a:t>不允许进行跟随控制，</a:t>
              </a:r>
              <a:endParaRPr lang="zh-CN" altLang="en-US" sz="1800"/>
            </a:p>
            <a:p>
              <a:r>
                <a:rPr lang="zh-CN" altLang="en-US" sz="1800"/>
                <a:t>必须进行紧急制动，才能避免碰撞</a:t>
              </a:r>
              <a:endParaRPr lang="zh-CN" altLang="en-US" sz="1800"/>
            </a:p>
          </p:txBody>
        </p:sp>
      </p:grpSp>
      <p:sp>
        <p:nvSpPr>
          <p:cNvPr id="3" name="文本框 2"/>
          <p:cNvSpPr txBox="1"/>
          <p:nvPr/>
        </p:nvSpPr>
        <p:spPr>
          <a:xfrm>
            <a:off x="3987800" y="3361690"/>
            <a:ext cx="2848610" cy="460375"/>
          </a:xfrm>
          <a:prstGeom prst="rect">
            <a:avLst/>
          </a:prstGeom>
          <a:noFill/>
        </p:spPr>
        <p:txBody>
          <a:bodyPr wrap="none" rtlCol="0" anchor="t">
            <a:spAutoFit/>
          </a:bodyPr>
          <a:p>
            <a:pPr marL="171450" indent="-171450" algn="l">
              <a:buFont typeface="Wingdings" panose="05000000000000000000" charset="0"/>
              <a:buChar char="n"/>
            </a:pPr>
            <a:r>
              <a:rPr lang="zh-CN" sz="2400">
                <a:solidFill>
                  <a:srgbClr val="FF0000"/>
                </a:solidFill>
                <a:sym typeface="+mn-ea"/>
              </a:rPr>
              <a:t>必须给出具体数字</a:t>
            </a:r>
            <a:endParaRPr lang="zh-CN" sz="2400">
              <a:solidFill>
                <a:srgbClr val="FF0000"/>
              </a:solidFill>
              <a:sym typeface="+mn-ea"/>
            </a:endParaRPr>
          </a:p>
        </p:txBody>
      </p:sp>
      <p:sp>
        <p:nvSpPr>
          <p:cNvPr id="4" name="文本框 3"/>
          <p:cNvSpPr txBox="1"/>
          <p:nvPr/>
        </p:nvSpPr>
        <p:spPr>
          <a:xfrm>
            <a:off x="7362190" y="3361690"/>
            <a:ext cx="4710430" cy="460375"/>
          </a:xfrm>
          <a:prstGeom prst="rect">
            <a:avLst/>
          </a:prstGeom>
          <a:noFill/>
        </p:spPr>
        <p:txBody>
          <a:bodyPr wrap="none" rtlCol="0" anchor="t">
            <a:spAutoFit/>
          </a:bodyPr>
          <a:p>
            <a:pPr marL="171450" indent="-171450" algn="l">
              <a:buFont typeface="Wingdings" panose="05000000000000000000" charset="0"/>
              <a:buChar char="n"/>
            </a:pPr>
            <a:r>
              <a:rPr lang="zh-CN" sz="2400">
                <a:solidFill>
                  <a:srgbClr val="FF0000"/>
                </a:solidFill>
                <a:sym typeface="+mn-ea"/>
              </a:rPr>
              <a:t>结合具体安全方案分析确定</a:t>
            </a:r>
            <a:r>
              <a:rPr lang="en-US" altLang="zh-CN" sz="2400">
                <a:solidFill>
                  <a:srgbClr val="FF0000"/>
                </a:solidFill>
                <a:sym typeface="+mn-ea"/>
              </a:rPr>
              <a:t>FTTI</a:t>
            </a:r>
            <a:endParaRPr lang="en-US" altLang="zh-CN" sz="2400">
              <a:solidFill>
                <a:srgbClr val="FF0000"/>
              </a:solidFill>
              <a:sym typeface="+mn-ea"/>
            </a:endParaRPr>
          </a:p>
        </p:txBody>
      </p:sp>
      <p:sp>
        <p:nvSpPr>
          <p:cNvPr id="6" name="文本框 5"/>
          <p:cNvSpPr txBox="1"/>
          <p:nvPr/>
        </p:nvSpPr>
        <p:spPr>
          <a:xfrm>
            <a:off x="12606020" y="3361690"/>
            <a:ext cx="3491230" cy="460375"/>
          </a:xfrm>
          <a:prstGeom prst="rect">
            <a:avLst/>
          </a:prstGeom>
          <a:noFill/>
        </p:spPr>
        <p:txBody>
          <a:bodyPr wrap="none" rtlCol="0" anchor="t">
            <a:spAutoFit/>
          </a:bodyPr>
          <a:p>
            <a:pPr marL="171450" indent="-171450" algn="l">
              <a:buFont typeface="Wingdings" panose="05000000000000000000" charset="0"/>
              <a:buChar char="n"/>
            </a:pPr>
            <a:r>
              <a:rPr lang="zh-CN" sz="2400">
                <a:solidFill>
                  <a:srgbClr val="FF0000"/>
                </a:solidFill>
                <a:sym typeface="+mn-ea"/>
              </a:rPr>
              <a:t>通过整车试验确定</a:t>
            </a:r>
            <a:r>
              <a:rPr lang="en-US" altLang="zh-CN" sz="2400">
                <a:solidFill>
                  <a:srgbClr val="FF0000"/>
                </a:solidFill>
                <a:sym typeface="+mn-ea"/>
              </a:rPr>
              <a:t>FTTI</a:t>
            </a:r>
            <a:endParaRPr lang="en-US" altLang="zh-CN" sz="2400">
              <a:solidFill>
                <a:srgbClr val="FF0000"/>
              </a:solidFill>
              <a:sym typeface="+mn-ea"/>
            </a:endParaRPr>
          </a:p>
        </p:txBody>
      </p:sp>
      <p:sp>
        <p:nvSpPr>
          <p:cNvPr id="8" name="文本框 7"/>
          <p:cNvSpPr txBox="1"/>
          <p:nvPr/>
        </p:nvSpPr>
        <p:spPr>
          <a:xfrm>
            <a:off x="16724630" y="3361690"/>
            <a:ext cx="2881630" cy="460375"/>
          </a:xfrm>
          <a:prstGeom prst="rect">
            <a:avLst/>
          </a:prstGeom>
          <a:noFill/>
        </p:spPr>
        <p:txBody>
          <a:bodyPr wrap="none" rtlCol="0" anchor="t">
            <a:spAutoFit/>
          </a:bodyPr>
          <a:p>
            <a:pPr marL="171450" indent="-171450" algn="l">
              <a:buFont typeface="Wingdings" panose="05000000000000000000" charset="0"/>
              <a:buChar char="n"/>
            </a:pPr>
            <a:r>
              <a:rPr lang="zh-CN" sz="2400">
                <a:solidFill>
                  <a:srgbClr val="FF0000"/>
                </a:solidFill>
                <a:sym typeface="+mn-ea"/>
              </a:rPr>
              <a:t>通过仿真确定</a:t>
            </a:r>
            <a:r>
              <a:rPr lang="en-US" altLang="zh-CN" sz="2400">
                <a:solidFill>
                  <a:srgbClr val="FF0000"/>
                </a:solidFill>
                <a:sym typeface="+mn-ea"/>
              </a:rPr>
              <a:t>FTTI</a:t>
            </a:r>
            <a:endParaRPr lang="en-US" altLang="zh-CN" sz="2400">
              <a:solidFill>
                <a:srgbClr val="FF0000"/>
              </a:solidFill>
              <a:sym typeface="+mn-ea"/>
            </a:endParaRPr>
          </a:p>
        </p:txBody>
      </p:sp>
      <p:sp>
        <p:nvSpPr>
          <p:cNvPr id="37"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994140"/>
            <a:ext cx="23159720" cy="35306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10242" name="文本占位符 2"/>
          <p:cNvSpPr>
            <a:spLocks noGrp="1"/>
          </p:cNvSpPr>
          <p:nvPr/>
        </p:nvSpPr>
        <p:spPr>
          <a:xfrm>
            <a:off x="914400" y="9552940"/>
            <a:ext cx="22796500" cy="283845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rPr>
              <a:t>如果适用,应考虑以下几点来定义每项功能安全要求:</a:t>
            </a:r>
            <a:endPar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endParaRPr>
          </a:p>
          <a:p>
            <a:pPr defTabSz="914400"/>
            <a:r>
              <a:rPr lang="en-US" altLang="zh-CN" sz="3200" kern="1200">
                <a:solidFill>
                  <a:srgbClr val="727171"/>
                </a:solidFill>
                <a:latin typeface="+mn-lt"/>
                <a:ea typeface="华康金刚黑A Medium" panose="020B0500000000000000" pitchFamily="34" charset="-122"/>
                <a:cs typeface="+mn-cs"/>
              </a:rPr>
              <a:t>The functional safety requirements shall specify, if applicable, strategies for:</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a:latin typeface="+mn-lt"/>
                <a:ea typeface="+mn-ea"/>
                <a:sym typeface="宋体" panose="02010600030101010101" pitchFamily="2" charset="-122"/>
              </a:rPr>
              <a:t>i)  </a:t>
            </a:r>
            <a:r>
              <a:rPr lang="en-US" altLang="zh-CN" sz="3200">
                <a:latin typeface="+mn-lt"/>
                <a:sym typeface="+mn-ea"/>
              </a:rPr>
              <a:t>avoidance or mitigation of a hazardous event due to improper arbitration of multiple control requests generated simultaneously by different functions.仲裁逻辑,避免或减轻</a:t>
            </a:r>
            <a:r>
              <a:rPr lang="zh-CN" altLang="en-US" sz="3200">
                <a:latin typeface="+mn-lt"/>
                <a:sym typeface="+mn-ea"/>
              </a:rPr>
              <a:t>由于</a:t>
            </a:r>
            <a:r>
              <a:rPr lang="en-US" altLang="zh-CN" sz="3200">
                <a:latin typeface="+mn-lt"/>
                <a:sym typeface="+mn-ea"/>
              </a:rPr>
              <a:t>不同功能同时产生的多个控制请求的不适当仲裁而导致的危险事件</a:t>
            </a:r>
            <a:endParaRPr lang="en-US" altLang="zh-CN" sz="3200" kern="1200">
              <a:solidFill>
                <a:srgbClr val="727171"/>
              </a:solidFill>
              <a:latin typeface="+mn-lt"/>
              <a:ea typeface="华康金刚黑A Medium" panose="020B0500000000000000" pitchFamily="34" charset="-122"/>
              <a:cs typeface="+mn-cs"/>
            </a:endParaRPr>
          </a:p>
        </p:txBody>
      </p:sp>
      <p:sp>
        <p:nvSpPr>
          <p:cNvPr id="5" name="文本框 4"/>
          <p:cNvSpPr txBox="1"/>
          <p:nvPr/>
        </p:nvSpPr>
        <p:spPr>
          <a:xfrm>
            <a:off x="19264630" y="919353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sp>
        <p:nvSpPr>
          <p:cNvPr id="38" name="文本框 37"/>
          <p:cNvSpPr txBox="1"/>
          <p:nvPr/>
        </p:nvSpPr>
        <p:spPr>
          <a:xfrm>
            <a:off x="1390650" y="4776470"/>
            <a:ext cx="21313140" cy="3538220"/>
          </a:xfrm>
          <a:prstGeom prst="rect">
            <a:avLst/>
          </a:prstGeom>
          <a:noFill/>
        </p:spPr>
        <p:txBody>
          <a:bodyPr wrap="square" rtlCol="0" anchor="t">
            <a:spAutoFit/>
          </a:bodyPr>
          <a:p>
            <a:pPr marL="171450" indent="-171450" algn="l">
              <a:buFont typeface="Wingdings" panose="05000000000000000000" charset="0"/>
              <a:buChar char="p"/>
            </a:pPr>
            <a:r>
              <a:rPr lang="zh-CN" altLang="en-US" sz="3200" dirty="0" smtClean="0">
                <a:latin typeface="宋体" panose="02010600030101010101" pitchFamily="2" charset="-122"/>
                <a:cs typeface="宋体" panose="02010600030101010101" pitchFamily="2" charset="-122"/>
                <a:sym typeface="+mn-ea"/>
              </a:rPr>
              <a:t>考虑</a:t>
            </a:r>
            <a:r>
              <a:rPr lang="en-US" sz="3200" dirty="0" smtClean="0">
                <a:latin typeface="宋体" panose="02010600030101010101" pitchFamily="2" charset="-122"/>
                <a:cs typeface="宋体" panose="02010600030101010101" pitchFamily="2" charset="-122"/>
                <a:sym typeface="+mn-ea"/>
              </a:rPr>
              <a:t>SCU</a:t>
            </a:r>
            <a:r>
              <a:rPr lang="zh-CN" altLang="en-US" sz="3200" dirty="0" smtClean="0">
                <a:latin typeface="宋体" panose="02010600030101010101" pitchFamily="2" charset="-122"/>
                <a:cs typeface="宋体" panose="02010600030101010101" pitchFamily="2" charset="-122"/>
                <a:sym typeface="+mn-ea"/>
              </a:rPr>
              <a:t>与</a:t>
            </a:r>
            <a:r>
              <a:rPr lang="en-US" altLang="zh-CN" sz="3200" dirty="0" smtClean="0">
                <a:latin typeface="宋体" panose="02010600030101010101" pitchFamily="2" charset="-122"/>
                <a:cs typeface="宋体" panose="02010600030101010101" pitchFamily="2" charset="-122"/>
                <a:sym typeface="+mn-ea"/>
              </a:rPr>
              <a:t>VCU</a:t>
            </a:r>
            <a:r>
              <a:rPr lang="zh-CN" altLang="en-US" sz="3200" dirty="0" smtClean="0">
                <a:latin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cs typeface="宋体" panose="02010600030101010101" pitchFamily="2" charset="-122"/>
                <a:sym typeface="+mn-ea"/>
              </a:rPr>
              <a:t>EPS</a:t>
            </a:r>
            <a:r>
              <a:rPr lang="zh-CN" altLang="en-US" sz="3200" dirty="0" smtClean="0">
                <a:latin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cs typeface="宋体" panose="02010600030101010101" pitchFamily="2" charset="-122"/>
                <a:sym typeface="+mn-ea"/>
              </a:rPr>
              <a:t>ESP</a:t>
            </a:r>
            <a:r>
              <a:rPr lang="zh-CN" altLang="en-US" sz="3200" dirty="0" smtClean="0">
                <a:latin typeface="宋体" panose="02010600030101010101" pitchFamily="2" charset="-122"/>
                <a:cs typeface="宋体" panose="02010600030101010101" pitchFamily="2" charset="-122"/>
                <a:sym typeface="+mn-ea"/>
              </a:rPr>
              <a:t>等外</a:t>
            </a:r>
            <a:r>
              <a:rPr lang="en-US" altLang="zh-CN" sz="3200" dirty="0" smtClean="0">
                <a:latin typeface="宋体" panose="02010600030101010101" pitchFamily="2" charset="-122"/>
                <a:cs typeface="宋体" panose="02010600030101010101" pitchFamily="2" charset="-122"/>
                <a:sym typeface="+mn-ea"/>
              </a:rPr>
              <a:t>部控制器之间的不同控制请求仲裁的解决方案</a:t>
            </a:r>
            <a:r>
              <a:rPr lang="zh-CN" altLang="en-US" sz="3200" dirty="0" smtClean="0">
                <a:latin typeface="宋体" panose="02010600030101010101" pitchFamily="2" charset="-122"/>
                <a:cs typeface="宋体" panose="02010600030101010101" pitchFamily="2" charset="-122"/>
                <a:sym typeface="+mn-ea"/>
              </a:rPr>
              <a:t>，比如陡坡缓降HDC、</a:t>
            </a:r>
            <a:r>
              <a:rPr lang="en-US" altLang="zh-CN" sz="3200" dirty="0" smtClean="0">
                <a:latin typeface="宋体" panose="02010600030101010101" pitchFamily="2" charset="-122"/>
                <a:cs typeface="宋体" panose="02010600030101010101" pitchFamily="2" charset="-122"/>
                <a:sym typeface="+mn-ea"/>
              </a:rPr>
              <a:t>ESP</a:t>
            </a:r>
            <a:r>
              <a:rPr lang="zh-CN" altLang="en-US" sz="3200" dirty="0" smtClean="0">
                <a:latin typeface="宋体" panose="02010600030101010101" pitchFamily="2" charset="-122"/>
                <a:cs typeface="宋体" panose="02010600030101010101" pitchFamily="2" charset="-122"/>
                <a:sym typeface="+mn-ea"/>
              </a:rPr>
              <a:t>的</a:t>
            </a:r>
            <a:r>
              <a:rPr lang="en-US" altLang="zh-CN" sz="3200" dirty="0" smtClean="0">
                <a:latin typeface="宋体" panose="02010600030101010101" pitchFamily="2" charset="-122"/>
                <a:cs typeface="宋体" panose="02010600030101010101" pitchFamily="2" charset="-122"/>
                <a:sym typeface="+mn-ea"/>
              </a:rPr>
              <a:t>ABS</a:t>
            </a:r>
            <a:r>
              <a:rPr lang="zh-CN" altLang="en-US" sz="3200" dirty="0" smtClean="0">
                <a:latin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cs typeface="宋体" panose="02010600030101010101" pitchFamily="2" charset="-122"/>
                <a:sym typeface="+mn-ea"/>
              </a:rPr>
              <a:t>VDC</a:t>
            </a:r>
            <a:r>
              <a:rPr lang="zh-CN" altLang="en-US" sz="3200" dirty="0" smtClean="0">
                <a:latin typeface="宋体" panose="02010600030101010101" pitchFamily="2" charset="-122"/>
                <a:cs typeface="宋体" panose="02010600030101010101" pitchFamily="2" charset="-122"/>
                <a:sym typeface="+mn-ea"/>
              </a:rPr>
              <a:t>模式激活时与</a:t>
            </a:r>
            <a:r>
              <a:rPr lang="en-US" altLang="zh-CN" sz="3200" dirty="0" smtClean="0">
                <a:latin typeface="宋体" panose="02010600030101010101" pitchFamily="2" charset="-122"/>
                <a:cs typeface="宋体" panose="02010600030101010101" pitchFamily="2" charset="-122"/>
                <a:sym typeface="+mn-ea"/>
              </a:rPr>
              <a:t>ACC</a:t>
            </a:r>
            <a:r>
              <a:rPr lang="zh-CN" altLang="en-US" sz="3200" dirty="0" smtClean="0">
                <a:latin typeface="宋体" panose="02010600030101010101" pitchFamily="2" charset="-122"/>
                <a:cs typeface="宋体" panose="02010600030101010101" pitchFamily="2" charset="-122"/>
                <a:sym typeface="+mn-ea"/>
              </a:rPr>
              <a:t>和</a:t>
            </a:r>
            <a:r>
              <a:rPr lang="en-US" altLang="zh-CN" sz="3200" dirty="0" smtClean="0">
                <a:latin typeface="宋体" panose="02010600030101010101" pitchFamily="2" charset="-122"/>
                <a:cs typeface="宋体" panose="02010600030101010101" pitchFamily="2" charset="-122"/>
                <a:sym typeface="+mn-ea"/>
              </a:rPr>
              <a:t>LCC</a:t>
            </a:r>
            <a:r>
              <a:rPr lang="zh-CN" altLang="en-US" sz="3200" dirty="0" smtClean="0">
                <a:latin typeface="宋体" panose="02010600030101010101" pitchFamily="2" charset="-122"/>
                <a:cs typeface="宋体" panose="02010600030101010101" pitchFamily="2" charset="-122"/>
                <a:sym typeface="+mn-ea"/>
              </a:rPr>
              <a:t>的冲突问题</a:t>
            </a:r>
            <a:endParaRPr lang="zh-CN" altLang="en-US" sz="32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endParaRPr lang="en-US" altLang="zh-CN" sz="32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r>
              <a:rPr lang="zh-CN" altLang="en-US" sz="3200" dirty="0" smtClean="0">
                <a:latin typeface="宋体" panose="02010600030101010101" pitchFamily="2" charset="-122"/>
                <a:cs typeface="宋体" panose="02010600030101010101" pitchFamily="2" charset="-122"/>
                <a:sym typeface="+mn-ea"/>
              </a:rPr>
              <a:t>考虑</a:t>
            </a:r>
            <a:r>
              <a:rPr lang="en-US" altLang="zh-CN" sz="3200" dirty="0" smtClean="0">
                <a:latin typeface="宋体" panose="02010600030101010101" pitchFamily="2" charset="-122"/>
                <a:cs typeface="宋体" panose="02010600030101010101" pitchFamily="2" charset="-122"/>
                <a:sym typeface="+mn-ea"/>
              </a:rPr>
              <a:t>SCU</a:t>
            </a:r>
            <a:r>
              <a:rPr lang="zh-CN" altLang="en-US" sz="3200" dirty="0" smtClean="0">
                <a:latin typeface="宋体" panose="02010600030101010101" pitchFamily="2" charset="-122"/>
                <a:cs typeface="宋体" panose="02010600030101010101" pitchFamily="2" charset="-122"/>
                <a:sym typeface="+mn-ea"/>
              </a:rPr>
              <a:t>内部各个功能模块（</a:t>
            </a:r>
            <a:r>
              <a:rPr lang="en-US" altLang="zh-CN" sz="3200" dirty="0" smtClean="0">
                <a:latin typeface="宋体" panose="02010600030101010101" pitchFamily="2" charset="-122"/>
                <a:cs typeface="宋体" panose="02010600030101010101" pitchFamily="2" charset="-122"/>
                <a:sym typeface="+mn-ea"/>
              </a:rPr>
              <a:t>APA</a:t>
            </a:r>
            <a:r>
              <a:rPr lang="zh-CN" altLang="en-US" sz="3200" dirty="0" smtClean="0">
                <a:latin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cs typeface="宋体" panose="02010600030101010101" pitchFamily="2" charset="-122"/>
                <a:sym typeface="+mn-ea"/>
              </a:rPr>
              <a:t>ACC</a:t>
            </a:r>
            <a:r>
              <a:rPr lang="zh-CN" altLang="en-US" sz="3200" dirty="0" smtClean="0">
                <a:latin typeface="宋体" panose="02010600030101010101" pitchFamily="2" charset="-122"/>
                <a:cs typeface="宋体" panose="02010600030101010101" pitchFamily="2" charset="-122"/>
                <a:sym typeface="+mn-ea"/>
              </a:rPr>
              <a:t>、</a:t>
            </a:r>
            <a:r>
              <a:rPr lang="en-US" altLang="zh-CN" sz="3200" dirty="0" smtClean="0">
                <a:latin typeface="宋体" panose="02010600030101010101" pitchFamily="2" charset="-122"/>
                <a:cs typeface="宋体" panose="02010600030101010101" pitchFamily="2" charset="-122"/>
                <a:sym typeface="+mn-ea"/>
              </a:rPr>
              <a:t>LCC</a:t>
            </a:r>
            <a:r>
              <a:rPr lang="zh-CN" altLang="en-US" sz="3200" dirty="0" smtClean="0">
                <a:latin typeface="宋体" panose="02010600030101010101" pitchFamily="2" charset="-122"/>
                <a:cs typeface="宋体" panose="02010600030101010101" pitchFamily="2" charset="-122"/>
                <a:sym typeface="+mn-ea"/>
              </a:rPr>
              <a:t>以及</a:t>
            </a:r>
            <a:r>
              <a:rPr lang="en-US" altLang="zh-CN" sz="3200" dirty="0" smtClean="0">
                <a:latin typeface="宋体" panose="02010600030101010101" pitchFamily="2" charset="-122"/>
                <a:cs typeface="宋体" panose="02010600030101010101" pitchFamily="2" charset="-122"/>
                <a:sym typeface="+mn-ea"/>
              </a:rPr>
              <a:t>ULC</a:t>
            </a:r>
            <a:r>
              <a:rPr lang="zh-CN" altLang="en-US" sz="3200" dirty="0" smtClean="0">
                <a:latin typeface="宋体" panose="02010600030101010101" pitchFamily="2" charset="-122"/>
                <a:cs typeface="宋体" panose="02010600030101010101" pitchFamily="2" charset="-122"/>
                <a:sym typeface="+mn-ea"/>
              </a:rPr>
              <a:t>等）之间的</a:t>
            </a:r>
            <a:r>
              <a:rPr lang="en-US" altLang="zh-CN" sz="3200" dirty="0" smtClean="0">
                <a:latin typeface="宋体" panose="02010600030101010101" pitchFamily="2" charset="-122"/>
                <a:cs typeface="宋体" panose="02010600030101010101" pitchFamily="2" charset="-122"/>
                <a:sym typeface="+mn-ea"/>
              </a:rPr>
              <a:t>不同控制请求仲裁的解决方案</a:t>
            </a:r>
            <a:r>
              <a:rPr lang="zh-CN" altLang="en-US" sz="3200" dirty="0" smtClean="0">
                <a:latin typeface="宋体" panose="02010600030101010101" pitchFamily="2" charset="-122"/>
                <a:cs typeface="宋体" panose="02010600030101010101" pitchFamily="2" charset="-122"/>
                <a:sym typeface="+mn-ea"/>
              </a:rPr>
              <a:t>，比如在自动泊车运行时如何处理LCC的激活请求等</a:t>
            </a:r>
            <a:endParaRPr lang="zh-CN" altLang="en-US" sz="32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endParaRPr lang="zh-CN" altLang="en-US" sz="32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r>
              <a:rPr lang="zh-CN" altLang="en-US" sz="3200" dirty="0" smtClean="0">
                <a:latin typeface="宋体" panose="02010600030101010101" pitchFamily="2" charset="-122"/>
                <a:cs typeface="宋体" panose="02010600030101010101" pitchFamily="2" charset="-122"/>
                <a:sym typeface="+mn-ea"/>
              </a:rPr>
              <a:t>考虑</a:t>
            </a:r>
            <a:r>
              <a:rPr lang="en-US" altLang="zh-CN" sz="3200" dirty="0" smtClean="0">
                <a:latin typeface="宋体" panose="02010600030101010101" pitchFamily="2" charset="-122"/>
                <a:cs typeface="宋体" panose="02010600030101010101" pitchFamily="2" charset="-122"/>
                <a:sym typeface="+mn-ea"/>
              </a:rPr>
              <a:t>SCU</a:t>
            </a:r>
            <a:r>
              <a:rPr lang="zh-CN" altLang="en-US" sz="3200" dirty="0" smtClean="0">
                <a:latin typeface="宋体" panose="02010600030101010101" pitchFamily="2" charset="-122"/>
                <a:cs typeface="宋体" panose="02010600030101010101" pitchFamily="2" charset="-122"/>
                <a:sym typeface="+mn-ea"/>
              </a:rPr>
              <a:t>内部同一个功能的不同子模块之间的</a:t>
            </a:r>
            <a:r>
              <a:rPr lang="en-US" altLang="zh-CN" sz="3200" dirty="0" smtClean="0">
                <a:latin typeface="宋体" panose="02010600030101010101" pitchFamily="2" charset="-122"/>
                <a:cs typeface="宋体" panose="02010600030101010101" pitchFamily="2" charset="-122"/>
                <a:sym typeface="+mn-ea"/>
              </a:rPr>
              <a:t>不同控制请求仲裁的解决方案</a:t>
            </a:r>
            <a:endParaRPr lang="zh-CN" altLang="en-US" sz="3200" dirty="0" smtClean="0">
              <a:latin typeface="宋体" panose="02010600030101010101" pitchFamily="2" charset="-122"/>
              <a:cs typeface="宋体" panose="02010600030101010101" pitchFamily="2" charset="-122"/>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7040880" cy="553085"/>
          </a:xfrm>
          <a:prstGeom prst="rect">
            <a:avLst/>
          </a:prstGeom>
          <a:noFill/>
        </p:spPr>
        <p:txBody>
          <a:bodyPr wrap="none" rtlCol="0" anchor="t">
            <a:spAutoFit/>
          </a:bodyPr>
          <a:p>
            <a:pPr algn="l"/>
            <a:r>
              <a:rPr lang="zh-CN" sz="3000">
                <a:solidFill>
                  <a:srgbClr val="000000"/>
                </a:solidFill>
                <a:sym typeface="+mn-ea"/>
              </a:rPr>
              <a:t>FSR未考虑不同控制请求仲裁的解决方案</a:t>
            </a:r>
            <a:endParaRPr lang="zh-CN" sz="3000">
              <a:solidFill>
                <a:srgbClr val="000000"/>
              </a:solidFill>
              <a:sym typeface="+mn-ea"/>
            </a:endParaRPr>
          </a:p>
        </p:txBody>
      </p:sp>
      <p:sp>
        <p:nvSpPr>
          <p:cNvPr id="12" name="文本框 11"/>
          <p:cNvSpPr txBox="1"/>
          <p:nvPr/>
        </p:nvSpPr>
        <p:spPr>
          <a:xfrm>
            <a:off x="770890" y="391033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4"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994140"/>
            <a:ext cx="23159720" cy="35306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10242" name="文本占位符 2"/>
          <p:cNvSpPr>
            <a:spLocks noGrp="1"/>
          </p:cNvSpPr>
          <p:nvPr/>
        </p:nvSpPr>
        <p:spPr>
          <a:xfrm>
            <a:off x="914400" y="9552940"/>
            <a:ext cx="22796500" cy="283845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rPr>
              <a:t>如果适用,应考虑以下几点来定义每项功能安全要求:</a:t>
            </a:r>
            <a:endPar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endParaRPr>
          </a:p>
          <a:p>
            <a:pPr defTabSz="914400"/>
            <a:r>
              <a:rPr lang="en-US" altLang="zh-CN" sz="3200" kern="1200">
                <a:solidFill>
                  <a:srgbClr val="727171"/>
                </a:solidFill>
                <a:latin typeface="+mn-lt"/>
                <a:ea typeface="华康金刚黑A Medium" panose="020B0500000000000000" pitchFamily="34" charset="-122"/>
                <a:cs typeface="+mn-cs"/>
              </a:rPr>
              <a:t>The functional safety requirements shall specify, if applicable, strategies for:</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a:latin typeface="+mn-lt"/>
                <a:sym typeface="+mn-ea"/>
              </a:rPr>
              <a:t>If a safe state cannot be reached by a transition within an acceptable time interval, an emergency operation shall be specified.如果在一个可接受的时间间隔内,不能过渡到安全状态,应规定紧急运行。</a:t>
            </a:r>
            <a:endParaRPr lang="en-US" altLang="zh-CN" sz="3200" kern="1200">
              <a:solidFill>
                <a:srgbClr val="727171"/>
              </a:solidFill>
              <a:latin typeface="+mn-lt"/>
              <a:ea typeface="华康金刚黑A Medium" panose="020B0500000000000000" pitchFamily="34" charset="-122"/>
              <a:cs typeface="+mn-cs"/>
            </a:endParaRPr>
          </a:p>
        </p:txBody>
      </p:sp>
      <p:sp>
        <p:nvSpPr>
          <p:cNvPr id="5" name="文本框 4"/>
          <p:cNvSpPr txBox="1"/>
          <p:nvPr/>
        </p:nvSpPr>
        <p:spPr>
          <a:xfrm>
            <a:off x="19264630" y="919353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sp>
        <p:nvSpPr>
          <p:cNvPr id="38" name="文本框 37"/>
          <p:cNvSpPr txBox="1"/>
          <p:nvPr/>
        </p:nvSpPr>
        <p:spPr>
          <a:xfrm>
            <a:off x="1106170" y="4879340"/>
            <a:ext cx="21313140" cy="1476375"/>
          </a:xfrm>
          <a:prstGeom prst="rect">
            <a:avLst/>
          </a:prstGeom>
          <a:noFill/>
        </p:spPr>
        <p:txBody>
          <a:bodyPr wrap="square" rtlCol="0" anchor="t">
            <a:spAutoFit/>
          </a:bodyPr>
          <a:p>
            <a:pPr marL="171450" indent="-171450" algn="l">
              <a:lnSpc>
                <a:spcPct val="150000"/>
              </a:lnSpc>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比如如果系统故障发生时，驾驶员没有及时接管，导致未能成功进入安全状态，则需要定义</a:t>
            </a:r>
            <a:r>
              <a:rPr lang="en-US" altLang="zh-CN" sz="3000">
                <a:sym typeface="+mn-ea"/>
              </a:rPr>
              <a:t>E</a:t>
            </a:r>
            <a:r>
              <a:rPr lang="en-US" altLang="zh-CN" sz="3000">
                <a:latin typeface="+mn-lt"/>
                <a:sym typeface="+mn-ea"/>
              </a:rPr>
              <a:t>mergency operation</a:t>
            </a:r>
            <a:r>
              <a:rPr lang="zh-CN" altLang="en-US" sz="3000">
                <a:latin typeface="+mn-lt"/>
                <a:sym typeface="+mn-ea"/>
              </a:rPr>
              <a:t>，例如沿上一时刻规划轨迹继续运行</a:t>
            </a:r>
            <a:r>
              <a:rPr lang="en-US" altLang="zh-CN" sz="3000">
                <a:latin typeface="+mn-lt"/>
                <a:sym typeface="+mn-ea"/>
              </a:rPr>
              <a:t>0.8</a:t>
            </a:r>
            <a:r>
              <a:rPr lang="zh-CN" altLang="en-US" sz="3000">
                <a:latin typeface="+mn-lt"/>
                <a:sym typeface="+mn-ea"/>
              </a:rPr>
              <a:t>秒后退出</a:t>
            </a:r>
            <a:r>
              <a:rPr lang="en-US" altLang="zh-CN" sz="3000">
                <a:latin typeface="+mn-lt"/>
                <a:sym typeface="+mn-ea"/>
              </a:rPr>
              <a:t>LCC</a:t>
            </a:r>
            <a:endParaRPr lang="zh-CN" altLang="en-US" sz="3000" dirty="0" smtClean="0">
              <a:latin typeface="宋体" panose="02010600030101010101" pitchFamily="2" charset="-122"/>
              <a:cs typeface="宋体" panose="02010600030101010101" pitchFamily="2" charset="-122"/>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7616825" cy="553085"/>
          </a:xfrm>
          <a:prstGeom prst="rect">
            <a:avLst/>
          </a:prstGeom>
          <a:noFill/>
        </p:spPr>
        <p:txBody>
          <a:bodyPr wrap="none" rtlCol="0" anchor="t">
            <a:spAutoFit/>
          </a:bodyPr>
          <a:p>
            <a:pPr algn="l"/>
            <a:r>
              <a:rPr lang="zh-CN" sz="3000">
                <a:solidFill>
                  <a:srgbClr val="000000"/>
                </a:solidFill>
                <a:sym typeface="+mn-ea"/>
              </a:rPr>
              <a:t>FSR未考虑</a:t>
            </a:r>
            <a:r>
              <a:rPr lang="en-US" altLang="zh-CN" sz="3000">
                <a:solidFill>
                  <a:srgbClr val="000000"/>
                </a:solidFill>
                <a:sym typeface="+mn-ea"/>
              </a:rPr>
              <a:t>E</a:t>
            </a:r>
            <a:r>
              <a:rPr lang="zh-CN" sz="3000">
                <a:solidFill>
                  <a:srgbClr val="000000"/>
                </a:solidFill>
                <a:sym typeface="+mn-ea"/>
              </a:rPr>
              <a:t>mergency operation的解决方案</a:t>
            </a:r>
            <a:endParaRPr lang="zh-CN" sz="3000">
              <a:solidFill>
                <a:srgbClr val="000000"/>
              </a:solidFill>
              <a:sym typeface="+mn-ea"/>
            </a:endParaRPr>
          </a:p>
        </p:txBody>
      </p:sp>
      <p:sp>
        <p:nvSpPr>
          <p:cNvPr id="12" name="文本框 11"/>
          <p:cNvSpPr txBox="1"/>
          <p:nvPr/>
        </p:nvSpPr>
        <p:spPr>
          <a:xfrm>
            <a:off x="770890" y="405257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4"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157210"/>
            <a:ext cx="23159720" cy="436753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10242" name="文本占位符 2"/>
          <p:cNvSpPr>
            <a:spLocks noGrp="1"/>
          </p:cNvSpPr>
          <p:nvPr/>
        </p:nvSpPr>
        <p:spPr>
          <a:xfrm>
            <a:off x="875030" y="8484870"/>
            <a:ext cx="22796500" cy="428117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3200">
                <a:latin typeface="+mn-lt"/>
                <a:sym typeface="+mn-ea"/>
              </a:rPr>
              <a:t>如果为了满足安全目标而对驾驶员或其他潜在涉险人员的必要行动做出了假设,则应进行a) 和b):</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a:latin typeface="+mn-lt"/>
                <a:sym typeface="+mn-ea"/>
              </a:rPr>
              <a:t>If assumptions are made about the necessary actions of the driver, or other persons, in order to prevent the violation of a safety goal, then the following shall apply:</a:t>
            </a:r>
            <a:endParaRPr lang="en-US" altLang="zh-CN" sz="3200">
              <a:latin typeface="+mn-lt"/>
              <a:sym typeface="+mn-ea"/>
            </a:endParaRPr>
          </a:p>
          <a:p>
            <a:pPr defTabSz="914400"/>
            <a:r>
              <a:rPr lang="en-US" altLang="zh-CN" sz="3200">
                <a:latin typeface="+mn-lt"/>
                <a:sym typeface="+mn-ea"/>
              </a:rPr>
              <a:t>a)  these actions shall be specified in the functional safety concept; and在功能安全概念中应定义这些行动;及</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a:latin typeface="+mn-lt"/>
                <a:sym typeface="+mn-ea"/>
              </a:rPr>
              <a:t>b)  the adequate means and controls available to the driver or other persons shall be specified in the functional safety concept.在功能安全概念中应定义可供驾驶员或其他潜在涉险人员使用的足够的方法和控制手段。</a:t>
            </a:r>
            <a:endParaRPr lang="en-US" altLang="zh-CN" sz="3200" kern="1200">
              <a:solidFill>
                <a:srgbClr val="727171"/>
              </a:solidFill>
              <a:latin typeface="+mn-lt"/>
              <a:ea typeface="华康金刚黑A Medium" panose="020B0500000000000000" pitchFamily="34" charset="-122"/>
              <a:cs typeface="+mn-cs"/>
            </a:endParaRPr>
          </a:p>
        </p:txBody>
      </p:sp>
      <p:sp>
        <p:nvSpPr>
          <p:cNvPr id="5" name="文本框 4"/>
          <p:cNvSpPr txBox="1"/>
          <p:nvPr/>
        </p:nvSpPr>
        <p:spPr>
          <a:xfrm>
            <a:off x="19420840" y="822452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sp>
        <p:nvSpPr>
          <p:cNvPr id="38" name="文本框 37"/>
          <p:cNvSpPr txBox="1"/>
          <p:nvPr/>
        </p:nvSpPr>
        <p:spPr>
          <a:xfrm>
            <a:off x="1102360" y="4495800"/>
            <a:ext cx="22724110" cy="2399665"/>
          </a:xfrm>
          <a:prstGeom prst="rect">
            <a:avLst/>
          </a:prstGeom>
          <a:noFill/>
        </p:spPr>
        <p:txBody>
          <a:bodyPr wrap="square" rtlCol="0" anchor="t">
            <a:spAutoFit/>
          </a:bodyPr>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比如在紧急情况下，驾驶员可以通过踩加速踏板或者刹车override </a:t>
            </a:r>
            <a:r>
              <a:rPr lang="en-US" altLang="zh-CN" sz="3000" dirty="0" smtClean="0">
                <a:latin typeface="宋体" panose="02010600030101010101" pitchFamily="2" charset="-122"/>
                <a:cs typeface="宋体" panose="02010600030101010101" pitchFamily="2" charset="-122"/>
                <a:sym typeface="+mn-ea"/>
              </a:rPr>
              <a:t>SCU</a:t>
            </a:r>
            <a:r>
              <a:rPr lang="zh-CN" altLang="en-US" sz="3000" dirty="0" smtClean="0">
                <a:latin typeface="宋体" panose="02010600030101010101" pitchFamily="2" charset="-122"/>
                <a:cs typeface="宋体" panose="02010600030101010101" pitchFamily="2" charset="-122"/>
                <a:sym typeface="+mn-ea"/>
              </a:rPr>
              <a:t>的制动控制，以避免不能减速</a:t>
            </a:r>
            <a:r>
              <a:rPr lang="en-US" altLang="zh-CN" sz="3000" dirty="0" smtClean="0">
                <a:latin typeface="宋体" panose="02010600030101010101" pitchFamily="2" charset="-122"/>
                <a:cs typeface="宋体" panose="02010600030101010101" pitchFamily="2" charset="-122"/>
                <a:sym typeface="+mn-ea"/>
              </a:rPr>
              <a:t>/</a:t>
            </a:r>
            <a:r>
              <a:rPr lang="zh-CN" altLang="en-US" sz="3000" dirty="0" smtClean="0">
                <a:latin typeface="宋体" panose="02010600030101010101" pitchFamily="2" charset="-122"/>
                <a:cs typeface="宋体" panose="02010600030101010101" pitchFamily="2" charset="-122"/>
                <a:sym typeface="+mn-ea"/>
              </a:rPr>
              <a:t>减速不足造成的碰撞</a:t>
            </a: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比如在紧急情况下，驾驶员可以通过手动控制方向盘override </a:t>
            </a:r>
            <a:r>
              <a:rPr lang="en-US" altLang="zh-CN" sz="3000" dirty="0" smtClean="0">
                <a:latin typeface="宋体" panose="02010600030101010101" pitchFamily="2" charset="-122"/>
                <a:cs typeface="宋体" panose="02010600030101010101" pitchFamily="2" charset="-122"/>
                <a:sym typeface="+mn-ea"/>
              </a:rPr>
              <a:t>SCU</a:t>
            </a:r>
            <a:r>
              <a:rPr lang="zh-CN" altLang="en-US" sz="3000" dirty="0" smtClean="0">
                <a:latin typeface="宋体" panose="02010600030101010101" pitchFamily="2" charset="-122"/>
                <a:cs typeface="宋体" panose="02010600030101010101" pitchFamily="2" charset="-122"/>
                <a:sym typeface="+mn-ea"/>
              </a:rPr>
              <a:t>的转向控制，以避免非预期的转向</a:t>
            </a:r>
            <a:r>
              <a:rPr lang="en-US" altLang="zh-CN" sz="3000" dirty="0" smtClean="0">
                <a:latin typeface="宋体" panose="02010600030101010101" pitchFamily="2" charset="-122"/>
                <a:cs typeface="宋体" panose="02010600030101010101" pitchFamily="2" charset="-122"/>
                <a:sym typeface="+mn-ea"/>
              </a:rPr>
              <a:t>/</a:t>
            </a:r>
            <a:r>
              <a:rPr lang="zh-CN" altLang="en-US" sz="3000" dirty="0" smtClean="0">
                <a:latin typeface="宋体" panose="02010600030101010101" pitchFamily="2" charset="-122"/>
                <a:cs typeface="宋体" panose="02010600030101010101" pitchFamily="2" charset="-122"/>
                <a:sym typeface="+mn-ea"/>
              </a:rPr>
              <a:t>过度转向造成的碰撞</a:t>
            </a:r>
            <a:r>
              <a:rPr lang="en-US" altLang="zh-CN" sz="3000" dirty="0" smtClean="0">
                <a:latin typeface="宋体" panose="02010600030101010101" pitchFamily="2" charset="-122"/>
                <a:cs typeface="宋体" panose="02010600030101010101" pitchFamily="2" charset="-122"/>
                <a:sym typeface="+mn-ea"/>
              </a:rPr>
              <a:t>/</a:t>
            </a:r>
            <a:r>
              <a:rPr lang="zh-CN" altLang="en-US" sz="3000" dirty="0" smtClean="0">
                <a:latin typeface="宋体" panose="02010600030101010101" pitchFamily="2" charset="-122"/>
                <a:cs typeface="宋体" panose="02010600030101010101" pitchFamily="2" charset="-122"/>
                <a:sym typeface="+mn-ea"/>
              </a:rPr>
              <a:t>车道偏离</a:t>
            </a: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将</a:t>
            </a:r>
            <a:r>
              <a:rPr lang="en-US" altLang="zh-CN" sz="3000" dirty="0" smtClean="0">
                <a:latin typeface="宋体" panose="02010600030101010101" pitchFamily="2" charset="-122"/>
                <a:cs typeface="宋体" panose="02010600030101010101" pitchFamily="2" charset="-122"/>
                <a:sym typeface="+mn-ea"/>
              </a:rPr>
              <a:t>ACC/LCC</a:t>
            </a:r>
            <a:r>
              <a:rPr lang="zh-CN" altLang="en-US" sz="3000" dirty="0" smtClean="0">
                <a:latin typeface="宋体" panose="02010600030101010101" pitchFamily="2" charset="-122"/>
                <a:cs typeface="宋体" panose="02010600030101010101" pitchFamily="2" charset="-122"/>
                <a:sym typeface="+mn-ea"/>
              </a:rPr>
              <a:t>的系统限制及使用注意事项、驾驶员和其他潜在涉险人员的必要行动的定义等写入用户手册</a:t>
            </a:r>
            <a:endParaRPr lang="zh-CN" altLang="en-US" sz="3000" dirty="0" smtClean="0">
              <a:latin typeface="宋体" panose="02010600030101010101" pitchFamily="2" charset="-122"/>
              <a:cs typeface="宋体" panose="02010600030101010101" pitchFamily="2" charset="-122"/>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12374880" cy="553085"/>
          </a:xfrm>
          <a:prstGeom prst="rect">
            <a:avLst/>
          </a:prstGeom>
          <a:noFill/>
        </p:spPr>
        <p:txBody>
          <a:bodyPr wrap="none" rtlCol="0" anchor="t">
            <a:spAutoFit/>
          </a:bodyPr>
          <a:p>
            <a:pPr algn="l"/>
            <a:r>
              <a:rPr lang="zh-CN" sz="3000">
                <a:solidFill>
                  <a:srgbClr val="000000"/>
                </a:solidFill>
                <a:sym typeface="+mn-ea"/>
              </a:rPr>
              <a:t>FSR未考虑可供驾驶员或其他潜在涉险人员使用的足够的方法和控制手段</a:t>
            </a:r>
            <a:endParaRPr lang="zh-CN" sz="3000">
              <a:solidFill>
                <a:srgbClr val="000000"/>
              </a:solidFill>
              <a:sym typeface="+mn-ea"/>
            </a:endParaRPr>
          </a:p>
        </p:txBody>
      </p:sp>
      <p:sp>
        <p:nvSpPr>
          <p:cNvPr id="12" name="文本框 11"/>
          <p:cNvSpPr txBox="1"/>
          <p:nvPr/>
        </p:nvSpPr>
        <p:spPr>
          <a:xfrm>
            <a:off x="770890" y="364363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4"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文本框 37"/>
          <p:cNvSpPr txBox="1"/>
          <p:nvPr/>
        </p:nvSpPr>
        <p:spPr>
          <a:xfrm>
            <a:off x="1390650" y="5267960"/>
            <a:ext cx="21313140" cy="1476375"/>
          </a:xfrm>
          <a:prstGeom prst="rect">
            <a:avLst/>
          </a:prstGeom>
          <a:noFill/>
        </p:spPr>
        <p:txBody>
          <a:bodyPr wrap="square" rtlCol="0" anchor="t">
            <a:spAutoFit/>
          </a:bodyPr>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比如如果</a:t>
            </a:r>
            <a:r>
              <a:rPr lang="en-US" altLang="zh-CN" sz="3000" dirty="0" smtClean="0">
                <a:latin typeface="宋体" panose="02010600030101010101" pitchFamily="2" charset="-122"/>
                <a:cs typeface="宋体" panose="02010600030101010101" pitchFamily="2" charset="-122"/>
                <a:sym typeface="+mn-ea"/>
              </a:rPr>
              <a:t>LCC</a:t>
            </a:r>
            <a:r>
              <a:rPr lang="zh-CN" altLang="en-US" sz="3000" dirty="0" smtClean="0">
                <a:latin typeface="宋体" panose="02010600030101010101" pitchFamily="2" charset="-122"/>
                <a:cs typeface="宋体" panose="02010600030101010101" pitchFamily="2" charset="-122"/>
                <a:sym typeface="+mn-ea"/>
              </a:rPr>
              <a:t>脱手检测持续 20s（标定值），驾驶员都未接管车辆，那么退出</a:t>
            </a:r>
            <a:r>
              <a:rPr lang="en-US" altLang="zh-CN" sz="3000" dirty="0" smtClean="0">
                <a:latin typeface="宋体" panose="02010600030101010101" pitchFamily="2" charset="-122"/>
                <a:cs typeface="宋体" panose="02010600030101010101" pitchFamily="2" charset="-122"/>
                <a:sym typeface="+mn-ea"/>
              </a:rPr>
              <a:t>LCC</a:t>
            </a:r>
            <a:r>
              <a:rPr lang="zh-CN" altLang="en-US" sz="3000" dirty="0" smtClean="0">
                <a:latin typeface="宋体" panose="02010600030101010101" pitchFamily="2" charset="-122"/>
                <a:cs typeface="宋体" panose="02010600030101010101" pitchFamily="2" charset="-122"/>
                <a:sym typeface="+mn-ea"/>
              </a:rPr>
              <a:t>并且本次驾驶周期不再允许</a:t>
            </a:r>
            <a:r>
              <a:rPr lang="en-US" altLang="zh-CN" sz="3000" dirty="0" smtClean="0">
                <a:latin typeface="宋体" panose="02010600030101010101" pitchFamily="2" charset="-122"/>
                <a:cs typeface="宋体" panose="02010600030101010101" pitchFamily="2" charset="-122"/>
                <a:sym typeface="+mn-ea"/>
              </a:rPr>
              <a:t>LCC</a:t>
            </a:r>
            <a:r>
              <a:rPr lang="zh-CN" altLang="en-US" sz="3000" dirty="0" smtClean="0">
                <a:latin typeface="宋体" panose="02010600030101010101" pitchFamily="2" charset="-122"/>
                <a:cs typeface="宋体" panose="02010600030101010101" pitchFamily="2" charset="-122"/>
                <a:sym typeface="+mn-ea"/>
              </a:rPr>
              <a:t>激活。</a:t>
            </a: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比如如果LCC发给EPS的横向调整扭矩请求第 3 次超过 3Nm 达 300ms，则本次点火循环EPS 不再响应LCC的扭矩请求。</a:t>
            </a:r>
            <a:endParaRPr lang="zh-CN" altLang="en-US" sz="3000" dirty="0" smtClean="0">
              <a:latin typeface="宋体" panose="02010600030101010101" pitchFamily="2" charset="-122"/>
              <a:cs typeface="宋体" panose="02010600030101010101" pitchFamily="2" charset="-122"/>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7040880" cy="553085"/>
          </a:xfrm>
          <a:prstGeom prst="rect">
            <a:avLst/>
          </a:prstGeom>
          <a:noFill/>
        </p:spPr>
        <p:txBody>
          <a:bodyPr wrap="none" rtlCol="0" anchor="t">
            <a:spAutoFit/>
          </a:bodyPr>
          <a:p>
            <a:pPr algn="l"/>
            <a:r>
              <a:rPr lang="zh-CN" sz="3000">
                <a:solidFill>
                  <a:srgbClr val="000000"/>
                </a:solidFill>
                <a:sym typeface="+mn-ea"/>
              </a:rPr>
              <a:t>FSR未考虑避免故障潜伏的措施或者方案</a:t>
            </a:r>
            <a:endParaRPr lang="zh-CN" sz="3000">
              <a:solidFill>
                <a:srgbClr val="000000"/>
              </a:solidFill>
              <a:sym typeface="+mn-ea"/>
            </a:endParaRPr>
          </a:p>
        </p:txBody>
      </p:sp>
      <p:sp>
        <p:nvSpPr>
          <p:cNvPr id="12" name="文本框 11"/>
          <p:cNvSpPr txBox="1"/>
          <p:nvPr/>
        </p:nvSpPr>
        <p:spPr>
          <a:xfrm>
            <a:off x="770890" y="444373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4"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157210"/>
            <a:ext cx="23159720" cy="436753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10242" name="文本占位符 2"/>
          <p:cNvSpPr>
            <a:spLocks noGrp="1"/>
          </p:cNvSpPr>
          <p:nvPr/>
        </p:nvSpPr>
        <p:spPr>
          <a:xfrm>
            <a:off x="875030" y="8484870"/>
            <a:ext cx="22796500" cy="369570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2400">
                <a:latin typeface="+mn-lt"/>
                <a:sym typeface="+mn-ea"/>
              </a:rPr>
              <a:t>如果功能安全概念依赖于外部措施,应:</a:t>
            </a:r>
            <a:endParaRPr lang="en-US" altLang="zh-CN" sz="2400" kern="1200">
              <a:solidFill>
                <a:srgbClr val="727171"/>
              </a:solidFill>
              <a:latin typeface="+mn-lt"/>
              <a:ea typeface="华康金刚黑A Medium" panose="020B0500000000000000" pitchFamily="34" charset="-122"/>
              <a:cs typeface="+mn-cs"/>
            </a:endParaRPr>
          </a:p>
          <a:p>
            <a:pPr defTabSz="914400"/>
            <a:r>
              <a:rPr lang="en-US" altLang="zh-CN" sz="2400">
                <a:latin typeface="+mn-lt"/>
                <a:sym typeface="+mn-ea"/>
              </a:rPr>
              <a:t>If the functional safety concept relies on external measures, then the following shall apply:</a:t>
            </a:r>
            <a:endParaRPr lang="en-US" altLang="zh-CN" sz="2400" kern="1200">
              <a:solidFill>
                <a:srgbClr val="727171"/>
              </a:solidFill>
              <a:latin typeface="+mn-lt"/>
              <a:ea typeface="华康金刚黑A Medium" panose="020B0500000000000000" pitchFamily="34" charset="-122"/>
              <a:cs typeface="+mn-cs"/>
            </a:endParaRPr>
          </a:p>
          <a:p>
            <a:pPr defTabSz="914400"/>
            <a:r>
              <a:rPr lang="en-US" altLang="zh-CN" sz="2400">
                <a:latin typeface="+mn-lt"/>
                <a:sym typeface="+mn-ea"/>
              </a:rPr>
              <a:t>a)the functional safety requirements implemented by external measures shall be derived and communicated;应导出由外部措施实现的功能安全要求并进行沟通</a:t>
            </a:r>
            <a:endParaRPr lang="en-US" altLang="zh-CN" sz="2400" kern="1200">
              <a:solidFill>
                <a:srgbClr val="727171"/>
              </a:solidFill>
              <a:latin typeface="+mn-lt"/>
              <a:ea typeface="华康金刚黑A Medium" panose="020B0500000000000000" pitchFamily="34" charset="-122"/>
              <a:cs typeface="+mn-cs"/>
            </a:endParaRPr>
          </a:p>
          <a:p>
            <a:pPr defTabSz="914400"/>
            <a:r>
              <a:rPr lang="en-US" altLang="zh-CN" sz="2400">
                <a:latin typeface="+mn-lt"/>
                <a:sym typeface="+mn-ea"/>
              </a:rPr>
              <a:t>b)the functional safety requirements of interfaces with external measures shall be specified; and应定义与外部措施接口的功能安全要求</a:t>
            </a:r>
            <a:endParaRPr lang="en-US" altLang="zh-CN" sz="2400" kern="1200">
              <a:solidFill>
                <a:srgbClr val="727171"/>
              </a:solidFill>
              <a:latin typeface="+mn-lt"/>
              <a:ea typeface="华康金刚黑A Medium" panose="020B0500000000000000" pitchFamily="34" charset="-122"/>
              <a:cs typeface="+mn-cs"/>
            </a:endParaRPr>
          </a:p>
          <a:p>
            <a:pPr defTabSz="914400"/>
            <a:r>
              <a:rPr lang="en-US" altLang="zh-CN" sz="2400">
                <a:latin typeface="+mn-lt"/>
                <a:sym typeface="+mn-ea"/>
              </a:rPr>
              <a:t>c)if the external measures are implemented by one or more E/E systems, the functional safety requirements shall be addressed using ISO 26262.若外部措施是由一个或多个电子电气系统实现的,则</a:t>
            </a:r>
            <a:r>
              <a:rPr lang="zh-CN" altLang="en-US" sz="2400">
                <a:latin typeface="+mn-lt"/>
                <a:sym typeface="+mn-ea"/>
              </a:rPr>
              <a:t>应使用</a:t>
            </a:r>
            <a:r>
              <a:rPr lang="en-US" altLang="zh-CN" sz="2400">
                <a:latin typeface="+mn-lt"/>
                <a:sym typeface="+mn-ea"/>
              </a:rPr>
              <a:t>ISO 26262</a:t>
            </a:r>
            <a:r>
              <a:rPr lang="zh-CN" altLang="en-US" sz="2400">
                <a:latin typeface="+mn-lt"/>
                <a:sym typeface="+mn-ea"/>
              </a:rPr>
              <a:t>来</a:t>
            </a:r>
            <a:r>
              <a:rPr lang="en-US" altLang="zh-CN" sz="2400">
                <a:latin typeface="+mn-lt"/>
                <a:sym typeface="+mn-ea"/>
              </a:rPr>
              <a:t>表述其功能安全要求</a:t>
            </a:r>
            <a:endParaRPr lang="en-US" altLang="zh-CN" sz="2400" kern="1200">
              <a:solidFill>
                <a:srgbClr val="727171"/>
              </a:solidFill>
              <a:latin typeface="+mn-lt"/>
              <a:ea typeface="华康金刚黑A Medium" panose="020B0500000000000000" pitchFamily="34" charset="-122"/>
              <a:cs typeface="+mn-cs"/>
            </a:endParaRPr>
          </a:p>
        </p:txBody>
      </p:sp>
      <p:sp>
        <p:nvSpPr>
          <p:cNvPr id="5" name="文本框 4"/>
          <p:cNvSpPr txBox="1"/>
          <p:nvPr/>
        </p:nvSpPr>
        <p:spPr>
          <a:xfrm>
            <a:off x="19420840" y="822452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sp>
        <p:nvSpPr>
          <p:cNvPr id="38" name="文本框 37"/>
          <p:cNvSpPr txBox="1"/>
          <p:nvPr/>
        </p:nvSpPr>
        <p:spPr>
          <a:xfrm>
            <a:off x="910590" y="5143500"/>
            <a:ext cx="21313140" cy="1476375"/>
          </a:xfrm>
          <a:prstGeom prst="rect">
            <a:avLst/>
          </a:prstGeom>
          <a:noFill/>
        </p:spPr>
        <p:txBody>
          <a:bodyPr wrap="square" rtlCol="0" anchor="t">
            <a:spAutoFit/>
          </a:bodyPr>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比如当车速&gt;10km/h时，EPS不允许执行任何来自APA的转向请求</a:t>
            </a: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endParaRPr lang="zh-CN" altLang="en-US" sz="3000" dirty="0" smtClean="0">
              <a:latin typeface="宋体" panose="02010600030101010101" pitchFamily="2" charset="-122"/>
              <a:cs typeface="宋体" panose="02010600030101010101" pitchFamily="2" charset="-122"/>
              <a:sym typeface="+mn-ea"/>
            </a:endParaRPr>
          </a:p>
          <a:p>
            <a:pPr marL="171450" indent="-171450" algn="l">
              <a:buFont typeface="Wingdings" panose="05000000000000000000" charset="0"/>
              <a:buChar char="p"/>
            </a:pPr>
            <a:r>
              <a:rPr lang="zh-CN" altLang="en-US" sz="3000" dirty="0" smtClean="0">
                <a:latin typeface="宋体" panose="02010600030101010101" pitchFamily="2" charset="-122"/>
                <a:cs typeface="宋体" panose="02010600030101010101" pitchFamily="2" charset="-122"/>
                <a:sym typeface="+mn-ea"/>
              </a:rPr>
              <a:t>比如如果LCC发给EPS的横向调整扭矩请求第 3 次超过 3Nm 达 300ms，则本次点火循环EPS 不再响应LCC的扭矩请求</a:t>
            </a:r>
            <a:endParaRPr lang="zh-CN" altLang="en-US" sz="3000" dirty="0" smtClean="0">
              <a:latin typeface="宋体" panose="02010600030101010101" pitchFamily="2" charset="-122"/>
              <a:cs typeface="宋体" panose="02010600030101010101" pitchFamily="2" charset="-122"/>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7421880" cy="553085"/>
          </a:xfrm>
          <a:prstGeom prst="rect">
            <a:avLst/>
          </a:prstGeom>
          <a:noFill/>
        </p:spPr>
        <p:txBody>
          <a:bodyPr wrap="none" rtlCol="0" anchor="t">
            <a:spAutoFit/>
          </a:bodyPr>
          <a:p>
            <a:pPr algn="l"/>
            <a:r>
              <a:rPr lang="zh-CN" sz="3000">
                <a:solidFill>
                  <a:srgbClr val="000000"/>
                </a:solidFill>
                <a:sym typeface="+mn-ea"/>
              </a:rPr>
              <a:t>FSR未考虑由外部措施实现的功能安全要求</a:t>
            </a:r>
            <a:endParaRPr lang="zh-CN" sz="3000">
              <a:solidFill>
                <a:srgbClr val="000000"/>
              </a:solidFill>
              <a:sym typeface="+mn-ea"/>
            </a:endParaRPr>
          </a:p>
        </p:txBody>
      </p:sp>
      <p:sp>
        <p:nvSpPr>
          <p:cNvPr id="12" name="文本框 11"/>
          <p:cNvSpPr txBox="1"/>
          <p:nvPr/>
        </p:nvSpPr>
        <p:spPr>
          <a:xfrm>
            <a:off x="770890" y="444373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4"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39300" y="5261610"/>
            <a:ext cx="5396865" cy="14122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8000" b="1" i="0" strike="noStrike" cap="none" spc="0" normalizeH="0" baseline="0">
                <a:ln>
                  <a:noFill/>
                </a:ln>
                <a:solidFill>
                  <a:srgbClr val="000000"/>
                </a:solidFill>
                <a:effectLst/>
                <a:uFillTx/>
                <a:latin typeface="+mn-lt"/>
                <a:ea typeface="+mn-ea"/>
                <a:cs typeface="+mn-cs"/>
                <a:sym typeface="Helvetica"/>
              </a:rPr>
              <a:t>谢谢！</a:t>
            </a:r>
            <a:endParaRPr kumimoji="0" lang="zh-CN" altLang="en-US" sz="8000" b="1" i="0"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内容占位符 39"/>
          <p:cNvSpPr>
            <a:spLocks noGrp="1"/>
          </p:cNvSpPr>
          <p:nvPr>
            <p:ph idx="1"/>
          </p:nvPr>
        </p:nvSpPr>
        <p:spPr>
          <a:xfrm>
            <a:off x="1144270" y="944880"/>
            <a:ext cx="5276850" cy="866775"/>
          </a:xfrm>
        </p:spPr>
        <p:txBody>
          <a:bodyPr>
            <a:noAutofit/>
          </a:bodyPr>
          <a:p>
            <a:pPr marL="0" lvl="0" indent="0">
              <a:buNone/>
            </a:pPr>
            <a:r>
              <a:rPr lang="zh-CN" altLang="en-US" sz="4500" dirty="0">
                <a:sym typeface="+mn-ea"/>
              </a:rPr>
              <a:t>智能驾驶安全</a:t>
            </a:r>
            <a:r>
              <a:rPr lang="zh-CN" altLang="en-US" sz="4500" dirty="0" smtClean="0">
                <a:sym typeface="+mn-ea"/>
              </a:rPr>
              <a:t>架构</a:t>
            </a:r>
            <a:endParaRPr lang="zh-CN" altLang="en-US" sz="3200" dirty="0"/>
          </a:p>
          <a:p>
            <a:pPr marL="0" lvl="1"/>
            <a:endParaRPr lang="zh-CN" altLang="en-US" sz="3200" dirty="0"/>
          </a:p>
          <a:p>
            <a:pPr lvl="1"/>
            <a:endParaRPr lang="zh-CN" altLang="en-US" sz="3200" dirty="0" smtClean="0"/>
          </a:p>
        </p:txBody>
      </p:sp>
      <p:grpSp>
        <p:nvGrpSpPr>
          <p:cNvPr id="3" name="组合 2"/>
          <p:cNvGrpSpPr/>
          <p:nvPr/>
        </p:nvGrpSpPr>
        <p:grpSpPr>
          <a:xfrm>
            <a:off x="657861" y="3302378"/>
            <a:ext cx="10483216" cy="1999616"/>
            <a:chOff x="-92384" y="4376300"/>
            <a:chExt cx="5745740" cy="1096187"/>
          </a:xfrm>
        </p:grpSpPr>
        <p:pic>
          <p:nvPicPr>
            <p:cNvPr id="4" name="图片 3"/>
            <p:cNvPicPr>
              <a:picLocks noChangeAspect="1"/>
            </p:cNvPicPr>
            <p:nvPr/>
          </p:nvPicPr>
          <p:blipFill>
            <a:blip r:embed="rId1" cstate="print"/>
            <a:stretch>
              <a:fillRect/>
            </a:stretch>
          </p:blipFill>
          <p:spPr>
            <a:xfrm>
              <a:off x="-92384" y="4574134"/>
              <a:ext cx="1832461" cy="807428"/>
            </a:xfrm>
            <a:prstGeom prst="rect">
              <a:avLst/>
            </a:prstGeom>
          </p:spPr>
        </p:pic>
        <p:sp>
          <p:nvSpPr>
            <p:cNvPr id="5" name="乘号 4"/>
            <p:cNvSpPr/>
            <p:nvPr/>
          </p:nvSpPr>
          <p:spPr>
            <a:xfrm>
              <a:off x="2097115" y="4463120"/>
              <a:ext cx="742014" cy="781498"/>
            </a:xfrm>
            <a:prstGeom prst="mathMultiply">
              <a:avLst>
                <a:gd name="adj1" fmla="val 812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6" name="矩形 5"/>
            <p:cNvSpPr/>
            <p:nvPr/>
          </p:nvSpPr>
          <p:spPr>
            <a:xfrm>
              <a:off x="2097115" y="5118811"/>
              <a:ext cx="1643778" cy="353676"/>
            </a:xfrm>
            <a:prstGeom prst="rect">
              <a:avLst/>
            </a:prstGeom>
          </p:spPr>
          <p:txBody>
            <a:bodyPr wrap="square">
              <a:spAutoFit/>
            </a:bodyPr>
            <a:p>
              <a:pPr marL="0" lvl="1"/>
              <a:r>
                <a:rPr lang="zh-CN" altLang="en-US" dirty="0" smtClean="0">
                  <a:latin typeface="微软雅黑" panose="020B0503020204020204" charset="-122"/>
                  <a:ea typeface="微软雅黑" panose="020B0503020204020204" charset="-122"/>
                </a:rPr>
                <a:t>系统自身失效</a:t>
              </a:r>
              <a:endParaRPr lang="zh-CN" altLang="en-US" dirty="0">
                <a:latin typeface="微软雅黑" panose="020B0503020204020204" charset="-122"/>
                <a:ea typeface="微软雅黑" panose="020B0503020204020204" charset="-122"/>
              </a:endParaRPr>
            </a:p>
          </p:txBody>
        </p:sp>
        <p:sp>
          <p:nvSpPr>
            <p:cNvPr id="13" name="矩形 12"/>
            <p:cNvSpPr/>
            <p:nvPr/>
          </p:nvSpPr>
          <p:spPr>
            <a:xfrm>
              <a:off x="3960505" y="4376300"/>
              <a:ext cx="1692851" cy="914127"/>
            </a:xfrm>
            <a:prstGeom prst="rect">
              <a:avLst/>
            </a:prstGeom>
            <a:ln w="12700" cmpd="sng">
              <a:solidFill>
                <a:schemeClr val="accent1">
                  <a:shade val="50000"/>
                </a:schemeClr>
              </a:solidFill>
              <a:prstDash val="sysDot"/>
            </a:ln>
          </p:spPr>
          <p:style>
            <a:lnRef idx="2">
              <a:schemeClr val="accent1"/>
            </a:lnRef>
            <a:fillRef idx="1">
              <a:schemeClr val="lt1"/>
            </a:fillRef>
            <a:effectRef idx="0">
              <a:schemeClr val="accent1"/>
            </a:effectRef>
            <a:fontRef idx="minor">
              <a:schemeClr val="dk1"/>
            </a:fontRef>
          </p:style>
          <p:txBody>
            <a:bodyPr wrap="square" tIns="0" rtlCol="0" anchor="ctr">
              <a:noAutofit/>
            </a:bodyPr>
            <a:p>
              <a:pPr marL="266700" indent="-266700" algn="just" fontAlgn="base">
                <a:lnSpc>
                  <a:spcPct val="150000"/>
                </a:lnSpc>
                <a:buClr>
                  <a:schemeClr val="tx1"/>
                </a:buClr>
                <a:buFont typeface="Wingdings" panose="05000000000000000000" pitchFamily="2" charset="2"/>
                <a:buNone/>
              </a:pPr>
              <a:r>
                <a:rPr lang="zh-CN" altLang="en-US" b="0" noProof="1" smtClean="0">
                  <a:latin typeface="微软雅黑" panose="020B0503020204020204" charset="-122"/>
                  <a:ea typeface="微软雅黑" panose="020B0503020204020204" charset="-122"/>
                </a:rPr>
                <a:t>功能安全</a:t>
              </a:r>
              <a:endParaRPr lang="zh-CN" altLang="en-US" b="0" strike="noStrike" noProof="1">
                <a:latin typeface="微软雅黑" panose="020B0503020204020204" charset="-122"/>
                <a:ea typeface="微软雅黑" panose="020B0503020204020204" charset="-122"/>
              </a:endParaRPr>
            </a:p>
          </p:txBody>
        </p:sp>
      </p:grpSp>
      <p:grpSp>
        <p:nvGrpSpPr>
          <p:cNvPr id="16" name="组合 15"/>
          <p:cNvGrpSpPr/>
          <p:nvPr/>
        </p:nvGrpSpPr>
        <p:grpSpPr>
          <a:xfrm>
            <a:off x="657860" y="6385646"/>
            <a:ext cx="10483214" cy="2221864"/>
            <a:chOff x="279556" y="3279602"/>
            <a:chExt cx="4706616" cy="997452"/>
          </a:xfrm>
        </p:grpSpPr>
        <p:sp>
          <p:nvSpPr>
            <p:cNvPr id="17" name="燕尾形箭头 16"/>
            <p:cNvSpPr/>
            <p:nvPr/>
          </p:nvSpPr>
          <p:spPr>
            <a:xfrm>
              <a:off x="2130957" y="3342887"/>
              <a:ext cx="752648" cy="561299"/>
            </a:xfrm>
            <a:prstGeom prst="notch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pic>
          <p:nvPicPr>
            <p:cNvPr id="18" name="Picture 2" descr="奇葩交通环境 的图像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556" y="3288439"/>
              <a:ext cx="1426895" cy="988615"/>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2029881" y="3904169"/>
              <a:ext cx="1569660" cy="289629"/>
            </a:xfrm>
            <a:prstGeom prst="rect">
              <a:avLst/>
            </a:prstGeom>
          </p:spPr>
          <p:txBody>
            <a:bodyPr wrap="square">
              <a:spAutoFit/>
            </a:bodyPr>
            <a:p>
              <a:pPr marL="0" lvl="1"/>
              <a:r>
                <a:rPr lang="zh-CN" altLang="en-US" dirty="0" smtClean="0">
                  <a:latin typeface="微软雅黑" panose="020B0503020204020204" charset="-122"/>
                  <a:ea typeface="微软雅黑" panose="020B0503020204020204" charset="-122"/>
                </a:rPr>
                <a:t>复杂未知环境</a:t>
              </a:r>
              <a:endParaRPr lang="zh-CN" altLang="en-US" dirty="0">
                <a:latin typeface="微软雅黑" panose="020B0503020204020204" charset="-122"/>
                <a:ea typeface="微软雅黑" panose="020B0503020204020204" charset="-122"/>
              </a:endParaRPr>
            </a:p>
          </p:txBody>
        </p:sp>
        <p:sp>
          <p:nvSpPr>
            <p:cNvPr id="20" name="矩形 19"/>
            <p:cNvSpPr/>
            <p:nvPr/>
          </p:nvSpPr>
          <p:spPr>
            <a:xfrm>
              <a:off x="3599475" y="3279602"/>
              <a:ext cx="1386697" cy="914213"/>
            </a:xfrm>
            <a:prstGeom prst="rect">
              <a:avLst/>
            </a:prstGeom>
            <a:ln w="12700" cmpd="sng">
              <a:solidFill>
                <a:schemeClr val="accent1">
                  <a:shade val="50000"/>
                </a:schemeClr>
              </a:solidFill>
              <a:prstDash val="sysDot"/>
            </a:ln>
          </p:spPr>
          <p:style>
            <a:lnRef idx="2">
              <a:schemeClr val="accent1"/>
            </a:lnRef>
            <a:fillRef idx="1">
              <a:schemeClr val="lt1"/>
            </a:fillRef>
            <a:effectRef idx="0">
              <a:schemeClr val="accent1"/>
            </a:effectRef>
            <a:fontRef idx="minor">
              <a:schemeClr val="dk1"/>
            </a:fontRef>
          </p:style>
          <p:txBody>
            <a:bodyPr wrap="square" tIns="0" rtlCol="0" anchor="ctr">
              <a:noAutofit/>
            </a:bodyPr>
            <a:p>
              <a:pPr marL="266700" indent="-266700" algn="just" fontAlgn="base">
                <a:lnSpc>
                  <a:spcPct val="150000"/>
                </a:lnSpc>
                <a:buClr>
                  <a:schemeClr val="tx1"/>
                </a:buClr>
                <a:buFont typeface="Wingdings" panose="05000000000000000000" pitchFamily="2" charset="2"/>
                <a:buNone/>
              </a:pPr>
              <a:r>
                <a:rPr lang="zh-CN" altLang="en-US" b="0" noProof="1" smtClean="0">
                  <a:latin typeface="微软雅黑" panose="020B0503020204020204" charset="-122"/>
                  <a:ea typeface="微软雅黑" panose="020B0503020204020204" charset="-122"/>
                </a:rPr>
                <a:t>预期功能安全</a:t>
              </a:r>
              <a:endParaRPr lang="zh-CN" altLang="en-US" b="0" strike="noStrike" noProof="1">
                <a:latin typeface="微软雅黑" panose="020B0503020204020204" charset="-122"/>
                <a:ea typeface="微软雅黑" panose="020B0503020204020204" charset="-122"/>
              </a:endParaRPr>
            </a:p>
          </p:txBody>
        </p:sp>
      </p:grpSp>
      <p:grpSp>
        <p:nvGrpSpPr>
          <p:cNvPr id="25" name="组合 24"/>
          <p:cNvGrpSpPr/>
          <p:nvPr/>
        </p:nvGrpSpPr>
        <p:grpSpPr>
          <a:xfrm>
            <a:off x="657860" y="9408913"/>
            <a:ext cx="10483849" cy="1997193"/>
            <a:chOff x="271315" y="1311316"/>
            <a:chExt cx="4798379" cy="1201029"/>
          </a:xfrm>
        </p:grpSpPr>
        <p:sp>
          <p:nvSpPr>
            <p:cNvPr id="28" name="闪电形 27"/>
            <p:cNvSpPr/>
            <p:nvPr/>
          </p:nvSpPr>
          <p:spPr>
            <a:xfrm>
              <a:off x="2327732" y="1311316"/>
              <a:ext cx="428958" cy="682906"/>
            </a:xfrm>
            <a:prstGeom prst="lightningBolt">
              <a:avLst/>
            </a:prstGeom>
            <a:solidFill>
              <a:srgbClr val="FF0000"/>
            </a:solidFill>
            <a:ln w="12700" cmpd="sng">
              <a:solidFill>
                <a:schemeClr val="accent1">
                  <a:shade val="50000"/>
                </a:schemeClr>
              </a:solidFill>
              <a:prstDash val="sysDot"/>
            </a:ln>
          </p:spPr>
          <p:style>
            <a:lnRef idx="2">
              <a:schemeClr val="accent1"/>
            </a:lnRef>
            <a:fillRef idx="1">
              <a:schemeClr val="lt1"/>
            </a:fillRef>
            <a:effectRef idx="0">
              <a:schemeClr val="accent1"/>
            </a:effectRef>
            <a:fontRef idx="minor">
              <a:schemeClr val="dk1"/>
            </a:fontRef>
          </p:style>
          <p:txBody>
            <a:bodyPr wrap="square" tIns="0" rtlCol="0" anchor="t">
              <a:spAutoFit/>
            </a:bodyPr>
            <a:p>
              <a:pPr marL="266700" indent="-266700" algn="just" fontAlgn="base">
                <a:lnSpc>
                  <a:spcPct val="150000"/>
                </a:lnSpc>
                <a:buClr>
                  <a:schemeClr val="tx1"/>
                </a:buClr>
                <a:buFont typeface="Wingdings" panose="05000000000000000000" pitchFamily="2" charset="2"/>
                <a:buNone/>
              </a:pPr>
              <a:endParaRPr lang="zh-CN" altLang="en-US" b="0" strike="noStrike" noProof="1">
                <a:latin typeface="微软雅黑" panose="020B0503020204020204" charset="-122"/>
                <a:ea typeface="微软雅黑" panose="020B0503020204020204" charset="-122"/>
              </a:endParaRPr>
            </a:p>
          </p:txBody>
        </p:sp>
        <p:pic>
          <p:nvPicPr>
            <p:cNvPr id="29" name="图片 28"/>
            <p:cNvPicPr>
              <a:picLocks noChangeAspect="1"/>
            </p:cNvPicPr>
            <p:nvPr/>
          </p:nvPicPr>
          <p:blipFill>
            <a:blip r:embed="rId3" cstate="print"/>
            <a:stretch>
              <a:fillRect/>
            </a:stretch>
          </p:blipFill>
          <p:spPr>
            <a:xfrm>
              <a:off x="271315" y="1311316"/>
              <a:ext cx="1480203" cy="1101674"/>
            </a:xfrm>
            <a:prstGeom prst="rect">
              <a:avLst/>
            </a:prstGeom>
          </p:spPr>
        </p:pic>
        <p:sp>
          <p:nvSpPr>
            <p:cNvPr id="30" name="矩形 29"/>
            <p:cNvSpPr/>
            <p:nvPr/>
          </p:nvSpPr>
          <p:spPr>
            <a:xfrm>
              <a:off x="2158841" y="2124372"/>
              <a:ext cx="1107996" cy="387973"/>
            </a:xfrm>
            <a:prstGeom prst="rect">
              <a:avLst/>
            </a:prstGeom>
          </p:spPr>
          <p:txBody>
            <a:bodyPr wrap="square">
              <a:spAutoFit/>
            </a:bodyPr>
            <a:p>
              <a:pPr marL="0" lvl="1"/>
              <a:r>
                <a:rPr lang="zh-CN" altLang="en-US" dirty="0" smtClean="0">
                  <a:latin typeface="微软雅黑" panose="020B0503020204020204" charset="-122"/>
                  <a:ea typeface="微软雅黑" panose="020B0503020204020204" charset="-122"/>
                </a:rPr>
                <a:t>黑客攻击</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3655756" y="1404872"/>
              <a:ext cx="1413938" cy="1107020"/>
            </a:xfrm>
            <a:prstGeom prst="rect">
              <a:avLst/>
            </a:prstGeom>
            <a:ln w="12700" cmpd="sng">
              <a:solidFill>
                <a:schemeClr val="accent1">
                  <a:shade val="50000"/>
                </a:schemeClr>
              </a:solidFill>
              <a:prstDash val="sysDot"/>
            </a:ln>
          </p:spPr>
          <p:style>
            <a:lnRef idx="2">
              <a:schemeClr val="accent1"/>
            </a:lnRef>
            <a:fillRef idx="1">
              <a:schemeClr val="lt1"/>
            </a:fillRef>
            <a:effectRef idx="0">
              <a:schemeClr val="accent1"/>
            </a:effectRef>
            <a:fontRef idx="minor">
              <a:schemeClr val="dk1"/>
            </a:fontRef>
          </p:style>
          <p:txBody>
            <a:bodyPr wrap="square" tIns="0" rtlCol="0" anchor="ctr">
              <a:noAutofit/>
            </a:bodyPr>
            <a:p>
              <a:pPr marL="266700" indent="-266700" algn="just" fontAlgn="base">
                <a:lnSpc>
                  <a:spcPct val="150000"/>
                </a:lnSpc>
                <a:buClr>
                  <a:schemeClr val="tx1"/>
                </a:buClr>
                <a:buFont typeface="Wingdings" panose="05000000000000000000" pitchFamily="2" charset="2"/>
                <a:buNone/>
              </a:pPr>
              <a:r>
                <a:rPr lang="zh-CN" altLang="en-US" b="0" strike="noStrike" noProof="1" smtClean="0">
                  <a:latin typeface="微软雅黑" panose="020B0503020204020204" charset="-122"/>
                  <a:ea typeface="微软雅黑" panose="020B0503020204020204" charset="-122"/>
                </a:rPr>
                <a:t>网络安全</a:t>
              </a:r>
              <a:endParaRPr lang="zh-CN" altLang="en-US" b="0" strike="noStrike" noProof="1">
                <a:latin typeface="微软雅黑" panose="020B0503020204020204" charset="-122"/>
                <a:ea typeface="微软雅黑" panose="020B0503020204020204" charset="-122"/>
              </a:endParaRPr>
            </a:p>
          </p:txBody>
        </p:sp>
      </p:grpSp>
      <p:pic>
        <p:nvPicPr>
          <p:cNvPr id="32" name="图片 31"/>
          <p:cNvPicPr>
            <a:picLocks noChangeAspect="1"/>
          </p:cNvPicPr>
          <p:nvPr/>
        </p:nvPicPr>
        <p:blipFill rotWithShape="1">
          <a:blip r:embed="rId4" cstate="print"/>
          <a:srcRect l="2621" t="-4711" r="2621" b="-4711"/>
          <a:stretch>
            <a:fillRect/>
          </a:stretch>
        </p:blipFill>
        <p:spPr>
          <a:xfrm>
            <a:off x="12214225" y="5302250"/>
            <a:ext cx="4194810" cy="3823970"/>
          </a:xfrm>
          <a:prstGeom prst="ellipse">
            <a:avLst/>
          </a:prstGeom>
          <a:solidFill>
            <a:schemeClr val="tx1"/>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3" name="五边形 32"/>
          <p:cNvSpPr/>
          <p:nvPr/>
        </p:nvSpPr>
        <p:spPr>
          <a:xfrm>
            <a:off x="17273905" y="4970145"/>
            <a:ext cx="1708150" cy="4200524"/>
          </a:xfrm>
          <a:prstGeom prst="homePlate">
            <a:avLst>
              <a:gd name="adj" fmla="val 0"/>
            </a:avLst>
          </a:prstGeom>
          <a:solidFill>
            <a:srgbClr val="92D050"/>
          </a:solidFill>
          <a:ln w="12700" cmpd="sng">
            <a:solidFill>
              <a:schemeClr val="accent1">
                <a:shade val="50000"/>
              </a:schemeClr>
            </a:solidFill>
            <a:prstDash val="sysDot"/>
          </a:ln>
        </p:spPr>
        <p:style>
          <a:lnRef idx="2">
            <a:schemeClr val="accent1"/>
          </a:lnRef>
          <a:fillRef idx="1">
            <a:schemeClr val="lt1"/>
          </a:fillRef>
          <a:effectRef idx="0">
            <a:schemeClr val="accent1"/>
          </a:effectRef>
          <a:fontRef idx="minor">
            <a:schemeClr val="dk1"/>
          </a:fontRef>
        </p:style>
        <p:txBody>
          <a:bodyPr wrap="square" tIns="0" rtlCol="0" anchor="t">
            <a:spAutoFit/>
          </a:bodyPr>
          <a:p>
            <a:pPr marL="3175" indent="-3175" algn="ctr">
              <a:lnSpc>
                <a:spcPct val="150000"/>
              </a:lnSpc>
              <a:buClr>
                <a:schemeClr val="tx1"/>
              </a:buClr>
            </a:pPr>
            <a:r>
              <a:rPr lang="zh-CN" altLang="en-US" dirty="0">
                <a:latin typeface="微软雅黑" panose="020B0503020204020204" charset="-122"/>
                <a:ea typeface="微软雅黑" panose="020B0503020204020204" charset="-122"/>
              </a:rPr>
              <a:t>主动</a:t>
            </a:r>
            <a:endParaRPr lang="zh-CN" altLang="en-US" dirty="0">
              <a:latin typeface="微软雅黑" panose="020B0503020204020204" charset="-122"/>
              <a:ea typeface="微软雅黑" panose="020B0503020204020204" charset="-122"/>
            </a:endParaRPr>
          </a:p>
          <a:p>
            <a:pPr marL="3175" indent="-3175" algn="ctr">
              <a:lnSpc>
                <a:spcPct val="150000"/>
              </a:lnSpc>
              <a:buClr>
                <a:schemeClr val="tx1"/>
              </a:buClr>
            </a:pPr>
            <a:r>
              <a:rPr lang="zh-CN" altLang="en-US" dirty="0" smtClean="0">
                <a:latin typeface="微软雅黑" panose="020B0503020204020204" charset="-122"/>
                <a:ea typeface="微软雅黑" panose="020B0503020204020204" charset="-122"/>
              </a:rPr>
              <a:t>安全</a:t>
            </a:r>
            <a:endParaRPr lang="en-US" altLang="zh-CN" dirty="0" smtClean="0">
              <a:latin typeface="微软雅黑" panose="020B0503020204020204" charset="-122"/>
              <a:ea typeface="微软雅黑" panose="020B0503020204020204" charset="-122"/>
            </a:endParaRPr>
          </a:p>
          <a:p>
            <a:pPr marL="3175" indent="-3175" algn="ctr">
              <a:lnSpc>
                <a:spcPct val="150000"/>
              </a:lnSpc>
              <a:buClr>
                <a:schemeClr val="tx1"/>
              </a:buClr>
            </a:pPr>
            <a:r>
              <a:rPr lang="en-US" altLang="zh-CN"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pPr marL="3175" indent="-3175" algn="ctr">
              <a:lnSpc>
                <a:spcPct val="150000"/>
              </a:lnSpc>
              <a:buClr>
                <a:schemeClr val="tx1"/>
              </a:buClr>
            </a:pPr>
            <a:r>
              <a:rPr lang="zh-CN" altLang="en-US" dirty="0" smtClean="0">
                <a:latin typeface="微软雅黑" panose="020B0503020204020204" charset="-122"/>
                <a:ea typeface="微软雅黑" panose="020B0503020204020204" charset="-122"/>
              </a:rPr>
              <a:t>被动</a:t>
            </a:r>
            <a:endParaRPr lang="zh-CN" altLang="en-US" dirty="0" smtClean="0">
              <a:latin typeface="微软雅黑" panose="020B0503020204020204" charset="-122"/>
              <a:ea typeface="微软雅黑" panose="020B0503020204020204" charset="-122"/>
            </a:endParaRPr>
          </a:p>
          <a:p>
            <a:pPr marL="3175" indent="-3175" algn="ctr">
              <a:lnSpc>
                <a:spcPct val="150000"/>
              </a:lnSpc>
              <a:buClr>
                <a:schemeClr val="tx1"/>
              </a:buClr>
            </a:pPr>
            <a:r>
              <a:rPr lang="zh-CN" altLang="en-US" dirty="0" smtClean="0">
                <a:latin typeface="微软雅黑" panose="020B0503020204020204" charset="-122"/>
                <a:ea typeface="微软雅黑" panose="020B0503020204020204" charset="-122"/>
              </a:rPr>
              <a:t>安全</a:t>
            </a:r>
            <a:endParaRPr lang="zh-CN" altLang="en-US" b="0" strike="noStrike" noProof="1">
              <a:latin typeface="微软雅黑" panose="020B0503020204020204" charset="-122"/>
              <a:ea typeface="微软雅黑" panose="020B0503020204020204" charset="-122"/>
            </a:endParaRPr>
          </a:p>
        </p:txBody>
      </p:sp>
      <p:pic>
        <p:nvPicPr>
          <p:cNvPr id="34" name="图片 33"/>
          <p:cNvPicPr>
            <a:picLocks noChangeAspect="1"/>
          </p:cNvPicPr>
          <p:nvPr/>
        </p:nvPicPr>
        <p:blipFill>
          <a:blip r:embed="rId5" cstate="print"/>
          <a:stretch>
            <a:fillRect/>
          </a:stretch>
        </p:blipFill>
        <p:spPr>
          <a:xfrm>
            <a:off x="19771360" y="6485890"/>
            <a:ext cx="3886200" cy="2040255"/>
          </a:xfrm>
          <a:prstGeom prst="rect">
            <a:avLst/>
          </a:prstGeom>
        </p:spPr>
      </p:pic>
      <p:sp>
        <p:nvSpPr>
          <p:cNvPr id="35" name="矩形 34"/>
          <p:cNvSpPr/>
          <p:nvPr/>
        </p:nvSpPr>
        <p:spPr>
          <a:xfrm>
            <a:off x="19771360" y="4970145"/>
            <a:ext cx="4396105" cy="1198880"/>
          </a:xfrm>
          <a:prstGeom prst="rect">
            <a:avLst/>
          </a:prstGeom>
        </p:spPr>
        <p:txBody>
          <a:bodyPr wrap="square">
            <a:spAutoFit/>
          </a:bodyPr>
          <a:p>
            <a:pPr marL="0" lvl="1"/>
            <a:r>
              <a:rPr lang="zh-CN" altLang="en-US" b="0" dirty="0" smtClean="0">
                <a:latin typeface="微软雅黑" panose="020B0503020204020204" charset="-122"/>
                <a:ea typeface="微软雅黑" panose="020B0503020204020204" charset="-122"/>
              </a:rPr>
              <a:t>自动驾驶安全后果</a:t>
            </a:r>
            <a:r>
              <a:rPr lang="en-US" altLang="zh-CN" b="0" dirty="0" smtClean="0">
                <a:latin typeface="微软雅黑" panose="020B0503020204020204" charset="-122"/>
                <a:ea typeface="微软雅黑" panose="020B0503020204020204" charset="-122"/>
              </a:rPr>
              <a:t>:</a:t>
            </a:r>
            <a:endParaRPr lang="en-US" altLang="zh-CN" b="0" dirty="0" smtClean="0">
              <a:latin typeface="微软雅黑" panose="020B0503020204020204" charset="-122"/>
              <a:ea typeface="微软雅黑" panose="020B0503020204020204" charset="-122"/>
            </a:endParaRPr>
          </a:p>
          <a:p>
            <a:pPr marL="0" lvl="1"/>
            <a:r>
              <a:rPr lang="zh-CN" altLang="en-US" dirty="0" smtClean="0">
                <a:latin typeface="微软雅黑" panose="020B0503020204020204" charset="-122"/>
                <a:ea typeface="微软雅黑" panose="020B0503020204020204" charset="-122"/>
              </a:rPr>
              <a:t>事故和伤亡</a:t>
            </a:r>
            <a:endParaRPr lang="zh-CN" altLang="en-US" dirty="0">
              <a:latin typeface="微软雅黑" panose="020B0503020204020204" charset="-122"/>
              <a:ea typeface="微软雅黑" panose="020B0503020204020204"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634490" y="11199495"/>
            <a:ext cx="21921470" cy="404230"/>
          </a:xfrm>
          <a:prstGeom prst="roundRect">
            <a:avLst/>
          </a:prstGeom>
          <a:blipFill>
            <a:blip r:embed="rId1"/>
          </a:blip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6" name="等腰三角形 5"/>
          <p:cNvSpPr/>
          <p:nvPr/>
        </p:nvSpPr>
        <p:spPr>
          <a:xfrm>
            <a:off x="12401550" y="11566525"/>
            <a:ext cx="454025" cy="734060"/>
          </a:xfrm>
          <a:prstGeom prst="triangle">
            <a:avLst/>
          </a:prstGeom>
          <a:blipFill>
            <a:blip r:embed="rId1"/>
          </a:blip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7" name="直接箭头连接符 6"/>
          <p:cNvCxnSpPr/>
          <p:nvPr/>
        </p:nvCxnSpPr>
        <p:spPr>
          <a:xfrm flipV="1">
            <a:off x="1725295" y="10374630"/>
            <a:ext cx="21503640" cy="46355"/>
          </a:xfrm>
          <a:prstGeom prst="straightConnector1">
            <a:avLst/>
          </a:prstGeom>
          <a:noFill/>
          <a:ln w="25400" cap="flat">
            <a:solidFill>
              <a:schemeClr val="tx1"/>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8" name="闪电形 7"/>
          <p:cNvSpPr/>
          <p:nvPr/>
        </p:nvSpPr>
        <p:spPr>
          <a:xfrm rot="540000">
            <a:off x="1494155" y="9051290"/>
            <a:ext cx="605790" cy="1232692"/>
          </a:xfrm>
          <a:prstGeom prst="lightningBol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4" name="直接箭头连接符 13"/>
          <p:cNvCxnSpPr/>
          <p:nvPr/>
        </p:nvCxnSpPr>
        <p:spPr>
          <a:xfrm flipV="1">
            <a:off x="12491720" y="9461500"/>
            <a:ext cx="9497695" cy="40005"/>
          </a:xfrm>
          <a:prstGeom prst="straightConnector1">
            <a:avLst/>
          </a:prstGeom>
          <a:noFill/>
          <a:ln w="28575" cap="flat">
            <a:solidFill>
              <a:srgbClr val="FF0000"/>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5" name="直接箭头连接符 14"/>
          <p:cNvCxnSpPr/>
          <p:nvPr/>
        </p:nvCxnSpPr>
        <p:spPr>
          <a:xfrm flipH="1">
            <a:off x="1938655" y="9874885"/>
            <a:ext cx="20180935" cy="37465"/>
          </a:xfrm>
          <a:prstGeom prst="straightConnector1">
            <a:avLst/>
          </a:prstGeom>
          <a:noFill/>
          <a:ln w="25400" cap="flat">
            <a:solidFill>
              <a:srgbClr val="0070C0"/>
            </a:solidFill>
            <a:prstDash val="solid"/>
            <a:round/>
            <a:tailEnd type="arrow"/>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6" name="文本框 15"/>
          <p:cNvSpPr txBox="1"/>
          <p:nvPr/>
        </p:nvSpPr>
        <p:spPr>
          <a:xfrm>
            <a:off x="11692255" y="7830185"/>
            <a:ext cx="1604010"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rPr>
              <a:t>可容忍的风险</a:t>
            </a:r>
            <a:endPar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7" name="文本框 16"/>
          <p:cNvSpPr txBox="1"/>
          <p:nvPr/>
        </p:nvSpPr>
        <p:spPr>
          <a:xfrm>
            <a:off x="21405215" y="6997065"/>
            <a:ext cx="2179320" cy="1567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rPr>
              <a:t>增加功能导致的不合理风险增加</a:t>
            </a:r>
            <a:endPar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8" name="文本框 17"/>
          <p:cNvSpPr txBox="1"/>
          <p:nvPr/>
        </p:nvSpPr>
        <p:spPr>
          <a:xfrm>
            <a:off x="1199515" y="7982585"/>
            <a:ext cx="117030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rPr>
              <a:t>残余风险</a:t>
            </a:r>
            <a:endPar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9" name="文本框 18"/>
          <p:cNvSpPr txBox="1"/>
          <p:nvPr/>
        </p:nvSpPr>
        <p:spPr>
          <a:xfrm>
            <a:off x="13514070" y="8876665"/>
            <a:ext cx="7887970"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rPr>
              <a:t>持续开发</a:t>
            </a:r>
            <a:r>
              <a:rPr kumimoji="0" lang="en-US" altLang="zh-CN" sz="3200" b="0" i="0" u="none" strike="noStrike" cap="none" spc="0" normalizeH="0" baseline="0">
                <a:ln>
                  <a:noFill/>
                </a:ln>
                <a:solidFill>
                  <a:srgbClr val="000000"/>
                </a:solidFill>
                <a:effectLst/>
                <a:uFillTx/>
                <a:latin typeface="+mj-lt"/>
                <a:ea typeface="+mj-ea"/>
                <a:cs typeface="+mj-cs"/>
                <a:sym typeface="Calibri" panose="020F0502020204030204"/>
              </a:rPr>
              <a:t>APA+ACC+LKA+</a:t>
            </a:r>
            <a:r>
              <a:rPr lang="en-US" altLang="zh-CN" sz="3200">
                <a:sym typeface="Calibri" panose="020F0502020204030204"/>
              </a:rPr>
              <a:t>...</a:t>
            </a:r>
            <a:r>
              <a:rPr lang="zh-CN" altLang="en-US" sz="3200">
                <a:sym typeface="Calibri" panose="020F0502020204030204"/>
              </a:rPr>
              <a:t>等自动驾驶功能</a:t>
            </a:r>
            <a:endParaRPr kumimoji="0" lang="en-US" altLang="zh-CN" sz="32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1" name="文本框 20"/>
          <p:cNvSpPr txBox="1"/>
          <p:nvPr/>
        </p:nvSpPr>
        <p:spPr>
          <a:xfrm>
            <a:off x="1184910" y="839470"/>
            <a:ext cx="9936480" cy="78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sz="4500" dirty="0" smtClean="0">
                <a:latin typeface="微软雅黑" panose="020B0503020204020204" charset="-122"/>
                <a:ea typeface="微软雅黑" panose="020B0503020204020204" charset="-122"/>
                <a:sym typeface="+mn-ea"/>
              </a:rPr>
              <a:t>功能安全的本质是控制风险</a:t>
            </a:r>
            <a:endParaRPr lang="zh-CN" altLang="en-US" sz="4500" dirty="0" smtClean="0">
              <a:latin typeface="微软雅黑" panose="020B0503020204020204" charset="-122"/>
              <a:ea typeface="微软雅黑" panose="020B0503020204020204" charset="-122"/>
              <a:sym typeface="+mn-ea"/>
            </a:endParaRPr>
          </a:p>
        </p:txBody>
      </p:sp>
      <p:sp>
        <p:nvSpPr>
          <p:cNvPr id="22" name="文本框 21"/>
          <p:cNvSpPr txBox="1"/>
          <p:nvPr/>
        </p:nvSpPr>
        <p:spPr>
          <a:xfrm>
            <a:off x="3075940" y="9227820"/>
            <a:ext cx="7063105" cy="5822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j-lt"/>
                <a:ea typeface="+mj-ea"/>
                <a:cs typeface="+mj-cs"/>
                <a:sym typeface="Calibri" panose="020F0502020204030204"/>
              </a:rPr>
              <a:t>通过</a:t>
            </a:r>
            <a:r>
              <a:rPr lang="zh-CN" altLang="en-US" sz="3200" dirty="0" smtClean="0">
                <a:latin typeface="微软雅黑" panose="020B0503020204020204" charset="-122"/>
                <a:ea typeface="微软雅黑" panose="020B0503020204020204" charset="-122"/>
                <a:sym typeface="+mn-ea"/>
              </a:rPr>
              <a:t>SCU功能安全开发有效降低风险</a:t>
            </a:r>
            <a:endParaRPr kumimoji="0" lang="en-US" altLang="zh-CN" sz="32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 name="文本框 1"/>
          <p:cNvSpPr txBox="1"/>
          <p:nvPr/>
        </p:nvSpPr>
        <p:spPr>
          <a:xfrm>
            <a:off x="21382355" y="10337165"/>
            <a:ext cx="203517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a:ln>
                  <a:noFill/>
                </a:ln>
                <a:solidFill>
                  <a:srgbClr val="FF0000"/>
                </a:solidFill>
                <a:effectLst/>
                <a:uFillTx/>
                <a:latin typeface="+mj-lt"/>
                <a:ea typeface="+mj-ea"/>
                <a:cs typeface="+mj-cs"/>
                <a:sym typeface="Calibri" panose="020F0502020204030204"/>
              </a:rPr>
              <a:t>Risk level</a:t>
            </a:r>
            <a:endParaRPr kumimoji="0" lang="en-US" altLang="zh-CN" b="1" i="0" u="none" strike="noStrike" cap="none" spc="0" normalizeH="0" baseline="0">
              <a:ln>
                <a:noFill/>
              </a:ln>
              <a:solidFill>
                <a:srgbClr val="FF0000"/>
              </a:solidFill>
              <a:effectLst/>
              <a:uFillTx/>
              <a:latin typeface="+mj-lt"/>
              <a:ea typeface="+mj-ea"/>
              <a:cs typeface="+mj-cs"/>
              <a:sym typeface="Calibri" panose="020F0502020204030204"/>
            </a:endParaRPr>
          </a:p>
        </p:txBody>
      </p:sp>
      <p:sp>
        <p:nvSpPr>
          <p:cNvPr id="4" name="闪电形 3"/>
          <p:cNvSpPr/>
          <p:nvPr/>
        </p:nvSpPr>
        <p:spPr>
          <a:xfrm rot="540000">
            <a:off x="12135485" y="9135110"/>
            <a:ext cx="605790" cy="1232692"/>
          </a:xfrm>
          <a:prstGeom prst="lightningBol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闪电形 4"/>
          <p:cNvSpPr/>
          <p:nvPr/>
        </p:nvSpPr>
        <p:spPr>
          <a:xfrm rot="540000">
            <a:off x="21922105" y="9113520"/>
            <a:ext cx="605790" cy="1232692"/>
          </a:xfrm>
          <a:prstGeom prst="lightningBol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1" name="文本框 10"/>
          <p:cNvSpPr txBox="1"/>
          <p:nvPr/>
        </p:nvSpPr>
        <p:spPr>
          <a:xfrm>
            <a:off x="1390650" y="1943735"/>
            <a:ext cx="8572500"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mn-lt"/>
                <a:ea typeface="+mn-ea"/>
                <a:cs typeface="+mn-cs"/>
                <a:sym typeface="Helvetica"/>
              </a:rPr>
              <a:t>Risk  =   Severity  </a:t>
            </a:r>
            <a:r>
              <a:rPr kumimoji="0" lang="zh-CN" altLang="en-US" sz="3600" b="0" i="0" u="none" strike="noStrike" cap="none" spc="0" normalizeH="0" baseline="0">
                <a:ln>
                  <a:noFill/>
                </a:ln>
                <a:solidFill>
                  <a:srgbClr val="000000"/>
                </a:solidFill>
                <a:effectLst/>
                <a:uFillTx/>
                <a:latin typeface="+mn-lt"/>
                <a:ea typeface="宋体" panose="02010600030101010101" pitchFamily="2" charset="-122"/>
                <a:cs typeface="+mn-cs"/>
                <a:sym typeface="Helvetica"/>
              </a:rPr>
              <a:t>×    </a:t>
            </a:r>
            <a:r>
              <a:rPr kumimoji="0" lang="en-US" altLang="zh-CN" sz="3600" b="0" i="0" u="none" strike="noStrike" cap="none" spc="0" normalizeH="0" baseline="0">
                <a:ln>
                  <a:noFill/>
                </a:ln>
                <a:solidFill>
                  <a:srgbClr val="000000"/>
                </a:solidFill>
                <a:effectLst/>
                <a:uFillTx/>
                <a:latin typeface="+mn-lt"/>
                <a:ea typeface="宋体" panose="02010600030101010101" pitchFamily="2" charset="-122"/>
                <a:cs typeface="+mn-cs"/>
                <a:sym typeface="Helvetica"/>
              </a:rPr>
              <a:t>Probability</a:t>
            </a:r>
            <a:r>
              <a:rPr kumimoji="0" lang="en-US" altLang="zh-CN" sz="3600" b="0" i="0" u="none" strike="noStrike" cap="none" spc="0" normalizeH="0" baseline="0">
                <a:ln>
                  <a:noFill/>
                </a:ln>
                <a:solidFill>
                  <a:srgbClr val="000000"/>
                </a:solidFill>
                <a:effectLst/>
                <a:uFillTx/>
                <a:latin typeface="+mn-lt"/>
                <a:ea typeface="+mn-ea"/>
                <a:cs typeface="+mn-cs"/>
                <a:sym typeface="Helvetica"/>
              </a:rPr>
              <a:t> </a:t>
            </a:r>
            <a:endParaRPr kumimoji="0" lang="en-US" altLang="zh-CN" sz="3600" b="0" i="0" u="none" strike="noStrike" cap="none" spc="0" normalizeH="0" baseline="0">
              <a:ln>
                <a:noFill/>
              </a:ln>
              <a:solidFill>
                <a:srgbClr val="000000"/>
              </a:solidFill>
              <a:effectLst/>
              <a:uFillTx/>
              <a:latin typeface="+mn-lt"/>
              <a:ea typeface="+mn-ea"/>
              <a:cs typeface="+mn-cs"/>
              <a:sym typeface="Helvetica"/>
            </a:endParaRPr>
          </a:p>
        </p:txBody>
      </p:sp>
      <p:sp>
        <p:nvSpPr>
          <p:cNvPr id="12" name="矩形 11"/>
          <p:cNvSpPr/>
          <p:nvPr/>
        </p:nvSpPr>
        <p:spPr>
          <a:xfrm>
            <a:off x="1445895" y="3504565"/>
            <a:ext cx="8046085" cy="735330"/>
          </a:xfrm>
          <a:prstGeom prst="rect">
            <a:avLst/>
          </a:prstGeom>
          <a:solidFill>
            <a:srgbClr val="FF0000"/>
          </a:solidFill>
          <a:ln w="25400" cap="flat">
            <a:solidFill>
              <a:schemeClr val="accent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r>
              <a:rPr lang="en-US" altLang="zh-CN" b="1">
                <a:solidFill>
                  <a:schemeClr val="bg1"/>
                </a:solidFill>
                <a:sym typeface="Helvetica"/>
              </a:rPr>
              <a:t>  R   =     S   </a:t>
            </a:r>
            <a:r>
              <a:rPr lang="zh-CN" altLang="en-US" b="1">
                <a:solidFill>
                  <a:schemeClr val="bg1"/>
                </a:solidFill>
                <a:ea typeface="宋体" panose="02010600030101010101" pitchFamily="2" charset="-122"/>
                <a:sym typeface="Helvetica"/>
              </a:rPr>
              <a:t>×    </a:t>
            </a:r>
            <a:r>
              <a:rPr lang="en-US" altLang="zh-CN" b="1">
                <a:solidFill>
                  <a:schemeClr val="bg1"/>
                </a:solidFill>
                <a:ea typeface="宋体" panose="02010600030101010101" pitchFamily="2" charset="-122"/>
                <a:sym typeface="Helvetica"/>
              </a:rPr>
              <a:t>P</a:t>
            </a:r>
            <a:r>
              <a:rPr lang="en-US" altLang="zh-CN" b="1" baseline="-25000">
                <a:solidFill>
                  <a:schemeClr val="bg1"/>
                </a:solidFill>
                <a:ea typeface="宋体" panose="02010600030101010101" pitchFamily="2" charset="-122"/>
                <a:sym typeface="Helvetica"/>
              </a:rPr>
              <a:t>E</a:t>
            </a:r>
            <a:r>
              <a:rPr lang="en-US" altLang="zh-CN" b="1">
                <a:solidFill>
                  <a:schemeClr val="bg1"/>
                </a:solidFill>
                <a:sym typeface="Helvetica"/>
              </a:rPr>
              <a:t>   </a:t>
            </a:r>
            <a:r>
              <a:rPr lang="zh-CN" altLang="en-US" b="1">
                <a:solidFill>
                  <a:schemeClr val="bg1"/>
                </a:solidFill>
                <a:ea typeface="宋体" panose="02010600030101010101" pitchFamily="2" charset="-122"/>
                <a:sym typeface="Helvetica"/>
              </a:rPr>
              <a:t>×  </a:t>
            </a:r>
            <a:r>
              <a:rPr lang="en-US" altLang="zh-CN" b="1">
                <a:solidFill>
                  <a:schemeClr val="bg1"/>
                </a:solidFill>
                <a:ea typeface="宋体" panose="02010600030101010101" pitchFamily="2" charset="-122"/>
                <a:sym typeface="Helvetica"/>
              </a:rPr>
              <a:t>P</a:t>
            </a:r>
            <a:r>
              <a:rPr lang="en-US" altLang="zh-CN" b="1" baseline="-25000">
                <a:solidFill>
                  <a:schemeClr val="bg1"/>
                </a:solidFill>
                <a:ea typeface="宋体" panose="02010600030101010101" pitchFamily="2" charset="-122"/>
                <a:sym typeface="Helvetica"/>
              </a:rPr>
              <a:t>C</a:t>
            </a:r>
            <a:r>
              <a:rPr lang="en-US" altLang="zh-CN" b="1">
                <a:solidFill>
                  <a:schemeClr val="bg1"/>
                </a:solidFill>
                <a:sym typeface="Helvetica"/>
              </a:rPr>
              <a:t> </a:t>
            </a:r>
            <a:r>
              <a:rPr lang="zh-CN" altLang="en-US" b="1">
                <a:solidFill>
                  <a:schemeClr val="bg1"/>
                </a:solidFill>
                <a:ea typeface="宋体" panose="02010600030101010101" pitchFamily="2" charset="-122"/>
                <a:sym typeface="Helvetica"/>
              </a:rPr>
              <a:t> ×   </a:t>
            </a:r>
            <a:r>
              <a:rPr lang="en-US" altLang="zh-CN" b="1">
                <a:solidFill>
                  <a:schemeClr val="bg1"/>
                </a:solidFill>
                <a:ea typeface="宋体" panose="02010600030101010101" pitchFamily="2" charset="-122"/>
                <a:sym typeface="Helvetica"/>
              </a:rPr>
              <a:t>P</a:t>
            </a:r>
            <a:r>
              <a:rPr lang="en-US" altLang="zh-CN" b="1" baseline="-25000">
                <a:solidFill>
                  <a:schemeClr val="bg1"/>
                </a:solidFill>
                <a:ea typeface="宋体" panose="02010600030101010101" pitchFamily="2" charset="-122"/>
                <a:sym typeface="Helvetica"/>
              </a:rPr>
              <a:t>I</a:t>
            </a:r>
            <a:r>
              <a:rPr lang="en-US" altLang="zh-CN" b="1">
                <a:solidFill>
                  <a:schemeClr val="bg1"/>
                </a:solidFill>
                <a:sym typeface="Helvetica"/>
              </a:rPr>
              <a:t> </a:t>
            </a:r>
            <a:endParaRPr kumimoji="0" lang="en-US" altLang="zh-CN" sz="3600" b="1" i="0" u="none" strike="noStrike" cap="none" spc="0" normalizeH="0" baseline="0">
              <a:ln>
                <a:noFill/>
              </a:ln>
              <a:solidFill>
                <a:schemeClr val="bg1"/>
              </a:solidFill>
              <a:effectLst/>
              <a:uFillTx/>
              <a:latin typeface="+mn-lt"/>
              <a:ea typeface="+mn-ea"/>
              <a:cs typeface="+mn-cs"/>
              <a:sym typeface="Helvetica"/>
            </a:endParaRPr>
          </a:p>
        </p:txBody>
      </p:sp>
      <p:sp>
        <p:nvSpPr>
          <p:cNvPr id="20" name="左大括号 19"/>
          <p:cNvSpPr/>
          <p:nvPr/>
        </p:nvSpPr>
        <p:spPr>
          <a:xfrm rot="5400000">
            <a:off x="6511925" y="1393190"/>
            <a:ext cx="717550" cy="3152775"/>
          </a:xfrm>
          <a:prstGeom prst="leftBrace">
            <a:avLst/>
          </a:prstGeom>
          <a:noFill/>
          <a:ln w="25400" cap="flat">
            <a:solidFill>
              <a:schemeClr val="accent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4" name="左大括号 23"/>
          <p:cNvSpPr/>
          <p:nvPr/>
        </p:nvSpPr>
        <p:spPr>
          <a:xfrm rot="16200000">
            <a:off x="7792085" y="4283710"/>
            <a:ext cx="760095" cy="1064895"/>
          </a:xfrm>
          <a:prstGeom prst="leftBrace">
            <a:avLst/>
          </a:prstGeom>
          <a:noFill/>
          <a:ln w="25400" cap="flat">
            <a:solidFill>
              <a:schemeClr val="accent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9" tIns="45719" rIns="91439" bIns="45719" numCol="1" spcCol="38100" rtlCol="0" anchor="t" forceAA="0">
            <a:no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5" name="文本框 24"/>
          <p:cNvSpPr txBox="1"/>
          <p:nvPr/>
        </p:nvSpPr>
        <p:spPr>
          <a:xfrm>
            <a:off x="7412355" y="5247005"/>
            <a:ext cx="1525270"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ctr" defTabSz="1828800" rtl="0" fontAlgn="auto" latinLnBrk="0" hangingPunct="0">
              <a:lnSpc>
                <a:spcPct val="100000"/>
              </a:lnSpc>
              <a:spcBef>
                <a:spcPts val="0"/>
              </a:spcBef>
              <a:spcAft>
                <a:spcPts val="0"/>
              </a:spcAft>
              <a:buClrTx/>
              <a:buSzTx/>
              <a:buFontTx/>
              <a:buNone/>
            </a:pPr>
            <a:r>
              <a:rPr kumimoji="0" lang="en-US" sz="3600" b="1" i="0" u="none" strike="noStrike" cap="none" spc="0" normalizeH="0" baseline="0">
                <a:ln>
                  <a:noFill/>
                </a:ln>
                <a:solidFill>
                  <a:srgbClr val="000000"/>
                </a:solidFill>
                <a:effectLst/>
                <a:uFillTx/>
                <a:latin typeface="+mn-lt"/>
                <a:ea typeface="+mn-ea"/>
                <a:cs typeface="+mn-cs"/>
                <a:sym typeface="Helvetica"/>
              </a:rPr>
              <a:t>ASIL</a:t>
            </a:r>
            <a:r>
              <a:rPr kumimoji="0" lang="en-US" altLang="zh-CN" sz="3600" b="1" i="0" u="none" strike="noStrike" cap="none" spc="0" normalizeH="0" baseline="0">
                <a:ln>
                  <a:noFill/>
                </a:ln>
                <a:solidFill>
                  <a:srgbClr val="000000"/>
                </a:solidFill>
                <a:effectLst/>
                <a:uFillTx/>
                <a:latin typeface="+mn-lt"/>
                <a:ea typeface="+mn-ea"/>
                <a:cs typeface="+mn-cs"/>
                <a:sym typeface="Helvetica"/>
              </a:rPr>
              <a:t> </a:t>
            </a:r>
            <a:endParaRPr kumimoji="0" lang="en-US" altLang="zh-CN" sz="3600" b="1" i="0" u="none" strike="noStrike" cap="none" spc="0" normalizeH="0" baseline="0">
              <a:ln>
                <a:noFill/>
              </a:ln>
              <a:solidFill>
                <a:srgbClr val="000000"/>
              </a:solidFill>
              <a:effectLst/>
              <a:uFillTx/>
              <a:latin typeface="+mn-lt"/>
              <a:ea typeface="+mn-ea"/>
              <a:cs typeface="+mn-cs"/>
              <a:sym typeface="Helvetica"/>
            </a:endParaRPr>
          </a:p>
        </p:txBody>
      </p:sp>
      <p:sp>
        <p:nvSpPr>
          <p:cNvPr id="26" name="文本框 25"/>
          <p:cNvSpPr txBox="1"/>
          <p:nvPr/>
        </p:nvSpPr>
        <p:spPr>
          <a:xfrm>
            <a:off x="9060180" y="5243195"/>
            <a:ext cx="8001000" cy="1289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a:ln>
                  <a:noFill/>
                </a:ln>
                <a:solidFill>
                  <a:srgbClr val="000000"/>
                </a:solidFill>
                <a:effectLst/>
                <a:uFillTx/>
                <a:latin typeface="+mn-lt"/>
                <a:ea typeface="+mn-ea"/>
                <a:cs typeface="+mn-cs"/>
                <a:sym typeface="Helvetica"/>
              </a:rPr>
              <a:t>A</a:t>
            </a:r>
            <a:r>
              <a:rPr kumimoji="0" lang="en-US" altLang="zh-CN" sz="3600" b="0" i="0" u="none" strike="noStrike" cap="none" spc="0" normalizeH="0" baseline="0">
                <a:ln>
                  <a:noFill/>
                </a:ln>
                <a:solidFill>
                  <a:srgbClr val="000000"/>
                </a:solidFill>
                <a:effectLst/>
                <a:uFillTx/>
                <a:latin typeface="+mn-lt"/>
                <a:ea typeface="+mn-ea"/>
                <a:cs typeface="+mn-cs"/>
                <a:sym typeface="Helvetica"/>
              </a:rPr>
              <a:t>utomotive  </a:t>
            </a:r>
            <a:r>
              <a:rPr kumimoji="0" lang="en-US" altLang="zh-CN" sz="3600" b="1" i="0" u="none" strike="noStrike" cap="none" spc="0" normalizeH="0" baseline="0">
                <a:ln>
                  <a:noFill/>
                </a:ln>
                <a:solidFill>
                  <a:srgbClr val="000000"/>
                </a:solidFill>
                <a:effectLst/>
                <a:uFillTx/>
                <a:latin typeface="+mn-lt"/>
                <a:ea typeface="+mn-ea"/>
                <a:cs typeface="+mn-cs"/>
                <a:sym typeface="Helvetica"/>
              </a:rPr>
              <a:t>S</a:t>
            </a:r>
            <a:r>
              <a:rPr kumimoji="0" lang="en-US" altLang="zh-CN" sz="3600" b="0" i="0" u="none" strike="noStrike" cap="none" spc="0" normalizeH="0" baseline="0">
                <a:ln>
                  <a:noFill/>
                </a:ln>
                <a:solidFill>
                  <a:srgbClr val="000000"/>
                </a:solidFill>
                <a:effectLst/>
                <a:uFillTx/>
                <a:latin typeface="+mn-lt"/>
                <a:ea typeface="+mn-ea"/>
                <a:cs typeface="+mn-cs"/>
                <a:sym typeface="Helvetica"/>
              </a:rPr>
              <a:t>afety </a:t>
            </a:r>
            <a:r>
              <a:rPr kumimoji="0" lang="en-US" altLang="zh-CN" sz="3600" b="1" i="0" u="none" strike="noStrike" cap="none" spc="0" normalizeH="0" baseline="0">
                <a:ln>
                  <a:noFill/>
                </a:ln>
                <a:solidFill>
                  <a:srgbClr val="000000"/>
                </a:solidFill>
                <a:effectLst/>
                <a:uFillTx/>
                <a:latin typeface="+mn-lt"/>
                <a:ea typeface="+mn-ea"/>
                <a:cs typeface="+mn-cs"/>
                <a:sym typeface="Helvetica"/>
              </a:rPr>
              <a:t>I</a:t>
            </a:r>
            <a:r>
              <a:rPr kumimoji="0" lang="en-US" altLang="zh-CN" sz="3600" b="0" i="0" u="none" strike="noStrike" cap="none" spc="0" normalizeH="0" baseline="0">
                <a:ln>
                  <a:noFill/>
                </a:ln>
                <a:solidFill>
                  <a:srgbClr val="000000"/>
                </a:solidFill>
                <a:effectLst/>
                <a:uFillTx/>
                <a:latin typeface="+mn-lt"/>
                <a:ea typeface="+mn-ea"/>
                <a:cs typeface="+mn-cs"/>
                <a:sym typeface="Helvetica"/>
              </a:rPr>
              <a:t>ntegrity </a:t>
            </a:r>
            <a:r>
              <a:rPr kumimoji="0" lang="en-US" altLang="zh-CN" sz="3600" b="1" i="0" u="none" strike="noStrike" cap="none" spc="0" normalizeH="0" baseline="0">
                <a:ln>
                  <a:noFill/>
                </a:ln>
                <a:solidFill>
                  <a:srgbClr val="000000"/>
                </a:solidFill>
                <a:effectLst/>
                <a:uFillTx/>
                <a:latin typeface="+mn-lt"/>
                <a:ea typeface="+mn-ea"/>
                <a:cs typeface="+mn-cs"/>
                <a:sym typeface="Helvetica"/>
              </a:rPr>
              <a:t>L</a:t>
            </a:r>
            <a:r>
              <a:rPr kumimoji="0" lang="en-US" altLang="zh-CN" sz="3600" b="0" i="0" u="none" strike="noStrike" cap="none" spc="0" normalizeH="0" baseline="0">
                <a:ln>
                  <a:noFill/>
                </a:ln>
                <a:solidFill>
                  <a:srgbClr val="000000"/>
                </a:solidFill>
                <a:effectLst/>
                <a:uFillTx/>
                <a:latin typeface="+mn-lt"/>
                <a:ea typeface="+mn-ea"/>
                <a:cs typeface="+mn-cs"/>
                <a:sym typeface="Helvetica"/>
              </a:rPr>
              <a:t>evel ( =required integrity of a function )</a:t>
            </a:r>
            <a:endParaRPr kumimoji="0" lang="en-US" altLang="zh-CN" sz="3600" b="0" i="0" u="none" strike="noStrike" cap="none" spc="0" normalizeH="0" baseline="0">
              <a:ln>
                <a:noFill/>
              </a:ln>
              <a:solidFill>
                <a:srgbClr val="000000"/>
              </a:solidFill>
              <a:effectLst/>
              <a:uFillTx/>
              <a:latin typeface="+mn-lt"/>
              <a:ea typeface="+mn-ea"/>
              <a:cs typeface="+mn-cs"/>
              <a:sym typeface="Helvetica"/>
            </a:endParaRPr>
          </a:p>
        </p:txBody>
      </p:sp>
      <p:sp>
        <p:nvSpPr>
          <p:cNvPr id="27" name="文本框 26"/>
          <p:cNvSpPr txBox="1"/>
          <p:nvPr/>
        </p:nvSpPr>
        <p:spPr>
          <a:xfrm>
            <a:off x="9889490" y="3067685"/>
            <a:ext cx="3705860" cy="14122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a:ln>
                  <a:noFill/>
                </a:ln>
                <a:solidFill>
                  <a:srgbClr val="000000"/>
                </a:solidFill>
                <a:effectLst/>
                <a:uFillTx/>
                <a:latin typeface="+mn-lt"/>
                <a:ea typeface="+mn-ea"/>
                <a:cs typeface="+mn-cs"/>
                <a:sym typeface="Helvetica"/>
              </a:rPr>
              <a:t>S:</a:t>
            </a:r>
            <a:r>
              <a:rPr kumimoji="0" lang="en-US" altLang="zh-CN" sz="2000" i="0" u="none" strike="noStrike" cap="none" spc="0" normalizeH="0" baseline="0">
                <a:ln>
                  <a:noFill/>
                </a:ln>
                <a:solidFill>
                  <a:srgbClr val="000000"/>
                </a:solidFill>
                <a:effectLst/>
                <a:uFillTx/>
                <a:latin typeface="+mn-lt"/>
                <a:ea typeface="+mn-ea"/>
                <a:cs typeface="+mn-cs"/>
                <a:sym typeface="Helvetica"/>
              </a:rPr>
              <a:t>Severity</a:t>
            </a:r>
            <a:endParaRPr kumimoji="0" lang="en-US" altLang="zh-CN" sz="200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a:ln>
                  <a:noFill/>
                </a:ln>
                <a:solidFill>
                  <a:srgbClr val="000000"/>
                </a:solidFill>
                <a:effectLst/>
                <a:uFillTx/>
                <a:latin typeface="+mn-lt"/>
                <a:ea typeface="+mn-ea"/>
                <a:cs typeface="+mn-cs"/>
                <a:sym typeface="Helvetica"/>
              </a:rPr>
              <a:t>E:</a:t>
            </a:r>
            <a:r>
              <a:rPr kumimoji="0" lang="en-US" altLang="zh-CN" sz="2000" i="0" u="none" strike="noStrike" cap="none" spc="0" normalizeH="0" baseline="0">
                <a:ln>
                  <a:noFill/>
                </a:ln>
                <a:solidFill>
                  <a:srgbClr val="000000"/>
                </a:solidFill>
                <a:effectLst/>
                <a:uFillTx/>
                <a:latin typeface="+mn-lt"/>
                <a:ea typeface="+mn-ea"/>
                <a:cs typeface="+mn-cs"/>
                <a:sym typeface="Helvetica"/>
              </a:rPr>
              <a:t>Exposure</a:t>
            </a:r>
            <a:endParaRPr kumimoji="0" lang="en-US" altLang="zh-CN" sz="200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a:ln>
                  <a:noFill/>
                </a:ln>
                <a:solidFill>
                  <a:srgbClr val="000000"/>
                </a:solidFill>
                <a:effectLst/>
                <a:uFillTx/>
                <a:latin typeface="+mn-lt"/>
                <a:ea typeface="+mn-ea"/>
                <a:cs typeface="+mn-cs"/>
                <a:sym typeface="Helvetica"/>
              </a:rPr>
              <a:t>C:</a:t>
            </a:r>
            <a:r>
              <a:rPr kumimoji="0" lang="en-US" altLang="zh-CN" sz="2000" b="0" i="0" u="none" strike="noStrike" cap="none" spc="0" normalizeH="0" baseline="0">
                <a:ln>
                  <a:noFill/>
                </a:ln>
                <a:solidFill>
                  <a:srgbClr val="000000"/>
                </a:solidFill>
                <a:effectLst/>
                <a:uFillTx/>
                <a:latin typeface="+mn-lt"/>
                <a:ea typeface="+mn-ea"/>
                <a:cs typeface="+mn-cs"/>
                <a:sym typeface="Helvetica"/>
              </a:rPr>
              <a:t>Controllability</a:t>
            </a:r>
            <a:endParaRPr kumimoji="0" lang="en-US" altLang="zh-CN" sz="2000" b="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a:ln>
                  <a:noFill/>
                </a:ln>
                <a:solidFill>
                  <a:srgbClr val="000000"/>
                </a:solidFill>
                <a:effectLst/>
                <a:uFillTx/>
                <a:latin typeface="+mn-lt"/>
                <a:ea typeface="+mn-ea"/>
                <a:cs typeface="+mn-cs"/>
                <a:sym typeface="Helvetica"/>
              </a:rPr>
              <a:t>I :</a:t>
            </a:r>
            <a:r>
              <a:rPr kumimoji="0" lang="en-US" altLang="zh-CN" sz="2000" b="0" i="0" u="none" strike="noStrike" cap="none" spc="0" normalizeH="0" baseline="0">
                <a:ln>
                  <a:noFill/>
                </a:ln>
                <a:solidFill>
                  <a:srgbClr val="000000"/>
                </a:solidFill>
                <a:effectLst/>
                <a:uFillTx/>
                <a:latin typeface="+mn-lt"/>
                <a:ea typeface="+mn-ea"/>
                <a:cs typeface="+mn-cs"/>
                <a:sym typeface="Helvetica"/>
              </a:rPr>
              <a:t>necessary  </a:t>
            </a:r>
            <a:r>
              <a:rPr kumimoji="0" lang="en-US" altLang="zh-CN" sz="2000" i="0" u="none" strike="noStrike" cap="none" spc="0" normalizeH="0" baseline="0">
                <a:ln>
                  <a:noFill/>
                </a:ln>
                <a:solidFill>
                  <a:srgbClr val="000000"/>
                </a:solidFill>
                <a:effectLst/>
                <a:uFillTx/>
                <a:latin typeface="+mn-lt"/>
                <a:ea typeface="+mn-ea"/>
                <a:cs typeface="+mn-cs"/>
                <a:sym typeface="Helvetica"/>
              </a:rPr>
              <a:t>I</a:t>
            </a:r>
            <a:r>
              <a:rPr kumimoji="0" lang="en-US" altLang="zh-CN" sz="2000" b="0" i="0" u="none" strike="noStrike" cap="none" spc="0" normalizeH="0" baseline="0">
                <a:ln>
                  <a:noFill/>
                </a:ln>
                <a:solidFill>
                  <a:srgbClr val="000000"/>
                </a:solidFill>
                <a:effectLst/>
                <a:uFillTx/>
                <a:latin typeface="+mn-lt"/>
                <a:ea typeface="+mn-ea"/>
                <a:cs typeface="+mn-cs"/>
                <a:sym typeface="Helvetica"/>
              </a:rPr>
              <a:t>ntegrity</a:t>
            </a:r>
            <a:endParaRPr kumimoji="0" lang="en-US" altLang="zh-CN" sz="2000" b="0" i="0" u="none" strike="noStrike" cap="none" spc="0" normalizeH="0" baseline="0">
              <a:ln>
                <a:noFill/>
              </a:ln>
              <a:solidFill>
                <a:srgbClr val="000000"/>
              </a:solidFill>
              <a:effectLst/>
              <a:uFillTx/>
              <a:latin typeface="+mn-lt"/>
              <a:ea typeface="+mn-ea"/>
              <a:cs typeface="+mn-cs"/>
              <a:sym typeface="Helvetica"/>
            </a:endParaRPr>
          </a:p>
        </p:txBody>
      </p:sp>
      <p:sp>
        <p:nvSpPr>
          <p:cNvPr id="9" name="文本框 8"/>
          <p:cNvSpPr txBox="1"/>
          <p:nvPr/>
        </p:nvSpPr>
        <p:spPr>
          <a:xfrm>
            <a:off x="18018760" y="2082800"/>
            <a:ext cx="5935980" cy="239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a:ln>
                  <a:noFill/>
                </a:ln>
                <a:solidFill>
                  <a:srgbClr val="000000"/>
                </a:solidFill>
                <a:effectLst/>
                <a:uFillTx/>
                <a:latin typeface="+mn-lt"/>
                <a:ea typeface="+mn-ea"/>
                <a:cs typeface="+mn-cs"/>
                <a:sym typeface="Helvetica"/>
              </a:rPr>
              <a:t>功能安全标准定义：</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不存在由电子电气系统的功能异常表现引起的危害而导致不合理的风险</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矩形 28"/>
          <p:cNvSpPr/>
          <p:nvPr/>
        </p:nvSpPr>
        <p:spPr>
          <a:xfrm>
            <a:off x="12585700" y="1967865"/>
            <a:ext cx="10583545" cy="10688955"/>
          </a:xfrm>
          <a:prstGeom prst="rect">
            <a:avLst/>
          </a:prstGeom>
          <a:solidFill>
            <a:schemeClr val="accent6">
              <a:lumMod val="40000"/>
              <a:lumOff val="60000"/>
            </a:schemeClr>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23" name="矩形 22"/>
          <p:cNvSpPr/>
          <p:nvPr/>
        </p:nvSpPr>
        <p:spPr>
          <a:xfrm>
            <a:off x="1352550" y="1966595"/>
            <a:ext cx="10583545" cy="10688955"/>
          </a:xfrm>
          <a:prstGeom prst="rect">
            <a:avLst/>
          </a:prstGeom>
          <a:solidFill>
            <a:schemeClr val="accent5">
              <a:lumMod val="40000"/>
              <a:lumOff val="60000"/>
            </a:schemeClr>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30" name="椭圆 29"/>
          <p:cNvSpPr/>
          <p:nvPr/>
        </p:nvSpPr>
        <p:spPr>
          <a:xfrm>
            <a:off x="9825355" y="4615815"/>
            <a:ext cx="4867910" cy="4867910"/>
          </a:xfrm>
          <a:prstGeom prst="ellipse">
            <a:avLst/>
          </a:prstGeom>
          <a:solidFill>
            <a:srgbClr val="F0F0F0"/>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21" name="文本框 20"/>
          <p:cNvSpPr txBox="1"/>
          <p:nvPr/>
        </p:nvSpPr>
        <p:spPr>
          <a:xfrm>
            <a:off x="1184910" y="839470"/>
            <a:ext cx="5427980" cy="78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sz="4500" dirty="0" smtClean="0">
                <a:latin typeface="微软雅黑" panose="020B0503020204020204" charset="-122"/>
                <a:ea typeface="微软雅黑" panose="020B0503020204020204" charset="-122"/>
                <a:sym typeface="+mn-ea"/>
              </a:rPr>
              <a:t>风险的两个根源</a:t>
            </a:r>
            <a:endParaRPr lang="zh-CN" altLang="en-US" sz="4500" dirty="0" smtClean="0">
              <a:latin typeface="微软雅黑" panose="020B0503020204020204" charset="-122"/>
              <a:ea typeface="微软雅黑" panose="020B0503020204020204" charset="-122"/>
              <a:sym typeface="+mn-ea"/>
            </a:endParaRPr>
          </a:p>
        </p:txBody>
      </p:sp>
      <p:sp>
        <p:nvSpPr>
          <p:cNvPr id="10" name="椭圆 9"/>
          <p:cNvSpPr/>
          <p:nvPr/>
        </p:nvSpPr>
        <p:spPr>
          <a:xfrm>
            <a:off x="10281285" y="5056505"/>
            <a:ext cx="4022090" cy="4022090"/>
          </a:xfrm>
          <a:prstGeom prst="ellipse">
            <a:avLst/>
          </a:prstGeom>
          <a:solidFill>
            <a:srgbClr val="FF0000"/>
          </a:solidFill>
          <a:ln w="25400" cap="flat">
            <a:solidFill>
              <a:schemeClr val="accent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13" name="文本框 12"/>
          <p:cNvSpPr txBox="1"/>
          <p:nvPr/>
        </p:nvSpPr>
        <p:spPr>
          <a:xfrm>
            <a:off x="11158855" y="6485255"/>
            <a:ext cx="2394585" cy="11049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ctr" defTabSz="1828800" rtl="0" fontAlgn="auto" latinLnBrk="0" hangingPunct="0">
              <a:lnSpc>
                <a:spcPct val="100000"/>
              </a:lnSpc>
              <a:spcBef>
                <a:spcPts val="0"/>
              </a:spcBef>
              <a:spcAft>
                <a:spcPts val="0"/>
              </a:spcAft>
              <a:buClrTx/>
              <a:buSzTx/>
              <a:buFontTx/>
              <a:buNone/>
            </a:pPr>
            <a:r>
              <a:rPr kumimoji="0" lang="zh-CN" altLang="en-US" sz="6000" b="1" i="0" u="none" strike="noStrike" cap="none" spc="0" normalizeH="0" baseline="0">
                <a:ln>
                  <a:noFill/>
                </a:ln>
                <a:solidFill>
                  <a:schemeClr val="bg1"/>
                </a:solidFill>
                <a:effectLst/>
                <a:uFillTx/>
                <a:latin typeface="+mn-lt"/>
                <a:ea typeface="+mn-ea"/>
                <a:cs typeface="+mn-cs"/>
                <a:sym typeface="Helvetica"/>
              </a:rPr>
              <a:t>风险</a:t>
            </a:r>
            <a:endParaRPr kumimoji="0" lang="zh-CN" altLang="en-US" sz="6000" b="1" i="0" u="none" strike="noStrike" cap="none" spc="0" normalizeH="0" baseline="0">
              <a:ln>
                <a:noFill/>
              </a:ln>
              <a:solidFill>
                <a:schemeClr val="bg1"/>
              </a:solidFill>
              <a:effectLst/>
              <a:uFillTx/>
              <a:latin typeface="+mn-lt"/>
              <a:ea typeface="+mn-ea"/>
              <a:cs typeface="+mn-cs"/>
              <a:sym typeface="Helvetica"/>
            </a:endParaRPr>
          </a:p>
        </p:txBody>
      </p:sp>
      <p:pic>
        <p:nvPicPr>
          <p:cNvPr id="31" name="图片 30"/>
          <p:cNvPicPr>
            <a:picLocks noChangeAspect="1"/>
          </p:cNvPicPr>
          <p:nvPr/>
        </p:nvPicPr>
        <p:blipFill>
          <a:blip r:embed="rId1"/>
          <a:stretch>
            <a:fillRect/>
          </a:stretch>
        </p:blipFill>
        <p:spPr>
          <a:xfrm>
            <a:off x="11955145" y="9216390"/>
            <a:ext cx="610870" cy="932815"/>
          </a:xfrm>
          <a:prstGeom prst="rect">
            <a:avLst/>
          </a:prstGeom>
        </p:spPr>
      </p:pic>
      <p:sp>
        <p:nvSpPr>
          <p:cNvPr id="33" name="右箭头 32"/>
          <p:cNvSpPr/>
          <p:nvPr/>
        </p:nvSpPr>
        <p:spPr>
          <a:xfrm>
            <a:off x="6831330" y="6352541"/>
            <a:ext cx="2945130" cy="1379219"/>
          </a:xfrm>
          <a:prstGeom prst="rightArrow">
            <a:avLst/>
          </a:prstGeom>
          <a:solidFill>
            <a:srgbClr val="F5E1B3"/>
          </a:solidFill>
          <a:ln w="25400" cap="flat">
            <a:solidFill>
              <a:schemeClr val="accent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34" name="右箭头 33"/>
          <p:cNvSpPr/>
          <p:nvPr/>
        </p:nvSpPr>
        <p:spPr>
          <a:xfrm rot="10800000">
            <a:off x="14707870" y="6266181"/>
            <a:ext cx="2945130" cy="1379219"/>
          </a:xfrm>
          <a:prstGeom prst="rightArrow">
            <a:avLst/>
          </a:prstGeom>
          <a:solidFill>
            <a:srgbClr val="CEDEE4"/>
          </a:solidFill>
          <a:ln w="25400" cap="flat">
            <a:solidFill>
              <a:schemeClr val="accent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32" name="文本框 31"/>
          <p:cNvSpPr txBox="1"/>
          <p:nvPr/>
        </p:nvSpPr>
        <p:spPr>
          <a:xfrm>
            <a:off x="7291705" y="6682105"/>
            <a:ext cx="2028190" cy="6737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solidFill>
                <a:effectLst/>
                <a:uFillTx/>
                <a:latin typeface="+mn-lt"/>
                <a:ea typeface="+mn-ea"/>
                <a:cs typeface="+mn-cs"/>
                <a:sym typeface="Helvetica"/>
              </a:rPr>
              <a:t>东西会坏</a:t>
            </a:r>
            <a:endParaRPr kumimoji="0" lang="zh-CN" altLang="en-US" sz="3200" b="1" i="0" u="none" strike="noStrike" cap="none" spc="0" normalizeH="0" baseline="0">
              <a:ln>
                <a:noFill/>
              </a:ln>
              <a:solidFill>
                <a:schemeClr val="bg1"/>
              </a:solidFill>
              <a:effectLst/>
              <a:uFillTx/>
              <a:latin typeface="+mn-lt"/>
              <a:ea typeface="+mn-ea"/>
              <a:cs typeface="+mn-cs"/>
              <a:sym typeface="Helvetica"/>
            </a:endParaRPr>
          </a:p>
        </p:txBody>
      </p:sp>
      <p:sp>
        <p:nvSpPr>
          <p:cNvPr id="35" name="文本框 34"/>
          <p:cNvSpPr txBox="1"/>
          <p:nvPr/>
        </p:nvSpPr>
        <p:spPr>
          <a:xfrm>
            <a:off x="15252700" y="6614795"/>
            <a:ext cx="2274570" cy="6737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chemeClr val="bg1"/>
                </a:solidFill>
                <a:effectLst/>
                <a:uFillTx/>
                <a:latin typeface="+mn-lt"/>
                <a:ea typeface="+mn-ea"/>
                <a:cs typeface="+mn-cs"/>
                <a:sym typeface="Helvetica"/>
              </a:rPr>
              <a:t>人会犯错误</a:t>
            </a:r>
            <a:endParaRPr kumimoji="0" lang="zh-CN" altLang="en-US" sz="3200" b="1" i="0" u="none" strike="noStrike" cap="none" spc="0" normalizeH="0" baseline="0">
              <a:ln>
                <a:noFill/>
              </a:ln>
              <a:solidFill>
                <a:schemeClr val="bg1"/>
              </a:solidFill>
              <a:effectLst/>
              <a:uFillTx/>
              <a:latin typeface="+mn-lt"/>
              <a:ea typeface="+mn-ea"/>
              <a:cs typeface="+mn-cs"/>
              <a:sym typeface="Helvetica"/>
            </a:endParaRPr>
          </a:p>
        </p:txBody>
      </p:sp>
      <p:sp>
        <p:nvSpPr>
          <p:cNvPr id="36" name="文本框 35"/>
          <p:cNvSpPr txBox="1"/>
          <p:nvPr/>
        </p:nvSpPr>
        <p:spPr>
          <a:xfrm>
            <a:off x="15932150" y="7986395"/>
            <a:ext cx="5994400" cy="1843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起因于文档不规范，理解错误，沟通不到位，遗忘、篡改、隐瞒等的问题</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37" name="文本框 36"/>
          <p:cNvSpPr txBox="1"/>
          <p:nvPr/>
        </p:nvSpPr>
        <p:spPr>
          <a:xfrm>
            <a:off x="3888105" y="5238750"/>
            <a:ext cx="4973955" cy="1289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由故障或误动作引起的危险现象</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3" name="直接连接符 22"/>
          <p:cNvCxnSpPr/>
          <p:nvPr/>
        </p:nvCxnSpPr>
        <p:spPr>
          <a:xfrm>
            <a:off x="1289685" y="7431405"/>
            <a:ext cx="0" cy="1541145"/>
          </a:xfrm>
          <a:prstGeom prst="line">
            <a:avLst/>
          </a:prstGeom>
          <a:noFill/>
          <a:ln w="25400" cap="flat">
            <a:solidFill>
              <a:schemeClr val="tx1"/>
            </a:solidFill>
            <a:prstDash val="dash"/>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22" name="直接连接符 21"/>
          <p:cNvCxnSpPr/>
          <p:nvPr/>
        </p:nvCxnSpPr>
        <p:spPr>
          <a:xfrm>
            <a:off x="21171535" y="7451725"/>
            <a:ext cx="0" cy="1541145"/>
          </a:xfrm>
          <a:prstGeom prst="line">
            <a:avLst/>
          </a:prstGeom>
          <a:noFill/>
          <a:ln w="25400" cap="flat">
            <a:solidFill>
              <a:schemeClr val="tx1"/>
            </a:solidFill>
            <a:prstDash val="dash"/>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7" name="直接连接符 6"/>
          <p:cNvCxnSpPr/>
          <p:nvPr/>
        </p:nvCxnSpPr>
        <p:spPr>
          <a:xfrm>
            <a:off x="9168765" y="4380230"/>
            <a:ext cx="8646160" cy="3073400"/>
          </a:xfrm>
          <a:prstGeom prst="line">
            <a:avLst/>
          </a:prstGeom>
          <a:noFill/>
          <a:ln w="28575"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9" name="直接箭头连接符 8"/>
          <p:cNvCxnSpPr/>
          <p:nvPr/>
        </p:nvCxnSpPr>
        <p:spPr>
          <a:xfrm>
            <a:off x="1250315" y="8994775"/>
            <a:ext cx="20895945" cy="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10" name="直接连接符 9"/>
          <p:cNvCxnSpPr/>
          <p:nvPr/>
        </p:nvCxnSpPr>
        <p:spPr>
          <a:xfrm>
            <a:off x="1270000" y="7433945"/>
            <a:ext cx="3453130" cy="0"/>
          </a:xfrm>
          <a:prstGeom prst="line">
            <a:avLst/>
          </a:prstGeom>
          <a:noFill/>
          <a:ln w="19050"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11" name="直接连接符 10"/>
          <p:cNvCxnSpPr/>
          <p:nvPr/>
        </p:nvCxnSpPr>
        <p:spPr>
          <a:xfrm flipH="1" flipV="1">
            <a:off x="4739640" y="4360545"/>
            <a:ext cx="3175" cy="3092450"/>
          </a:xfrm>
          <a:prstGeom prst="line">
            <a:avLst/>
          </a:prstGeom>
          <a:noFill/>
          <a:ln w="28575"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12" name="直接连接符 11"/>
          <p:cNvCxnSpPr/>
          <p:nvPr/>
        </p:nvCxnSpPr>
        <p:spPr>
          <a:xfrm>
            <a:off x="4742815" y="4362450"/>
            <a:ext cx="4429125" cy="0"/>
          </a:xfrm>
          <a:prstGeom prst="line">
            <a:avLst/>
          </a:prstGeom>
          <a:noFill/>
          <a:ln w="28575"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13" name="直接连接符 12"/>
          <p:cNvCxnSpPr/>
          <p:nvPr/>
        </p:nvCxnSpPr>
        <p:spPr>
          <a:xfrm>
            <a:off x="17756505" y="7433945"/>
            <a:ext cx="3434080" cy="0"/>
          </a:xfrm>
          <a:prstGeom prst="line">
            <a:avLst/>
          </a:prstGeom>
          <a:noFill/>
          <a:ln w="28575"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14" name="直接连接符 13"/>
          <p:cNvCxnSpPr/>
          <p:nvPr/>
        </p:nvCxnSpPr>
        <p:spPr>
          <a:xfrm>
            <a:off x="4742815" y="7433945"/>
            <a:ext cx="0" cy="1541145"/>
          </a:xfrm>
          <a:prstGeom prst="line">
            <a:avLst/>
          </a:prstGeom>
          <a:noFill/>
          <a:ln w="25400" cap="flat">
            <a:solidFill>
              <a:schemeClr val="tx1"/>
            </a:solidFill>
            <a:prstDash val="dash"/>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15" name="直接连接符 14"/>
          <p:cNvCxnSpPr/>
          <p:nvPr/>
        </p:nvCxnSpPr>
        <p:spPr>
          <a:xfrm>
            <a:off x="9132570" y="4379595"/>
            <a:ext cx="0" cy="4632960"/>
          </a:xfrm>
          <a:prstGeom prst="line">
            <a:avLst/>
          </a:prstGeom>
          <a:noFill/>
          <a:ln w="25400" cap="flat">
            <a:solidFill>
              <a:schemeClr val="tx1"/>
            </a:solidFill>
            <a:prstDash val="dash"/>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16" name="直接连接符 15"/>
          <p:cNvCxnSpPr/>
          <p:nvPr/>
        </p:nvCxnSpPr>
        <p:spPr>
          <a:xfrm>
            <a:off x="17825085" y="7441565"/>
            <a:ext cx="0" cy="1541145"/>
          </a:xfrm>
          <a:prstGeom prst="line">
            <a:avLst/>
          </a:prstGeom>
          <a:noFill/>
          <a:ln w="25400" cap="flat">
            <a:solidFill>
              <a:schemeClr val="tx1"/>
            </a:solidFill>
            <a:prstDash val="dash"/>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sp>
        <p:nvSpPr>
          <p:cNvPr id="18" name="矩形标注 17"/>
          <p:cNvSpPr/>
          <p:nvPr/>
        </p:nvSpPr>
        <p:spPr>
          <a:xfrm>
            <a:off x="7984490" y="3370581"/>
            <a:ext cx="2263775" cy="735329"/>
          </a:xfrm>
          <a:prstGeom prst="wedgeRectCallout">
            <a:avLst>
              <a:gd name="adj1" fmla="val 2426"/>
              <a:gd name="adj2" fmla="val 83937"/>
            </a:avLst>
          </a:prstGeom>
          <a:noFill/>
          <a:ln w="25400" cap="flat">
            <a:solidFill>
              <a:schemeClr val="tx1"/>
            </a:solidFill>
            <a:prstDash val="solid"/>
            <a:round/>
          </a:ln>
          <a:effectLst>
            <a:outerShdw blurRad="76200" dist="381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故障检测</a:t>
            </a:r>
            <a:endParaRPr kumimoji="0" lang="zh-CN" altLang="en-US" sz="36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19" name="矩形标注 18"/>
          <p:cNvSpPr/>
          <p:nvPr/>
        </p:nvSpPr>
        <p:spPr>
          <a:xfrm>
            <a:off x="4069715" y="3341370"/>
            <a:ext cx="2263775" cy="735329"/>
          </a:xfrm>
          <a:prstGeom prst="wedgeRectCallout">
            <a:avLst>
              <a:gd name="adj1" fmla="val -19116"/>
              <a:gd name="adj2" fmla="val 91882"/>
            </a:avLst>
          </a:prstGeom>
          <a:noFill/>
          <a:ln w="25400" cap="flat">
            <a:solidFill>
              <a:schemeClr val="tx1"/>
            </a:solidFill>
            <a:prstDash val="solid"/>
            <a:round/>
          </a:ln>
          <a:effectLst>
            <a:outerShdw blurRad="76200" dist="381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故障发生</a:t>
            </a:r>
            <a:endParaRPr kumimoji="0" lang="zh-CN" altLang="en-US" sz="36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21" name="矩形标注 20"/>
          <p:cNvSpPr/>
          <p:nvPr/>
        </p:nvSpPr>
        <p:spPr>
          <a:xfrm>
            <a:off x="20151090" y="4870451"/>
            <a:ext cx="2848610" cy="1843404"/>
          </a:xfrm>
          <a:prstGeom prst="wedgeRectCallout">
            <a:avLst>
              <a:gd name="adj1" fmla="val -13308"/>
              <a:gd name="adj2" fmla="val 87891"/>
            </a:avLst>
          </a:prstGeom>
          <a:noFill/>
          <a:ln w="25400" cap="flat">
            <a:solidFill>
              <a:schemeClr val="tx1"/>
            </a:solidFill>
            <a:prstDash val="solid"/>
            <a:round/>
          </a:ln>
          <a:effectLst>
            <a:outerShdw blurRad="76200" dist="38100" dir="5400000" rotWithShape="0">
              <a:srgbClr val="000000">
                <a:alpha val="35000"/>
              </a:srgbClr>
            </a:outerShdw>
          </a:effectLst>
          <a:extLst>
            <a:ext uri="{909E8E84-426E-40DD-AFC4-6F175D3DCCD1}">
              <a14:hiddenFill xmlns:a14="http://schemas.microsoft.com/office/drawing/2010/main">
                <a:solidFill>
                  <a:srgbClr val="FFFFFF"/>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 可能的危害</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24" name="文本框 23"/>
          <p:cNvSpPr txBox="1"/>
          <p:nvPr/>
        </p:nvSpPr>
        <p:spPr>
          <a:xfrm>
            <a:off x="1814195" y="7829550"/>
            <a:ext cx="2400935"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正常运行</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25" name="文本框 24"/>
          <p:cNvSpPr txBox="1"/>
          <p:nvPr/>
        </p:nvSpPr>
        <p:spPr>
          <a:xfrm>
            <a:off x="18461990" y="7858760"/>
            <a:ext cx="2400935"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安全状态</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cxnSp>
        <p:nvCxnSpPr>
          <p:cNvPr id="27" name="直接连接符 26"/>
          <p:cNvCxnSpPr/>
          <p:nvPr/>
        </p:nvCxnSpPr>
        <p:spPr>
          <a:xfrm>
            <a:off x="4754245" y="9465945"/>
            <a:ext cx="0" cy="1094740"/>
          </a:xfrm>
          <a:prstGeom prst="line">
            <a:avLst/>
          </a:prstGeom>
          <a:noFill/>
          <a:ln w="25400"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28" name="直接连接符 27"/>
          <p:cNvCxnSpPr/>
          <p:nvPr/>
        </p:nvCxnSpPr>
        <p:spPr>
          <a:xfrm>
            <a:off x="9150985" y="9465945"/>
            <a:ext cx="0" cy="450850"/>
          </a:xfrm>
          <a:prstGeom prst="line">
            <a:avLst/>
          </a:prstGeom>
          <a:noFill/>
          <a:ln w="25400"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30" name="直接连接符 29"/>
          <p:cNvCxnSpPr/>
          <p:nvPr/>
        </p:nvCxnSpPr>
        <p:spPr>
          <a:xfrm>
            <a:off x="21188045" y="9465945"/>
            <a:ext cx="0" cy="1114425"/>
          </a:xfrm>
          <a:prstGeom prst="line">
            <a:avLst/>
          </a:prstGeom>
          <a:noFill/>
          <a:ln w="25400"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31" name="直接箭头连接符 30"/>
          <p:cNvCxnSpPr/>
          <p:nvPr/>
        </p:nvCxnSpPr>
        <p:spPr>
          <a:xfrm>
            <a:off x="4779645" y="9668510"/>
            <a:ext cx="4370070" cy="0"/>
          </a:xfrm>
          <a:prstGeom prst="straightConnector1">
            <a:avLst/>
          </a:prstGeom>
          <a:noFill/>
          <a:ln w="25400" cap="flat">
            <a:solidFill>
              <a:schemeClr val="tx1"/>
            </a:solidFill>
            <a:prstDash val="solid"/>
            <a:round/>
            <a:headEnd type="arrow" w="med" len="med"/>
            <a:tailEnd type="arrow" w="med" len="me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sp>
        <p:nvSpPr>
          <p:cNvPr id="32" name="文本框 31"/>
          <p:cNvSpPr txBox="1"/>
          <p:nvPr/>
        </p:nvSpPr>
        <p:spPr>
          <a:xfrm>
            <a:off x="10876915" y="9751695"/>
            <a:ext cx="3648710" cy="4889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mn-lt"/>
                <a:ea typeface="+mn-ea"/>
                <a:cs typeface="+mn-cs"/>
                <a:sym typeface="Helvetica"/>
              </a:rPr>
              <a:t>故障容错时间间隔 </a:t>
            </a:r>
            <a:r>
              <a:rPr kumimoji="0" lang="en-US" altLang="zh-CN" sz="2000" b="0" i="0" u="none" strike="noStrike" cap="none" spc="0" normalizeH="0" baseline="0">
                <a:ln>
                  <a:noFill/>
                </a:ln>
                <a:solidFill>
                  <a:srgbClr val="000000"/>
                </a:solidFill>
                <a:effectLst/>
                <a:uFillTx/>
                <a:latin typeface="+mn-lt"/>
                <a:ea typeface="+mn-ea"/>
                <a:cs typeface="+mn-cs"/>
                <a:sym typeface="Helvetica"/>
              </a:rPr>
              <a:t>FTTI</a:t>
            </a:r>
            <a:endParaRPr kumimoji="0" lang="en-US" altLang="zh-CN" sz="2000" b="0" i="0" u="none" strike="noStrike" cap="none" spc="0" normalizeH="0" baseline="0">
              <a:ln>
                <a:noFill/>
              </a:ln>
              <a:solidFill>
                <a:srgbClr val="000000"/>
              </a:solidFill>
              <a:effectLst/>
              <a:uFillTx/>
              <a:latin typeface="+mn-lt"/>
              <a:ea typeface="+mn-ea"/>
              <a:cs typeface="+mn-cs"/>
              <a:sym typeface="Helvetica"/>
            </a:endParaRPr>
          </a:p>
        </p:txBody>
      </p:sp>
      <p:sp>
        <p:nvSpPr>
          <p:cNvPr id="34" name="文本框 33"/>
          <p:cNvSpPr txBox="1"/>
          <p:nvPr/>
        </p:nvSpPr>
        <p:spPr>
          <a:xfrm>
            <a:off x="5835650" y="9173845"/>
            <a:ext cx="1991360" cy="4889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mn-lt"/>
                <a:ea typeface="+mn-ea"/>
                <a:cs typeface="+mn-cs"/>
                <a:sym typeface="Helvetica"/>
              </a:rPr>
              <a:t>诊断测试时间</a:t>
            </a:r>
            <a:endParaRPr kumimoji="0" lang="zh-CN" altLang="en-US" sz="2000" b="0" i="0" u="none" strike="noStrike" cap="none" spc="0" normalizeH="0" baseline="0">
              <a:ln>
                <a:noFill/>
              </a:ln>
              <a:solidFill>
                <a:srgbClr val="000000"/>
              </a:solidFill>
              <a:effectLst/>
              <a:uFillTx/>
              <a:latin typeface="+mn-lt"/>
              <a:ea typeface="+mn-ea"/>
              <a:cs typeface="+mn-cs"/>
              <a:sym typeface="Helvetica"/>
            </a:endParaRPr>
          </a:p>
        </p:txBody>
      </p:sp>
      <p:cxnSp>
        <p:nvCxnSpPr>
          <p:cNvPr id="35" name="直接箭头连接符 34"/>
          <p:cNvCxnSpPr/>
          <p:nvPr/>
        </p:nvCxnSpPr>
        <p:spPr>
          <a:xfrm>
            <a:off x="9191625" y="9665335"/>
            <a:ext cx="8639810" cy="0"/>
          </a:xfrm>
          <a:prstGeom prst="straightConnector1">
            <a:avLst/>
          </a:prstGeom>
          <a:noFill/>
          <a:ln w="25400" cap="flat">
            <a:solidFill>
              <a:schemeClr val="tx1"/>
            </a:solidFill>
            <a:prstDash val="solid"/>
            <a:round/>
            <a:headEnd type="arrow" w="med" len="med"/>
            <a:tailEnd type="arrow" w="med" len="me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sp>
        <p:nvSpPr>
          <p:cNvPr id="36" name="文本框 35"/>
          <p:cNvSpPr txBox="1"/>
          <p:nvPr/>
        </p:nvSpPr>
        <p:spPr>
          <a:xfrm>
            <a:off x="12518390" y="9155430"/>
            <a:ext cx="1991360" cy="4889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mn-lt"/>
                <a:ea typeface="宋体" panose="02010600030101010101" pitchFamily="2" charset="-122"/>
                <a:cs typeface="+mn-cs"/>
                <a:sym typeface="Helvetica"/>
              </a:rPr>
              <a:t>故障响应时间</a:t>
            </a:r>
            <a:endParaRPr kumimoji="0" lang="zh-CN" altLang="en-US" sz="20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cxnSp>
        <p:nvCxnSpPr>
          <p:cNvPr id="37" name="直接连接符 36"/>
          <p:cNvCxnSpPr/>
          <p:nvPr/>
        </p:nvCxnSpPr>
        <p:spPr>
          <a:xfrm>
            <a:off x="17825720" y="9459595"/>
            <a:ext cx="0" cy="450850"/>
          </a:xfrm>
          <a:prstGeom prst="line">
            <a:avLst/>
          </a:prstGeom>
          <a:noFill/>
          <a:ln w="25400" cap="flat">
            <a:solidFill>
              <a:schemeClr val="tx1"/>
            </a:solid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38" name="直接箭头连接符 37"/>
          <p:cNvCxnSpPr/>
          <p:nvPr/>
        </p:nvCxnSpPr>
        <p:spPr>
          <a:xfrm>
            <a:off x="4772660" y="10278745"/>
            <a:ext cx="16376015" cy="0"/>
          </a:xfrm>
          <a:prstGeom prst="straightConnector1">
            <a:avLst/>
          </a:prstGeom>
          <a:noFill/>
          <a:ln w="25400" cap="flat">
            <a:solidFill>
              <a:schemeClr val="tx1"/>
            </a:solidFill>
            <a:prstDash val="solid"/>
            <a:round/>
            <a:headEnd type="arrow" w="med" len="med"/>
            <a:tailEnd type="arrow" w="med" len="me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sp>
        <p:nvSpPr>
          <p:cNvPr id="39" name="矩形 38"/>
          <p:cNvSpPr/>
          <p:nvPr/>
        </p:nvSpPr>
        <p:spPr>
          <a:xfrm>
            <a:off x="1303655" y="10754360"/>
            <a:ext cx="3453765" cy="735330"/>
          </a:xfrm>
          <a:prstGeom prst="rect">
            <a:avLst/>
          </a:prstGeom>
          <a:solidFill>
            <a:schemeClr val="accent6">
              <a:lumMod val="20000"/>
              <a:lumOff val="80000"/>
            </a:schemeClr>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ctr"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prevention</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40" name="矩形 39"/>
          <p:cNvSpPr/>
          <p:nvPr/>
        </p:nvSpPr>
        <p:spPr>
          <a:xfrm>
            <a:off x="4730115" y="10767060"/>
            <a:ext cx="4428490" cy="735330"/>
          </a:xfrm>
          <a:prstGeom prst="rect">
            <a:avLst/>
          </a:prstGeom>
          <a:solidFill>
            <a:schemeClr val="accent6">
              <a:lumMod val="40000"/>
              <a:lumOff val="60000"/>
            </a:schemeClr>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ctr"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detection</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41" name="矩形 40"/>
          <p:cNvSpPr/>
          <p:nvPr/>
        </p:nvSpPr>
        <p:spPr>
          <a:xfrm>
            <a:off x="9162415" y="10760710"/>
            <a:ext cx="4700905" cy="735330"/>
          </a:xfrm>
          <a:prstGeom prst="rect">
            <a:avLst/>
          </a:prstGeom>
          <a:solidFill>
            <a:schemeClr val="accent6">
              <a:lumMod val="60000"/>
              <a:lumOff val="40000"/>
            </a:schemeClr>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ctr" defTabSz="1828800" rtl="0" fontAlgn="auto" latinLnBrk="0" hangingPunct="0">
              <a:lnSpc>
                <a:spcPct val="100000"/>
              </a:lnSpc>
              <a:spcBef>
                <a:spcPts val="0"/>
              </a:spcBef>
              <a:spcAft>
                <a:spcPts val="0"/>
              </a:spcAft>
              <a:buClrTx/>
              <a:buSzTx/>
              <a:buFontTx/>
              <a:buNone/>
            </a:pPr>
            <a:r>
              <a:rPr lang="zh-CN" altLang="en-US">
                <a:latin typeface="宋体" panose="02010600030101010101" pitchFamily="2" charset="-122"/>
                <a:ea typeface="宋体" panose="02010600030101010101" pitchFamily="2" charset="-122"/>
                <a:cs typeface="宋体" panose="02010600030101010101" pitchFamily="2" charset="-122"/>
                <a:sym typeface="+mn-ea"/>
              </a:rPr>
              <a:t>mitigation</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43" name="矩形 42"/>
          <p:cNvSpPr/>
          <p:nvPr/>
        </p:nvSpPr>
        <p:spPr>
          <a:xfrm>
            <a:off x="13790295" y="10755630"/>
            <a:ext cx="4077335" cy="735330"/>
          </a:xfrm>
          <a:prstGeom prst="rect">
            <a:avLst/>
          </a:prstGeom>
          <a:solidFill>
            <a:schemeClr val="accent5">
              <a:lumMod val="60000"/>
              <a:lumOff val="40000"/>
            </a:schemeClr>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ctr" defTabSz="1828800" rtl="0" fontAlgn="auto" latinLnBrk="0" hangingPunct="0">
              <a:lnSpc>
                <a:spcPct val="100000"/>
              </a:lnSpc>
              <a:spcBef>
                <a:spcPts val="0"/>
              </a:spcBef>
              <a:spcAft>
                <a:spcPts val="0"/>
              </a:spcAft>
              <a:buClrTx/>
              <a:buSzTx/>
              <a:buFontTx/>
              <a:buNone/>
            </a:pPr>
            <a:r>
              <a:rPr lang="en-US" altLang="zh-CN" kern="1200">
                <a:solidFill>
                  <a:srgbClr val="727171"/>
                </a:solidFill>
                <a:ea typeface="华康金刚黑A Medium" panose="020B0500000000000000" pitchFamily="34" charset="-122"/>
                <a:sym typeface="+mn-ea"/>
              </a:rPr>
              <a:t>degradation</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44" name="矩形 43"/>
          <p:cNvSpPr/>
          <p:nvPr/>
        </p:nvSpPr>
        <p:spPr>
          <a:xfrm>
            <a:off x="17814925" y="10749280"/>
            <a:ext cx="3394075" cy="735330"/>
          </a:xfrm>
          <a:prstGeom prst="rect">
            <a:avLst/>
          </a:prstGeom>
          <a:solidFill>
            <a:srgbClr val="92D050"/>
          </a:solidFill>
          <a:ln w="25400" cap="flat">
            <a:noFill/>
            <a:prstDash val="solid"/>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ctr" forceAA="0">
            <a:spAutoFit/>
          </a:bodyPr>
          <a:p>
            <a:pPr marL="0" marR="0" indent="0" algn="ctr" defTabSz="18288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mn-lt"/>
                <a:ea typeface="+mn-ea"/>
                <a:cs typeface="+mn-cs"/>
                <a:sym typeface="Helvetica"/>
              </a:rPr>
              <a:t>to safe state</a:t>
            </a:r>
            <a:endParaRPr kumimoji="0" lang="en-US" altLang="zh-CN" sz="3600" b="0" i="0" u="none" strike="noStrike" cap="none" spc="0" normalizeH="0" baseline="0">
              <a:ln>
                <a:noFill/>
              </a:ln>
              <a:solidFill>
                <a:srgbClr val="000000"/>
              </a:solidFill>
              <a:effectLst/>
              <a:uFillTx/>
              <a:latin typeface="+mn-lt"/>
              <a:ea typeface="+mn-ea"/>
              <a:cs typeface="+mn-cs"/>
              <a:sym typeface="Helvetica"/>
            </a:endParaRPr>
          </a:p>
        </p:txBody>
      </p:sp>
      <p:cxnSp>
        <p:nvCxnSpPr>
          <p:cNvPr id="45" name="直接箭头连接符 44"/>
          <p:cNvCxnSpPr/>
          <p:nvPr/>
        </p:nvCxnSpPr>
        <p:spPr>
          <a:xfrm>
            <a:off x="1110615" y="11636375"/>
            <a:ext cx="20895945" cy="0"/>
          </a:xfrm>
          <a:prstGeom prst="straightConnector1">
            <a:avLst/>
          </a:prstGeom>
          <a:ln>
            <a:headEnd type="none"/>
            <a:tailEnd type="none" w="med" len="med"/>
          </a:ln>
        </p:spPr>
        <p:style>
          <a:lnRef idx="1">
            <a:schemeClr val="accent3"/>
          </a:lnRef>
          <a:fillRef idx="0">
            <a:schemeClr val="accent3"/>
          </a:fillRef>
          <a:effectRef idx="0">
            <a:schemeClr val="accent3"/>
          </a:effectRef>
          <a:fontRef idx="minor">
            <a:schemeClr val="tx1"/>
          </a:fontRef>
        </p:style>
      </p:cxnSp>
      <p:sp>
        <p:nvSpPr>
          <p:cNvPr id="47" name="文本框 46"/>
          <p:cNvSpPr txBox="1"/>
          <p:nvPr/>
        </p:nvSpPr>
        <p:spPr>
          <a:xfrm>
            <a:off x="15814675" y="12096115"/>
            <a:ext cx="5349875"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571500" marR="0" indent="-571500" algn="l" defTabSz="1828800" rtl="0" fontAlgn="auto" latinLnBrk="0" hangingPunct="0">
              <a:lnSpc>
                <a:spcPct val="100000"/>
              </a:lnSpc>
              <a:spcBef>
                <a:spcPts val="0"/>
              </a:spcBef>
              <a:spcAft>
                <a:spcPts val="0"/>
              </a:spcAft>
              <a:buClrTx/>
              <a:buSzTx/>
              <a:buFont typeface="Wingdings" panose="05000000000000000000" charset="0"/>
              <a:buChar char="n"/>
            </a:pPr>
            <a:r>
              <a:rPr lang="en-US" altLang="zh-CN">
                <a:sym typeface="+mn-ea"/>
              </a:rPr>
              <a:t>other technologies </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48" name="文本框 47"/>
          <p:cNvSpPr txBox="1"/>
          <p:nvPr/>
        </p:nvSpPr>
        <p:spPr>
          <a:xfrm>
            <a:off x="6338570" y="12076430"/>
            <a:ext cx="4398010"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91436" tIns="91436" rIns="91436" bIns="91436" numCol="1" spcCol="38100" rtlCol="0" anchor="t" forceAA="0">
            <a:spAutoFit/>
          </a:bodyPr>
          <a:p>
            <a:pPr marL="571500" marR="0" indent="-571500" algn="l" defTabSz="1828800" rtl="0" fontAlgn="auto" latinLnBrk="0" hangingPunct="0">
              <a:lnSpc>
                <a:spcPct val="100000"/>
              </a:lnSpc>
              <a:spcBef>
                <a:spcPts val="0"/>
              </a:spcBef>
              <a:spcAft>
                <a:spcPts val="0"/>
              </a:spcAft>
              <a:buClrTx/>
              <a:buSzTx/>
              <a:buFont typeface="Wingdings" panose="05000000000000000000" charset="0"/>
              <a:buChar char="n"/>
            </a:pPr>
            <a:r>
              <a:rPr lang="en-US" altLang="zh-CN">
                <a:sym typeface="+mn-ea"/>
              </a:rPr>
              <a:t>external measures</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49" name="文本框 48"/>
          <p:cNvSpPr txBox="1"/>
          <p:nvPr/>
        </p:nvSpPr>
        <p:spPr>
          <a:xfrm>
            <a:off x="1556385" y="12052300"/>
            <a:ext cx="4860925"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571500" marR="0" indent="-571500" algn="l" defTabSz="1828800" rtl="0" fontAlgn="auto" latinLnBrk="0" hangingPunct="0">
              <a:lnSpc>
                <a:spcPct val="100000"/>
              </a:lnSpc>
              <a:spcBef>
                <a:spcPts val="0"/>
              </a:spcBef>
              <a:spcAft>
                <a:spcPts val="0"/>
              </a:spcAft>
              <a:buClrTx/>
              <a:buSzTx/>
              <a:buFont typeface="Wingdings" panose="05000000000000000000" charset="0"/>
              <a:buChar char="n"/>
            </a:pPr>
            <a:r>
              <a:rPr kumimoji="0" lang="zh-CN" altLang="en-US" sz="3600" b="0" i="0" u="none" strike="noStrike" cap="none" spc="0" normalizeH="0" baseline="0">
                <a:ln>
                  <a:noFill/>
                </a:ln>
                <a:solidFill>
                  <a:srgbClr val="000000"/>
                </a:solidFill>
                <a:effectLst/>
                <a:uFillTx/>
                <a:latin typeface="+mn-lt"/>
                <a:ea typeface="+mn-ea"/>
                <a:cs typeface="+mn-cs"/>
                <a:sym typeface="Helvetica"/>
              </a:rPr>
              <a:t>System elements</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50" name="文本框 49"/>
          <p:cNvSpPr txBox="1"/>
          <p:nvPr/>
        </p:nvSpPr>
        <p:spPr>
          <a:xfrm>
            <a:off x="11812905" y="12094210"/>
            <a:ext cx="2540000"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571500" marR="0" indent="-571500" algn="l" defTabSz="1828800" rtl="0" fontAlgn="auto" latinLnBrk="0" hangingPunct="0">
              <a:lnSpc>
                <a:spcPct val="100000"/>
              </a:lnSpc>
              <a:spcBef>
                <a:spcPts val="0"/>
              </a:spcBef>
              <a:spcAft>
                <a:spcPts val="0"/>
              </a:spcAft>
              <a:buClrTx/>
              <a:buSzTx/>
              <a:buFont typeface="Wingdings" panose="05000000000000000000" charset="0"/>
              <a:buChar char="n"/>
            </a:pPr>
            <a:r>
              <a:rPr kumimoji="0" lang="zh-CN" altLang="en-US" sz="3600" b="0" i="0" u="none" strike="noStrike" cap="none" spc="0" normalizeH="0" baseline="0">
                <a:ln>
                  <a:noFill/>
                </a:ln>
                <a:solidFill>
                  <a:srgbClr val="000000"/>
                </a:solidFill>
                <a:effectLst/>
                <a:uFillTx/>
                <a:latin typeface="+mn-lt"/>
                <a:ea typeface="+mn-ea"/>
                <a:cs typeface="+mn-cs"/>
                <a:sym typeface="Helvetica"/>
              </a:rPr>
              <a:t>interface</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pic>
        <p:nvPicPr>
          <p:cNvPr id="64" name="图片 63"/>
          <p:cNvPicPr>
            <a:picLocks noChangeAspect="1"/>
          </p:cNvPicPr>
          <p:nvPr/>
        </p:nvPicPr>
        <p:blipFill>
          <a:blip r:embed="rId1"/>
          <a:stretch>
            <a:fillRect/>
          </a:stretch>
        </p:blipFill>
        <p:spPr>
          <a:xfrm>
            <a:off x="1315720" y="261620"/>
            <a:ext cx="17996535" cy="2129790"/>
          </a:xfrm>
          <a:prstGeom prst="rect">
            <a:avLst/>
          </a:prstGeom>
        </p:spPr>
      </p:pic>
      <p:sp>
        <p:nvSpPr>
          <p:cNvPr id="71" name="文本框 70"/>
          <p:cNvSpPr txBox="1"/>
          <p:nvPr/>
        </p:nvSpPr>
        <p:spPr>
          <a:xfrm>
            <a:off x="19464655" y="973455"/>
            <a:ext cx="4051300" cy="735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rgbClr val="000000"/>
                </a:solidFill>
                <a:effectLst/>
                <a:uFillTx/>
                <a:latin typeface="+mn-lt"/>
                <a:ea typeface="+mn-ea"/>
                <a:cs typeface="+mn-cs"/>
                <a:sym typeface="Helvetica"/>
              </a:rPr>
              <a:t>ISO 26262的角度</a:t>
            </a: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44015" y="2341880"/>
            <a:ext cx="5074920" cy="2721610"/>
          </a:xfrm>
          <a:prstGeom prst="rect">
            <a:avLst/>
          </a:prstGeom>
        </p:spPr>
      </p:pic>
      <p:pic>
        <p:nvPicPr>
          <p:cNvPr id="3" name="图片 2"/>
          <p:cNvPicPr>
            <a:picLocks noChangeAspect="1"/>
          </p:cNvPicPr>
          <p:nvPr/>
        </p:nvPicPr>
        <p:blipFill>
          <a:blip r:embed="rId2"/>
          <a:stretch>
            <a:fillRect/>
          </a:stretch>
        </p:blipFill>
        <p:spPr>
          <a:xfrm>
            <a:off x="6903085" y="2350770"/>
            <a:ext cx="5672455" cy="2707640"/>
          </a:xfrm>
          <a:prstGeom prst="rect">
            <a:avLst/>
          </a:prstGeom>
        </p:spPr>
      </p:pic>
      <p:pic>
        <p:nvPicPr>
          <p:cNvPr id="4" name="图片 3"/>
          <p:cNvPicPr>
            <a:picLocks noChangeAspect="1"/>
          </p:cNvPicPr>
          <p:nvPr/>
        </p:nvPicPr>
        <p:blipFill>
          <a:blip r:embed="rId3"/>
          <a:stretch>
            <a:fillRect/>
          </a:stretch>
        </p:blipFill>
        <p:spPr>
          <a:xfrm>
            <a:off x="12773660" y="2372995"/>
            <a:ext cx="4807585" cy="2694940"/>
          </a:xfrm>
          <a:prstGeom prst="rect">
            <a:avLst/>
          </a:prstGeom>
        </p:spPr>
      </p:pic>
      <p:pic>
        <p:nvPicPr>
          <p:cNvPr id="5" name="图片 4"/>
          <p:cNvPicPr>
            <a:picLocks noChangeAspect="1"/>
          </p:cNvPicPr>
          <p:nvPr/>
        </p:nvPicPr>
        <p:blipFill>
          <a:blip r:embed="rId4"/>
          <a:stretch>
            <a:fillRect/>
          </a:stretch>
        </p:blipFill>
        <p:spPr>
          <a:xfrm>
            <a:off x="17825085" y="2384425"/>
            <a:ext cx="4641215" cy="2693670"/>
          </a:xfrm>
          <a:prstGeom prst="rect">
            <a:avLst/>
          </a:prstGeom>
        </p:spPr>
      </p:pic>
      <p:sp>
        <p:nvSpPr>
          <p:cNvPr id="21" name="文本框 20"/>
          <p:cNvSpPr txBox="1"/>
          <p:nvPr/>
        </p:nvSpPr>
        <p:spPr>
          <a:xfrm>
            <a:off x="1184910" y="839470"/>
            <a:ext cx="8966200" cy="78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sz="4500" dirty="0" smtClean="0">
                <a:latin typeface="微软雅黑" panose="020B0503020204020204" charset="-122"/>
                <a:ea typeface="微软雅黑" panose="020B0503020204020204" charset="-122"/>
                <a:sym typeface="+mn-ea"/>
              </a:rPr>
              <a:t>从</a:t>
            </a:r>
            <a:r>
              <a:rPr lang="en-US" altLang="zh-CN" sz="4500" dirty="0" smtClean="0">
                <a:latin typeface="微软雅黑" panose="020B0503020204020204" charset="-122"/>
                <a:ea typeface="微软雅黑" panose="020B0503020204020204" charset="-122"/>
                <a:sym typeface="+mn-ea"/>
              </a:rPr>
              <a:t>FSR</a:t>
            </a:r>
            <a:r>
              <a:rPr lang="zh-CN" altLang="en-US" sz="4500" dirty="0" smtClean="0">
                <a:latin typeface="微软雅黑" panose="020B0503020204020204" charset="-122"/>
                <a:ea typeface="微软雅黑" panose="020B0503020204020204" charset="-122"/>
                <a:sym typeface="+mn-ea"/>
              </a:rPr>
              <a:t>到</a:t>
            </a:r>
            <a:r>
              <a:rPr lang="en-US" altLang="zh-CN" sz="4500" dirty="0" smtClean="0">
                <a:latin typeface="微软雅黑" panose="020B0503020204020204" charset="-122"/>
                <a:ea typeface="微软雅黑" panose="020B0503020204020204" charset="-122"/>
                <a:sym typeface="+mn-ea"/>
              </a:rPr>
              <a:t>TSR</a:t>
            </a:r>
            <a:r>
              <a:rPr lang="zh-CN" altLang="en-US" sz="4500" dirty="0" smtClean="0">
                <a:latin typeface="微软雅黑" panose="020B0503020204020204" charset="-122"/>
                <a:ea typeface="微软雅黑" panose="020B0503020204020204" charset="-122"/>
                <a:sym typeface="+mn-ea"/>
              </a:rPr>
              <a:t>，安全需求逐步落地</a:t>
            </a:r>
            <a:endParaRPr lang="zh-CN" altLang="en-US" sz="4500" dirty="0" smtClean="0">
              <a:latin typeface="微软雅黑" panose="020B0503020204020204" charset="-122"/>
              <a:ea typeface="微软雅黑" panose="020B0503020204020204" charset="-122"/>
              <a:sym typeface="+mn-ea"/>
            </a:endParaRPr>
          </a:p>
        </p:txBody>
      </p:sp>
      <p:sp>
        <p:nvSpPr>
          <p:cNvPr id="6" name="文本框 5"/>
          <p:cNvSpPr txBox="1"/>
          <p:nvPr/>
        </p:nvSpPr>
        <p:spPr>
          <a:xfrm>
            <a:off x="1687195" y="7207250"/>
            <a:ext cx="783018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针对安全目标的属性和特征提需求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7" name="文本框 6"/>
          <p:cNvSpPr txBox="1"/>
          <p:nvPr/>
        </p:nvSpPr>
        <p:spPr>
          <a:xfrm>
            <a:off x="1649095" y="7907655"/>
            <a:ext cx="945197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针对告警概念提需求（Warning concept）</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8" name="文本框 7"/>
          <p:cNvSpPr txBox="1"/>
          <p:nvPr/>
        </p:nvSpPr>
        <p:spPr>
          <a:xfrm>
            <a:off x="1630680" y="8549640"/>
            <a:ext cx="12015470" cy="9817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针对功能降级概念和紧急运行提需求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（Degradation concept and emergency operation）</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9" name="文本框 8"/>
          <p:cNvSpPr txBox="1"/>
          <p:nvPr/>
        </p:nvSpPr>
        <p:spPr>
          <a:xfrm>
            <a:off x="1631950" y="9548495"/>
            <a:ext cx="9083040"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针对功能冗余和/或增加额外功能提需求（考虑ASIL分解）</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10" name="文本框 9"/>
          <p:cNvSpPr txBox="1"/>
          <p:nvPr/>
        </p:nvSpPr>
        <p:spPr>
          <a:xfrm>
            <a:off x="1630680" y="10194290"/>
            <a:ext cx="891857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针对功能故障情况下相关项的行为提需求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12" name="文本框 11"/>
          <p:cNvSpPr txBox="1"/>
          <p:nvPr/>
        </p:nvSpPr>
        <p:spPr>
          <a:xfrm>
            <a:off x="1630680" y="10801985"/>
            <a:ext cx="8328660"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针对非E/E系统提需求（Other technologies）</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13" name="文本框 12"/>
          <p:cNvSpPr txBox="1"/>
          <p:nvPr/>
        </p:nvSpPr>
        <p:spPr>
          <a:xfrm>
            <a:off x="1630045" y="11411585"/>
            <a:ext cx="5969000"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针对避免故障潜伏的措施提需求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14" name="文本框 13"/>
          <p:cNvSpPr txBox="1"/>
          <p:nvPr/>
        </p:nvSpPr>
        <p:spPr>
          <a:xfrm>
            <a:off x="1630680" y="12000865"/>
            <a:ext cx="624522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针对由驾驶员控制的安全特性提需求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15" name="文本框 14"/>
          <p:cNvSpPr txBox="1"/>
          <p:nvPr/>
        </p:nvSpPr>
        <p:spPr>
          <a:xfrm>
            <a:off x="1667510" y="12425045"/>
            <a:ext cx="491807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en-US" altLang="zh-CN" sz="2600" b="0" i="0" u="none" strike="noStrike" cap="none" spc="0" normalizeH="0" baseline="0">
                <a:ln>
                  <a:noFill/>
                </a:ln>
                <a:solidFill>
                  <a:srgbClr val="000000"/>
                </a:solidFill>
                <a:effectLst/>
                <a:uFillTx/>
                <a:latin typeface="+mn-lt"/>
                <a:ea typeface="宋体" panose="02010600030101010101" pitchFamily="2" charset="-122"/>
                <a:cs typeface="+mn-cs"/>
                <a:sym typeface="Helvetica"/>
              </a:rPr>
              <a:t>.........</a:t>
            </a:r>
            <a:endParaRPr kumimoji="0" lang="en-US" altLang="zh-CN" sz="26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
        <p:nvSpPr>
          <p:cNvPr id="16" name="文本框 15"/>
          <p:cNvSpPr txBox="1"/>
          <p:nvPr/>
        </p:nvSpPr>
        <p:spPr>
          <a:xfrm>
            <a:off x="1609090" y="5927725"/>
            <a:ext cx="9482455" cy="78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sz="4500" dirty="0" smtClean="0">
                <a:latin typeface="微软雅黑" panose="020B0503020204020204" charset="-122"/>
                <a:ea typeface="微软雅黑" panose="020B0503020204020204" charset="-122"/>
                <a:sym typeface="+mn-ea"/>
              </a:rPr>
              <a:t>功能安全概念</a:t>
            </a:r>
            <a:r>
              <a:rPr lang="en-US" altLang="zh-CN" sz="4500" dirty="0" smtClean="0">
                <a:latin typeface="微软雅黑" panose="020B0503020204020204" charset="-122"/>
                <a:ea typeface="微软雅黑" panose="020B0503020204020204" charset="-122"/>
                <a:sym typeface="+mn-ea"/>
              </a:rPr>
              <a:t>FSC/</a:t>
            </a:r>
            <a:r>
              <a:rPr lang="zh-CN" altLang="en-US" sz="4500" dirty="0" smtClean="0">
                <a:latin typeface="微软雅黑" panose="020B0503020204020204" charset="-122"/>
                <a:ea typeface="微软雅黑" panose="020B0503020204020204" charset="-122"/>
                <a:sym typeface="+mn-ea"/>
              </a:rPr>
              <a:t>功能安全需求</a:t>
            </a:r>
            <a:r>
              <a:rPr lang="en-US" altLang="zh-CN" sz="4500" dirty="0" smtClean="0">
                <a:latin typeface="微软雅黑" panose="020B0503020204020204" charset="-122"/>
                <a:ea typeface="微软雅黑" panose="020B0503020204020204" charset="-122"/>
                <a:sym typeface="+mn-ea"/>
              </a:rPr>
              <a:t>FSR</a:t>
            </a:r>
            <a:endParaRPr lang="en-US" altLang="zh-CN" sz="4500" dirty="0" smtClean="0">
              <a:latin typeface="微软雅黑" panose="020B0503020204020204" charset="-122"/>
              <a:ea typeface="微软雅黑" panose="020B0503020204020204" charset="-122"/>
              <a:sym typeface="+mn-ea"/>
            </a:endParaRPr>
          </a:p>
        </p:txBody>
      </p:sp>
      <p:sp>
        <p:nvSpPr>
          <p:cNvPr id="17" name="文本框 16"/>
          <p:cNvSpPr txBox="1"/>
          <p:nvPr/>
        </p:nvSpPr>
        <p:spPr>
          <a:xfrm>
            <a:off x="13449300" y="5927090"/>
            <a:ext cx="9777730" cy="782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zh-CN" altLang="en-US" sz="4500" dirty="0" smtClean="0">
                <a:latin typeface="微软雅黑" panose="020B0503020204020204" charset="-122"/>
                <a:ea typeface="微软雅黑" panose="020B0503020204020204" charset="-122"/>
                <a:sym typeface="+mn-ea"/>
              </a:rPr>
              <a:t>技术安全概念</a:t>
            </a:r>
            <a:r>
              <a:rPr lang="en-US" altLang="zh-CN" sz="4500" dirty="0" smtClean="0">
                <a:latin typeface="微软雅黑" panose="020B0503020204020204" charset="-122"/>
                <a:ea typeface="微软雅黑" panose="020B0503020204020204" charset="-122"/>
                <a:sym typeface="+mn-ea"/>
              </a:rPr>
              <a:t>TSC/</a:t>
            </a:r>
            <a:r>
              <a:rPr lang="zh-CN" altLang="en-US" sz="4500" dirty="0" smtClean="0">
                <a:latin typeface="微软雅黑" panose="020B0503020204020204" charset="-122"/>
                <a:ea typeface="微软雅黑" panose="020B0503020204020204" charset="-122"/>
                <a:sym typeface="+mn-ea"/>
              </a:rPr>
              <a:t>技术安全需求</a:t>
            </a:r>
            <a:r>
              <a:rPr lang="en-US" altLang="zh-CN" sz="4500" dirty="0" smtClean="0">
                <a:latin typeface="微软雅黑" panose="020B0503020204020204" charset="-122"/>
                <a:ea typeface="微软雅黑" panose="020B0503020204020204" charset="-122"/>
                <a:sym typeface="+mn-ea"/>
              </a:rPr>
              <a:t>TSR</a:t>
            </a:r>
            <a:endParaRPr lang="en-US" altLang="zh-CN" sz="4500" dirty="0" smtClean="0">
              <a:latin typeface="微软雅黑" panose="020B0503020204020204" charset="-122"/>
              <a:ea typeface="微软雅黑" panose="020B0503020204020204" charset="-122"/>
              <a:sym typeface="+mn-ea"/>
            </a:endParaRPr>
          </a:p>
        </p:txBody>
      </p:sp>
      <p:sp>
        <p:nvSpPr>
          <p:cNvPr id="18" name="文本框 17"/>
          <p:cNvSpPr txBox="1"/>
          <p:nvPr/>
        </p:nvSpPr>
        <p:spPr>
          <a:xfrm>
            <a:off x="13328650" y="7220585"/>
            <a:ext cx="884999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algn="l">
              <a:buNone/>
            </a:pPr>
            <a:r>
              <a:rPr lang="en-US" sz="2600">
                <a:latin typeface="宋体" panose="02010600030101010101" pitchFamily="2" charset="-122"/>
                <a:ea typeface="宋体" panose="02010600030101010101" pitchFamily="2" charset="-122"/>
                <a:cs typeface="宋体" panose="02010600030101010101" pitchFamily="2" charset="-122"/>
                <a:sym typeface="+mn-ea"/>
              </a:rPr>
              <a:t>针对</a:t>
            </a:r>
            <a:r>
              <a:rPr lang="zh-CN" altLang="en-US" sz="2600">
                <a:latin typeface="宋体" panose="02010600030101010101" pitchFamily="2" charset="-122"/>
                <a:ea typeface="宋体" panose="02010600030101010101" pitchFamily="2" charset="-122"/>
                <a:cs typeface="宋体" panose="02010600030101010101" pitchFamily="2" charset="-122"/>
                <a:sym typeface="+mn-ea"/>
              </a:rPr>
              <a:t>每个</a:t>
            </a:r>
            <a:r>
              <a:rPr lang="en-US" sz="2600">
                <a:latin typeface="宋体" panose="02010600030101010101" pitchFamily="2" charset="-122"/>
                <a:ea typeface="宋体" panose="02010600030101010101" pitchFamily="2" charset="-122"/>
                <a:cs typeface="宋体" panose="02010600030101010101" pitchFamily="2" charset="-122"/>
                <a:sym typeface="+mn-ea"/>
              </a:rPr>
              <a:t>系统要素的接口和各系统要素之间的交互提需求</a:t>
            </a:r>
            <a:endParaRPr lang="en-US" sz="2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文本框 19"/>
          <p:cNvSpPr txBox="1"/>
          <p:nvPr/>
        </p:nvSpPr>
        <p:spPr>
          <a:xfrm>
            <a:off x="13293090" y="7840345"/>
            <a:ext cx="771080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algn="l">
              <a:buNone/>
            </a:pPr>
            <a:r>
              <a:rPr sz="2600">
                <a:latin typeface="宋体" panose="02010600030101010101" pitchFamily="2" charset="-122"/>
                <a:ea typeface="宋体" panose="02010600030101010101" pitchFamily="2" charset="-122"/>
                <a:cs typeface="宋体" panose="02010600030101010101" pitchFamily="2" charset="-122"/>
                <a:sym typeface="+mn-ea"/>
              </a:rPr>
              <a:t>对每个系统要素自身的故障进行检测和控制提需求</a:t>
            </a:r>
            <a:endParaRPr sz="2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2" name="文本框 21"/>
          <p:cNvSpPr txBox="1"/>
          <p:nvPr/>
        </p:nvSpPr>
        <p:spPr>
          <a:xfrm>
            <a:off x="13296900" y="8527415"/>
            <a:ext cx="7040880"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algn="l">
              <a:buNone/>
            </a:pPr>
            <a:r>
              <a:rPr sz="2600">
                <a:latin typeface="宋体" panose="02010600030101010101" pitchFamily="2" charset="-122"/>
                <a:ea typeface="宋体" panose="02010600030101010101" pitchFamily="2" charset="-122"/>
                <a:cs typeface="宋体" panose="02010600030101010101" pitchFamily="2" charset="-122"/>
                <a:sym typeface="+mn-ea"/>
              </a:rPr>
              <a:t>对其它系统要素的故障进行检测和控制提需求</a:t>
            </a:r>
            <a:endParaRPr sz="2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nvSpPr>
        <p:spPr>
          <a:xfrm>
            <a:off x="13302615" y="9166860"/>
            <a:ext cx="8002270"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algn="l">
              <a:buNone/>
            </a:pPr>
            <a:r>
              <a:rPr sz="2600">
                <a:latin typeface="宋体" panose="02010600030101010101" pitchFamily="2" charset="-122"/>
                <a:ea typeface="宋体" panose="02010600030101010101" pitchFamily="2" charset="-122"/>
                <a:cs typeface="宋体" panose="02010600030101010101" pitchFamily="2" charset="-122"/>
                <a:sym typeface="+mn-ea"/>
              </a:rPr>
              <a:t>使每个系统要素切换到和/或维持安全状态的要求</a:t>
            </a:r>
            <a:endParaRPr sz="2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4" name="文本框 23"/>
          <p:cNvSpPr txBox="1"/>
          <p:nvPr/>
        </p:nvSpPr>
        <p:spPr>
          <a:xfrm>
            <a:off x="13335635" y="9773920"/>
            <a:ext cx="844359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algn="l">
              <a:buNone/>
            </a:pPr>
            <a:r>
              <a:rPr sz="2600">
                <a:latin typeface="宋体" panose="02010600030101010101" pitchFamily="2" charset="-122"/>
                <a:ea typeface="宋体" panose="02010600030101010101" pitchFamily="2" charset="-122"/>
                <a:cs typeface="宋体" panose="02010600030101010101" pitchFamily="2" charset="-122"/>
                <a:sym typeface="+mn-ea"/>
              </a:rPr>
              <a:t>针对实现告警和降级概念的安全措施/安全机制提需求</a:t>
            </a:r>
            <a:endParaRPr sz="2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文本框 24"/>
          <p:cNvSpPr txBox="1"/>
          <p:nvPr/>
        </p:nvSpPr>
        <p:spPr>
          <a:xfrm>
            <a:off x="13337540" y="10423525"/>
            <a:ext cx="8241030"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algn="l">
              <a:buNone/>
            </a:pPr>
            <a:r>
              <a:rPr sz="2600">
                <a:latin typeface="宋体" panose="02010600030101010101" pitchFamily="2" charset="-122"/>
                <a:ea typeface="宋体" panose="02010600030101010101" pitchFamily="2" charset="-122"/>
                <a:cs typeface="宋体" panose="02010600030101010101" pitchFamily="2" charset="-122"/>
                <a:sym typeface="+mn-ea"/>
              </a:rPr>
              <a:t>针对用于避免故障潜伏的安全措施/安全机制提需求</a:t>
            </a:r>
            <a:endParaRPr sz="2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6" name="文本框 25"/>
          <p:cNvSpPr txBox="1"/>
          <p:nvPr/>
        </p:nvSpPr>
        <p:spPr>
          <a:xfrm>
            <a:off x="13336905" y="11077575"/>
            <a:ext cx="978471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对系统总体的硬件架构度量指标（SPFM和LFM）提需求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27" name="文本框 26"/>
          <p:cNvSpPr txBox="1"/>
          <p:nvPr/>
        </p:nvSpPr>
        <p:spPr>
          <a:xfrm>
            <a:off x="13336270" y="11705590"/>
            <a:ext cx="890079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zh-CN" altLang="en-US" sz="2600" b="0" i="0" u="none" strike="noStrike" cap="none" spc="0" normalizeH="0" baseline="0">
                <a:ln>
                  <a:noFill/>
                </a:ln>
                <a:solidFill>
                  <a:srgbClr val="000000"/>
                </a:solidFill>
                <a:effectLst/>
                <a:uFillTx/>
                <a:latin typeface="+mn-lt"/>
                <a:ea typeface="+mn-ea"/>
                <a:cs typeface="+mn-cs"/>
                <a:sym typeface="Helvetica"/>
              </a:rPr>
              <a:t>对系统总体的随机硬件失效概率度量指标(PMHF)提需求</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
        <p:nvSpPr>
          <p:cNvPr id="28" name="文本框 27"/>
          <p:cNvSpPr txBox="1"/>
          <p:nvPr/>
        </p:nvSpPr>
        <p:spPr>
          <a:xfrm>
            <a:off x="13408660" y="12091670"/>
            <a:ext cx="2374265" cy="5816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91436" tIns="91436" rIns="91436" bIns="91436" numCol="1" spcCol="38100" rtlCol="0" anchor="t" forceAA="0">
            <a:spAutoFit/>
          </a:bodyPr>
          <a:p>
            <a:pPr marL="0" marR="0" indent="0" algn="l" defTabSz="1828800" rtl="0" fontAlgn="auto" latinLnBrk="0" hangingPunct="0">
              <a:lnSpc>
                <a:spcPct val="100000"/>
              </a:lnSpc>
              <a:spcBef>
                <a:spcPts val="0"/>
              </a:spcBef>
              <a:spcAft>
                <a:spcPts val="0"/>
              </a:spcAft>
              <a:buClrTx/>
              <a:buSzTx/>
              <a:buFontTx/>
              <a:buNone/>
            </a:pPr>
            <a:r>
              <a:rPr kumimoji="0" lang="en-US" altLang="zh-CN" sz="2600" b="0" i="0" u="none" strike="noStrike" cap="none" spc="0" normalizeH="0" baseline="0">
                <a:ln>
                  <a:noFill/>
                </a:ln>
                <a:solidFill>
                  <a:srgbClr val="000000"/>
                </a:solidFill>
                <a:effectLst/>
                <a:uFillTx/>
                <a:latin typeface="+mn-lt"/>
                <a:ea typeface="宋体" panose="02010600030101010101" pitchFamily="2" charset="-122"/>
                <a:cs typeface="+mn-cs"/>
                <a:sym typeface="Helvetica"/>
              </a:rPr>
              <a:t>.........</a:t>
            </a:r>
            <a:endParaRPr kumimoji="0" lang="en-US" altLang="zh-CN" sz="2600" b="0" i="0" u="none" strike="noStrike" cap="none" spc="0" normalizeH="0" baseline="0">
              <a:ln>
                <a:noFill/>
              </a:ln>
              <a:solidFill>
                <a:srgbClr val="000000"/>
              </a:solidFill>
              <a:effectLst/>
              <a:uFillTx/>
              <a:latin typeface="+mn-lt"/>
              <a:ea typeface="宋体" panose="02010600030101010101" pitchFamily="2" charset="-122"/>
              <a:cs typeface="+mn-cs"/>
              <a:sym typeface="Helvetic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029970" y="9371965"/>
            <a:ext cx="22109430" cy="2168525"/>
          </a:xfrm>
          <a:prstGeom prst="rect">
            <a:avLst/>
          </a:prstGeom>
          <a:noFill/>
        </p:spPr>
        <p:txBody>
          <a:bodyPr wrap="square" rtlCol="0" anchor="t">
            <a:spAutoFit/>
          </a:bodyPr>
          <a:p>
            <a:pPr>
              <a:lnSpc>
                <a:spcPct val="150000"/>
              </a:lnSpc>
            </a:pPr>
            <a:r>
              <a:rPr lang="zh-CN" altLang="en-US" sz="3000"/>
              <a:t>FSC/FSR的目的是提供宏观的安全概念及解决方案，这个阶段应该把“功能”模块视为黑盒，重点分析“功能”整体的潜在失效模式及危害，提出“功能”层面的安全解决方案（故障避免</a:t>
            </a:r>
            <a:r>
              <a:rPr lang="en-US" altLang="zh-CN" sz="3000"/>
              <a:t>/</a:t>
            </a:r>
            <a:r>
              <a:rPr lang="zh-CN" altLang="en-US" sz="3000"/>
              <a:t>故障检测</a:t>
            </a:r>
            <a:r>
              <a:rPr lang="en-US" altLang="zh-CN" sz="3000"/>
              <a:t>/</a:t>
            </a:r>
            <a:r>
              <a:rPr lang="zh-CN" altLang="en-US" sz="3000"/>
              <a:t>故障容错</a:t>
            </a:r>
            <a:r>
              <a:rPr lang="en-US" altLang="zh-CN" sz="3000"/>
              <a:t>/</a:t>
            </a:r>
            <a:r>
              <a:rPr lang="zh-CN" altLang="en-US" sz="3000"/>
              <a:t>故障减轻</a:t>
            </a:r>
            <a:r>
              <a:rPr lang="en-US" altLang="zh-CN" sz="3000"/>
              <a:t>/</a:t>
            </a:r>
            <a:r>
              <a:rPr lang="zh-CN" altLang="en-US" sz="3000"/>
              <a:t>故障降级</a:t>
            </a:r>
            <a:r>
              <a:rPr lang="en-US" altLang="zh-CN" sz="3000"/>
              <a:t>/</a:t>
            </a:r>
            <a:r>
              <a:rPr lang="zh-CN" altLang="en-US" sz="3000"/>
              <a:t>进入安全状态等安全需求），在TSC/TSR阶段再打开“功能”黑盒，具体到功能子模块/部件及其内部交互关系，定义具体信号的诊断要求。</a:t>
            </a:r>
            <a:endParaRPr lang="zh-CN" altLang="en-US" sz="3000"/>
          </a:p>
        </p:txBody>
      </p:sp>
      <p:sp>
        <p:nvSpPr>
          <p:cNvPr id="7" name="文本框 6"/>
          <p:cNvSpPr txBox="1"/>
          <p:nvPr/>
        </p:nvSpPr>
        <p:spPr>
          <a:xfrm>
            <a:off x="1342390" y="3496310"/>
            <a:ext cx="15163800" cy="3938270"/>
          </a:xfrm>
          <a:prstGeom prst="rect">
            <a:avLst/>
          </a:prstGeom>
          <a:noFill/>
        </p:spPr>
        <p:txBody>
          <a:bodyPr wrap="square" rtlCol="0" anchor="t">
            <a:spAutoFit/>
          </a:bodyPr>
          <a:p>
            <a:r>
              <a:rPr lang="en-US" altLang="zh-CN" sz="2000">
                <a:solidFill>
                  <a:schemeClr val="accent1">
                    <a:lumMod val="75000"/>
                  </a:schemeClr>
                </a:solidFill>
              </a:rPr>
              <a:t>-</a:t>
            </a:r>
            <a:r>
              <a:rPr lang="zh-CN" altLang="en-US" sz="2000">
                <a:solidFill>
                  <a:schemeClr val="accent1">
                    <a:lumMod val="75000"/>
                  </a:schemeClr>
                </a:solidFill>
              </a:rPr>
              <a:t>FSR_PRO_001---SCU对包含车辆车速，横向加速度，纵向加速度，距离，刹车踏板，ACC踏板，拨杆，扭杆扭力，挡位，CDU的LCC退出开关，这些CAN接收信号要有checksum和live counter的检查机制</a:t>
            </a:r>
            <a:endParaRPr lang="zh-CN" altLang="en-US" sz="2000">
              <a:solidFill>
                <a:schemeClr val="accent1">
                  <a:lumMod val="75000"/>
                </a:schemeClr>
              </a:solidFill>
            </a:endParaRPr>
          </a:p>
          <a:p>
            <a:endParaRPr lang="zh-CN" altLang="en-US" sz="1800">
              <a:solidFill>
                <a:schemeClr val="accent1">
                  <a:lumMod val="75000"/>
                </a:schemeClr>
              </a:solidFill>
            </a:endParaRPr>
          </a:p>
          <a:p>
            <a:r>
              <a:rPr lang="en-US" altLang="zh-CN" sz="2000">
                <a:solidFill>
                  <a:schemeClr val="accent1">
                    <a:lumMod val="75000"/>
                  </a:schemeClr>
                </a:solidFill>
              </a:rPr>
              <a:t>-</a:t>
            </a:r>
            <a:r>
              <a:rPr lang="zh-CN" altLang="en-US" sz="2000">
                <a:solidFill>
                  <a:schemeClr val="accent1">
                    <a:lumMod val="75000"/>
                  </a:schemeClr>
                </a:solidFill>
              </a:rPr>
              <a:t>FSR_PRO_002---SCU包含车辆减速请求的CAN发送信号要有checksum和live counter的检查机制</a:t>
            </a:r>
            <a:endParaRPr lang="zh-CN" altLang="en-US" sz="2000">
              <a:solidFill>
                <a:schemeClr val="accent1">
                  <a:lumMod val="75000"/>
                </a:schemeClr>
              </a:solidFill>
            </a:endParaRPr>
          </a:p>
          <a:p>
            <a:endParaRPr lang="zh-CN" altLang="en-US" sz="1800">
              <a:solidFill>
                <a:schemeClr val="accent1">
                  <a:lumMod val="75000"/>
                </a:schemeClr>
              </a:solidFill>
            </a:endParaRPr>
          </a:p>
          <a:p>
            <a:r>
              <a:rPr lang="en-US" altLang="zh-CN" sz="2000">
                <a:solidFill>
                  <a:schemeClr val="accent1">
                    <a:lumMod val="75000"/>
                  </a:schemeClr>
                </a:solidFill>
              </a:rPr>
              <a:t>-</a:t>
            </a:r>
            <a:r>
              <a:rPr lang="zh-CN" altLang="en-US" sz="2000">
                <a:solidFill>
                  <a:schemeClr val="accent1">
                    <a:lumMod val="75000"/>
                  </a:schemeClr>
                </a:solidFill>
              </a:rPr>
              <a:t>FSR_IN_014---外部关联的ECU包含的安全相关的CAN传输信号，要有checksum和live counter的检查机制</a:t>
            </a:r>
            <a:endParaRPr lang="zh-CN" altLang="en-US" sz="2000">
              <a:solidFill>
                <a:schemeClr val="accent1">
                  <a:lumMod val="75000"/>
                </a:schemeClr>
              </a:solidFill>
            </a:endParaRPr>
          </a:p>
          <a:p>
            <a:endParaRPr lang="zh-CN" altLang="en-US" sz="1800">
              <a:solidFill>
                <a:schemeClr val="accent1">
                  <a:lumMod val="75000"/>
                </a:schemeClr>
              </a:solidFill>
            </a:endParaRPr>
          </a:p>
          <a:p>
            <a:r>
              <a:rPr lang="en-US" altLang="zh-CN" sz="2000">
                <a:solidFill>
                  <a:schemeClr val="accent1">
                    <a:lumMod val="75000"/>
                  </a:schemeClr>
                </a:solidFill>
              </a:rPr>
              <a:t>-</a:t>
            </a:r>
            <a:r>
              <a:rPr lang="zh-CN" altLang="en-US" sz="2000">
                <a:solidFill>
                  <a:schemeClr val="accent1">
                    <a:lumMod val="75000"/>
                  </a:schemeClr>
                </a:solidFill>
              </a:rPr>
              <a:t>FSR_PRO_004---SCU包含EPS转向需求扭矩的CAN发送信号要有checksum和live counter的检查机制</a:t>
            </a:r>
            <a:endParaRPr lang="zh-CN" altLang="en-US" sz="2000">
              <a:solidFill>
                <a:schemeClr val="accent1">
                  <a:lumMod val="75000"/>
                </a:schemeClr>
              </a:solidFill>
            </a:endParaRPr>
          </a:p>
          <a:p>
            <a:endParaRPr lang="zh-CN" altLang="en-US" sz="1800">
              <a:solidFill>
                <a:schemeClr val="accent1">
                  <a:lumMod val="75000"/>
                </a:schemeClr>
              </a:solidFill>
            </a:endParaRPr>
          </a:p>
          <a:p>
            <a:r>
              <a:rPr lang="zh-CN" altLang="en-US" sz="2000">
                <a:solidFill>
                  <a:schemeClr val="accent1">
                    <a:lumMod val="75000"/>
                  </a:schemeClr>
                </a:solidFill>
              </a:rPr>
              <a:t>-FSR_PRO_001---SCU对包含车辆车速，横向加速度，纵向加速度，距离，刹车踏板，ACC踏板，拨杆，扭杆扭力，挡位，CDU的LCC退出开关，这些CAN接收信号要有checksum和live counter的检查机制</a:t>
            </a:r>
            <a:endParaRPr lang="zh-CN" altLang="en-US" sz="2000">
              <a:solidFill>
                <a:schemeClr val="accent1">
                  <a:lumMod val="75000"/>
                </a:schemeClr>
              </a:solidFill>
            </a:endParaRPr>
          </a:p>
          <a:p>
            <a:endParaRPr lang="zh-CN" altLang="en-US" sz="1800">
              <a:solidFill>
                <a:schemeClr val="accent1">
                  <a:lumMod val="75000"/>
                </a:schemeClr>
              </a:solidFill>
            </a:endParaRPr>
          </a:p>
          <a:p>
            <a:r>
              <a:rPr lang="zh-CN" altLang="en-US" sz="2000">
                <a:solidFill>
                  <a:schemeClr val="accent1">
                    <a:lumMod val="75000"/>
                  </a:schemeClr>
                </a:solidFill>
              </a:rPr>
              <a:t>-FSR_PRO_002---SCU包含车辆减速请求的CAN发送信号要有checksum和live counter的检查机制</a:t>
            </a:r>
            <a:endParaRPr lang="zh-CN" altLang="en-US" sz="2000">
              <a:solidFill>
                <a:schemeClr val="accent1">
                  <a:lumMod val="75000"/>
                </a:schemeClr>
              </a:solidFill>
            </a:endParaRPr>
          </a:p>
        </p:txBody>
      </p:sp>
      <p:sp>
        <p:nvSpPr>
          <p:cNvPr id="9" name="文本框 8"/>
          <p:cNvSpPr txBox="1"/>
          <p:nvPr/>
        </p:nvSpPr>
        <p:spPr>
          <a:xfrm>
            <a:off x="6362065" y="1202055"/>
            <a:ext cx="4521835" cy="7785735"/>
          </a:xfrm>
          <a:prstGeom prst="rect">
            <a:avLst/>
          </a:prstGeom>
          <a:noFill/>
        </p:spPr>
        <p:txBody>
          <a:bodyPr wrap="square" rtlCol="0" anchor="t">
            <a:spAutoFit/>
          </a:bodyPr>
          <a:p>
            <a:r>
              <a:rPr lang="zh-CN" altLang="en-US" sz="50000">
                <a:solidFill>
                  <a:srgbClr val="FF0000"/>
                </a:solidFill>
                <a:latin typeface="Arial" panose="020B0604020202020204" pitchFamily="34" charset="0"/>
              </a:rPr>
              <a:t>×</a:t>
            </a:r>
            <a:endParaRPr lang="zh-CN" altLang="en-US" sz="50000">
              <a:solidFill>
                <a:srgbClr val="FF0000"/>
              </a:solidFill>
              <a:latin typeface="Arial" panose="020B0604020202020204" pitchFamily="34" charset="0"/>
            </a:endParaRPr>
          </a:p>
        </p:txBody>
      </p:sp>
      <p:sp>
        <p:nvSpPr>
          <p:cNvPr id="3"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
        <p:nvSpPr>
          <p:cNvPr id="5" name="文本框 4"/>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0" name="文本框 9"/>
          <p:cNvSpPr txBox="1"/>
          <p:nvPr/>
        </p:nvSpPr>
        <p:spPr>
          <a:xfrm>
            <a:off x="939800" y="2400300"/>
            <a:ext cx="7040880" cy="553085"/>
          </a:xfrm>
          <a:prstGeom prst="rect">
            <a:avLst/>
          </a:prstGeom>
          <a:noFill/>
        </p:spPr>
        <p:txBody>
          <a:bodyPr wrap="none" rtlCol="0" anchor="t">
            <a:spAutoFit/>
          </a:bodyPr>
          <a:p>
            <a:pPr algn="l"/>
            <a:r>
              <a:rPr lang="zh-CN" sz="3000">
                <a:solidFill>
                  <a:srgbClr val="000000"/>
                </a:solidFill>
                <a:sym typeface="+mn-ea"/>
              </a:rPr>
              <a:t>在FSR层面就直接对具体信号提诊断要求</a:t>
            </a:r>
            <a:endParaRPr lang="zh-CN" sz="3000">
              <a:solidFill>
                <a:srgbClr val="000000"/>
              </a:solidFill>
              <a:sym typeface="+mn-ea"/>
            </a:endParaRPr>
          </a:p>
        </p:txBody>
      </p:sp>
      <p:sp>
        <p:nvSpPr>
          <p:cNvPr id="12" name="文本框 11"/>
          <p:cNvSpPr txBox="1"/>
          <p:nvPr/>
        </p:nvSpPr>
        <p:spPr>
          <a:xfrm>
            <a:off x="770890" y="830580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994140"/>
            <a:ext cx="23159720" cy="35306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6" name="文本框 5"/>
          <p:cNvSpPr txBox="1"/>
          <p:nvPr/>
        </p:nvSpPr>
        <p:spPr>
          <a:xfrm>
            <a:off x="1187450" y="4870450"/>
            <a:ext cx="22052280" cy="1476375"/>
          </a:xfrm>
          <a:prstGeom prst="rect">
            <a:avLst/>
          </a:prstGeom>
          <a:noFill/>
        </p:spPr>
        <p:txBody>
          <a:bodyPr wrap="square" rtlCol="0" anchor="t">
            <a:spAutoFit/>
          </a:bodyPr>
          <a:p>
            <a:pPr>
              <a:lnSpc>
                <a:spcPct val="150000"/>
              </a:lnSpc>
            </a:pPr>
            <a:r>
              <a:rPr lang="zh-CN" altLang="en-US" sz="3000"/>
              <a:t>比如</a:t>
            </a:r>
            <a:r>
              <a:rPr lang="en-US" altLang="zh-CN" sz="3000"/>
              <a:t>LCC</a:t>
            </a:r>
            <a:r>
              <a:rPr lang="zh-CN" altLang="en-US" sz="3000"/>
              <a:t>功能SG05 避免发生非预期或过度转向，也许可以考虑 通过监控转向控制扭矩的偏差，提前发现问题，在还未发生车道偏离之前，就采取避免故障发生的措施，比如</a:t>
            </a:r>
            <a:r>
              <a:rPr lang="zh-CN" altLang="en-US" sz="3000">
                <a:latin typeface="宋体" panose="02010600030101010101" pitchFamily="2" charset="-122"/>
                <a:cs typeface="宋体" panose="02010600030101010101" pitchFamily="2" charset="-122"/>
                <a:sym typeface="+mn-ea"/>
              </a:rPr>
              <a:t>降低车速至</a:t>
            </a:r>
            <a:r>
              <a:rPr lang="en-US" altLang="zh-CN" sz="3000">
                <a:latin typeface="宋体" panose="02010600030101010101" pitchFamily="2" charset="-122"/>
                <a:cs typeface="宋体" panose="02010600030101010101" pitchFamily="2" charset="-122"/>
                <a:sym typeface="+mn-ea"/>
              </a:rPr>
              <a:t>TBD km/h</a:t>
            </a:r>
            <a:r>
              <a:rPr lang="zh-CN" altLang="en-US" sz="3000">
                <a:latin typeface="宋体" panose="02010600030101010101" pitchFamily="2" charset="-122"/>
                <a:cs typeface="宋体" panose="02010600030101010101" pitchFamily="2" charset="-122"/>
                <a:sym typeface="+mn-ea"/>
              </a:rPr>
              <a:t>以下</a:t>
            </a:r>
            <a:r>
              <a:rPr lang="en-US" altLang="zh-CN" sz="3000">
                <a:latin typeface="宋体" panose="02010600030101010101" pitchFamily="2" charset="-122"/>
                <a:cs typeface="宋体" panose="02010600030101010101" pitchFamily="2" charset="-122"/>
                <a:sym typeface="+mn-ea"/>
              </a:rPr>
              <a:t>,</a:t>
            </a:r>
            <a:r>
              <a:rPr lang="zh-CN" altLang="en-US" sz="3000">
                <a:latin typeface="宋体" panose="02010600030101010101" pitchFamily="2" charset="-122"/>
                <a:cs typeface="宋体" panose="02010600030101010101" pitchFamily="2" charset="-122"/>
                <a:sym typeface="+mn-ea"/>
              </a:rPr>
              <a:t>同时采取必要的轨迹修正（prevention）</a:t>
            </a:r>
            <a:endParaRPr lang="zh-CN" altLang="en-US" sz="3000"/>
          </a:p>
        </p:txBody>
      </p:sp>
      <p:sp>
        <p:nvSpPr>
          <p:cNvPr id="10242" name="文本占位符 2"/>
          <p:cNvSpPr>
            <a:spLocks noGrp="1"/>
          </p:cNvSpPr>
          <p:nvPr/>
        </p:nvSpPr>
        <p:spPr>
          <a:xfrm>
            <a:off x="914400" y="9552940"/>
            <a:ext cx="22796500" cy="283845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rPr>
              <a:t>如果适用,应考虑以下几点来定义每项功能安全要求:</a:t>
            </a:r>
            <a:endPar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endParaRPr>
          </a:p>
          <a:p>
            <a:pPr defTabSz="914400"/>
            <a:r>
              <a:rPr lang="en-US" altLang="zh-CN" sz="3200" kern="1200">
                <a:solidFill>
                  <a:srgbClr val="727171"/>
                </a:solidFill>
                <a:latin typeface="+mn-lt"/>
                <a:ea typeface="华康金刚黑A Medium" panose="020B0500000000000000" pitchFamily="34" charset="-122"/>
                <a:cs typeface="+mn-cs"/>
              </a:rPr>
              <a:t>The functional safety requirements shall specify, if applicable, strategies for:</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kern="1200">
                <a:solidFill>
                  <a:srgbClr val="727171"/>
                </a:solidFill>
                <a:latin typeface="+mn-lt"/>
                <a:ea typeface="华康金刚黑A Medium" panose="020B0500000000000000" pitchFamily="34" charset="-122"/>
                <a:cs typeface="+mn-cs"/>
              </a:rPr>
              <a:t>a)</a:t>
            </a:r>
            <a:r>
              <a:rPr lang="zh-CN" altLang="en-US" sz="3200" kern="1200">
                <a:solidFill>
                  <a:srgbClr val="727171"/>
                </a:solidFill>
                <a:latin typeface="+mn-lt"/>
                <a:ea typeface="华康金刚黑A Medium" panose="020B0500000000000000" pitchFamily="34" charset="-122"/>
                <a:cs typeface="+mn-cs"/>
              </a:rPr>
              <a:t>  </a:t>
            </a:r>
            <a:r>
              <a:rPr lang="en-US" altLang="zh-CN" sz="3200" kern="1200">
                <a:solidFill>
                  <a:srgbClr val="727171"/>
                </a:solidFill>
                <a:latin typeface="+mn-lt"/>
                <a:ea typeface="华康金刚黑A Medium" panose="020B0500000000000000" pitchFamily="34" charset="-122"/>
                <a:cs typeface="+mn-cs"/>
              </a:rPr>
              <a:t>fault avoidance;</a:t>
            </a:r>
            <a:r>
              <a:rPr lang="zh-CN" altLang="en-US" sz="3200" kern="1200">
                <a:solidFill>
                  <a:srgbClr val="727171"/>
                </a:solidFill>
                <a:latin typeface="+mn-lt"/>
                <a:ea typeface="华康金刚黑A Medium" panose="020B0500000000000000" pitchFamily="34" charset="-122"/>
                <a:cs typeface="+mn-cs"/>
              </a:rPr>
              <a:t>避免故障发生的措施；</a:t>
            </a:r>
            <a:endParaRPr lang="en-US" altLang="zh-CN" sz="3200" kern="1200">
              <a:solidFill>
                <a:srgbClr val="727171"/>
              </a:solidFill>
              <a:latin typeface="+mn-lt"/>
              <a:ea typeface="华康金刚黑A Medium" panose="020B0500000000000000" pitchFamily="34" charset="-122"/>
              <a:cs typeface="+mn-cs"/>
            </a:endParaRPr>
          </a:p>
        </p:txBody>
      </p:sp>
      <p:sp>
        <p:nvSpPr>
          <p:cNvPr id="3" name="文本框 2"/>
          <p:cNvSpPr txBox="1"/>
          <p:nvPr/>
        </p:nvSpPr>
        <p:spPr>
          <a:xfrm>
            <a:off x="1270000" y="6504940"/>
            <a:ext cx="21991320" cy="2168525"/>
          </a:xfrm>
          <a:prstGeom prst="rect">
            <a:avLst/>
          </a:prstGeom>
          <a:noFill/>
        </p:spPr>
        <p:txBody>
          <a:bodyPr wrap="square" rtlCol="0" anchor="t">
            <a:spAutoFit/>
          </a:bodyPr>
          <a:p>
            <a:pPr algn="l">
              <a:lnSpc>
                <a:spcPct val="150000"/>
              </a:lnSpc>
            </a:pPr>
            <a:r>
              <a:rPr lang="zh-CN" altLang="en-US" sz="3000"/>
              <a:t>比如</a:t>
            </a:r>
            <a:r>
              <a:rPr lang="en-US" altLang="zh-CN" sz="3000"/>
              <a:t>ACC</a:t>
            </a:r>
            <a:r>
              <a:rPr lang="zh-CN" altLang="en-US" sz="3000"/>
              <a:t>功能SG0</a:t>
            </a:r>
            <a:r>
              <a:rPr lang="en-US" altLang="zh-CN" sz="3000"/>
              <a:t>2</a:t>
            </a:r>
            <a:r>
              <a:rPr lang="zh-CN" altLang="en-US" sz="3000"/>
              <a:t>避免发生不能减速或减速不足，也许可以考虑通过</a:t>
            </a:r>
            <a:r>
              <a:rPr lang="zh-CN" altLang="en-US" sz="3000">
                <a:latin typeface="宋体" panose="02010600030101010101" pitchFamily="2" charset="-122"/>
                <a:cs typeface="宋体" panose="02010600030101010101" pitchFamily="2" charset="-122"/>
                <a:sym typeface="+mn-ea"/>
              </a:rPr>
              <a:t>自适应</a:t>
            </a:r>
            <a:r>
              <a:rPr lang="en-US" altLang="zh-CN" sz="3000">
                <a:latin typeface="宋体" panose="02010600030101010101" pitchFamily="2" charset="-122"/>
                <a:cs typeface="宋体" panose="02010600030101010101" pitchFamily="2" charset="-122"/>
                <a:sym typeface="+mn-ea"/>
              </a:rPr>
              <a:t>/</a:t>
            </a:r>
            <a:r>
              <a:rPr lang="zh-CN" altLang="en-US" sz="3000">
                <a:latin typeface="宋体" panose="02010600030101010101" pitchFamily="2" charset="-122"/>
                <a:cs typeface="宋体" panose="02010600030101010101" pitchFamily="2" charset="-122"/>
                <a:sym typeface="+mn-ea"/>
              </a:rPr>
              <a:t>自学习策略</a:t>
            </a:r>
            <a:r>
              <a:rPr lang="zh-CN" altLang="en-US" sz="3000"/>
              <a:t>，在特定工况下，根据制动距离或者距离前车</a:t>
            </a:r>
            <a:r>
              <a:rPr lang="en-US" altLang="zh-CN" sz="3000"/>
              <a:t>/</a:t>
            </a:r>
            <a:r>
              <a:rPr lang="zh-CN" altLang="en-US" sz="3000"/>
              <a:t>障碍物的距离与</a:t>
            </a:r>
            <a:r>
              <a:rPr lang="en-US" altLang="zh-CN" sz="3000"/>
              <a:t>ACC</a:t>
            </a:r>
            <a:r>
              <a:rPr lang="zh-CN" altLang="en-US" sz="3000"/>
              <a:t>制动指令的关系，提前发现问题，在还未发生制动不足导致碰撞前，就采取避免故障发生的措施，比如提前</a:t>
            </a:r>
            <a:r>
              <a:rPr lang="zh-CN" altLang="en-US" sz="3000">
                <a:latin typeface="宋体" panose="02010600030101010101" pitchFamily="2" charset="-122"/>
                <a:cs typeface="宋体" panose="02010600030101010101" pitchFamily="2" charset="-122"/>
                <a:sym typeface="+mn-ea"/>
              </a:rPr>
              <a:t>调整制动请求的减速度值（prevention）</a:t>
            </a:r>
            <a:endParaRPr lang="zh-CN" altLang="en-US" sz="3000"/>
          </a:p>
        </p:txBody>
      </p:sp>
      <p:sp>
        <p:nvSpPr>
          <p:cNvPr id="5" name="文本框 4"/>
          <p:cNvSpPr txBox="1"/>
          <p:nvPr/>
        </p:nvSpPr>
        <p:spPr>
          <a:xfrm>
            <a:off x="19264630" y="919353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7040880" cy="553085"/>
          </a:xfrm>
          <a:prstGeom prst="rect">
            <a:avLst/>
          </a:prstGeom>
          <a:noFill/>
        </p:spPr>
        <p:txBody>
          <a:bodyPr wrap="none" rtlCol="0" anchor="t">
            <a:spAutoFit/>
          </a:bodyPr>
          <a:p>
            <a:pPr algn="l"/>
            <a:r>
              <a:rPr lang="zh-CN" sz="3000">
                <a:solidFill>
                  <a:srgbClr val="000000"/>
                </a:solidFill>
                <a:sym typeface="+mn-ea"/>
              </a:rPr>
              <a:t>FSR未考虑避免故障发生的措施或者方案</a:t>
            </a:r>
            <a:endParaRPr lang="zh-CN" sz="3000">
              <a:solidFill>
                <a:srgbClr val="000000"/>
              </a:solidFill>
              <a:sym typeface="+mn-ea"/>
            </a:endParaRPr>
          </a:p>
        </p:txBody>
      </p:sp>
      <p:sp>
        <p:nvSpPr>
          <p:cNvPr id="12" name="文本框 11"/>
          <p:cNvSpPr txBox="1"/>
          <p:nvPr/>
        </p:nvSpPr>
        <p:spPr>
          <a:xfrm>
            <a:off x="770890" y="382905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7"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91820" y="8994140"/>
            <a:ext cx="23159720" cy="35306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7200"/>
          </a:p>
        </p:txBody>
      </p:sp>
      <p:sp>
        <p:nvSpPr>
          <p:cNvPr id="10242" name="文本占位符 2"/>
          <p:cNvSpPr>
            <a:spLocks noGrp="1"/>
          </p:cNvSpPr>
          <p:nvPr/>
        </p:nvSpPr>
        <p:spPr>
          <a:xfrm>
            <a:off x="914400" y="9552940"/>
            <a:ext cx="22952710" cy="2838450"/>
          </a:xfrm>
          <a:prstGeom prst="rect">
            <a:avLst/>
          </a:prstGeom>
          <a:noFill/>
          <a:ln w="9525">
            <a:noFill/>
          </a:ln>
        </p:spPr>
        <p:txBody>
          <a:bodyPr lIns="182880" tIns="91440" rIns="182880" bIns="91440" anchor="t">
            <a:noAutofit/>
          </a:bodyPr>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rgbClr val="727171"/>
                </a:solidFill>
                <a:latin typeface="华康金刚黑A Medium" panose="020B0500000000000000" pitchFamily="34" charset="-122"/>
                <a:ea typeface="华康金刚黑A Medium" panose="020B05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zh-CN" sz="3200">
                <a:sym typeface="+mn-ea"/>
              </a:rPr>
              <a:t>如果适用,应考虑以下几点来定义每项功能安全要求:</a:t>
            </a:r>
            <a:endParaRPr lang="en-US" altLang="zh-CN" sz="3200" kern="1200">
              <a:solidFill>
                <a:srgbClr val="727171"/>
              </a:solidFill>
              <a:latin typeface="华康金刚黑A Medium" panose="020B0500000000000000" pitchFamily="34" charset="-122"/>
              <a:ea typeface="华康金刚黑A Medium" panose="020B0500000000000000" pitchFamily="34" charset="-122"/>
              <a:cs typeface="+mn-cs"/>
            </a:endParaRPr>
          </a:p>
          <a:p>
            <a:pPr defTabSz="914400"/>
            <a:r>
              <a:rPr lang="en-US" altLang="zh-CN" sz="3200">
                <a:latin typeface="+mn-lt"/>
                <a:sym typeface="+mn-ea"/>
              </a:rPr>
              <a:t>The functional safety requirements shall specify, if applicable, strategies for:</a:t>
            </a:r>
            <a:endParaRPr lang="en-US" altLang="zh-CN" sz="3200" kern="1200">
              <a:solidFill>
                <a:srgbClr val="727171"/>
              </a:solidFill>
              <a:latin typeface="+mn-lt"/>
              <a:ea typeface="华康金刚黑A Medium" panose="020B0500000000000000" pitchFamily="34" charset="-122"/>
              <a:cs typeface="+mn-cs"/>
            </a:endParaRPr>
          </a:p>
          <a:p>
            <a:pPr defTabSz="914400"/>
            <a:r>
              <a:rPr lang="en-US" altLang="zh-CN" sz="3200">
                <a:latin typeface="+mn-lt"/>
                <a:ea typeface="+mn-ea"/>
                <a:sym typeface="+mn-ea"/>
              </a:rPr>
              <a:t>c)  </a:t>
            </a:r>
            <a:r>
              <a:rPr lang="en-US" altLang="zh-CN" sz="3200">
                <a:latin typeface="+mn-lt"/>
                <a:sym typeface="+mn-ea"/>
              </a:rPr>
              <a:t>transitioning to a safe state, and if applicable, from a safe state;安全状态的过渡(切换到安全状态和从安全状态中恢复)和过渡条件</a:t>
            </a:r>
            <a:endParaRPr lang="en-US" altLang="zh-CN" sz="3200" kern="1200">
              <a:solidFill>
                <a:srgbClr val="727171"/>
              </a:solidFill>
              <a:latin typeface="+mn-lt"/>
              <a:ea typeface="华康金刚黑A Medium" panose="020B0500000000000000" pitchFamily="34" charset="-122"/>
              <a:cs typeface="+mn-cs"/>
            </a:endParaRPr>
          </a:p>
        </p:txBody>
      </p:sp>
      <p:sp>
        <p:nvSpPr>
          <p:cNvPr id="5" name="文本框 4"/>
          <p:cNvSpPr txBox="1"/>
          <p:nvPr/>
        </p:nvSpPr>
        <p:spPr>
          <a:xfrm>
            <a:off x="19264630" y="9193530"/>
            <a:ext cx="4323080" cy="645160"/>
          </a:xfrm>
          <a:prstGeom prst="rect">
            <a:avLst/>
          </a:prstGeom>
          <a:noFill/>
        </p:spPr>
        <p:txBody>
          <a:bodyPr wrap="none" rtlCol="0" anchor="t">
            <a:spAutoFit/>
          </a:bodyPr>
          <a:p>
            <a:pPr algn="l"/>
            <a:r>
              <a:rPr lang="en-US">
                <a:sym typeface="+mn-ea"/>
              </a:rPr>
              <a:t>ISO 26262 </a:t>
            </a:r>
            <a:r>
              <a:rPr lang="zh-CN" altLang="en-US">
                <a:sym typeface="+mn-ea"/>
              </a:rPr>
              <a:t>标准原文</a:t>
            </a:r>
            <a:endParaRPr lang="zh-CN" altLang="en-US">
              <a:sym typeface="+mn-ea"/>
            </a:endParaRPr>
          </a:p>
        </p:txBody>
      </p:sp>
      <p:pic>
        <p:nvPicPr>
          <p:cNvPr id="34" name="图片 33"/>
          <p:cNvPicPr>
            <a:picLocks noChangeAspect="1"/>
          </p:cNvPicPr>
          <p:nvPr/>
        </p:nvPicPr>
        <p:blipFill>
          <a:blip r:embed="rId1"/>
          <a:stretch>
            <a:fillRect/>
          </a:stretch>
        </p:blipFill>
        <p:spPr>
          <a:xfrm>
            <a:off x="554990" y="4525010"/>
            <a:ext cx="11607800" cy="4394200"/>
          </a:xfrm>
          <a:prstGeom prst="rect">
            <a:avLst/>
          </a:prstGeom>
        </p:spPr>
      </p:pic>
      <p:cxnSp>
        <p:nvCxnSpPr>
          <p:cNvPr id="35" name="直接连接符 34"/>
          <p:cNvCxnSpPr/>
          <p:nvPr/>
        </p:nvCxnSpPr>
        <p:spPr>
          <a:xfrm flipV="1">
            <a:off x="3717290" y="4799330"/>
            <a:ext cx="171450" cy="970280"/>
          </a:xfrm>
          <a:prstGeom prst="line">
            <a:avLst/>
          </a:prstGeom>
          <a:noFill/>
          <a:ln w="25400" cap="flat">
            <a:solidFill>
              <a:schemeClr val="accent1"/>
            </a:solidFill>
            <a:prstDash val="dash"/>
            <a:round/>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cxnSp>
        <p:nvCxnSpPr>
          <p:cNvPr id="36" name="直接箭头连接符 35"/>
          <p:cNvCxnSpPr/>
          <p:nvPr/>
        </p:nvCxnSpPr>
        <p:spPr>
          <a:xfrm flipV="1">
            <a:off x="3916680" y="4662170"/>
            <a:ext cx="3308350" cy="177800"/>
          </a:xfrm>
          <a:prstGeom prst="straightConnector1">
            <a:avLst/>
          </a:prstGeom>
          <a:noFill/>
          <a:ln w="25400" cap="flat">
            <a:solidFill>
              <a:schemeClr val="accent1"/>
            </a:solidFill>
            <a:prstDash val="dash"/>
            <a:round/>
            <a:tailEnd type="arrow"/>
          </a:ln>
          <a:effectLst>
            <a:outerShdw blurRad="76200" dist="38100" dir="5400000" rotWithShape="0">
              <a:srgbClr val="000000">
                <a:alpha val="35000"/>
              </a:srgbClr>
            </a:outerShdw>
          </a:effectLst>
        </p:spPr>
        <p:style>
          <a:lnRef idx="0">
            <a:srgbClr val="FFFFFF"/>
          </a:lnRef>
          <a:fillRef idx="0">
            <a:srgbClr val="FFFFFF"/>
          </a:fillRef>
          <a:effectRef idx="0">
            <a:srgbClr val="FFFFFF"/>
          </a:effectRef>
          <a:fontRef idx="none"/>
        </p:style>
      </p:cxnSp>
      <p:sp>
        <p:nvSpPr>
          <p:cNvPr id="37" name="文本框 36"/>
          <p:cNvSpPr txBox="1"/>
          <p:nvPr/>
        </p:nvSpPr>
        <p:spPr>
          <a:xfrm>
            <a:off x="7526020" y="4491990"/>
            <a:ext cx="4495800" cy="1938020"/>
          </a:xfrm>
          <a:prstGeom prst="rect">
            <a:avLst/>
          </a:prstGeom>
          <a:noFill/>
        </p:spPr>
        <p:txBody>
          <a:bodyPr wrap="square" rtlCol="0" anchor="t">
            <a:spAutoFit/>
          </a:bodyPr>
          <a:p>
            <a:pPr marR="0" algn="l" defTabSz="914400" rtl="0" fontAlgn="auto" latinLnBrk="0" hangingPunct="0">
              <a:lnSpc>
                <a:spcPct val="100000"/>
              </a:lnSpc>
              <a:spcBef>
                <a:spcPts val="0"/>
              </a:spcBef>
              <a:spcAft>
                <a:spcPts val="0"/>
              </a:spcAft>
              <a:buClrTx/>
              <a:buSzTx/>
              <a:buFont typeface="Wingdings" panose="05000000000000000000" charset="0"/>
            </a:pPr>
            <a:r>
              <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rPr>
              <a:t>对于</a:t>
            </a:r>
            <a:r>
              <a:rPr lang="en-US" altLang="zh-CN" sz="2400" dirty="0" smtClean="0">
                <a:solidFill>
                  <a:srgbClr val="0070C0"/>
                </a:solidFill>
                <a:latin typeface="幼圆" panose="02010509060101010101" charset="-122"/>
                <a:ea typeface="幼圆" panose="02010509060101010101" charset="-122"/>
                <a:cs typeface="幼圆" panose="02010509060101010101" charset="-122"/>
                <a:sym typeface="+mn-ea"/>
              </a:rPr>
              <a:t>E28 SCU</a:t>
            </a:r>
            <a:r>
              <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rPr>
              <a:t>方案驾驶员状态监控</a:t>
            </a:r>
            <a:r>
              <a:rPr lang="en-US" altLang="zh-CN" sz="2400" dirty="0" smtClean="0">
                <a:solidFill>
                  <a:srgbClr val="0070C0"/>
                </a:solidFill>
                <a:latin typeface="幼圆" panose="02010509060101010101" charset="-122"/>
                <a:ea typeface="幼圆" panose="02010509060101010101" charset="-122"/>
                <a:cs typeface="幼圆" panose="02010509060101010101" charset="-122"/>
                <a:sym typeface="+mn-ea"/>
              </a:rPr>
              <a:t>DSM</a:t>
            </a:r>
            <a:r>
              <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rPr>
              <a:t>是必须采用的安全方案</a:t>
            </a:r>
            <a:endPar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endParaRPr>
          </a:p>
          <a:p>
            <a:pPr marR="0" algn="l" defTabSz="914400" rtl="0" fontAlgn="auto" latinLnBrk="0" hangingPunct="0">
              <a:lnSpc>
                <a:spcPct val="100000"/>
              </a:lnSpc>
              <a:spcBef>
                <a:spcPts val="0"/>
              </a:spcBef>
              <a:spcAft>
                <a:spcPts val="0"/>
              </a:spcAft>
              <a:buClrTx/>
              <a:buSzTx/>
              <a:buFont typeface="Wingdings" panose="05000000000000000000" charset="0"/>
            </a:pPr>
            <a:endPar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endParaRPr>
          </a:p>
          <a:p>
            <a:pPr marR="0" algn="l" defTabSz="914400" rtl="0" fontAlgn="auto" latinLnBrk="0" hangingPunct="0">
              <a:lnSpc>
                <a:spcPct val="100000"/>
              </a:lnSpc>
              <a:spcBef>
                <a:spcPts val="0"/>
              </a:spcBef>
              <a:spcAft>
                <a:spcPts val="0"/>
              </a:spcAft>
              <a:buClrTx/>
              <a:buSzTx/>
              <a:buFont typeface="Wingdings" panose="05000000000000000000" charset="0"/>
            </a:pPr>
            <a:r>
              <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rPr>
              <a:t>但是只需要做到</a:t>
            </a:r>
            <a:r>
              <a:rPr lang="en-US" altLang="zh-CN" sz="2400" dirty="0" smtClean="0">
                <a:solidFill>
                  <a:srgbClr val="0070C0"/>
                </a:solidFill>
                <a:latin typeface="幼圆" panose="02010509060101010101" charset="-122"/>
                <a:ea typeface="幼圆" panose="02010509060101010101" charset="-122"/>
                <a:cs typeface="幼圆" panose="02010509060101010101" charset="-122"/>
                <a:sym typeface="+mn-ea"/>
              </a:rPr>
              <a:t>ASIL A</a:t>
            </a:r>
            <a:r>
              <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rPr>
              <a:t>或者</a:t>
            </a:r>
            <a:r>
              <a:rPr lang="en-US" altLang="zh-CN" sz="2400" dirty="0" smtClean="0">
                <a:solidFill>
                  <a:srgbClr val="0070C0"/>
                </a:solidFill>
                <a:latin typeface="幼圆" panose="02010509060101010101" charset="-122"/>
                <a:ea typeface="幼圆" panose="02010509060101010101" charset="-122"/>
                <a:cs typeface="幼圆" panose="02010509060101010101" charset="-122"/>
                <a:sym typeface="+mn-ea"/>
              </a:rPr>
              <a:t>ASIL B</a:t>
            </a:r>
            <a:r>
              <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rPr>
              <a:t>等级</a:t>
            </a:r>
            <a:endParaRPr lang="zh-CN" altLang="en-US" sz="2400" dirty="0" smtClean="0">
              <a:solidFill>
                <a:srgbClr val="0070C0"/>
              </a:solidFill>
              <a:latin typeface="幼圆" panose="02010509060101010101" charset="-122"/>
              <a:ea typeface="幼圆" panose="02010509060101010101" charset="-122"/>
              <a:cs typeface="幼圆" panose="02010509060101010101" charset="-122"/>
              <a:sym typeface="+mn-ea"/>
            </a:endParaRPr>
          </a:p>
        </p:txBody>
      </p:sp>
      <p:sp>
        <p:nvSpPr>
          <p:cNvPr id="38" name="文本框 37"/>
          <p:cNvSpPr txBox="1"/>
          <p:nvPr/>
        </p:nvSpPr>
        <p:spPr>
          <a:xfrm>
            <a:off x="12277090" y="5552440"/>
            <a:ext cx="12235180" cy="2491740"/>
          </a:xfrm>
          <a:prstGeom prst="rect">
            <a:avLst/>
          </a:prstGeom>
          <a:noFill/>
        </p:spPr>
        <p:txBody>
          <a:bodyPr wrap="none" rtlCol="0" anchor="t">
            <a:spAutoFit/>
          </a:bodyPr>
          <a:p>
            <a:pPr marL="171450" indent="-171450" algn="l">
              <a:lnSpc>
                <a:spcPct val="150000"/>
              </a:lnSpc>
              <a:buFont typeface="Wingdings" panose="05000000000000000000" charset="0"/>
              <a:buChar char="p"/>
            </a:pPr>
            <a:r>
              <a:rPr lang="zh-CN" altLang="en-US" sz="2600" dirty="0" smtClean="0">
                <a:latin typeface="宋体" panose="02010600030101010101" pitchFamily="2" charset="-122"/>
                <a:cs typeface="宋体" panose="02010600030101010101" pitchFamily="2" charset="-122"/>
                <a:sym typeface="+mn-ea"/>
              </a:rPr>
              <a:t>在系统架构层面，加入驾驶员状态监测</a:t>
            </a:r>
            <a:r>
              <a:rPr lang="en-US" altLang="zh-CN" sz="2600" dirty="0" smtClean="0">
                <a:latin typeface="宋体" panose="02010600030101010101" pitchFamily="2" charset="-122"/>
                <a:cs typeface="宋体" panose="02010600030101010101" pitchFamily="2" charset="-122"/>
                <a:sym typeface="+mn-ea"/>
              </a:rPr>
              <a:t>DSM</a:t>
            </a:r>
            <a:r>
              <a:rPr lang="zh-CN" altLang="en-US" sz="2600" dirty="0" smtClean="0">
                <a:latin typeface="宋体" panose="02010600030101010101" pitchFamily="2" charset="-122"/>
                <a:cs typeface="宋体" panose="02010600030101010101" pitchFamily="2" charset="-122"/>
                <a:sym typeface="+mn-ea"/>
              </a:rPr>
              <a:t>和方向盘脱手检测功能，应对</a:t>
            </a:r>
            <a:endParaRPr lang="zh-CN" altLang="en-US" sz="2600" dirty="0" smtClean="0">
              <a:latin typeface="宋体" panose="02010600030101010101" pitchFamily="2" charset="-122"/>
              <a:cs typeface="宋体" panose="02010600030101010101" pitchFamily="2" charset="-122"/>
              <a:sym typeface="+mn-ea"/>
            </a:endParaRPr>
          </a:p>
          <a:p>
            <a:pPr algn="l">
              <a:lnSpc>
                <a:spcPct val="150000"/>
              </a:lnSpc>
              <a:buFont typeface="Wingdings" panose="05000000000000000000" charset="0"/>
            </a:pPr>
            <a:r>
              <a:rPr lang="en-US" altLang="zh-CN" sz="2600" dirty="0" smtClean="0">
                <a:latin typeface="宋体" panose="02010600030101010101" pitchFamily="2" charset="-122"/>
                <a:cs typeface="宋体" panose="02010600030101010101" pitchFamily="2" charset="-122"/>
                <a:sym typeface="+mn-ea"/>
              </a:rPr>
              <a:t>SCU</a:t>
            </a:r>
            <a:r>
              <a:rPr lang="zh-CN" altLang="en-US" sz="2600" dirty="0" smtClean="0">
                <a:latin typeface="宋体" panose="02010600030101010101" pitchFamily="2" charset="-122"/>
                <a:cs typeface="宋体" panose="02010600030101010101" pitchFamily="2" charset="-122"/>
                <a:sym typeface="+mn-ea"/>
              </a:rPr>
              <a:t>发出告警信息，到驾驶员实际接管的时间段，驾驶员</a:t>
            </a:r>
            <a:r>
              <a:rPr lang="en-US" altLang="zh-CN" sz="2600" dirty="0" smtClean="0">
                <a:latin typeface="宋体" panose="02010600030101010101" pitchFamily="2" charset="-122"/>
                <a:cs typeface="宋体" panose="02010600030101010101" pitchFamily="2" charset="-122"/>
                <a:sym typeface="+mn-ea"/>
              </a:rPr>
              <a:t>“</a:t>
            </a:r>
            <a:r>
              <a:rPr lang="zh-CN" altLang="en-US" sz="2600" dirty="0" smtClean="0">
                <a:latin typeface="宋体" panose="02010600030101010101" pitchFamily="2" charset="-122"/>
                <a:cs typeface="宋体" panose="02010600030101010101" pitchFamily="2" charset="-122"/>
                <a:sym typeface="+mn-ea"/>
              </a:rPr>
              <a:t>失效</a:t>
            </a:r>
            <a:r>
              <a:rPr lang="en-US" altLang="zh-CN" sz="2600" dirty="0" smtClean="0">
                <a:latin typeface="宋体" panose="02010600030101010101" pitchFamily="2" charset="-122"/>
                <a:cs typeface="宋体" panose="02010600030101010101" pitchFamily="2" charset="-122"/>
                <a:sym typeface="+mn-ea"/>
              </a:rPr>
              <a:t>”</a:t>
            </a:r>
            <a:r>
              <a:rPr lang="zh-CN" altLang="en-US" sz="2600" dirty="0" smtClean="0">
                <a:latin typeface="宋体" panose="02010600030101010101" pitchFamily="2" charset="-122"/>
                <a:cs typeface="宋体" panose="02010600030101010101" pitchFamily="2" charset="-122"/>
                <a:sym typeface="+mn-ea"/>
              </a:rPr>
              <a:t>带来的安全风险</a:t>
            </a:r>
            <a:r>
              <a:rPr lang="zh-CN" sz="2600" dirty="0" smtClean="0">
                <a:latin typeface="宋体" panose="02010600030101010101" pitchFamily="2" charset="-122"/>
                <a:cs typeface="宋体" panose="02010600030101010101" pitchFamily="2" charset="-122"/>
                <a:sym typeface="+mn-ea"/>
              </a:rPr>
              <a:t>；</a:t>
            </a:r>
            <a:endParaRPr lang="zh-CN" sz="2600" dirty="0" smtClean="0">
              <a:latin typeface="宋体" panose="02010600030101010101" pitchFamily="2" charset="-122"/>
              <a:cs typeface="宋体" panose="02010600030101010101" pitchFamily="2" charset="-122"/>
              <a:sym typeface="+mn-ea"/>
            </a:endParaRPr>
          </a:p>
          <a:p>
            <a:pPr algn="l">
              <a:lnSpc>
                <a:spcPct val="150000"/>
              </a:lnSpc>
              <a:buFont typeface="Wingdings" panose="05000000000000000000" charset="0"/>
            </a:pPr>
            <a:endParaRPr lang="zh-CN" sz="2600" dirty="0" smtClean="0">
              <a:latin typeface="宋体" panose="02010600030101010101" pitchFamily="2" charset="-122"/>
              <a:cs typeface="宋体" panose="02010600030101010101" pitchFamily="2" charset="-122"/>
              <a:sym typeface="+mn-ea"/>
            </a:endParaRPr>
          </a:p>
          <a:p>
            <a:pPr marL="171450" indent="-171450" algn="l">
              <a:lnSpc>
                <a:spcPct val="150000"/>
              </a:lnSpc>
              <a:buFont typeface="Wingdings" panose="05000000000000000000" charset="0"/>
              <a:buChar char="p"/>
            </a:pPr>
            <a:r>
              <a:rPr lang="zh-CN" altLang="en-US" sz="2600" dirty="0" smtClean="0">
                <a:latin typeface="宋体" panose="02010600030101010101" pitchFamily="2" charset="-122"/>
                <a:cs typeface="宋体" panose="02010600030101010101" pitchFamily="2" charset="-122"/>
                <a:sym typeface="+mn-ea"/>
              </a:rPr>
              <a:t>如果驾驶员一直不接管，系统紧急运行</a:t>
            </a:r>
            <a:r>
              <a:rPr lang="en-US" altLang="zh-CN" sz="2600">
                <a:latin typeface="+mn-lt"/>
                <a:sym typeface="+mn-ea"/>
              </a:rPr>
              <a:t>0.8</a:t>
            </a:r>
            <a:r>
              <a:rPr lang="zh-CN" altLang="en-US" sz="2600">
                <a:latin typeface="+mn-lt"/>
                <a:sym typeface="+mn-ea"/>
              </a:rPr>
              <a:t>秒后退出</a:t>
            </a:r>
            <a:r>
              <a:rPr lang="zh-CN" altLang="en-US" sz="2600" dirty="0" smtClean="0">
                <a:latin typeface="宋体" panose="02010600030101010101" pitchFamily="2" charset="-122"/>
                <a:cs typeface="宋体" panose="02010600030101010101" pitchFamily="2" charset="-122"/>
                <a:sym typeface="+mn-ea"/>
              </a:rPr>
              <a:t>（</a:t>
            </a:r>
            <a:r>
              <a:rPr lang="en-US" altLang="zh-CN" sz="2600">
                <a:latin typeface="+mn-lt"/>
                <a:sym typeface="+mn-ea"/>
              </a:rPr>
              <a:t>emergency operation</a:t>
            </a:r>
            <a:r>
              <a:rPr lang="zh-CN" sz="2600">
                <a:latin typeface="+mn-lt"/>
                <a:sym typeface="+mn-ea"/>
              </a:rPr>
              <a:t>）</a:t>
            </a:r>
            <a:endParaRPr lang="zh-CN" sz="2600" dirty="0" smtClean="0">
              <a:latin typeface="宋体" panose="02010600030101010101" pitchFamily="2" charset="-122"/>
              <a:cs typeface="宋体" panose="02010600030101010101" pitchFamily="2" charset="-122"/>
              <a:sym typeface="+mn-ea"/>
            </a:endParaRPr>
          </a:p>
        </p:txBody>
      </p:sp>
      <p:sp>
        <p:nvSpPr>
          <p:cNvPr id="10" name="文本框 9"/>
          <p:cNvSpPr txBox="1"/>
          <p:nvPr/>
        </p:nvSpPr>
        <p:spPr>
          <a:xfrm>
            <a:off x="764540" y="1689100"/>
            <a:ext cx="2019300" cy="645160"/>
          </a:xfrm>
          <a:prstGeom prst="rect">
            <a:avLst/>
          </a:prstGeom>
          <a:noFill/>
        </p:spPr>
        <p:txBody>
          <a:bodyPr wrap="none" rtlCol="0" anchor="t">
            <a:spAutoFit/>
          </a:bodyPr>
          <a:p>
            <a:pPr algn="l"/>
            <a:r>
              <a:rPr lang="zh-CN" altLang="en-US" b="1">
                <a:sym typeface="+mn-ea"/>
              </a:rPr>
              <a:t>问题点：</a:t>
            </a:r>
            <a:endParaRPr lang="zh-CN" altLang="en-US" b="1">
              <a:sym typeface="+mn-ea"/>
            </a:endParaRPr>
          </a:p>
        </p:txBody>
      </p:sp>
      <p:sp>
        <p:nvSpPr>
          <p:cNvPr id="11" name="文本框 10"/>
          <p:cNvSpPr txBox="1"/>
          <p:nvPr/>
        </p:nvSpPr>
        <p:spPr>
          <a:xfrm>
            <a:off x="939800" y="2400300"/>
            <a:ext cx="6278880" cy="553085"/>
          </a:xfrm>
          <a:prstGeom prst="rect">
            <a:avLst/>
          </a:prstGeom>
          <a:noFill/>
        </p:spPr>
        <p:txBody>
          <a:bodyPr wrap="none" rtlCol="0" anchor="t">
            <a:spAutoFit/>
          </a:bodyPr>
          <a:p>
            <a:pPr algn="l"/>
            <a:r>
              <a:rPr lang="zh-CN" sz="3000">
                <a:solidFill>
                  <a:srgbClr val="000000"/>
                </a:solidFill>
                <a:sym typeface="+mn-ea"/>
              </a:rPr>
              <a:t>FSR未考虑有效的安全状态过渡方案</a:t>
            </a:r>
            <a:endParaRPr lang="zh-CN" sz="3000">
              <a:solidFill>
                <a:srgbClr val="000000"/>
              </a:solidFill>
              <a:sym typeface="+mn-ea"/>
            </a:endParaRPr>
          </a:p>
        </p:txBody>
      </p:sp>
      <p:sp>
        <p:nvSpPr>
          <p:cNvPr id="12" name="文本框 11"/>
          <p:cNvSpPr txBox="1"/>
          <p:nvPr/>
        </p:nvSpPr>
        <p:spPr>
          <a:xfrm>
            <a:off x="12383770" y="4503420"/>
            <a:ext cx="3396615" cy="645160"/>
          </a:xfrm>
          <a:prstGeom prst="rect">
            <a:avLst/>
          </a:prstGeom>
          <a:noFill/>
        </p:spPr>
        <p:txBody>
          <a:bodyPr wrap="none" rtlCol="0" anchor="t">
            <a:spAutoFit/>
          </a:bodyPr>
          <a:p>
            <a:pPr algn="l"/>
            <a:r>
              <a:rPr lang="zh-CN" altLang="en-US" b="1">
                <a:sym typeface="+mn-ea"/>
              </a:rPr>
              <a:t>参考解决方案：</a:t>
            </a:r>
            <a:endParaRPr lang="zh-CN" altLang="en-US" b="1">
              <a:sym typeface="+mn-ea"/>
            </a:endParaRPr>
          </a:p>
        </p:txBody>
      </p:sp>
      <p:sp>
        <p:nvSpPr>
          <p:cNvPr id="7" name="文本框 6"/>
          <p:cNvSpPr txBox="1"/>
          <p:nvPr/>
        </p:nvSpPr>
        <p:spPr>
          <a:xfrm>
            <a:off x="12000230" y="1717040"/>
            <a:ext cx="11996420" cy="2168525"/>
          </a:xfrm>
          <a:prstGeom prst="rect">
            <a:avLst/>
          </a:prstGeom>
          <a:noFill/>
        </p:spPr>
        <p:txBody>
          <a:bodyPr wrap="square" rtlCol="0" anchor="t">
            <a:spAutoFit/>
          </a:bodyPr>
          <a:p>
            <a:pPr algn="l">
              <a:lnSpc>
                <a:spcPct val="150000"/>
              </a:lnSpc>
              <a:buFont typeface="Wingdings" panose="05000000000000000000" charset="0"/>
            </a:pPr>
            <a:r>
              <a:rPr lang="zh-CN" altLang="en-US" sz="3000" b="1" dirty="0" smtClean="0">
                <a:solidFill>
                  <a:srgbClr val="FF0000"/>
                </a:solidFill>
                <a:latin typeface="宋体" panose="02010600030101010101" pitchFamily="2" charset="-122"/>
                <a:cs typeface="宋体" panose="02010600030101010101" pitchFamily="2" charset="-122"/>
                <a:sym typeface="+mn-ea"/>
              </a:rPr>
              <a:t>✳ </a:t>
            </a:r>
            <a:r>
              <a:rPr lang="en-US" sz="3000" b="1" dirty="0" smtClean="0">
                <a:solidFill>
                  <a:srgbClr val="FF0000"/>
                </a:solidFill>
                <a:latin typeface="宋体" panose="02010600030101010101" pitchFamily="2" charset="-122"/>
                <a:cs typeface="宋体" panose="02010600030101010101" pitchFamily="2" charset="-122"/>
                <a:sym typeface="+mn-ea"/>
              </a:rPr>
              <a:t>SCU</a:t>
            </a:r>
            <a:r>
              <a:rPr lang="zh-CN" altLang="en-US" sz="3000" b="1" dirty="0" smtClean="0">
                <a:solidFill>
                  <a:srgbClr val="FF0000"/>
                </a:solidFill>
                <a:latin typeface="宋体" panose="02010600030101010101" pitchFamily="2" charset="-122"/>
                <a:cs typeface="宋体" panose="02010600030101010101" pitchFamily="2" charset="-122"/>
                <a:sym typeface="+mn-ea"/>
              </a:rPr>
              <a:t>只具备Fail-</a:t>
            </a:r>
            <a:r>
              <a:rPr lang="en-US" altLang="zh-CN" sz="3000" b="1" dirty="0" smtClean="0">
                <a:solidFill>
                  <a:srgbClr val="FF0000"/>
                </a:solidFill>
                <a:latin typeface="宋体" panose="02010600030101010101" pitchFamily="2" charset="-122"/>
                <a:cs typeface="宋体" panose="02010600030101010101" pitchFamily="2" charset="-122"/>
                <a:sym typeface="+mn-ea"/>
              </a:rPr>
              <a:t>safe</a:t>
            </a:r>
            <a:r>
              <a:rPr lang="zh-CN" altLang="en-US" sz="3000" b="1" dirty="0" smtClean="0">
                <a:solidFill>
                  <a:srgbClr val="FF0000"/>
                </a:solidFill>
                <a:latin typeface="宋体" panose="02010600030101010101" pitchFamily="2" charset="-122"/>
                <a:cs typeface="宋体" panose="02010600030101010101" pitchFamily="2" charset="-122"/>
                <a:sym typeface="+mn-ea"/>
              </a:rPr>
              <a:t>能力，在故障发生时，必须确保驾驶员</a:t>
            </a:r>
            <a:endParaRPr lang="zh-CN" altLang="en-US" sz="3000" b="1" dirty="0" smtClean="0">
              <a:solidFill>
                <a:srgbClr val="FF0000"/>
              </a:solidFill>
              <a:latin typeface="宋体" panose="02010600030101010101" pitchFamily="2" charset="-122"/>
              <a:cs typeface="宋体" panose="02010600030101010101" pitchFamily="2" charset="-122"/>
              <a:sym typeface="+mn-ea"/>
            </a:endParaRPr>
          </a:p>
          <a:p>
            <a:pPr algn="l">
              <a:lnSpc>
                <a:spcPct val="150000"/>
              </a:lnSpc>
            </a:pPr>
            <a:r>
              <a:rPr lang="zh-CN" altLang="en-US" sz="3000" b="1" dirty="0" smtClean="0">
                <a:solidFill>
                  <a:srgbClr val="FF0000"/>
                </a:solidFill>
                <a:latin typeface="宋体" panose="02010600030101010101" pitchFamily="2" charset="-122"/>
                <a:cs typeface="宋体" panose="02010600030101010101" pitchFamily="2" charset="-122"/>
                <a:sym typeface="+mn-ea"/>
              </a:rPr>
              <a:t>实际接管了才算真正进入安全状态，所以仅仅发送告警信息提示</a:t>
            </a:r>
            <a:endParaRPr lang="zh-CN" altLang="en-US" sz="3000" b="1" dirty="0" smtClean="0">
              <a:solidFill>
                <a:srgbClr val="FF0000"/>
              </a:solidFill>
              <a:latin typeface="宋体" panose="02010600030101010101" pitchFamily="2" charset="-122"/>
              <a:cs typeface="宋体" panose="02010600030101010101" pitchFamily="2" charset="-122"/>
              <a:sym typeface="+mn-ea"/>
            </a:endParaRPr>
          </a:p>
          <a:p>
            <a:pPr algn="l">
              <a:lnSpc>
                <a:spcPct val="150000"/>
              </a:lnSpc>
            </a:pPr>
            <a:r>
              <a:rPr lang="zh-CN" altLang="en-US" sz="3000" b="1" dirty="0" smtClean="0">
                <a:solidFill>
                  <a:srgbClr val="FF0000"/>
                </a:solidFill>
                <a:latin typeface="宋体" panose="02010600030101010101" pitchFamily="2" charset="-122"/>
                <a:cs typeface="宋体" panose="02010600030101010101" pitchFamily="2" charset="-122"/>
                <a:sym typeface="+mn-ea"/>
              </a:rPr>
              <a:t>驾驶员接管是远远不够的</a:t>
            </a:r>
            <a:endParaRPr lang="zh-CN" altLang="en-US" sz="3000" b="1" dirty="0" smtClean="0">
              <a:solidFill>
                <a:srgbClr val="FF0000"/>
              </a:solidFill>
              <a:latin typeface="宋体" panose="02010600030101010101" pitchFamily="2" charset="-122"/>
              <a:cs typeface="宋体" panose="02010600030101010101" pitchFamily="2" charset="-122"/>
              <a:sym typeface="+mn-ea"/>
            </a:endParaRPr>
          </a:p>
        </p:txBody>
      </p:sp>
      <p:graphicFrame>
        <p:nvGraphicFramePr>
          <p:cNvPr id="9" name="对象 8">
            <a:hlinkClick r:id="" action="ppaction://ole?verb="/>
          </p:cNvPr>
          <p:cNvGraphicFramePr>
            <a:graphicFrameLocks noChangeAspect="1"/>
          </p:cNvGraphicFramePr>
          <p:nvPr/>
        </p:nvGraphicFramePr>
        <p:xfrm>
          <a:off x="16628110" y="4038600"/>
          <a:ext cx="7048500" cy="955040"/>
        </p:xfrm>
        <a:graphic>
          <a:graphicData uri="http://schemas.openxmlformats.org/presentationml/2006/ole">
            <mc:AlternateContent xmlns:mc="http://schemas.openxmlformats.org/markup-compatibility/2006">
              <mc:Choice xmlns:v="urn:schemas-microsoft-com:vml" Requires="v">
                <p:oleObj spid="_x0000_s1025" name="" r:id="rId2" imgW="3524250" imgH="477520" progId="Package">
                  <p:embed/>
                </p:oleObj>
              </mc:Choice>
              <mc:Fallback>
                <p:oleObj name="" r:id="rId2" imgW="3524250" imgH="477520" progId="Package">
                  <p:embed/>
                  <p:pic>
                    <p:nvPicPr>
                      <p:cNvPr id="0" name="图片 1024"/>
                      <p:cNvPicPr/>
                      <p:nvPr/>
                    </p:nvPicPr>
                    <p:blipFill>
                      <a:blip r:embed="rId3"/>
                      <a:stretch>
                        <a:fillRect/>
                      </a:stretch>
                    </p:blipFill>
                    <p:spPr>
                      <a:xfrm>
                        <a:off x="16628110" y="4038600"/>
                        <a:ext cx="7048500" cy="955040"/>
                      </a:xfrm>
                      <a:prstGeom prst="rect">
                        <a:avLst/>
                      </a:prstGeom>
                    </p:spPr>
                  </p:pic>
                </p:oleObj>
              </mc:Fallback>
            </mc:AlternateContent>
          </a:graphicData>
        </a:graphic>
      </p:graphicFrame>
      <p:sp>
        <p:nvSpPr>
          <p:cNvPr id="4" name="文本占位符 1"/>
          <p:cNvSpPr>
            <a:spLocks noGrp="1"/>
          </p:cNvSpPr>
          <p:nvPr>
            <p:ph type="body" sz="quarter" idx="13" hasCustomPrompt="1"/>
          </p:nvPr>
        </p:nvSpPr>
        <p:spPr>
          <a:xfrm>
            <a:off x="561976" y="561976"/>
            <a:ext cx="20421600" cy="730250"/>
          </a:xfrm>
        </p:spPr>
        <p:txBody>
          <a:bodyPr lIns="182880" tIns="91440" rIns="182880" bIns="91440" anchor="t"/>
          <a:p>
            <a:pPr defTabSz="914400"/>
            <a:r>
              <a:rPr lang="en-US" altLang="zh-CN" spc="60" dirty="0">
                <a:cs typeface="华康金刚黑A" panose="020B0400000000000000" charset="-122"/>
                <a:sym typeface="+mn-ea"/>
              </a:rPr>
              <a:t>FSR/TSR</a:t>
            </a:r>
            <a:r>
              <a:rPr lang="zh-CN" altLang="en-US" spc="60" dirty="0">
                <a:cs typeface="华康金刚黑A" panose="020B0400000000000000" charset="-122"/>
                <a:sym typeface="+mn-ea"/>
              </a:rPr>
              <a:t>需求编写常见问题及参考解决方案</a:t>
            </a:r>
            <a:endParaRPr lang="zh-CN" altLang="en-US" kern="1200">
              <a:solidFill>
                <a:srgbClr val="7F7F7F"/>
              </a:solidFill>
              <a:latin typeface="华康金刚黑A Medium" panose="020B0500000000000000" pitchFamily="34" charset="-122"/>
              <a:ea typeface="华康金刚黑A Medium" panose="020B0500000000000000" pitchFamily="34" charset="-122"/>
              <a:cs typeface="+mn-cs"/>
            </a:endParaRPr>
          </a:p>
          <a:p>
            <a:pPr defTabSz="914400"/>
            <a:endParaRPr lang="zh-CN" altLang="en-US" kern="1200">
              <a:latin typeface="华康金刚黑A Medium" panose="020B0500000000000000" pitchFamily="34" charset="-122"/>
              <a:ea typeface="华康金刚黑A Medium" panose="020B0500000000000000" pitchFamily="34" charset="-122"/>
              <a:cs typeface="+mn-cs"/>
            </a:endParaRPr>
          </a:p>
        </p:txBody>
      </p:sp>
    </p:spTree>
  </p:cSld>
  <p:clrMapOvr>
    <a:masterClrMapping/>
  </p:clrMapOvr>
  <p:transition spd="med"/>
</p:sld>
</file>

<file path=ppt/theme/theme1.xml><?xml version="1.0" encoding="utf-8"?>
<a:theme xmlns:a="http://schemas.openxmlformats.org/drawingml/2006/main" name="默认设计模板">
  <a:themeElements>
    <a:clrScheme name="默认设计模板">
      <a:dk1>
        <a:srgbClr val="000000"/>
      </a:dk1>
      <a:lt1>
        <a:srgbClr val="FFFFFF"/>
      </a:lt1>
      <a:dk2>
        <a:srgbClr val="A7A7A7"/>
      </a:dk2>
      <a:lt2>
        <a:srgbClr val="535353"/>
      </a:lt2>
      <a:accent1>
        <a:srgbClr val="918415"/>
      </a:accent1>
      <a:accent2>
        <a:srgbClr val="C47546"/>
      </a:accent2>
      <a:accent3>
        <a:srgbClr val="AFB591"/>
      </a:accent3>
      <a:accent4>
        <a:srgbClr val="B9945B"/>
      </a:accent4>
      <a:accent5>
        <a:srgbClr val="85ADBC"/>
      </a:accent5>
      <a:accent6>
        <a:srgbClr val="E5B440"/>
      </a:accent6>
      <a:hlink>
        <a:srgbClr val="0000FF"/>
      </a:hlink>
      <a:folHlink>
        <a:srgbClr val="FF00FF"/>
      </a:folHlink>
    </a:clrScheme>
    <a:fontScheme name="默认设计模板">
      <a:majorFont>
        <a:latin typeface="Calibri"/>
        <a:ea typeface="Calibri"/>
        <a:cs typeface="Calibri"/>
      </a:majorFont>
      <a:minorFont>
        <a:latin typeface="Helvetica"/>
        <a:ea typeface="Helvetica"/>
        <a:cs typeface="Helvetica"/>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st="38100" dir="5400000" rotWithShape="0">
            <a:srgbClr val="000000">
              <a:alpha val="35000"/>
            </a:srgbClr>
          </a:outerShdw>
        </a:effectLst>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76200" dist="381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a:dk1>
        <a:srgbClr val="000000"/>
      </a:dk1>
      <a:lt1>
        <a:srgbClr val="FFFFFF"/>
      </a:lt1>
      <a:dk2>
        <a:srgbClr val="A7A7A7"/>
      </a:dk2>
      <a:lt2>
        <a:srgbClr val="535353"/>
      </a:lt2>
      <a:accent1>
        <a:srgbClr val="918415"/>
      </a:accent1>
      <a:accent2>
        <a:srgbClr val="C47546"/>
      </a:accent2>
      <a:accent3>
        <a:srgbClr val="AFB591"/>
      </a:accent3>
      <a:accent4>
        <a:srgbClr val="B9945B"/>
      </a:accent4>
      <a:accent5>
        <a:srgbClr val="85ADBC"/>
      </a:accent5>
      <a:accent6>
        <a:srgbClr val="E5B440"/>
      </a:accent6>
      <a:hlink>
        <a:srgbClr val="0000FF"/>
      </a:hlink>
      <a:folHlink>
        <a:srgbClr val="FF00FF"/>
      </a:folHlink>
    </a:clrScheme>
    <a:fontScheme name="默认设计模板">
      <a:majorFont>
        <a:latin typeface="Calibri"/>
        <a:ea typeface="Calibri"/>
        <a:cs typeface="Calibri"/>
      </a:majorFont>
      <a:minorFont>
        <a:latin typeface="Helvetica"/>
        <a:ea typeface="Helvetica"/>
        <a:cs typeface="Helvetica"/>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76200" dist="38100" dir="5400000" rotWithShape="0">
            <a:srgbClr val="000000">
              <a:alpha val="35000"/>
            </a:srgbClr>
          </a:outerShdw>
        </a:effectLst>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76200" dist="381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6039</Words>
  <Application>WPS 演示</Application>
  <PresentationFormat>自定义</PresentationFormat>
  <Paragraphs>372</Paragraphs>
  <Slides>16</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33" baseType="lpstr">
      <vt:lpstr>Arial</vt:lpstr>
      <vt:lpstr>宋体</vt:lpstr>
      <vt:lpstr>Wingdings</vt:lpstr>
      <vt:lpstr>Helvetica</vt:lpstr>
      <vt:lpstr>Calibri</vt:lpstr>
      <vt:lpstr>Calibri Light</vt:lpstr>
      <vt:lpstr>Arial</vt:lpstr>
      <vt:lpstr>微软雅黑</vt:lpstr>
      <vt:lpstr>黑体</vt:lpstr>
      <vt:lpstr>华康金刚黑A Light</vt:lpstr>
      <vt:lpstr>华康金刚黑A Medium</vt:lpstr>
      <vt:lpstr>Wingdings</vt:lpstr>
      <vt:lpstr>华康金刚黑A</vt:lpstr>
      <vt:lpstr>幼圆</vt:lpstr>
      <vt:lpstr>Arial Unicode MS</vt:lpstr>
      <vt:lpstr>默认设计模板</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Xpeng</cp:lastModifiedBy>
  <cp:revision>919</cp:revision>
  <dcterms:created xsi:type="dcterms:W3CDTF">2018-04-02T12:32:00Z</dcterms:created>
  <dcterms:modified xsi:type="dcterms:W3CDTF">2019-07-29T02:49:38Z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