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66" r:id="rId12"/>
    <p:sldId id="263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2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AAAD60-018F-41ED-CACB-12568B3F8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04A88C4-BCCE-F06C-A814-89E04BFA4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55B575-7231-652D-00E9-3C90DC697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3EAE-5A67-4951-A601-546178FD984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BC2EB-EE12-E525-EF9D-61C11E750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C4667B-1080-617C-2957-FAFC49BB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7DA3-494B-493F-9949-28AA52E63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67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809ADD-CEFB-855E-0D09-452AD712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3BF0C-5D3A-B8EB-9076-7DB17A744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25342-513D-8F58-3BBA-8CBC15FBC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3EAE-5A67-4951-A601-546178FD984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C75C3D-FEBD-0344-2D38-5EF97E3F0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C25D74-C388-159D-8AF0-D94E9ABEE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7DA3-494B-493F-9949-28AA52E63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01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0EEB389-23F8-D70F-47F8-62372F60D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897E834-425D-508A-F6A5-ABADE3087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4BA37-7F34-25D9-A66A-2C4CE6CCD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3EAE-5A67-4951-A601-546178FD984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EDFC1-A3F2-589E-60E2-576883212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8C6B3-873B-420A-FFCB-470371A5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7DA3-494B-493F-9949-28AA52E63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10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B87A44-3D9B-6E8A-F48A-C45785D6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3D1E24-20CF-674B-9145-983F745E0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AB6506-1C78-AB55-0734-6603EB151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3EAE-5A67-4951-A601-546178FD984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08830-D503-4A77-B5B2-9411E589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B41A7-3B21-204B-2DEC-F3E4B1CD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7DA3-494B-493F-9949-28AA52E63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722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71C99-88C9-169C-BC39-616DA7571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279D2-7D1E-F48E-AAB1-5E3E9A916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C0B92B-3987-A46B-F664-E8A35A2E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3EAE-5A67-4951-A601-546178FD984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3D08AA-4F73-4409-6E44-E595FEA2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AB6A7-8128-F9DB-7944-1185EE13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7DA3-494B-493F-9949-28AA52E63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4805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8DDCA-CF35-3D7A-982D-A29DB1A2A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80F3EF-6072-F6E8-51DF-E3CD9147F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45F376A-43F1-F4EA-B699-C4F12A5F7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A461CB-19D3-8EEF-5013-54FAE276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3EAE-5A67-4951-A601-546178FD984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7A7E5A-A3BD-B45D-3716-EF6EEE8E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2FC5F6-6970-0532-29F4-27FD7CE9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7DA3-494B-493F-9949-28AA52E63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9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7949B9-DDC0-DB52-5DF8-937BD437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5E1E82-EFE6-66B1-31BD-6B0D66DDE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78DC01-FCA8-A3F8-6480-8736D1BE3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5ABF874-0BDD-00DD-1E33-AEEE6D962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3C62D5-287B-7950-4D24-46BB9E0FA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ACA315-E61D-56B6-1B58-9E9AD5F6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3EAE-5A67-4951-A601-546178FD984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6110909-F95E-CE76-7CA6-32E2A9BB2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A3831E-FB12-C63F-320D-7AAFA62A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7DA3-494B-493F-9949-28AA52E63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30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70B24-B92A-D8FD-5E3B-4FD313D0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F4649A-CADD-CA2E-565D-6CECB280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3EAE-5A67-4951-A601-546178FD984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F03BAE-A300-2B9C-BCC8-0325F2AFE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0668D4-753C-C0AD-FC6D-16391924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7DA3-494B-493F-9949-28AA52E63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044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21F28E-A330-9579-8B3F-19BBD3DC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3EAE-5A67-4951-A601-546178FD984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CC859B-38DF-3EB3-88A0-7FB30D345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71E8CA-3AD2-72DD-96F1-0C80C9AA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7DA3-494B-493F-9949-28AA52E63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881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BC4224-278A-B7E6-6B98-737AF1B0C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41D30-4AC9-05C4-2D5D-9A467F865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66C10A-5BC9-902E-F8AC-527C27D55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34AF9C-524F-C88B-07DF-46DF5EB42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3EAE-5A67-4951-A601-546178FD984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12019C-FEED-EE9A-3688-E32DE4F4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0F732E-0549-C88C-97C2-CB536A30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7DA3-494B-493F-9949-28AA52E63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2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75CE78-D73D-BE37-A4C6-8CEDF19C4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068960-3E26-3741-FDF9-12AE44F82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7E4739-A49E-62CE-7EA4-3218E78F7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496B86-D75A-4CF1-E2DD-1AD6BF582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33EAE-5A67-4951-A601-546178FD984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E7C60E-4118-209F-A18C-5749A5A90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6A2C5D-CBF5-DD27-C01D-D1AD0CF7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77DA3-494B-493F-9949-28AA52E63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35C8AF-9069-E58C-1979-CB9A2F3A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72AD7-59BC-A8EA-579B-D5FD694B7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82C8E-76BC-2F06-58DF-51B96F442D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733EAE-5A67-4951-A601-546178FD9840}" type="datetimeFigureOut">
              <a:rPr lang="zh-CN" altLang="en-US" smtClean="0"/>
              <a:t>2024/12/17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90669-7EF8-13F8-A522-2610BD966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E5B37A-E5E8-1AED-C86B-CDD0A9AAC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77DA3-494B-493F-9949-28AA52E63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44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74C94F-72C4-1BEF-1A03-0A571733B6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Java</a:t>
            </a:r>
            <a:r>
              <a:rPr lang="zh-CN" altLang="en-US" dirty="0"/>
              <a:t>课程设计</a:t>
            </a:r>
            <a:r>
              <a:rPr lang="en-US" altLang="zh-CN" dirty="0"/>
              <a:t> </a:t>
            </a:r>
            <a:r>
              <a:rPr lang="zh-CN" altLang="en-US" dirty="0"/>
              <a:t>功能描述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8A3C91-6578-9728-2EFC-8B46EAC1CF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计算机学院 </a:t>
            </a:r>
            <a:r>
              <a:rPr lang="en-US" altLang="zh-CN" dirty="0"/>
              <a:t>1120233169 </a:t>
            </a:r>
            <a:r>
              <a:rPr lang="zh-CN" altLang="en-US" dirty="0"/>
              <a:t>刘智杰</a:t>
            </a:r>
          </a:p>
        </p:txBody>
      </p:sp>
    </p:spTree>
    <p:extLst>
      <p:ext uri="{BB962C8B-B14F-4D97-AF65-F5344CB8AC3E}">
        <p14:creationId xmlns:p14="http://schemas.microsoft.com/office/powerpoint/2010/main" val="1778717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36AD3-3A6C-1EE3-9472-EAD1C2476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84008-F79E-653D-9399-55FBE0C3C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按关键字检索数据库的序列</a:t>
            </a:r>
            <a:endParaRPr lang="en-US" altLang="zh-CN" sz="3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85B95AD-97B1-5D04-C40F-F50BA9488782}"/>
              </a:ext>
            </a:extLst>
          </p:cNvPr>
          <p:cNvSpPr txBox="1"/>
          <p:nvPr/>
        </p:nvSpPr>
        <p:spPr>
          <a:xfrm>
            <a:off x="838200" y="5960125"/>
            <a:ext cx="1096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 </a:t>
            </a:r>
            <a:r>
              <a:rPr lang="zh-CN" altLang="en-US" b="1" dirty="0"/>
              <a:t>编辑</a:t>
            </a:r>
            <a:r>
              <a:rPr lang="en-US" altLang="zh-CN" b="1" dirty="0"/>
              <a:t>-&gt;</a:t>
            </a:r>
            <a:r>
              <a:rPr lang="zh-CN" altLang="en-US" b="1" dirty="0"/>
              <a:t>查找 或者 </a:t>
            </a:r>
            <a:r>
              <a:rPr lang="en-US" altLang="zh-CN" b="1" dirty="0" err="1"/>
              <a:t>ctrl+f</a:t>
            </a:r>
            <a:r>
              <a:rPr lang="en-US" altLang="zh-CN" b="1" dirty="0"/>
              <a:t> </a:t>
            </a:r>
            <a:r>
              <a:rPr lang="zh-CN" altLang="en-US" b="1" dirty="0"/>
              <a:t>快捷键</a:t>
            </a:r>
            <a:r>
              <a:rPr lang="zh-CN" altLang="en-US" dirty="0"/>
              <a:t>，输入相关查找字段即可实现查找。程序使用</a:t>
            </a:r>
            <a:r>
              <a:rPr lang="en-US" altLang="zh-CN" dirty="0"/>
              <a:t>LIKE</a:t>
            </a:r>
            <a:r>
              <a:rPr lang="zh-CN" altLang="en-US" dirty="0"/>
              <a:t>匹配。左图所示的搜索结果如右图。可见搜索结果只有一条。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262EFC-BE50-7AB3-D835-65D2C2A1A6D7}"/>
              </a:ext>
            </a:extLst>
          </p:cNvPr>
          <p:cNvSpPr txBox="1"/>
          <p:nvPr/>
        </p:nvSpPr>
        <p:spPr>
          <a:xfrm>
            <a:off x="838200" y="1735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F70280C-2D49-029B-FA65-1F3BE92F1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9808"/>
            <a:ext cx="5996855" cy="34354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FC5AAE5-AE07-2464-6F34-1B0880AC9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313" y="2099808"/>
            <a:ext cx="6086687" cy="3480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0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C33B6-8D0A-86FE-7B8C-E5C8B47E3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D7F153-7103-CFA5-027E-F405D94D0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按关键字检索数据库的序列</a:t>
            </a:r>
            <a:endParaRPr lang="en-US" altLang="zh-CN" sz="3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37B7BE5-6BE0-4FF2-D770-95376F4395B0}"/>
              </a:ext>
            </a:extLst>
          </p:cNvPr>
          <p:cNvSpPr txBox="1"/>
          <p:nvPr/>
        </p:nvSpPr>
        <p:spPr>
          <a:xfrm>
            <a:off x="838200" y="5960125"/>
            <a:ext cx="1096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接上个测试，导出这一条数据。点击 </a:t>
            </a:r>
            <a:r>
              <a:rPr lang="zh-CN" altLang="en-US" b="1" dirty="0"/>
              <a:t>文件</a:t>
            </a:r>
            <a:r>
              <a:rPr lang="en-US" altLang="zh-CN" b="1" dirty="0"/>
              <a:t>-&gt;</a:t>
            </a:r>
            <a:r>
              <a:rPr lang="zh-CN" altLang="en-US" b="1" dirty="0"/>
              <a:t>导出</a:t>
            </a:r>
            <a:r>
              <a:rPr lang="zh-CN" altLang="en-US" dirty="0"/>
              <a:t>，</a:t>
            </a:r>
            <a:r>
              <a:rPr lang="zh-CN" altLang="en-US" b="1" dirty="0"/>
              <a:t>当执行搜索后，导出选项卡默认执行搜索结果的导出。</a:t>
            </a:r>
            <a:endParaRPr lang="en-US" altLang="zh-CN" b="1" dirty="0"/>
          </a:p>
          <a:p>
            <a:r>
              <a:rPr lang="zh-CN" altLang="en-US" dirty="0"/>
              <a:t>导出文件在</a:t>
            </a:r>
            <a:r>
              <a:rPr lang="en-US" altLang="zh-CN" dirty="0"/>
              <a:t>excel</a:t>
            </a:r>
            <a:r>
              <a:rPr lang="zh-CN" altLang="en-US" dirty="0"/>
              <a:t>下如右图所示。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45097A-BB34-B30C-D1B3-2991BCC7A5D5}"/>
              </a:ext>
            </a:extLst>
          </p:cNvPr>
          <p:cNvSpPr txBox="1"/>
          <p:nvPr/>
        </p:nvSpPr>
        <p:spPr>
          <a:xfrm>
            <a:off x="838200" y="173578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查找结果导出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79D188B1-6BFF-68B6-9FD3-B9514AF5E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9808"/>
            <a:ext cx="6020992" cy="34458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682E1C0-C038-4708-FE49-5FBA9B387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5972" y="2099808"/>
            <a:ext cx="6126028" cy="344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903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77E8DE-069C-9924-C487-262C15DD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课程设计创新</a:t>
            </a:r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蛋白质相似度计算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EE1477-7B57-1DA6-C3B8-8E24B06F9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47" y="2048932"/>
            <a:ext cx="5924144" cy="34374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702AE97-0E3F-BA0E-F7DD-7FA0FE99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537" y="2048932"/>
            <a:ext cx="5895216" cy="34438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7B85FF7-3517-474D-1120-506DB9ACD7B6}"/>
              </a:ext>
            </a:extLst>
          </p:cNvPr>
          <p:cNvSpPr txBox="1"/>
          <p:nvPr/>
        </p:nvSpPr>
        <p:spPr>
          <a:xfrm>
            <a:off x="704370" y="5706125"/>
            <a:ext cx="10964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</a:t>
            </a:r>
            <a:r>
              <a:rPr lang="zh-CN" altLang="en-US" b="1" dirty="0"/>
              <a:t>编辑</a:t>
            </a:r>
            <a:r>
              <a:rPr lang="en-US" altLang="zh-CN" b="1" dirty="0"/>
              <a:t>-&gt;</a:t>
            </a:r>
            <a:r>
              <a:rPr lang="zh-CN" altLang="en-US" b="1" dirty="0"/>
              <a:t>高阶查找 </a:t>
            </a:r>
            <a:r>
              <a:rPr lang="zh-CN" altLang="en-US" dirty="0"/>
              <a:t>进行相似度计算查找。测试查找语句如左图，结果如右图。相似度计算算法分别计算选择的序列对之间的</a:t>
            </a:r>
            <a:r>
              <a:rPr lang="en-US" altLang="zh-CN" b="1" dirty="0" err="1"/>
              <a:t>Levenshtein</a:t>
            </a:r>
            <a:r>
              <a:rPr lang="zh-CN" altLang="en-US" b="1" dirty="0"/>
              <a:t>距离和</a:t>
            </a:r>
            <a:r>
              <a:rPr lang="en-US" altLang="zh-CN" b="1" dirty="0"/>
              <a:t>Jaro-Winkler</a:t>
            </a:r>
            <a:r>
              <a:rPr lang="zh-CN" altLang="en-US" b="1" dirty="0"/>
              <a:t>距离</a:t>
            </a:r>
            <a:r>
              <a:rPr lang="zh-CN" altLang="en-US" dirty="0"/>
              <a:t>，综合这两种方法的结果得出综合相似度分数。然后显示。</a:t>
            </a:r>
          </a:p>
        </p:txBody>
      </p:sp>
    </p:spTree>
    <p:extLst>
      <p:ext uri="{BB962C8B-B14F-4D97-AF65-F5344CB8AC3E}">
        <p14:creationId xmlns:p14="http://schemas.microsoft.com/office/powerpoint/2010/main" val="733201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A750ED-6094-72B8-82F1-28088FC2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C18599-B942-7E53-4532-375676443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GUI</a:t>
            </a: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将用户提供的文件或输入输入解析存进数据库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新建数据库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TSV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导入（单个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/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批量）</a:t>
            </a:r>
          </a:p>
          <a:p>
            <a:pPr lvl="1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用户输入导入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按页浏览数据库收录的序列信息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浏览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导出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附加功能 </a:t>
            </a:r>
            <a:r>
              <a:rPr lang="en-US" altLang="zh-CN" sz="2000" dirty="0" err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ctrl+c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快捷复制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按关键字检索数据库的序列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查找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lvl="1"/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查找结果导出</a:t>
            </a:r>
            <a:endParaRPr lang="en-US" altLang="zh-CN" sz="20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课程设计创新</a:t>
            </a:r>
            <a:r>
              <a:rPr lang="en-US" altLang="zh-CN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——</a:t>
            </a:r>
            <a:r>
              <a:rPr lang="zh-CN" altLang="en-US" sz="20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蛋白质相似度计算</a:t>
            </a:r>
          </a:p>
        </p:txBody>
      </p:sp>
    </p:spTree>
    <p:extLst>
      <p:ext uri="{BB962C8B-B14F-4D97-AF65-F5344CB8AC3E}">
        <p14:creationId xmlns:p14="http://schemas.microsoft.com/office/powerpoint/2010/main" val="24567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E6F34B-883C-79A6-CF71-BB823205A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GUI</a:t>
            </a:r>
            <a:endParaRPr lang="zh-CN" altLang="en-US" sz="3600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DF9D953-511A-E276-D936-15EC2324A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44" y="1825625"/>
            <a:ext cx="7624468" cy="4351338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13B045-D5FB-487A-47E1-2BB08329AB60}"/>
              </a:ext>
            </a:extLst>
          </p:cNvPr>
          <p:cNvSpPr txBox="1"/>
          <p:nvPr/>
        </p:nvSpPr>
        <p:spPr>
          <a:xfrm>
            <a:off x="8915400" y="1825625"/>
            <a:ext cx="26207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本程序</a:t>
            </a:r>
            <a:r>
              <a:rPr lang="en-US" altLang="zh-CN" dirty="0"/>
              <a:t>GUI</a:t>
            </a:r>
            <a:r>
              <a:rPr lang="zh-CN" altLang="en-US" dirty="0"/>
              <a:t>使用</a:t>
            </a:r>
            <a:r>
              <a:rPr lang="en-US" altLang="zh-CN" dirty="0"/>
              <a:t>java Swing</a:t>
            </a:r>
            <a:r>
              <a:rPr lang="zh-CN" altLang="en-US" dirty="0"/>
              <a:t>构建，按照常用计算机软件的布局，分为 </a:t>
            </a:r>
            <a:r>
              <a:rPr lang="zh-CN" altLang="en-US" b="1" dirty="0"/>
              <a:t>菜单栏，左侧导航，中央视图，底部栏</a:t>
            </a:r>
            <a:r>
              <a:rPr lang="zh-CN" altLang="en-US" dirty="0"/>
              <a:t>四部分。</a:t>
            </a:r>
            <a:r>
              <a:rPr lang="zh-CN" altLang="en-US" b="1" dirty="0"/>
              <a:t>菜单栏</a:t>
            </a:r>
            <a:r>
              <a:rPr lang="zh-CN" altLang="en-US" dirty="0"/>
              <a:t>包含了几乎所有的控制操作，如文件的创建，打开，导入，导出，搜索等功能。</a:t>
            </a:r>
            <a:endParaRPr lang="en-US" altLang="zh-CN" dirty="0"/>
          </a:p>
          <a:p>
            <a:r>
              <a:rPr lang="zh-CN" altLang="en-US" b="1" dirty="0"/>
              <a:t>左侧导航</a:t>
            </a:r>
            <a:r>
              <a:rPr lang="zh-CN" altLang="en-US" dirty="0"/>
              <a:t>用于展示数据库的数据表，单击某个数据表，</a:t>
            </a:r>
            <a:r>
              <a:rPr lang="zh-CN" altLang="en-US" b="1" dirty="0"/>
              <a:t>中央视图</a:t>
            </a:r>
            <a:r>
              <a:rPr lang="zh-CN" altLang="en-US" dirty="0"/>
              <a:t>会自动展示该数据表的内容。</a:t>
            </a:r>
            <a:r>
              <a:rPr lang="zh-CN" altLang="en-US" b="1" dirty="0"/>
              <a:t>底部栏</a:t>
            </a:r>
            <a:r>
              <a:rPr lang="zh-CN" altLang="en-US" dirty="0"/>
              <a:t>用于翻页。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07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5FA49-F43C-4A46-8BF7-5F259A2F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将用户提供的文件或输入解析存进数据库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484FCDF-F4B6-4771-3F11-9B4CD46A5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0" y="2341258"/>
            <a:ext cx="5952764" cy="3348430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8742FF-5E35-B0DE-8F11-0F98E9C1B5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539" y="2341258"/>
            <a:ext cx="5731896" cy="334843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E6E0183-91B5-2D80-B1DA-E321056ABD99}"/>
              </a:ext>
            </a:extLst>
          </p:cNvPr>
          <p:cNvSpPr txBox="1"/>
          <p:nvPr/>
        </p:nvSpPr>
        <p:spPr>
          <a:xfrm>
            <a:off x="947956" y="184557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新建数据库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55B323D-88B5-8E49-276D-F46C9627F8D7}"/>
              </a:ext>
            </a:extLst>
          </p:cNvPr>
          <p:cNvSpPr txBox="1"/>
          <p:nvPr/>
        </p:nvSpPr>
        <p:spPr>
          <a:xfrm>
            <a:off x="838200" y="5960125"/>
            <a:ext cx="9324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点击 </a:t>
            </a:r>
            <a:r>
              <a:rPr lang="zh-CN" altLang="en-US" b="1" dirty="0"/>
              <a:t>文件</a:t>
            </a:r>
            <a:r>
              <a:rPr lang="en-US" altLang="zh-CN" b="1" dirty="0"/>
              <a:t>-&gt;</a:t>
            </a:r>
            <a:r>
              <a:rPr lang="zh-CN" altLang="en-US" b="1" dirty="0"/>
              <a:t>新建 </a:t>
            </a:r>
            <a:r>
              <a:rPr lang="zh-CN" altLang="en-US" dirty="0"/>
              <a:t>，选择数据库保存的位置，输入数据库名称，即可建立一个空的</a:t>
            </a:r>
            <a:r>
              <a:rPr lang="en-US" altLang="zh-CN" dirty="0"/>
              <a:t>DB</a:t>
            </a:r>
            <a:r>
              <a:rPr lang="zh-CN" altLang="en-US" dirty="0"/>
              <a:t>数据库</a:t>
            </a:r>
          </a:p>
        </p:txBody>
      </p:sp>
    </p:spTree>
    <p:extLst>
      <p:ext uri="{BB962C8B-B14F-4D97-AF65-F5344CB8AC3E}">
        <p14:creationId xmlns:p14="http://schemas.microsoft.com/office/powerpoint/2010/main" val="273863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581ED-4096-1376-63C8-D333ED3B9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6953FE-150D-A85C-0953-3A57C37E9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将用户提供的文件或输入解析存进数据库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F3D7ABF-02C8-DF22-82A1-BC3DE63934DD}"/>
              </a:ext>
            </a:extLst>
          </p:cNvPr>
          <p:cNvSpPr txBox="1"/>
          <p:nvPr/>
        </p:nvSpPr>
        <p:spPr>
          <a:xfrm>
            <a:off x="947956" y="1845578"/>
            <a:ext cx="24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TSV</a:t>
            </a:r>
            <a:r>
              <a:rPr lang="zh-CN" altLang="en-US" dirty="0"/>
              <a:t>导入（单个</a:t>
            </a:r>
            <a:r>
              <a:rPr lang="en-US" altLang="zh-CN" dirty="0"/>
              <a:t>/</a:t>
            </a:r>
            <a:r>
              <a:rPr lang="zh-CN" altLang="en-US" dirty="0"/>
              <a:t>批量）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20653B-85F1-99D9-FA2A-A1E401A9FAB9}"/>
              </a:ext>
            </a:extLst>
          </p:cNvPr>
          <p:cNvSpPr txBox="1"/>
          <p:nvPr/>
        </p:nvSpPr>
        <p:spPr>
          <a:xfrm>
            <a:off x="645356" y="5895581"/>
            <a:ext cx="1051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完成数据库的导入或打开后，即可进行数据导入，这里选择课程设计提供的全量</a:t>
            </a:r>
            <a:r>
              <a:rPr lang="en-US" altLang="zh-CN" dirty="0"/>
              <a:t>TSV</a:t>
            </a:r>
            <a:r>
              <a:rPr lang="zh-CN" altLang="en-US" dirty="0"/>
              <a:t>进行导入。点击 </a:t>
            </a:r>
            <a:r>
              <a:rPr lang="zh-CN" altLang="en-US" b="1" dirty="0"/>
              <a:t>文件</a:t>
            </a:r>
            <a:r>
              <a:rPr lang="en-US" altLang="zh-CN" b="1" dirty="0"/>
              <a:t>-&gt;</a:t>
            </a:r>
            <a:r>
              <a:rPr lang="zh-CN" altLang="en-US" b="1" dirty="0"/>
              <a:t>导入</a:t>
            </a:r>
            <a:r>
              <a:rPr lang="zh-CN" altLang="en-US" dirty="0"/>
              <a:t>，选择对应的</a:t>
            </a:r>
            <a:r>
              <a:rPr lang="en-US" altLang="zh-CN" dirty="0" err="1"/>
              <a:t>tsv</a:t>
            </a:r>
            <a:r>
              <a:rPr lang="zh-CN" altLang="en-US" dirty="0"/>
              <a:t>文件，点击打开（</a:t>
            </a:r>
            <a:r>
              <a:rPr lang="zh-CN" altLang="en-US" b="1" dirty="0"/>
              <a:t>注意这里可以按住</a:t>
            </a:r>
            <a:r>
              <a:rPr lang="en-US" altLang="zh-CN" b="1" dirty="0"/>
              <a:t>CTRL</a:t>
            </a:r>
            <a:r>
              <a:rPr lang="zh-CN" altLang="en-US" b="1" dirty="0"/>
              <a:t>选择多个文件以满足课设要求</a:t>
            </a:r>
            <a:r>
              <a:rPr lang="zh-CN" altLang="en-US" dirty="0"/>
              <a:t>）。在弹出的对话框中输入导入的文件重命名的数据表，点击确定，进度条加载到</a:t>
            </a:r>
            <a:r>
              <a:rPr lang="en-US" altLang="zh-CN" dirty="0"/>
              <a:t>100%</a:t>
            </a:r>
            <a:r>
              <a:rPr lang="zh-CN" altLang="en-US" dirty="0"/>
              <a:t>后即可完成导入。</a:t>
            </a: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463A27C-FAE8-4B88-F905-19D01DEAD1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71" y="2322222"/>
            <a:ext cx="6185971" cy="34796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34DC421-B748-FEEA-53D3-419ED4622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903" y="2361403"/>
            <a:ext cx="6046658" cy="340124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5E9D25A-9D0D-9A58-8ADC-70E7232449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81" y="2322222"/>
            <a:ext cx="5933232" cy="346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6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4FD4A-FDD3-3E27-22C2-04492E071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455F1-053E-58D7-B682-C9F3C7F96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将用户提供的文件或输入解析存进数据库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B78E55A-BF07-5B62-37ED-D75D03C3F50D}"/>
              </a:ext>
            </a:extLst>
          </p:cNvPr>
          <p:cNvSpPr txBox="1"/>
          <p:nvPr/>
        </p:nvSpPr>
        <p:spPr>
          <a:xfrm>
            <a:off x="947956" y="18455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用户输入导入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70E7E0-8650-6C23-3682-104533DADD47}"/>
              </a:ext>
            </a:extLst>
          </p:cNvPr>
          <p:cNvSpPr txBox="1"/>
          <p:nvPr/>
        </p:nvSpPr>
        <p:spPr>
          <a:xfrm>
            <a:off x="838200" y="5960125"/>
            <a:ext cx="1096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 </a:t>
            </a:r>
            <a:r>
              <a:rPr lang="zh-CN" altLang="en-US" b="1" dirty="0"/>
              <a:t>编辑</a:t>
            </a:r>
            <a:r>
              <a:rPr lang="en-US" altLang="zh-CN" b="1" dirty="0"/>
              <a:t>-&gt;</a:t>
            </a:r>
            <a:r>
              <a:rPr lang="zh-CN" altLang="en-US" b="1" dirty="0"/>
              <a:t>添加 </a:t>
            </a:r>
            <a:r>
              <a:rPr lang="zh-CN" altLang="en-US" dirty="0"/>
              <a:t>，按逗号分隔输入数据，点击确定即可完成数据添加。使用其他的数据库浏览软件查看，观察到数据确实加入了数据表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FD73D27-49A2-2075-7DFE-E8EEA12F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0" y="2341258"/>
            <a:ext cx="5745711" cy="334843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4E6A6C3-8527-B877-4B22-8B82CE8EC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41257"/>
            <a:ext cx="5952762" cy="33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23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5A875-C4D5-B36F-B2D3-28D5E3236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DEABBE-2DB5-C676-0575-A519216B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按页浏览数据库收录的序列信息</a:t>
            </a:r>
            <a:endParaRPr lang="en-US" altLang="zh-CN" sz="3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F74D69A-B961-E4B1-78B0-94B1317FAAEC}"/>
              </a:ext>
            </a:extLst>
          </p:cNvPr>
          <p:cNvSpPr txBox="1"/>
          <p:nvPr/>
        </p:nvSpPr>
        <p:spPr>
          <a:xfrm>
            <a:off x="838200" y="5960125"/>
            <a:ext cx="1096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中央视图的列表控件实时显示当前页面信息。点击</a:t>
            </a:r>
            <a:r>
              <a:rPr lang="zh-CN" altLang="en-US" b="1" dirty="0"/>
              <a:t>上一页，下一页</a:t>
            </a:r>
            <a:r>
              <a:rPr lang="zh-CN" altLang="en-US" dirty="0"/>
              <a:t>可以实现翻页，点击</a:t>
            </a:r>
            <a:r>
              <a:rPr lang="zh-CN" altLang="en-US" b="1" dirty="0"/>
              <a:t>页码标识</a:t>
            </a:r>
            <a:r>
              <a:rPr lang="zh-CN" altLang="en-US" dirty="0"/>
              <a:t>（图中为</a:t>
            </a:r>
            <a:r>
              <a:rPr lang="en-US" altLang="zh-CN" b="1" dirty="0"/>
              <a:t>1/1894</a:t>
            </a:r>
            <a:r>
              <a:rPr lang="zh-CN" altLang="en-US" dirty="0"/>
              <a:t>）会弹出页码跳转窗口，实现</a:t>
            </a:r>
            <a:r>
              <a:rPr lang="zh-CN" altLang="en-US" b="1" dirty="0"/>
              <a:t>指定页面跳转</a:t>
            </a:r>
            <a:r>
              <a:rPr lang="zh-CN" altLang="en-US" dirty="0"/>
              <a:t>，方便大数据浏览。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6B403E2-2F70-6840-4639-D2C52C4565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" y="2150209"/>
            <a:ext cx="6002867" cy="34326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9A01D9F-1B83-4C98-B9B4-3BEF68AC9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2678"/>
            <a:ext cx="6004442" cy="3430147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0632F6E8-8F1F-283E-D50C-4A52ADD90412}"/>
              </a:ext>
            </a:extLst>
          </p:cNvPr>
          <p:cNvSpPr txBox="1"/>
          <p:nvPr/>
        </p:nvSpPr>
        <p:spPr>
          <a:xfrm>
            <a:off x="838200" y="1735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浏览</a:t>
            </a:r>
          </a:p>
        </p:txBody>
      </p:sp>
    </p:spTree>
    <p:extLst>
      <p:ext uri="{BB962C8B-B14F-4D97-AF65-F5344CB8AC3E}">
        <p14:creationId xmlns:p14="http://schemas.microsoft.com/office/powerpoint/2010/main" val="3204096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C34A2-F189-A90E-0E4A-1999EC379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CC8C30-0712-4A0B-148A-DE5159505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按页浏览数据库收录的序列信息</a:t>
            </a:r>
            <a:endParaRPr lang="en-US" altLang="zh-CN" sz="3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1A4B31D-6CC5-E361-A711-49949EE0CE61}"/>
              </a:ext>
            </a:extLst>
          </p:cNvPr>
          <p:cNvSpPr txBox="1"/>
          <p:nvPr/>
        </p:nvSpPr>
        <p:spPr>
          <a:xfrm>
            <a:off x="838200" y="5960125"/>
            <a:ext cx="1096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点击 文件</a:t>
            </a:r>
            <a:r>
              <a:rPr lang="en-US" altLang="zh-CN" dirty="0"/>
              <a:t>-&gt;</a:t>
            </a:r>
            <a:r>
              <a:rPr lang="zh-CN" altLang="en-US" dirty="0"/>
              <a:t>导出，会弹出导出对话框，演示中使用了自定义页码，</a:t>
            </a:r>
            <a:r>
              <a:rPr lang="en-US" altLang="zh-CN" dirty="0"/>
              <a:t>2-4</a:t>
            </a:r>
            <a:r>
              <a:rPr lang="zh-CN" altLang="en-US" dirty="0"/>
              <a:t>页，点击确定后会弹出</a:t>
            </a:r>
            <a:r>
              <a:rPr lang="en-US" altLang="zh-CN" dirty="0"/>
              <a:t>csv</a:t>
            </a:r>
            <a:r>
              <a:rPr lang="zh-CN" altLang="en-US" dirty="0"/>
              <a:t>文件保存窗口，选择合适的名称和路径，点击确定后，系统自动生成</a:t>
            </a:r>
            <a:r>
              <a:rPr lang="en-US" altLang="zh-CN" dirty="0"/>
              <a:t>csv</a:t>
            </a:r>
            <a:r>
              <a:rPr lang="zh-CN" altLang="en-US" dirty="0"/>
              <a:t>文件。右图显示了左图导入操作的结果。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7A603CC-2377-A7F0-F7D5-A45AFAA7A44E}"/>
              </a:ext>
            </a:extLst>
          </p:cNvPr>
          <p:cNvSpPr txBox="1"/>
          <p:nvPr/>
        </p:nvSpPr>
        <p:spPr>
          <a:xfrm>
            <a:off x="838200" y="1735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导出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203748-0379-55D6-9183-A8C250B74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50208"/>
            <a:ext cx="5996855" cy="34301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537DCAC-D1D0-69EF-72C0-B8FE4B003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963" y="2105114"/>
            <a:ext cx="6098037" cy="343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0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ED55B-B929-7FE5-6051-EEE2ADE33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BD180A-4E4C-7E28-4D65-172CA684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3600" dirty="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按页浏览数据库收录的序列信息</a:t>
            </a:r>
            <a:endParaRPr lang="en-US" altLang="zh-CN" sz="36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255800C-3684-0A25-C5A1-655622843593}"/>
              </a:ext>
            </a:extLst>
          </p:cNvPr>
          <p:cNvSpPr txBox="1"/>
          <p:nvPr/>
        </p:nvSpPr>
        <p:spPr>
          <a:xfrm>
            <a:off x="838200" y="5960125"/>
            <a:ext cx="10964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本程序添加了</a:t>
            </a:r>
            <a:r>
              <a:rPr lang="en-US" altLang="zh-CN" b="1" dirty="0" err="1"/>
              <a:t>ctrl+c</a:t>
            </a:r>
            <a:r>
              <a:rPr lang="zh-CN" altLang="en-US" b="1" dirty="0"/>
              <a:t>快捷复制</a:t>
            </a:r>
            <a:r>
              <a:rPr lang="zh-CN" altLang="en-US" dirty="0"/>
              <a:t>，选中指定的数据（一条或多条），按</a:t>
            </a:r>
            <a:r>
              <a:rPr lang="en-US" altLang="zh-CN" dirty="0" err="1"/>
              <a:t>ctrl+c</a:t>
            </a:r>
            <a:r>
              <a:rPr lang="zh-CN" altLang="en-US" dirty="0"/>
              <a:t>即可实现数据复制。将其粘贴到</a:t>
            </a:r>
            <a:r>
              <a:rPr lang="en-US" altLang="zh-CN" dirty="0"/>
              <a:t>txt</a:t>
            </a:r>
            <a:r>
              <a:rPr lang="zh-CN" altLang="en-US" dirty="0"/>
              <a:t>中如右图。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1BBA9B-70FF-434A-C8B8-1C6A9F07D0B3}"/>
              </a:ext>
            </a:extLst>
          </p:cNvPr>
          <p:cNvSpPr txBox="1"/>
          <p:nvPr/>
        </p:nvSpPr>
        <p:spPr>
          <a:xfrm>
            <a:off x="838200" y="1735782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附加功能 </a:t>
            </a:r>
            <a:r>
              <a:rPr lang="en-US" altLang="zh-CN" dirty="0" err="1"/>
              <a:t>ctrl+c</a:t>
            </a:r>
            <a:r>
              <a:rPr lang="zh-CN" altLang="en-US" dirty="0"/>
              <a:t>复制数据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21954AC-C1EA-82A2-FEC9-4B66618FE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61" y="2122765"/>
            <a:ext cx="6098039" cy="343014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2C2A256-BB92-5CFA-020F-0F19B0D14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05114"/>
            <a:ext cx="5935133" cy="3467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37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699</Words>
  <Application>Microsoft Office PowerPoint</Application>
  <PresentationFormat>宽屏</PresentationFormat>
  <Paragraphs>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Java课程设计 功能描述</vt:lpstr>
      <vt:lpstr>目录</vt:lpstr>
      <vt:lpstr>GUI</vt:lpstr>
      <vt:lpstr>将用户提供的文件或输入解析存进数据库</vt:lpstr>
      <vt:lpstr>将用户提供的文件或输入解析存进数据库</vt:lpstr>
      <vt:lpstr>将用户提供的文件或输入解析存进数据库</vt:lpstr>
      <vt:lpstr>按页浏览数据库收录的序列信息</vt:lpstr>
      <vt:lpstr>按页浏览数据库收录的序列信息</vt:lpstr>
      <vt:lpstr>按页浏览数据库收录的序列信息</vt:lpstr>
      <vt:lpstr>按关键字检索数据库的序列</vt:lpstr>
      <vt:lpstr>按关键字检索数据库的序列</vt:lpstr>
      <vt:lpstr>课程设计创新——蛋白质相似度计算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士织 五河</dc:creator>
  <cp:lastModifiedBy>士织 五河</cp:lastModifiedBy>
  <cp:revision>1</cp:revision>
  <dcterms:created xsi:type="dcterms:W3CDTF">2024-12-17T11:48:24Z</dcterms:created>
  <dcterms:modified xsi:type="dcterms:W3CDTF">2024-12-17T12:56:22Z</dcterms:modified>
</cp:coreProperties>
</file>