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3" r:id="rId6"/>
    <p:sldId id="261" r:id="rId7"/>
    <p:sldId id="262" r:id="rId8"/>
    <p:sldId id="266" r:id="rId9"/>
    <p:sldId id="264" r:id="rId10"/>
    <p:sldId id="269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B47"/>
    <a:srgbClr val="3FD0ED"/>
    <a:srgbClr val="8238BA"/>
    <a:srgbClr val="3786CD"/>
    <a:srgbClr val="BDDF15"/>
    <a:srgbClr val="FF0066"/>
    <a:srgbClr val="5A2781"/>
    <a:srgbClr val="461E64"/>
    <a:srgbClr val="0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C9DC-18C8-4550-A665-6E67B04E8FD6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ECD-D947-4366-BBAD-1EFCB19A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C9DC-18C8-4550-A665-6E67B04E8FD6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ECD-D947-4366-BBAD-1EFCB19A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C9DC-18C8-4550-A665-6E67B04E8FD6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ECD-D947-4366-BBAD-1EFCB19A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0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C9DC-18C8-4550-A665-6E67B04E8FD6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ECD-D947-4366-BBAD-1EFCB19A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3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C9DC-18C8-4550-A665-6E67B04E8FD6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ECD-D947-4366-BBAD-1EFCB19A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4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C9DC-18C8-4550-A665-6E67B04E8FD6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ECD-D947-4366-BBAD-1EFCB19A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C9DC-18C8-4550-A665-6E67B04E8FD6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ECD-D947-4366-BBAD-1EFCB19A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0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C9DC-18C8-4550-A665-6E67B04E8FD6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ECD-D947-4366-BBAD-1EFCB19A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4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C9DC-18C8-4550-A665-6E67B04E8FD6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ECD-D947-4366-BBAD-1EFCB19A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6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C9DC-18C8-4550-A665-6E67B04E8FD6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ECD-D947-4366-BBAD-1EFCB19A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C9DC-18C8-4550-A665-6E67B04E8FD6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ECD-D947-4366-BBAD-1EFCB19A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3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C9DC-18C8-4550-A665-6E67B04E8FD6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CECD-D947-4366-BBAD-1EFCB19A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8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74" y="1632174"/>
            <a:ext cx="3593651" cy="3593651"/>
          </a:xfrm>
          <a:prstGeom prst="rect">
            <a:avLst/>
          </a:prstGeom>
          <a:effectLst>
            <a:glow rad="12700">
              <a:schemeClr val="accent1">
                <a:alpha val="37000"/>
              </a:schemeClr>
            </a:glow>
            <a:innerShdw blurRad="76200" dist="50800">
              <a:prstClr val="black">
                <a:alpha val="74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130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23371" b="30863"/>
          <a:stretch/>
        </p:blipFill>
        <p:spPr>
          <a:xfrm>
            <a:off x="0" y="2110153"/>
            <a:ext cx="12192000" cy="31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72498" y="2718486"/>
            <a:ext cx="9292281" cy="1015663"/>
          </a:xfrm>
          <a:prstGeom prst="rect">
            <a:avLst/>
          </a:prstGeom>
          <a:noFill/>
          <a:effectLst>
            <a:innerShdw blurRad="114300" dist="254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effectLst>
                  <a:innerShdw blurRad="127000" dist="38100" dir="600000">
                    <a:prstClr val="black">
                      <a:alpha val="98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展示结束   谢谢观赏</a:t>
            </a:r>
          </a:p>
        </p:txBody>
      </p:sp>
    </p:spTree>
    <p:extLst>
      <p:ext uri="{BB962C8B-B14F-4D97-AF65-F5344CB8AC3E}">
        <p14:creationId xmlns:p14="http://schemas.microsoft.com/office/powerpoint/2010/main" val="12920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48593" y="3706055"/>
            <a:ext cx="7189694" cy="76944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innerShdw blurRad="190500" dist="50800">
                    <a:prstClr val="black">
                      <a:alpha val="93000"/>
                    </a:prstClr>
                  </a:innerShdw>
                </a:effectLst>
                <a:ea typeface="粗标宋体" panose="02010609000101010101" pitchFamily="49" charset="-122"/>
              </a:rPr>
              <a:t>孙星恒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57086" y="1338329"/>
            <a:ext cx="8834360" cy="120032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effectLst>
                  <a:innerShdw blurRad="190500" dist="50800">
                    <a:prstClr val="black">
                      <a:alpha val="93000"/>
                    </a:prstClr>
                  </a:innerShdw>
                </a:effectLst>
                <a:ea typeface="粗标宋体" panose="02010609000101010101" pitchFamily="49" charset="-122"/>
              </a:rPr>
              <a:t>项目名称：穷游网</a:t>
            </a:r>
            <a:endParaRPr lang="zh-CN" altLang="en-US" sz="4800" dirty="0">
              <a:solidFill>
                <a:schemeClr val="bg1"/>
              </a:solidFill>
              <a:effectLst>
                <a:innerShdw blurRad="190500" dist="50800">
                  <a:prstClr val="black">
                    <a:alpha val="93000"/>
                  </a:prstClr>
                </a:innerShdw>
              </a:effectLst>
              <a:ea typeface="粗标宋体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44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0267659" y="1964032"/>
            <a:ext cx="1785116" cy="3405078"/>
            <a:chOff x="10476780" y="1719584"/>
            <a:chExt cx="1715220" cy="4398214"/>
          </a:xfrm>
        </p:grpSpPr>
        <p:sp>
          <p:nvSpPr>
            <p:cNvPr id="39" name="矩形 38"/>
            <p:cNvSpPr/>
            <p:nvPr/>
          </p:nvSpPr>
          <p:spPr>
            <a:xfrm>
              <a:off x="10489720" y="3296356"/>
              <a:ext cx="1702280" cy="1366312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购物车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89720" y="4767263"/>
              <a:ext cx="1702280" cy="13505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注册</a:t>
              </a:r>
              <a:r>
                <a:rPr lang="en-US" altLang="zh-CN" b="1" dirty="0"/>
                <a:t>/</a:t>
              </a:r>
              <a:r>
                <a:rPr lang="zh-CN" altLang="en-US" b="1" dirty="0"/>
                <a:t>登陆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76780" y="1719584"/>
              <a:ext cx="1702280" cy="14393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详情页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463792" y="1989975"/>
            <a:ext cx="2120655" cy="3420856"/>
            <a:chOff x="1328466" y="1720852"/>
            <a:chExt cx="2735533" cy="4412724"/>
          </a:xfrm>
        </p:grpSpPr>
        <p:sp>
          <p:nvSpPr>
            <p:cNvPr id="40" name="矩形 39"/>
            <p:cNvSpPr/>
            <p:nvPr/>
          </p:nvSpPr>
          <p:spPr>
            <a:xfrm>
              <a:off x="1328466" y="1720852"/>
              <a:ext cx="2735533" cy="1470908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首页</a:t>
              </a:r>
              <a:r>
                <a:rPr lang="en-US" altLang="zh-CN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.index</a:t>
              </a:r>
              <a:endPara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328467" y="4767264"/>
              <a:ext cx="2735532" cy="1366312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最世界自由行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328466" y="3296356"/>
              <a:ext cx="2735533" cy="1366312"/>
            </a:xfrm>
            <a:prstGeom prst="rect">
              <a:avLst/>
            </a:prstGeom>
            <a:solidFill>
              <a:srgbClr val="823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行程助手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685705" y="1989975"/>
            <a:ext cx="2119501" cy="3420856"/>
            <a:chOff x="4152179" y="1720852"/>
            <a:chExt cx="2734045" cy="4412724"/>
          </a:xfrm>
        </p:grpSpPr>
        <p:sp>
          <p:nvSpPr>
            <p:cNvPr id="34" name="矩形 33"/>
            <p:cNvSpPr/>
            <p:nvPr/>
          </p:nvSpPr>
          <p:spPr>
            <a:xfrm>
              <a:off x="4152180" y="3296356"/>
              <a:ext cx="2734042" cy="1366312"/>
            </a:xfrm>
            <a:prstGeom prst="rect">
              <a:avLst/>
            </a:prstGeom>
            <a:solidFill>
              <a:srgbClr val="378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社区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152183" y="1720852"/>
              <a:ext cx="2734041" cy="1470908"/>
            </a:xfrm>
            <a:prstGeom prst="rect">
              <a:avLst/>
            </a:prstGeom>
            <a:solidFill>
              <a:srgbClr val="3FD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/>
                <a:t>目的地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4152179" y="4767264"/>
              <a:ext cx="2734043" cy="1366312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机票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941925" y="1964032"/>
            <a:ext cx="2195748" cy="3446799"/>
            <a:chOff x="6975895" y="1687387"/>
            <a:chExt cx="2832399" cy="4446189"/>
          </a:xfrm>
        </p:grpSpPr>
        <p:sp>
          <p:nvSpPr>
            <p:cNvPr id="37" name="矩形 36"/>
            <p:cNvSpPr/>
            <p:nvPr/>
          </p:nvSpPr>
          <p:spPr>
            <a:xfrm>
              <a:off x="6975895" y="1687387"/>
              <a:ext cx="2823714" cy="14709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锦囊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6975895" y="4767264"/>
              <a:ext cx="2823714" cy="136631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酒店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984580" y="3262912"/>
              <a:ext cx="2823714" cy="1366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预订</a:t>
              </a:r>
            </a:p>
          </p:txBody>
        </p:sp>
      </p:grpSp>
      <p:grpSp>
        <p:nvGrpSpPr>
          <p:cNvPr id="25" name="组合 24"/>
          <p:cNvGrpSpPr/>
          <p:nvPr>
            <p:custDataLst>
              <p:tags r:id="rId1"/>
            </p:custDataLst>
          </p:nvPr>
        </p:nvGrpSpPr>
        <p:grpSpPr>
          <a:xfrm>
            <a:off x="495751" y="332943"/>
            <a:ext cx="2164058" cy="4733988"/>
            <a:chOff x="509678" y="415367"/>
            <a:chExt cx="2710660" cy="5929706"/>
          </a:xfrm>
        </p:grpSpPr>
        <p:sp>
          <p:nvSpPr>
            <p:cNvPr id="26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09678" y="415367"/>
              <a:ext cx="2078967" cy="20854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981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</a:t>
              </a:r>
              <a:endParaRPr lang="zh-CN" altLang="zh-CN" sz="981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56950" y="1970808"/>
              <a:ext cx="1263388" cy="12655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5995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  <p:sp>
          <p:nvSpPr>
            <p:cNvPr id="28" name="文本框 27"/>
            <p:cNvSpPr txBox="1"/>
            <p:nvPr>
              <p:custDataLst>
                <p:tags r:id="rId4"/>
              </p:custDataLst>
            </p:nvPr>
          </p:nvSpPr>
          <p:spPr>
            <a:xfrm>
              <a:off x="1048349" y="2604664"/>
              <a:ext cx="832884" cy="374040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0" tIns="0" rIns="0" bIns="0" anchor="ctr">
              <a:normAutofit fontScale="92500" lnSpcReduction="10000"/>
            </a:bodyPr>
            <a:lstStyle/>
            <a:p>
              <a:pPr>
                <a:defRPr/>
              </a:pPr>
              <a:r>
                <a:rPr lang="en-US" altLang="zh-CN" sz="4905">
                  <a:solidFill>
                    <a:srgbClr val="DA4654"/>
                  </a:solidFill>
                  <a:latin typeface="+mj-lt"/>
                  <a:ea typeface="+mj-ea"/>
                  <a:cs typeface="+mj-cs"/>
                </a:rPr>
                <a:t>CONTENTS</a:t>
              </a:r>
              <a:endParaRPr lang="en-US" altLang="zh-CN" sz="4905" dirty="0">
                <a:solidFill>
                  <a:srgbClr val="DA4654"/>
                </a:solidFill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46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-3.33333E-6 L -0.11484 0.00047 " pathEditMode="relative" rAng="0" ptsTypes="AA">
                                      <p:cBhvr>
                                        <p:cTn id="11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2" y="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08333E-7 -3.33333E-6 L -0.1099 0.0004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5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4.16667E-6 0 L -0.10092 0.0046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2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91667E-6 4.07407E-6 L 3.95833E-6 3.7037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3193" y="621102"/>
            <a:ext cx="1759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Contents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实现的效果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0476553" y="1964032"/>
            <a:ext cx="1785116" cy="3405078"/>
            <a:chOff x="10476780" y="1719584"/>
            <a:chExt cx="1715220" cy="4398214"/>
          </a:xfrm>
        </p:grpSpPr>
        <p:sp>
          <p:nvSpPr>
            <p:cNvPr id="39" name="矩形 38"/>
            <p:cNvSpPr/>
            <p:nvPr/>
          </p:nvSpPr>
          <p:spPr>
            <a:xfrm>
              <a:off x="10489720" y="3296356"/>
              <a:ext cx="1702280" cy="1366312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注册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89720" y="4767263"/>
              <a:ext cx="1702280" cy="13505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Tip</a:t>
              </a:r>
              <a:r>
                <a:rPr lang="zh-CN" altLang="en-US" b="1" dirty="0"/>
                <a:t>提示框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76780" y="1719584"/>
              <a:ext cx="1702280" cy="14393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登陆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463792" y="1989975"/>
            <a:ext cx="2120655" cy="3420856"/>
            <a:chOff x="1328466" y="1720852"/>
            <a:chExt cx="2735533" cy="4412724"/>
          </a:xfrm>
        </p:grpSpPr>
        <p:sp>
          <p:nvSpPr>
            <p:cNvPr id="40" name="矩形 39"/>
            <p:cNvSpPr/>
            <p:nvPr/>
          </p:nvSpPr>
          <p:spPr>
            <a:xfrm>
              <a:off x="1328466" y="1720852"/>
              <a:ext cx="2735533" cy="1470908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Tab</a:t>
              </a:r>
              <a:r>
                <a:rPr lang="zh-CN" altLang="en-US" b="1" dirty="0"/>
                <a:t>切换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328467" y="4767264"/>
              <a:ext cx="2735532" cy="1366312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轮播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328466" y="3296356"/>
              <a:ext cx="2735533" cy="1366312"/>
            </a:xfrm>
            <a:prstGeom prst="rect">
              <a:avLst/>
            </a:prstGeom>
            <a:solidFill>
              <a:srgbClr val="823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回到的顶部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685706" y="1989975"/>
            <a:ext cx="2119500" cy="3420856"/>
            <a:chOff x="4152179" y="1720852"/>
            <a:chExt cx="2734043" cy="4412724"/>
          </a:xfrm>
        </p:grpSpPr>
        <p:sp>
          <p:nvSpPr>
            <p:cNvPr id="34" name="矩形 33"/>
            <p:cNvSpPr/>
            <p:nvPr/>
          </p:nvSpPr>
          <p:spPr>
            <a:xfrm>
              <a:off x="4152180" y="3296356"/>
              <a:ext cx="2734042" cy="1366312"/>
            </a:xfrm>
            <a:prstGeom prst="rect">
              <a:avLst/>
            </a:prstGeom>
            <a:solidFill>
              <a:srgbClr val="378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侧边栏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152182" y="1720852"/>
              <a:ext cx="2734040" cy="1470908"/>
            </a:xfrm>
            <a:prstGeom prst="rect">
              <a:avLst/>
            </a:prstGeom>
            <a:solidFill>
              <a:srgbClr val="3FD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下拉菜单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4152179" y="4767264"/>
              <a:ext cx="2734043" cy="1366312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放大镜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941925" y="1964032"/>
            <a:ext cx="2189015" cy="3446799"/>
            <a:chOff x="6975895" y="1687387"/>
            <a:chExt cx="2823714" cy="4446189"/>
          </a:xfrm>
        </p:grpSpPr>
        <p:sp>
          <p:nvSpPr>
            <p:cNvPr id="37" name="矩形 36"/>
            <p:cNvSpPr/>
            <p:nvPr/>
          </p:nvSpPr>
          <p:spPr>
            <a:xfrm>
              <a:off x="6975895" y="1687387"/>
              <a:ext cx="2823714" cy="14709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侧边反馈框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6975895" y="4767264"/>
              <a:ext cx="2823714" cy="136631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图片无缝滚动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975895" y="3296356"/>
              <a:ext cx="2823714" cy="1366312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输入验证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7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-3.33333E-6 L -0.11484 0.00047 " pathEditMode="relative" rAng="0" ptsTypes="AA">
                                      <p:cBhvr>
                                        <p:cTn id="11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2" y="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08333E-7 -3.33333E-6 L -0.1099 0.0004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5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4.16667E-6 0 L -0.10092 0.0046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2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91667E-6 4.07407E-6 L 3.95833E-6 3.7037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5968" y="2817341"/>
            <a:ext cx="11916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二维条码具有储存量大、保密性高、追踪性高、抗损性强、备援性大、成本便宜等特性，这些特性特别适用于表单、安全保密、</a:t>
            </a:r>
            <a:r>
              <a:rPr lang="zh-CN" altLang="en-US" sz="3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、证照、存货盘点、资料备援等方面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452"/>
            <a:ext cx="12192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8334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00" y="943285"/>
            <a:ext cx="9200000" cy="49714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</p:pic>
    </p:spTree>
    <p:extLst>
      <p:ext uri="{BB962C8B-B14F-4D97-AF65-F5344CB8AC3E}">
        <p14:creationId xmlns:p14="http://schemas.microsoft.com/office/powerpoint/2010/main" val="20722979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69708" y="1309815"/>
            <a:ext cx="49427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0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32887" y="2925642"/>
            <a:ext cx="579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一个网站只有这些特效吗</a:t>
            </a:r>
          </a:p>
        </p:txBody>
      </p:sp>
    </p:spTree>
    <p:extLst>
      <p:ext uri="{BB962C8B-B14F-4D97-AF65-F5344CB8AC3E}">
        <p14:creationId xmlns:p14="http://schemas.microsoft.com/office/powerpoint/2010/main" val="1958920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25 7.40741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4605" y="1729946"/>
            <a:ext cx="5511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2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9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4423" t="12496" r="23038" b="38660"/>
          <a:stretch/>
        </p:blipFill>
        <p:spPr>
          <a:xfrm>
            <a:off x="578670" y="1083212"/>
            <a:ext cx="10860373" cy="47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2_11*i*42"/>
  <p:tag name="KSO_WM_TEMPLATE_CATEGORY" val="custom"/>
  <p:tag name="KSO_WM_TEMPLATE_INDEX" val="160112"/>
  <p:tag name="KSO_WM_UNIT_INDEX" val="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145320"/>
  <p:tag name="MH_LIBRARY" val="GRAPHIC"/>
  <p:tag name="MH_ORDER" val="Oval 6"/>
  <p:tag name="KSO_WM_TAG_VERSION" val="1.0"/>
  <p:tag name="KSO_WM_BEAUTIFY_FLAG" val="#wm#"/>
  <p:tag name="KSO_WM_UNIT_TYPE" val="i"/>
  <p:tag name="KSO_WM_UNIT_ID" val="custom160112_11*i*46"/>
  <p:tag name="KSO_WM_TEMPLATE_CATEGORY" val="custom"/>
  <p:tag name="KSO_WM_TEMPLATE_INDEX" val="160112"/>
  <p:tag name="KSO_WM_UNIT_INDEX" val="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145320"/>
  <p:tag name="MH_LIBRARY" val="GRAPHIC"/>
  <p:tag name="MH_ORDER" val="Oval 7"/>
  <p:tag name="KSO_WM_TAG_VERSION" val="1.0"/>
  <p:tag name="KSO_WM_BEAUTIFY_FLAG" val="#wm#"/>
  <p:tag name="KSO_WM_UNIT_TYPE" val="i"/>
  <p:tag name="KSO_WM_UNIT_ID" val="custom160112_11*i*47"/>
  <p:tag name="KSO_WM_TEMPLATE_CATEGORY" val="custom"/>
  <p:tag name="KSO_WM_TEMPLATE_INDEX" val="160112"/>
  <p:tag name="KSO_WM_UNIT_INDEX" val="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145320"/>
  <p:tag name="MH_LIBRARY" val="GRAPHIC"/>
  <p:tag name="MH_ORDER" val="TextBox 3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CONTENTS"/>
  <p:tag name="KSO_WM_TAG_VERSION" val="1.0"/>
  <p:tag name="KSO_WM_BEAUTIFY_FLAG" val="#wm#"/>
  <p:tag name="KSO_WM_UNIT_TYPE" val="i"/>
  <p:tag name="KSO_WM_UNIT_ID" val="custom160112_11*i*48"/>
  <p:tag name="KSO_WM_TEMPLATE_CATEGORY" val="custom"/>
  <p:tag name="KSO_WM_TEMPLATE_INDEX" val="160112"/>
  <p:tag name="KSO_WM_UNIT_INDEX" val="4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132</Words>
  <Application>Microsoft Office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Adobe 黑体 Std R</vt:lpstr>
      <vt:lpstr>粗标宋体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</dc:creator>
  <cp:lastModifiedBy>孙星恒</cp:lastModifiedBy>
  <cp:revision>40</cp:revision>
  <dcterms:created xsi:type="dcterms:W3CDTF">2013-03-04T06:39:05Z</dcterms:created>
  <dcterms:modified xsi:type="dcterms:W3CDTF">2016-09-30T07:33:26Z</dcterms:modified>
</cp:coreProperties>
</file>