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85925" y="200025"/>
            <a:ext cx="2000250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85925" y="200025"/>
            <a:ext cx="2000250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09575" y="209550"/>
            <a:ext cx="1209675" cy="39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44328" y="1580197"/>
            <a:ext cx="8438197" cy="2458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9675" y="328612"/>
            <a:ext cx="164465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275" y="1458912"/>
            <a:ext cx="8045450" cy="279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image" Target="../media/image46.jpg"/><Relationship Id="rId6" Type="http://schemas.openxmlformats.org/officeDocument/2006/relationships/image" Target="../media/image47.jpg"/><Relationship Id="rId7" Type="http://schemas.openxmlformats.org/officeDocument/2006/relationships/image" Target="../media/image4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jp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jpg"/><Relationship Id="rId11" Type="http://schemas.openxmlformats.org/officeDocument/2006/relationships/image" Target="../media/image70.png"/><Relationship Id="rId12" Type="http://schemas.openxmlformats.org/officeDocument/2006/relationships/image" Target="../media/image7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jpg"/><Relationship Id="rId4" Type="http://schemas.openxmlformats.org/officeDocument/2006/relationships/image" Target="../media/image74.jpg"/><Relationship Id="rId5" Type="http://schemas.openxmlformats.org/officeDocument/2006/relationships/image" Target="../media/image75.jpg"/><Relationship Id="rId6" Type="http://schemas.openxmlformats.org/officeDocument/2006/relationships/image" Target="../media/image76.jp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jp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jpg"/><Relationship Id="rId3" Type="http://schemas.openxmlformats.org/officeDocument/2006/relationships/image" Target="../media/image9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jpg"/><Relationship Id="rId9" Type="http://schemas.openxmlformats.org/officeDocument/2006/relationships/image" Target="../media/image21.jp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jpg"/><Relationship Id="rId9" Type="http://schemas.openxmlformats.org/officeDocument/2006/relationships/image" Target="../media/image36.jpg"/><Relationship Id="rId10" Type="http://schemas.openxmlformats.org/officeDocument/2006/relationships/image" Target="../media/image37.jpg"/><Relationship Id="rId11" Type="http://schemas.openxmlformats.org/officeDocument/2006/relationships/image" Target="../media/image38.jpg"/><Relationship Id="rId12" Type="http://schemas.openxmlformats.org/officeDocument/2006/relationships/image" Target="../media/image39.png"/><Relationship Id="rId13" Type="http://schemas.openxmlformats.org/officeDocument/2006/relationships/image" Target="../media/image40.jpg"/><Relationship Id="rId14" Type="http://schemas.openxmlformats.org/officeDocument/2006/relationships/image" Target="../media/image4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33675"/>
            <a:ext cx="9144000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8900" y="2124075"/>
            <a:ext cx="1628775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33875" y="2124075"/>
            <a:ext cx="217170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16475" y="2679700"/>
            <a:ext cx="909319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5">
                <a:solidFill>
                  <a:srgbClr val="EFFFE4"/>
                </a:solidFill>
                <a:latin typeface="Arial"/>
                <a:cs typeface="Arial"/>
              </a:rPr>
              <a:t>Protection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425" y="914400"/>
            <a:ext cx="2790825" cy="307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5575" y="914400"/>
            <a:ext cx="1162050" cy="307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05400" y="1362075"/>
            <a:ext cx="1276350" cy="2105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5275" y="4095750"/>
            <a:ext cx="84963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85925" y="200025"/>
            <a:ext cx="2000250" cy="390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9575" y="190500"/>
            <a:ext cx="1209675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10"/>
              <a:t>S</a:t>
            </a:r>
            <a:r>
              <a:rPr dirty="0" spc="-655"/>
              <a:t> </a:t>
            </a:r>
            <a:r>
              <a:rPr dirty="0" spc="-420"/>
              <a:t>P«i</a:t>
            </a:r>
            <a:r>
              <a:rPr dirty="0" spc="-570"/>
              <a:t> </a:t>
            </a:r>
            <a:r>
              <a:rPr dirty="0" spc="-385"/>
              <a:t>,ac;.</a:t>
            </a:r>
            <a:r>
              <a:rPr dirty="0" spc="-570"/>
              <a:t> </a:t>
            </a:r>
            <a:r>
              <a:rPr dirty="0" spc="-295"/>
              <a:t>P«otectio</a:t>
            </a:r>
            <a:r>
              <a:rPr dirty="0" spc="-670"/>
              <a:t> </a:t>
            </a:r>
            <a:r>
              <a:rPr dirty="0" spc="-775"/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4725" y="1285875"/>
            <a:ext cx="1123950" cy="112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0" y="3543300"/>
            <a:ext cx="1571625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8650" y="3533775"/>
            <a:ext cx="885825" cy="676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76825" y="1743075"/>
            <a:ext cx="857250" cy="828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00800" y="2486025"/>
            <a:ext cx="2066925" cy="1895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9575" y="190500"/>
            <a:ext cx="1209675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05375" y="1547812"/>
            <a:ext cx="28575" cy="123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4900" y="2009775"/>
            <a:ext cx="47625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7625" y="2733675"/>
            <a:ext cx="1819275" cy="552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38875" y="1809750"/>
            <a:ext cx="2152650" cy="295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85925" y="209550"/>
            <a:ext cx="3667125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83150" y="1052512"/>
            <a:ext cx="1241425" cy="5346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50" spc="-645">
                <a:latin typeface="Arial"/>
                <a:cs typeface="Arial"/>
              </a:rPr>
              <a:t>TRUSTe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275" y="1458912"/>
            <a:ext cx="5575935" cy="279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5125" indent="-352425">
              <a:lnSpc>
                <a:spcPct val="100000"/>
              </a:lnSpc>
              <a:buClr>
                <a:srgbClr val="836E6E"/>
              </a:buClr>
              <a:buChar char="•"/>
              <a:tabLst>
                <a:tab pos="365125" algn="l"/>
              </a:tabLst>
            </a:pPr>
            <a:r>
              <a:rPr dirty="0" sz="1450" spc="-25">
                <a:solidFill>
                  <a:srgbClr val="826D6B"/>
                </a:solidFill>
                <a:latin typeface="Trebuchet MS"/>
                <a:cs typeface="Trebuchet MS"/>
              </a:rPr>
              <a:t>HIST</a:t>
            </a:r>
            <a:endParaRPr sz="145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7E7070"/>
              </a:buClr>
              <a:buChar char="•"/>
              <a:tabLst>
                <a:tab pos="355600" algn="l"/>
              </a:tabLst>
            </a:pPr>
            <a:r>
              <a:rPr dirty="0" sz="1450" spc="-114">
                <a:solidFill>
                  <a:srgbClr val="796E6E"/>
                </a:solidFill>
                <a:latin typeface="Arial"/>
                <a:cs typeface="Arial"/>
              </a:rPr>
              <a:t>PCI</a:t>
            </a:r>
            <a:r>
              <a:rPr dirty="0" sz="1450" spc="-20">
                <a:solidFill>
                  <a:srgbClr val="796E6E"/>
                </a:solidFill>
                <a:latin typeface="Arial"/>
                <a:cs typeface="Arial"/>
              </a:rPr>
              <a:t> </a:t>
            </a:r>
            <a:r>
              <a:rPr dirty="0" sz="1450" spc="-260">
                <a:solidFill>
                  <a:srgbClr val="7B6B6E"/>
                </a:solidFill>
                <a:latin typeface="Arial"/>
                <a:cs typeface="Arial"/>
              </a:rPr>
              <a:t>DSS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354965" algn="l"/>
              </a:tabLst>
            </a:pPr>
            <a:r>
              <a:rPr dirty="0" sz="1450" spc="-40">
                <a:solidFill>
                  <a:srgbClr val="826E6E"/>
                </a:solidFill>
                <a:latin typeface="Arial"/>
                <a:cs typeface="Arial"/>
              </a:rPr>
              <a:t>•	</a:t>
            </a:r>
            <a:r>
              <a:rPr dirty="0" sz="1450" spc="-60">
                <a:solidFill>
                  <a:srgbClr val="806D6E"/>
                </a:solidFill>
                <a:latin typeface="Arial"/>
                <a:cs typeface="Arial"/>
              </a:rPr>
              <a:t>BS10012</a:t>
            </a: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7E6D69"/>
              </a:buClr>
              <a:buChar char="•"/>
              <a:tabLst>
                <a:tab pos="355600" algn="l"/>
              </a:tabLst>
            </a:pPr>
            <a:r>
              <a:rPr dirty="0" sz="1450" spc="-110">
                <a:solidFill>
                  <a:srgbClr val="7E706D"/>
                </a:solidFill>
                <a:latin typeface="Arial"/>
                <a:cs typeface="Arial"/>
              </a:rPr>
              <a:t>ISO/IEC</a:t>
            </a: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Clr>
                <a:srgbClr val="7E6D6B"/>
              </a:buClr>
              <a:buChar char="•"/>
              <a:tabLst>
                <a:tab pos="355600" algn="l"/>
              </a:tabLst>
            </a:pPr>
            <a:r>
              <a:rPr dirty="0" sz="1450" spc="-120">
                <a:solidFill>
                  <a:srgbClr val="7B676B"/>
                </a:solidFill>
                <a:latin typeface="Arial"/>
                <a:cs typeface="Arial"/>
              </a:rPr>
              <a:t>IAPP</a:t>
            </a:r>
            <a:endParaRPr sz="145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35"/>
              </a:spcBef>
              <a:buClr>
                <a:srgbClr val="826E6B"/>
              </a:buClr>
              <a:buChar char="•"/>
              <a:tabLst>
                <a:tab pos="346075" algn="l"/>
              </a:tabLst>
            </a:pPr>
            <a:r>
              <a:rPr dirty="0" sz="1450" spc="-114">
                <a:solidFill>
                  <a:srgbClr val="826D72"/>
                </a:solidFill>
                <a:latin typeface="Arial"/>
                <a:cs typeface="Arial"/>
              </a:rPr>
              <a:t>TRUSTe</a:t>
            </a:r>
            <a:endParaRPr sz="145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60"/>
              </a:spcBef>
              <a:buClr>
                <a:srgbClr val="856D6D"/>
              </a:buClr>
              <a:buChar char="•"/>
              <a:tabLst>
                <a:tab pos="346075" algn="l"/>
              </a:tabLst>
            </a:pPr>
            <a:r>
              <a:rPr dirty="0" sz="1450" spc="-130">
                <a:solidFill>
                  <a:srgbClr val="876D6B"/>
                </a:solidFill>
                <a:latin typeface="Arial"/>
                <a:cs typeface="Arial"/>
              </a:rPr>
              <a:t>AICPA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2736850">
              <a:lnSpc>
                <a:spcPts val="1889"/>
              </a:lnSpc>
            </a:pPr>
            <a:r>
              <a:rPr dirty="0" sz="1650" spc="150">
                <a:solidFill>
                  <a:srgbClr val="1D1C1C"/>
                </a:solidFill>
                <a:latin typeface="Arial"/>
                <a:cs typeface="Arial"/>
              </a:rPr>
              <a:t>Notional </a:t>
            </a:r>
            <a:r>
              <a:rPr dirty="0" sz="1650" spc="45">
                <a:solidFill>
                  <a:srgbClr val="1C1A1C"/>
                </a:solidFill>
                <a:latin typeface="Arial"/>
                <a:cs typeface="Arial"/>
              </a:rPr>
              <a:t>lnstitx›te</a:t>
            </a:r>
            <a:r>
              <a:rPr dirty="0" sz="1650" spc="60">
                <a:solidFill>
                  <a:srgbClr val="1C1A1C"/>
                </a:solidFill>
                <a:latin typeface="Arial"/>
                <a:cs typeface="Arial"/>
              </a:rPr>
              <a:t> </a:t>
            </a:r>
            <a:r>
              <a:rPr dirty="0" sz="1650" spc="135">
                <a:solidFill>
                  <a:srgbClr val="232123"/>
                </a:solidFill>
                <a:latin typeface="Arial"/>
                <a:cs typeface="Arial"/>
              </a:rPr>
              <a:t>of</a:t>
            </a:r>
            <a:endParaRPr sz="1650">
              <a:latin typeface="Arial"/>
              <a:cs typeface="Arial"/>
            </a:endParaRPr>
          </a:p>
          <a:p>
            <a:pPr marL="2727325">
              <a:lnSpc>
                <a:spcPts val="2070"/>
              </a:lnSpc>
            </a:pPr>
            <a:r>
              <a:rPr dirty="0" sz="1800" spc="30">
                <a:solidFill>
                  <a:srgbClr val="1F1C1D"/>
                </a:solidFill>
                <a:latin typeface="Arial"/>
                <a:cs typeface="Arial"/>
              </a:rPr>
              <a:t>Stondord» </a:t>
            </a:r>
            <a:r>
              <a:rPr dirty="0" sz="1800" spc="114">
                <a:solidFill>
                  <a:srgbClr val="231F1F"/>
                </a:solidFill>
                <a:latin typeface="Arial"/>
                <a:cs typeface="Arial"/>
              </a:rPr>
              <a:t>ond</a:t>
            </a:r>
            <a:r>
              <a:rPr dirty="0" sz="1800" spc="-35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11F1F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  <a:p>
            <a:pPr marL="2736850">
              <a:lnSpc>
                <a:spcPct val="100000"/>
              </a:lnSpc>
              <a:spcBef>
                <a:spcPts val="65"/>
              </a:spcBef>
            </a:pPr>
            <a:r>
              <a:rPr dirty="0" sz="1600" spc="-45">
                <a:latin typeface="Arial"/>
                <a:cs typeface="Arial"/>
              </a:rPr>
              <a:t>U.S. </a:t>
            </a:r>
            <a:r>
              <a:rPr dirty="0" sz="1600" spc="-40">
                <a:solidFill>
                  <a:srgbClr val="1F1D1F"/>
                </a:solidFill>
                <a:latin typeface="Arial"/>
                <a:cs typeface="Arial"/>
              </a:rPr>
              <a:t>Department </a:t>
            </a:r>
            <a:r>
              <a:rPr dirty="0" sz="1600" spc="-25">
                <a:latin typeface="Arial"/>
                <a:cs typeface="Arial"/>
              </a:rPr>
              <a:t>of</a:t>
            </a:r>
            <a:r>
              <a:rPr dirty="0" sz="1600" spc="360">
                <a:latin typeface="Arial"/>
                <a:cs typeface="Arial"/>
              </a:rPr>
              <a:t> </a:t>
            </a:r>
            <a:r>
              <a:rPr dirty="0" sz="1600" spc="-45">
                <a:solidFill>
                  <a:srgbClr val="1F1D1F"/>
                </a:solidFill>
                <a:latin typeface="Arial"/>
                <a:cs typeface="Arial"/>
              </a:rPr>
              <a:t>Commerce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1450" y="1214437"/>
            <a:ext cx="1607820" cy="1068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450" spc="1480">
                <a:solidFill>
                  <a:srgbClr val="75B136"/>
                </a:solidFill>
                <a:latin typeface="Arial"/>
                <a:cs typeface="Arial"/>
              </a:rPr>
              <a:t>lapp</a:t>
            </a:r>
            <a:endParaRPr sz="34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2860"/>
              </a:spcBef>
            </a:pPr>
            <a:r>
              <a:rPr dirty="0" sz="1100" spc="-40">
                <a:solidFill>
                  <a:srgbClr val="343431"/>
                </a:solidFill>
                <a:latin typeface="Arial"/>
                <a:cs typeface="Arial"/>
              </a:rPr>
              <a:t>of </a:t>
            </a:r>
            <a:r>
              <a:rPr dirty="0" sz="1100" spc="-10">
                <a:solidFill>
                  <a:srgbClr val="4F4F4D"/>
                </a:solidFill>
                <a:latin typeface="Arial"/>
                <a:cs typeface="Arial"/>
              </a:rPr>
              <a:t>privacy</a:t>
            </a:r>
            <a:r>
              <a:rPr dirty="0" sz="1100" spc="260">
                <a:solidFill>
                  <a:srgbClr val="4F4F4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63434"/>
                </a:solidFill>
                <a:latin typeface="Arial"/>
                <a:cs typeface="Arial"/>
              </a:rPr>
              <a:t>professionals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6296" y="995362"/>
            <a:ext cx="1620678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9575" y="209550"/>
            <a:ext cx="1209675" cy="39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300" y="1295400"/>
            <a:ext cx="2019300" cy="69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3875" y="2705100"/>
            <a:ext cx="201930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3875" y="4057650"/>
            <a:ext cx="201930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38901" y="4103370"/>
            <a:ext cx="5943600" cy="200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39301" y="3000375"/>
            <a:ext cx="2154555" cy="200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6446" y="3057525"/>
            <a:ext cx="2125980" cy="200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3725" y="2914650"/>
            <a:ext cx="2268378" cy="390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47873" y="3171825"/>
            <a:ext cx="2229326" cy="6886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7548" y="3829050"/>
            <a:ext cx="2125980" cy="200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14625" y="1009650"/>
            <a:ext cx="1209675" cy="2952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10350" y="1009650"/>
            <a:ext cx="1962150" cy="2952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91150" y="2266950"/>
            <a:ext cx="2638425" cy="2000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285">
                <a:latin typeface="Consolas"/>
                <a:cs typeface="Consolas"/>
              </a:rPr>
              <a:t>R</a:t>
            </a:r>
            <a:r>
              <a:rPr dirty="0" sz="1450" spc="-415">
                <a:latin typeface="Consolas"/>
                <a:cs typeface="Consolas"/>
              </a:rPr>
              <a:t> </a:t>
            </a:r>
            <a:r>
              <a:rPr dirty="0" sz="1450" spc="-305">
                <a:latin typeface="Consolas"/>
                <a:cs typeface="Consolas"/>
              </a:rPr>
              <a:t>Pri</a:t>
            </a:r>
            <a:r>
              <a:rPr dirty="0" sz="1450" spc="-509">
                <a:latin typeface="Consolas"/>
                <a:cs typeface="Consolas"/>
              </a:rPr>
              <a:t> </a:t>
            </a:r>
            <a:r>
              <a:rPr dirty="0" sz="1450" spc="-285">
                <a:latin typeface="Consolas"/>
                <a:cs typeface="Consolas"/>
              </a:rPr>
              <a:t>,ac;.</a:t>
            </a:r>
            <a:r>
              <a:rPr dirty="0" sz="1450" spc="-450">
                <a:latin typeface="Consolas"/>
                <a:cs typeface="Consolas"/>
              </a:rPr>
              <a:t> </a:t>
            </a:r>
            <a:r>
              <a:rPr dirty="0" sz="1450" spc="-155">
                <a:latin typeface="Consolas"/>
                <a:cs typeface="Consolas"/>
              </a:rPr>
              <a:t>Protector</a:t>
            </a:r>
            <a:endParaRPr sz="1450">
              <a:latin typeface="Consolas"/>
              <a:cs typeface="Consola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586037" y="782955"/>
          <a:ext cx="6022340" cy="3994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558"/>
                <a:gridCol w="320885"/>
                <a:gridCol w="328145"/>
                <a:gridCol w="1675159"/>
              </a:tblGrid>
              <a:tr h="608647">
                <a:tc gridSpan="4">
                  <a:txBody>
                    <a:bodyPr/>
                    <a:lstStyle/>
                    <a:p>
                      <a:pPr marL="114300">
                        <a:lnSpc>
                          <a:spcPts val="1450"/>
                        </a:lnSpc>
                        <a:tabLst>
                          <a:tab pos="2056764" algn="l"/>
                          <a:tab pos="4009390" algn="l"/>
                        </a:tabLst>
                      </a:pPr>
                      <a:r>
                        <a:rPr dirty="0" sz="1500" spc="-10">
                          <a:latin typeface="Trebuchet MS"/>
                          <a:cs typeface="Trebuchet MS"/>
                        </a:rPr>
                        <a:t>ISO/IEC</a:t>
                      </a:r>
                      <a:r>
                        <a:rPr dirty="0" sz="15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5">
                          <a:latin typeface="Trebuchet MS"/>
                          <a:cs typeface="Trebuchet MS"/>
                        </a:rPr>
                        <a:t>29101:2013	</a:t>
                      </a:r>
                      <a:r>
                        <a:rPr dirty="0" sz="1500" spc="-10">
                          <a:latin typeface="Trebuchet MS"/>
                          <a:cs typeface="Trebuchet MS"/>
                        </a:rPr>
                        <a:t>ISO/IEC</a:t>
                      </a:r>
                      <a:r>
                        <a:rPr dirty="0" sz="15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10">
                          <a:latin typeface="Trebuchet MS"/>
                          <a:cs typeface="Trebuchet MS"/>
                        </a:rPr>
                        <a:t>29134:2017	ISO/IEC </a:t>
                      </a:r>
                      <a:r>
                        <a:rPr dirty="0" sz="1500" spc="45">
                          <a:latin typeface="Trebuchet MS"/>
                          <a:cs typeface="Trebuchet MS"/>
                        </a:rPr>
                        <a:t>DIS</a:t>
                      </a:r>
                      <a:r>
                        <a:rPr dirty="0" sz="15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5">
                          <a:latin typeface="Trebuchet MS"/>
                          <a:cs typeface="Trebuchet MS"/>
                        </a:rPr>
                        <a:t>20889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4287">
                      <a:solidFill>
                        <a:srgbClr val="836767"/>
                      </a:solidFill>
                      <a:prstDash val="solid"/>
                    </a:lnL>
                    <a:lnR w="14287">
                      <a:solidFill>
                        <a:srgbClr val="836767"/>
                      </a:solidFill>
                      <a:prstDash val="solid"/>
                    </a:lnR>
                    <a:lnT w="14287">
                      <a:solidFill>
                        <a:srgbClr val="836767"/>
                      </a:solidFill>
                      <a:prstDash val="solid"/>
                    </a:lnT>
                    <a:lnB w="54292">
                      <a:solidFill>
                        <a:srgbClr val="83676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91527">
                <a:tc gridSpan="4">
                  <a:txBody>
                    <a:bodyPr/>
                    <a:lstStyle/>
                    <a:p>
                      <a:pPr marL="123825">
                        <a:lnSpc>
                          <a:spcPts val="1764"/>
                        </a:lnSpc>
                        <a:spcBef>
                          <a:spcPts val="170"/>
                        </a:spcBef>
                        <a:tabLst>
                          <a:tab pos="2066289" algn="l"/>
                          <a:tab pos="4076065" algn="l"/>
                        </a:tabLst>
                      </a:pPr>
                      <a:r>
                        <a:rPr dirty="0" sz="1500" spc="-10">
                          <a:latin typeface="Trebuchet MS"/>
                          <a:cs typeface="Trebuchet MS"/>
                        </a:rPr>
                        <a:t>ISO/IEC </a:t>
                      </a:r>
                      <a:r>
                        <a:rPr dirty="0" sz="1500" spc="15">
                          <a:latin typeface="Trebuchet MS"/>
                          <a:cs typeface="Trebuchet MS"/>
                        </a:rPr>
                        <a:t>CD</a:t>
                      </a:r>
                      <a:r>
                        <a:rPr dirty="0" sz="1500" spc="5">
                          <a:latin typeface="Trebuchet MS"/>
                          <a:cs typeface="Trebuchet MS"/>
                        </a:rPr>
                        <a:t> 27550	</a:t>
                      </a:r>
                      <a:r>
                        <a:rPr dirty="0" sz="1500" spc="-10">
                          <a:latin typeface="Trebuchet MS"/>
                          <a:cs typeface="Trebuchet MS"/>
                        </a:rPr>
                        <a:t>ISO/IEC </a:t>
                      </a:r>
                      <a:r>
                        <a:rPr dirty="0" sz="1500" spc="15">
                          <a:latin typeface="Trebuchet MS"/>
                          <a:cs typeface="Trebuchet MS"/>
                        </a:rPr>
                        <a:t>CD</a:t>
                      </a:r>
                      <a:r>
                        <a:rPr dirty="0" sz="15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15">
                          <a:latin typeface="Trebuchet MS"/>
                          <a:cs typeface="Trebuchet MS"/>
                        </a:rPr>
                        <a:t>29184	</a:t>
                      </a:r>
                      <a:r>
                        <a:rPr dirty="0" sz="1500" spc="-10">
                          <a:latin typeface="Trebuchet MS"/>
                          <a:cs typeface="Trebuchet MS"/>
                        </a:rPr>
                        <a:t>ISO/IEC</a:t>
                      </a:r>
                      <a:r>
                        <a:rPr dirty="0" sz="150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5">
                          <a:latin typeface="Trebuchet MS"/>
                          <a:cs typeface="Trebuchet MS"/>
                        </a:rPr>
                        <a:t>29190:2015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  <a:p>
                      <a:pPr marL="133350" marR="76200">
                        <a:lnSpc>
                          <a:spcPts val="1310"/>
                        </a:lnSpc>
                        <a:spcBef>
                          <a:spcPts val="115"/>
                        </a:spcBef>
                        <a:tabLst>
                          <a:tab pos="2075814" algn="l"/>
                          <a:tab pos="4085590" algn="l"/>
                        </a:tabLst>
                      </a:pPr>
                      <a:r>
                        <a:rPr dirty="0" sz="1200" spc="-100">
                          <a:latin typeface="Trebuchet MS"/>
                          <a:cs typeface="Trebuchet MS"/>
                        </a:rPr>
                        <a:t>Security </a:t>
                      </a:r>
                      <a:r>
                        <a:rPr dirty="0" sz="1200" spc="-95">
                          <a:latin typeface="Trebuchet MS"/>
                          <a:cs typeface="Trebuchet MS"/>
                        </a:rPr>
                        <a:t>techniques  --</a:t>
                      </a:r>
                      <a:r>
                        <a:rPr dirty="0" sz="120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0">
                          <a:latin typeface="Trebuchet MS"/>
                          <a:cs typeface="Trebuchet MS"/>
                        </a:rPr>
                        <a:t>Privacy	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Guidelines </a:t>
                      </a:r>
                      <a:r>
                        <a:rPr dirty="0" sz="1200" spc="-8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1200" spc="-75">
                          <a:latin typeface="Trebuchet MS"/>
                          <a:cs typeface="Trebuchet MS"/>
                        </a:rPr>
                        <a:t>online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0">
                          <a:latin typeface="Trebuchet MS"/>
                          <a:cs typeface="Trebuchet MS"/>
                        </a:rPr>
                        <a:t>priva	</a:t>
                      </a:r>
                      <a:r>
                        <a:rPr dirty="0" sz="1200" spc="-114">
                          <a:latin typeface="Trebuchet MS"/>
                          <a:cs typeface="Trebuchet MS"/>
                        </a:rPr>
                        <a:t>beL </a:t>
                      </a:r>
                      <a:r>
                        <a:rPr dirty="0" sz="1200" spc="-95">
                          <a:latin typeface="Trebuchet MS"/>
                          <a:cs typeface="Trebuchet MS"/>
                        </a:rPr>
                        <a:t>urity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techniques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-- </a:t>
                      </a:r>
                      <a:r>
                        <a:rPr dirty="0" sz="1200" spc="-80">
                          <a:latin typeface="Trebuchet MS"/>
                          <a:cs typeface="Trebuchet MS"/>
                        </a:rPr>
                        <a:t>Privacy </a:t>
                      </a:r>
                      <a:r>
                        <a:rPr dirty="0" sz="120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95" u="heavy">
                          <a:latin typeface="Trebuchet MS"/>
                          <a:cs typeface="Trebuchet MS"/>
                        </a:rPr>
                        <a:t>eneineerine</a:t>
                      </a:r>
                      <a:r>
                        <a:rPr dirty="0" sz="1200" spc="-95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200" spc="-60">
                          <a:latin typeface="Trebuchet MS"/>
                          <a:cs typeface="Trebuchet MS"/>
                        </a:rPr>
                        <a:t>notices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20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0">
                          <a:latin typeface="Trebuchet MS"/>
                          <a:cs typeface="Trebuchet MS"/>
                        </a:rPr>
                        <a:t>consent	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capability assessment</a:t>
                      </a:r>
                      <a:r>
                        <a:rPr dirty="0" sz="12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mode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4287">
                      <a:solidFill>
                        <a:srgbClr val="836767"/>
                      </a:solidFill>
                      <a:prstDash val="solid"/>
                    </a:lnL>
                    <a:lnR w="14287">
                      <a:solidFill>
                        <a:srgbClr val="836767"/>
                      </a:solidFill>
                      <a:prstDash val="solid"/>
                    </a:lnR>
                    <a:lnT w="54292">
                      <a:solidFill>
                        <a:srgbClr val="836767"/>
                      </a:solidFill>
                      <a:prstDash val="solid"/>
                    </a:lnT>
                    <a:lnB w="54292">
                      <a:solidFill>
                        <a:srgbClr val="80676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5965">
                <a:tc gridSpan="4">
                  <a:txBody>
                    <a:bodyPr/>
                    <a:lstStyle/>
                    <a:p>
                      <a:pPr marL="542925">
                        <a:lnSpc>
                          <a:spcPts val="1750"/>
                        </a:lnSpc>
                        <a:spcBef>
                          <a:spcPts val="125"/>
                        </a:spcBef>
                      </a:pPr>
                      <a:r>
                        <a:rPr dirty="0" sz="1500" spc="-620">
                          <a:solidFill>
                            <a:srgbClr val="67526E"/>
                          </a:solidFill>
                          <a:latin typeface="Trebuchet MS"/>
                          <a:cs typeface="Trebuchet MS"/>
                        </a:rPr>
                        <a:t>’”</a:t>
                      </a:r>
                      <a:r>
                        <a:rPr dirty="0" sz="1500" spc="5">
                          <a:solidFill>
                            <a:srgbClr val="67526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10">
                          <a:latin typeface="Trebuchet MS"/>
                          <a:cs typeface="Trebuchet MS"/>
                        </a:rPr>
                        <a:t>ISO/IEC</a:t>
                      </a:r>
                      <a:r>
                        <a:rPr dirty="0" sz="15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10">
                          <a:latin typeface="Trebuchet MS"/>
                          <a:cs typeface="Trebuchet MS"/>
                        </a:rPr>
                        <a:t>29134:2017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  <a:p>
                      <a:pPr marL="628650">
                        <a:lnSpc>
                          <a:spcPts val="1370"/>
                        </a:lnSpc>
                        <a:tabLst>
                          <a:tab pos="3256915" algn="l"/>
                        </a:tabLst>
                      </a:pPr>
                      <a:r>
                        <a:rPr dirty="0" baseline="2222" sz="1875" spc="-127">
                          <a:latin typeface="Trebuchet MS"/>
                          <a:cs typeface="Trebuchet MS"/>
                        </a:rPr>
                        <a:t>Guidelines </a:t>
                      </a:r>
                      <a:r>
                        <a:rPr dirty="0" baseline="2222" sz="1875" spc="-157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baseline="2222" sz="1875" spc="-142">
                          <a:latin typeface="Trebuchet MS"/>
                          <a:cs typeface="Trebuchet MS"/>
                        </a:rPr>
                        <a:t>privacy</a:t>
                      </a:r>
                      <a:r>
                        <a:rPr dirty="0" baseline="2222" sz="1875" spc="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2222" sz="1875" spc="-135">
                          <a:latin typeface="Trebuchet MS"/>
                          <a:cs typeface="Trebuchet MS"/>
                        </a:rPr>
                        <a:t>impact	</a:t>
                      </a:r>
                      <a:r>
                        <a:rPr dirty="0" sz="1300" spc="-135">
                          <a:latin typeface="Trebuchet MS"/>
                          <a:cs typeface="Trebuchet MS"/>
                        </a:rPr>
                        <a:t>Enhancement </a:t>
                      </a:r>
                      <a:r>
                        <a:rPr dirty="0" sz="1300" spc="-114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dirty="0" sz="1300" spc="-110">
                          <a:latin typeface="Trebuchet MS"/>
                          <a:cs typeface="Trebuchet MS"/>
                        </a:rPr>
                        <a:t>ISO/IEC</a:t>
                      </a:r>
                      <a:r>
                        <a:rPr dirty="0" sz="13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85">
                          <a:latin typeface="Trebuchet MS"/>
                          <a:cs typeface="Trebuchet MS"/>
                        </a:rPr>
                        <a:t>27001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628650">
                        <a:lnSpc>
                          <a:spcPts val="1315"/>
                        </a:lnSpc>
                        <a:tabLst>
                          <a:tab pos="3247390" algn="l"/>
                        </a:tabLst>
                      </a:pPr>
                      <a:r>
                        <a:rPr dirty="0" baseline="2222" sz="1875" spc="-135">
                          <a:latin typeface="Trebuchet MS"/>
                          <a:cs typeface="Trebuchet MS"/>
                        </a:rPr>
                        <a:t>assessment	</a:t>
                      </a:r>
                      <a:r>
                        <a:rPr dirty="0" sz="1300" spc="-13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1300" spc="-120">
                          <a:latin typeface="Trebuchet MS"/>
                          <a:cs typeface="Trebuchet MS"/>
                        </a:rPr>
                        <a:t>privacy </a:t>
                      </a:r>
                      <a:r>
                        <a:rPr dirty="0" sz="1300" spc="-110">
                          <a:latin typeface="Trebuchet MS"/>
                          <a:cs typeface="Trebuchet MS"/>
                        </a:rPr>
                        <a:t>management</a:t>
                      </a:r>
                      <a:r>
                        <a:rPr dirty="0" sz="1300" spc="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5">
                          <a:latin typeface="Trebuchet MS"/>
                          <a:cs typeface="Trebuchet MS"/>
                        </a:rPr>
                        <a:t>-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143250" indent="-352425">
                        <a:lnSpc>
                          <a:spcPts val="1455"/>
                        </a:lnSpc>
                        <a:tabLst>
                          <a:tab pos="3247390" algn="l"/>
                          <a:tab pos="5380990" algn="l"/>
                        </a:tabLst>
                      </a:pPr>
                      <a:r>
                        <a:rPr dirty="0" sz="1300" spc="250">
                          <a:solidFill>
                            <a:srgbClr val="726975"/>
                          </a:solidFill>
                          <a:latin typeface="Trebuchet MS"/>
                          <a:cs typeface="Trebuchet MS"/>
                        </a:rPr>
                        <a:t>,	</a:t>
                      </a:r>
                      <a:r>
                        <a:rPr dirty="0" sz="1300" spc="-120">
                          <a:solidFill>
                            <a:srgbClr val="4B494F"/>
                          </a:solidFill>
                          <a:latin typeface="Trebuchet MS"/>
                          <a:cs typeface="Trebuchet MS"/>
                        </a:rPr>
                        <a:t>Requirements	</a:t>
                      </a:r>
                      <a:r>
                        <a:rPr dirty="0" sz="1300" spc="250">
                          <a:solidFill>
                            <a:srgbClr val="726975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143250">
                        <a:lnSpc>
                          <a:spcPts val="1700"/>
                        </a:lnSpc>
                        <a:spcBef>
                          <a:spcPts val="565"/>
                        </a:spcBef>
                        <a:tabLst>
                          <a:tab pos="5390515" algn="l"/>
                        </a:tabLst>
                      </a:pPr>
                      <a:r>
                        <a:rPr dirty="0" sz="1500" spc="-620">
                          <a:solidFill>
                            <a:srgbClr val="67576D"/>
                          </a:solidFill>
                          <a:latin typeface="Trebuchet MS"/>
                          <a:cs typeface="Trebuchet MS"/>
                        </a:rPr>
                        <a:t>’”</a:t>
                      </a:r>
                      <a:r>
                        <a:rPr dirty="0" sz="1500" spc="150">
                          <a:solidFill>
                            <a:srgbClr val="67576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10">
                          <a:latin typeface="Trebuchet MS"/>
                          <a:cs typeface="Trebuchet MS"/>
                        </a:rPr>
                        <a:t>ISO/IEC</a:t>
                      </a:r>
                      <a:r>
                        <a:rPr dirty="0" sz="15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500" spc="-5">
                          <a:latin typeface="Trebuchet MS"/>
                          <a:cs typeface="Trebuchet MS"/>
                        </a:rPr>
                        <a:t>27018:2014	</a:t>
                      </a:r>
                      <a:r>
                        <a:rPr dirty="0" sz="1500" spc="350">
                          <a:solidFill>
                            <a:srgbClr val="6B5E70"/>
                          </a:solidFill>
                          <a:latin typeface="Trebuchet MS"/>
                          <a:cs typeface="Trebuchet MS"/>
                        </a:rPr>
                        <a:t>'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  <a:p>
                      <a:pPr marL="628650">
                        <a:lnSpc>
                          <a:spcPts val="1325"/>
                        </a:lnSpc>
                        <a:tabLst>
                          <a:tab pos="3237865" algn="l"/>
                        </a:tabLst>
                      </a:pPr>
                      <a:r>
                        <a:rPr dirty="0" baseline="-13333" sz="1875" spc="-127">
                          <a:latin typeface="Trebuchet MS"/>
                          <a:cs typeface="Trebuchet MS"/>
                        </a:rPr>
                        <a:t>Code </a:t>
                      </a:r>
                      <a:r>
                        <a:rPr dirty="0" baseline="-13333" sz="1875" spc="-15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dirty="0" baseline="-13333" sz="1875" spc="-157">
                          <a:latin typeface="Trebuchet MS"/>
                          <a:cs typeface="Trebuchet MS"/>
                        </a:rPr>
                        <a:t>practice  for</a:t>
                      </a:r>
                      <a:r>
                        <a:rPr dirty="0" baseline="-13333" sz="1875" spc="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-13333" sz="1875" spc="-127">
                          <a:latin typeface="Trebuchet MS"/>
                          <a:cs typeface="Trebuchet MS"/>
                        </a:rPr>
                        <a:t>personally	</a:t>
                      </a:r>
                      <a:r>
                        <a:rPr dirty="0" sz="1100" spc="-60">
                          <a:latin typeface="Trebuchet MS"/>
                          <a:cs typeface="Trebuchet MS"/>
                        </a:rPr>
                        <a:t>Code </a:t>
                      </a:r>
                      <a:r>
                        <a:rPr dirty="0" sz="1100" spc="-7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dirty="0" sz="1100" spc="-75">
                          <a:latin typeface="Trebuchet MS"/>
                          <a:cs typeface="Trebuchet MS"/>
                        </a:rPr>
                        <a:t>practice </a:t>
                      </a:r>
                      <a:r>
                        <a:rPr dirty="0" sz="1100" spc="-6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1100" spc="-45">
                          <a:latin typeface="Trebuchet MS"/>
                          <a:cs typeface="Trebuchet MS"/>
                        </a:rPr>
                        <a:t>protection</a:t>
                      </a:r>
                      <a:r>
                        <a:rPr dirty="0" sz="1100" spc="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70">
                          <a:latin typeface="Trebuchet MS"/>
                          <a:cs typeface="Trebuchet MS"/>
                        </a:rPr>
                        <a:t>of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628650">
                        <a:lnSpc>
                          <a:spcPts val="1390"/>
                        </a:lnSpc>
                        <a:tabLst>
                          <a:tab pos="3237865" algn="l"/>
                        </a:tabLst>
                      </a:pPr>
                      <a:r>
                        <a:rPr dirty="0" baseline="-11111" sz="1875" spc="-142">
                          <a:latin typeface="Trebuchet MS"/>
                          <a:cs typeface="Trebuchet MS"/>
                        </a:rPr>
                        <a:t>identifiable  </a:t>
                      </a:r>
                      <a:r>
                        <a:rPr dirty="0" baseline="-11111" sz="1875" spc="-135"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dirty="0" baseline="-11111" sz="1875" spc="-7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-11111" sz="1875" spc="-142">
                          <a:latin typeface="Trebuchet MS"/>
                          <a:cs typeface="Trebuchet MS"/>
                        </a:rPr>
                        <a:t>protection	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personally </a:t>
                      </a:r>
                      <a:r>
                        <a:rPr dirty="0" sz="1100" spc="-65">
                          <a:latin typeface="Trebuchet MS"/>
                          <a:cs typeface="Trebuchet MS"/>
                        </a:rPr>
                        <a:t>identifiable </a:t>
                      </a:r>
                      <a:r>
                        <a:rPr dirty="0" sz="1100" spc="-55"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dirty="0" sz="11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5">
                          <a:solidFill>
                            <a:srgbClr val="4F4B49"/>
                          </a:solidFill>
                          <a:latin typeface="Trebuchet MS"/>
                          <a:cs typeface="Trebuchet MS"/>
                        </a:rPr>
                        <a:t>(PII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428625" indent="2809875">
                        <a:lnSpc>
                          <a:spcPts val="1285"/>
                        </a:lnSpc>
                      </a:pPr>
                      <a:r>
                        <a:rPr dirty="0" sz="1100" spc="-60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dirty="0" sz="1100" spc="-45">
                          <a:latin typeface="Trebuchet MS"/>
                          <a:cs typeface="Trebuchet MS"/>
                        </a:rPr>
                        <a:t>public </a:t>
                      </a:r>
                      <a:r>
                        <a:rPr dirty="0" sz="1100" spc="-55">
                          <a:latin typeface="Trebuchet MS"/>
                          <a:cs typeface="Trebuchet MS"/>
                        </a:rPr>
                        <a:t>clouds </a:t>
                      </a:r>
                      <a:r>
                        <a:rPr dirty="0" sz="1100" spc="-65">
                          <a:latin typeface="Trebuchet MS"/>
                          <a:cs typeface="Trebuchet MS"/>
                        </a:rPr>
                        <a:t>acting </a:t>
                      </a:r>
                      <a:r>
                        <a:rPr dirty="0" sz="1100" spc="-100">
                          <a:latin typeface="Trebuchet MS"/>
                          <a:cs typeface="Trebuchet MS"/>
                        </a:rPr>
                        <a:t>as </a:t>
                      </a:r>
                      <a:r>
                        <a:rPr dirty="0" sz="1100" spc="-25">
                          <a:latin typeface="Trebuchet MS"/>
                          <a:cs typeface="Trebuchet MS"/>
                        </a:rPr>
                        <a:t>PII</a:t>
                      </a:r>
                      <a:r>
                        <a:rPr dirty="0" sz="11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40">
                          <a:latin typeface="Trebuchet MS"/>
                          <a:cs typeface="Trebuchet MS"/>
                        </a:rPr>
                        <a:t>processor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algn="ctr" marR="1270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200" spc="-85">
                          <a:latin typeface="Trebuchet MS"/>
                          <a:cs typeface="Trebuchet MS"/>
                        </a:rPr>
                        <a:t>Base</a:t>
                      </a:r>
                      <a:r>
                        <a:rPr dirty="0" sz="12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65">
                          <a:latin typeface="Trebuchet MS"/>
                          <a:cs typeface="Trebuchet MS"/>
                        </a:rPr>
                        <a:t>TSO/IEC</a:t>
                      </a:r>
                      <a:r>
                        <a:rPr dirty="0" sz="1200" spc="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95">
                          <a:latin typeface="Trebuchet MS"/>
                          <a:cs typeface="Trebuchet MS"/>
                        </a:rPr>
                        <a:t>27002:fl</a:t>
                      </a:r>
                      <a:r>
                        <a:rPr dirty="0" sz="1200" spc="-2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7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20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15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200" spc="-2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18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2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14">
                          <a:latin typeface="Trebuchet MS"/>
                          <a:cs typeface="Trebuchet MS"/>
                        </a:rPr>
                        <a:t>Code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10">
                          <a:solidFill>
                            <a:srgbClr val="1A1C1D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200" spc="-105">
                          <a:solidFill>
                            <a:srgbClr val="1A1C1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20">
                          <a:solidFill>
                            <a:srgbClr val="0E0F11"/>
                          </a:solidFill>
                          <a:latin typeface="Trebuchet MS"/>
                          <a:cs typeface="Trebuchet MS"/>
                        </a:rPr>
                        <a:t>practice</a:t>
                      </a:r>
                      <a:r>
                        <a:rPr dirty="0" sz="1200" spc="-40">
                          <a:solidFill>
                            <a:srgbClr val="0E0F1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10">
                          <a:solidFill>
                            <a:srgbClr val="1C1C1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1200" spc="-90">
                          <a:solidFill>
                            <a:srgbClr val="1C1C1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0">
                          <a:solidFill>
                            <a:srgbClr val="49494B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dirty="0" sz="1200" spc="30">
                          <a:solidFill>
                            <a:srgbClr val="49494B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10">
                          <a:latin typeface="Trebuchet MS"/>
                          <a:cs typeface="Trebuchet MS"/>
                        </a:rPr>
                        <a:t>security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0">
                          <a:solidFill>
                            <a:srgbClr val="1C1C1F"/>
                          </a:solidFill>
                          <a:latin typeface="Trebuchet MS"/>
                          <a:cs typeface="Trebuchet MS"/>
                        </a:rPr>
                        <a:t>controls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4287">
                      <a:solidFill>
                        <a:srgbClr val="806767"/>
                      </a:solidFill>
                      <a:prstDash val="solid"/>
                    </a:lnL>
                    <a:lnR w="14287">
                      <a:solidFill>
                        <a:srgbClr val="806767"/>
                      </a:solidFill>
                      <a:prstDash val="solid"/>
                    </a:lnR>
                    <a:lnT w="54292">
                      <a:solidFill>
                        <a:srgbClr val="806767"/>
                      </a:solidFill>
                      <a:prstDash val="solid"/>
                    </a:lnT>
                    <a:lnB w="14287">
                      <a:solidFill>
                        <a:srgbClr val="80676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2911">
                <a:tc>
                  <a:txBody>
                    <a:bodyPr/>
                    <a:lstStyle/>
                    <a:p>
                      <a:pPr marL="1990725">
                        <a:lnSpc>
                          <a:spcPts val="1575"/>
                        </a:lnSpc>
                        <a:spcBef>
                          <a:spcPts val="240"/>
                        </a:spcBef>
                      </a:pPr>
                      <a:r>
                        <a:rPr dirty="0" sz="1500" spc="-45">
                          <a:latin typeface="Consolas"/>
                          <a:cs typeface="Consolas"/>
                        </a:rPr>
                        <a:t>1SO/)EC29100</a:t>
                      </a:r>
                      <a:r>
                        <a:rPr dirty="0" sz="1500" spc="-68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00" spc="-114">
                          <a:latin typeface="Consolas"/>
                          <a:cs typeface="Consolas"/>
                        </a:rPr>
                        <a:t>:2011</a:t>
                      </a:r>
                      <a:endParaRPr sz="1500">
                        <a:latin typeface="Consolas"/>
                        <a:cs typeface="Consolas"/>
                      </a:endParaRPr>
                    </a:p>
                    <a:p>
                      <a:pPr marL="1552575">
                        <a:lnSpc>
                          <a:spcPts val="1515"/>
                        </a:lnSpc>
                        <a:tabLst>
                          <a:tab pos="2418715" algn="l"/>
                          <a:tab pos="2742565" algn="l"/>
                        </a:tabLst>
                      </a:pPr>
                      <a:r>
                        <a:rPr dirty="0" sz="1500" spc="-160">
                          <a:latin typeface="Consolas"/>
                          <a:cs typeface="Consolas"/>
                        </a:rPr>
                        <a:t>.+</a:t>
                      </a:r>
                      <a:r>
                        <a:rPr dirty="0" sz="1500" spc="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00" spc="-175">
                          <a:latin typeface="Consolas"/>
                          <a:cs typeface="Consolas"/>
                        </a:rPr>
                        <a:t>«.	</a:t>
                      </a:r>
                      <a:r>
                        <a:rPr dirty="0" sz="1500" spc="-60">
                          <a:latin typeface="Consolas"/>
                          <a:cs typeface="Consolas"/>
                        </a:rPr>
                        <a:t>,	</a:t>
                      </a:r>
                      <a:r>
                        <a:rPr dirty="0" sz="1500" spc="-390">
                          <a:latin typeface="Consolas"/>
                          <a:cs typeface="Consolas"/>
                        </a:rPr>
                        <a:t>:*.+ </a:t>
                      </a:r>
                      <a:r>
                        <a:rPr dirty="0" sz="1500" spc="-3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00" spc="-350">
                          <a:latin typeface="Consolas"/>
                          <a:cs typeface="Consolas"/>
                        </a:rPr>
                        <a:t>«.: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14287">
                      <a:solidFill>
                        <a:srgbClr val="806767"/>
                      </a:solidFill>
                      <a:prstDash val="solid"/>
                    </a:lnL>
                    <a:lnT w="14287">
                      <a:solidFill>
                        <a:srgbClr val="806767"/>
                      </a:solidFill>
                      <a:prstDash val="solid"/>
                    </a:lnT>
                    <a:lnB w="57150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ts val="1739"/>
                        </a:lnSpc>
                      </a:pPr>
                      <a:r>
                        <a:rPr dirty="0" sz="1500" spc="-365">
                          <a:latin typeface="Consolas"/>
                          <a:cs typeface="Consolas"/>
                        </a:rPr>
                        <a:t>,:..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T w="14287">
                      <a:solidFill>
                        <a:srgbClr val="806767"/>
                      </a:solidFill>
                      <a:prstDash val="solid"/>
                    </a:lnT>
                    <a:lnB w="57150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ts val="1739"/>
                        </a:lnSpc>
                      </a:pPr>
                      <a:r>
                        <a:rPr dirty="0" sz="1500" spc="-425">
                          <a:latin typeface="Consolas"/>
                          <a:cs typeface="Consolas"/>
                        </a:rPr>
                        <a:t>.*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T w="14287">
                      <a:solidFill>
                        <a:srgbClr val="806767"/>
                      </a:solidFill>
                      <a:prstDash val="solid"/>
                    </a:lnT>
                    <a:lnB w="57150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ts val="1739"/>
                        </a:lnSpc>
                      </a:pPr>
                      <a:r>
                        <a:rPr dirty="0" sz="1500" spc="-565">
                          <a:latin typeface="Consolas"/>
                          <a:cs typeface="Consolas"/>
                        </a:rPr>
                        <a:t>...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14287">
                      <a:solidFill>
                        <a:srgbClr val="806767"/>
                      </a:solidFill>
                      <a:prstDash val="solid"/>
                    </a:lnR>
                    <a:lnT w="14287">
                      <a:solidFill>
                        <a:srgbClr val="806767"/>
                      </a:solidFill>
                      <a:prstDash val="solid"/>
                    </a:lnT>
                    <a:lnB w="57150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141446">
                <a:tc gridSpan="4">
                  <a:txBody>
                    <a:bodyPr/>
                    <a:lstStyle/>
                    <a:p>
                      <a:pPr/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14287">
                      <a:solidFill>
                        <a:srgbClr val="806767"/>
                      </a:solidFill>
                      <a:prstDash val="solid"/>
                    </a:lnL>
                    <a:lnR w="14287">
                      <a:solidFill>
                        <a:srgbClr val="806767"/>
                      </a:solidFill>
                      <a:prstDash val="solid"/>
                    </a:lnR>
                    <a:lnT w="57150">
                      <a:solidFill>
                        <a:srgbClr val="2F2F2F"/>
                      </a:solidFill>
                      <a:prstDash val="solid"/>
                    </a:lnT>
                    <a:lnB w="14287">
                      <a:solidFill>
                        <a:srgbClr val="80676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5925" y="200025"/>
            <a:ext cx="2000250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2991" y="861536"/>
            <a:ext cx="7246620" cy="368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4493" y="4371975"/>
            <a:ext cx="4889182" cy="20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70446" y="4294822"/>
            <a:ext cx="2934652" cy="200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9575" y="190500"/>
            <a:ext cx="1209675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04950" y="938212"/>
            <a:ext cx="639699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350" spc="-50">
                <a:latin typeface="Arial"/>
                <a:cs typeface="Arial"/>
              </a:rPr>
              <a:t>1SO/IEC</a:t>
            </a:r>
            <a:r>
              <a:rPr dirty="0" sz="1350" spc="-25">
                <a:latin typeface="Arial"/>
                <a:cs typeface="Arial"/>
              </a:rPr>
              <a:t> 2703.8:203.4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ts val="1135"/>
              </a:lnSpc>
              <a:spcBef>
                <a:spcPts val="130"/>
              </a:spcBef>
            </a:pPr>
            <a:r>
              <a:rPr dirty="0" sz="950" spc="-5">
                <a:latin typeface="Arial"/>
                <a:cs typeface="Arial"/>
              </a:rPr>
              <a:t>Code </a:t>
            </a:r>
            <a:r>
              <a:rPr dirty="0" sz="950" spc="25">
                <a:latin typeface="Arial"/>
                <a:cs typeface="Arial"/>
              </a:rPr>
              <a:t>of </a:t>
            </a:r>
            <a:r>
              <a:rPr dirty="0" sz="950" spc="20">
                <a:latin typeface="Arial"/>
                <a:cs typeface="Arial"/>
              </a:rPr>
              <a:t>practice </a:t>
            </a:r>
            <a:r>
              <a:rPr dirty="0" sz="950" spc="30">
                <a:latin typeface="Arial"/>
                <a:cs typeface="Arial"/>
              </a:rPr>
              <a:t>for </a:t>
            </a:r>
            <a:r>
              <a:rPr dirty="0" sz="950" spc="55">
                <a:latin typeface="Arial"/>
                <a:cs typeface="Arial"/>
              </a:rPr>
              <a:t>protection </a:t>
            </a:r>
            <a:r>
              <a:rPr dirty="0" sz="950" spc="25">
                <a:latin typeface="Arial"/>
                <a:cs typeface="Arial"/>
              </a:rPr>
              <a:t>of </a:t>
            </a:r>
            <a:r>
              <a:rPr dirty="0" sz="950" spc="30">
                <a:latin typeface="Arial"/>
                <a:cs typeface="Arial"/>
              </a:rPr>
              <a:t>personally </a:t>
            </a:r>
            <a:r>
              <a:rPr dirty="0" sz="950" spc="35">
                <a:latin typeface="Arial"/>
                <a:cs typeface="Arial"/>
              </a:rPr>
              <a:t>identifiable </a:t>
            </a:r>
            <a:r>
              <a:rPr dirty="0" sz="950" spc="45">
                <a:latin typeface="Arial"/>
                <a:cs typeface="Arial"/>
              </a:rPr>
              <a:t>information </a:t>
            </a:r>
            <a:r>
              <a:rPr dirty="0" sz="950" spc="5">
                <a:latin typeface="Arial"/>
                <a:cs typeface="Arial"/>
              </a:rPr>
              <a:t>(PII) </a:t>
            </a:r>
            <a:r>
              <a:rPr dirty="0" sz="950" spc="55">
                <a:latin typeface="Arial"/>
                <a:cs typeface="Arial"/>
              </a:rPr>
              <a:t>in </a:t>
            </a:r>
            <a:r>
              <a:rPr dirty="0" sz="950" spc="35">
                <a:latin typeface="Arial"/>
                <a:cs typeface="Arial"/>
              </a:rPr>
              <a:t>public </a:t>
            </a:r>
            <a:r>
              <a:rPr dirty="0" sz="950" spc="15">
                <a:latin typeface="Arial"/>
                <a:cs typeface="Arial"/>
              </a:rPr>
              <a:t>clouds </a:t>
            </a:r>
            <a:r>
              <a:rPr dirty="0" sz="950" spc="25">
                <a:latin typeface="Arial"/>
                <a:cs typeface="Arial"/>
              </a:rPr>
              <a:t>acting </a:t>
            </a:r>
            <a:r>
              <a:rPr dirty="0" sz="950" spc="-95">
                <a:latin typeface="Arial"/>
                <a:cs typeface="Arial"/>
              </a:rPr>
              <a:t>as  </a:t>
            </a:r>
            <a:r>
              <a:rPr dirty="0" sz="950" spc="-5">
                <a:latin typeface="Arial"/>
                <a:cs typeface="Arial"/>
              </a:rPr>
              <a:t>PII</a:t>
            </a:r>
            <a:r>
              <a:rPr dirty="0" sz="950" spc="-1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processors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1150" y="1810004"/>
            <a:ext cx="1644650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 spc="-160">
                <a:latin typeface="Arial"/>
                <a:cs typeface="Arial"/>
              </a:rPr>
              <a:t>Code </a:t>
            </a:r>
            <a:r>
              <a:rPr dirty="0" sz="1200" spc="-210">
                <a:latin typeface="Arial"/>
                <a:cs typeface="Arial"/>
              </a:rPr>
              <a:t>o </a:t>
            </a:r>
            <a:r>
              <a:rPr dirty="0" sz="1200" spc="-85">
                <a:latin typeface="Arial"/>
                <a:cs typeface="Arial"/>
              </a:rPr>
              <a:t>/ </a:t>
            </a:r>
            <a:r>
              <a:rPr dirty="0" sz="1200" spc="-280">
                <a:latin typeface="Arial"/>
                <a:cs typeface="Arial"/>
              </a:rPr>
              <a:t>pFE </a:t>
            </a:r>
            <a:r>
              <a:rPr dirty="0" sz="1200" spc="-100">
                <a:latin typeface="Arial"/>
                <a:cs typeface="Arial"/>
              </a:rPr>
              <a:t>ice </a:t>
            </a:r>
            <a:r>
              <a:rPr dirty="0" sz="1200" spc="-165">
                <a:latin typeface="Arial"/>
                <a:cs typeface="Arial"/>
              </a:rPr>
              <a:t>/oF </a:t>
            </a:r>
            <a:r>
              <a:rPr dirty="0" sz="1200" spc="-28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information </a:t>
            </a:r>
            <a:r>
              <a:rPr dirty="0" sz="1200" spc="-90">
                <a:latin typeface="Arial"/>
                <a:cs typeface="Arial"/>
              </a:rPr>
              <a:t>security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controls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6150" y="1810004"/>
            <a:ext cx="3065780" cy="329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 spc="-20">
                <a:latin typeface="Arial"/>
                <a:cs typeface="Arial"/>
              </a:rPr>
              <a:t>information </a:t>
            </a:r>
            <a:r>
              <a:rPr dirty="0" sz="1200" spc="-10">
                <a:latin typeface="Arial"/>
                <a:cs typeface="Arial"/>
              </a:rPr>
              <a:t>to </a:t>
            </a:r>
            <a:r>
              <a:rPr dirty="0" sz="1200" spc="-50">
                <a:latin typeface="Arial"/>
                <a:cs typeface="Arial"/>
              </a:rPr>
              <a:t>support </a:t>
            </a:r>
            <a:r>
              <a:rPr dirty="0" sz="1200" spc="-60">
                <a:latin typeface="Arial"/>
                <a:cs typeface="Arial"/>
              </a:rPr>
              <a:t>the </a:t>
            </a:r>
            <a:r>
              <a:rPr dirty="0" sz="1200" spc="-30">
                <a:latin typeface="Arial"/>
                <a:cs typeface="Arial"/>
              </a:rPr>
              <a:t>implementation </a:t>
            </a:r>
            <a:r>
              <a:rPr dirty="0" sz="1200" spc="-45">
                <a:latin typeface="Arial"/>
                <a:cs typeface="Arial"/>
              </a:rPr>
              <a:t>of </a:t>
            </a:r>
            <a:r>
              <a:rPr dirty="0" sz="1200" spc="-60">
                <a:latin typeface="Arial"/>
                <a:cs typeface="Arial"/>
              </a:rPr>
              <a:t>the 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control </a:t>
            </a:r>
            <a:r>
              <a:rPr dirty="0" sz="1200" spc="-80">
                <a:latin typeface="Arial"/>
                <a:cs typeface="Arial"/>
              </a:rPr>
              <a:t>and  </a:t>
            </a:r>
            <a:r>
              <a:rPr dirty="0" sz="1200" spc="-45">
                <a:latin typeface="Arial"/>
                <a:cs typeface="Arial"/>
              </a:rPr>
              <a:t>meeting </a:t>
            </a:r>
            <a:r>
              <a:rPr dirty="0" sz="1200" spc="-6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objectives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0425" y="3062287"/>
            <a:ext cx="2886710" cy="49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200" spc="-100">
                <a:solidFill>
                  <a:srgbClr val="64506B"/>
                </a:solidFill>
                <a:latin typeface="Arial"/>
                <a:cs typeface="Arial"/>
              </a:rPr>
              <a:t>r  </a:t>
            </a:r>
            <a:r>
              <a:rPr dirty="0" sz="1200" spc="-75">
                <a:solidFill>
                  <a:srgbClr val="64506B"/>
                </a:solidFill>
                <a:latin typeface="Arial"/>
                <a:cs typeface="Arial"/>
              </a:rPr>
              <a:t> </a:t>
            </a:r>
            <a:r>
              <a:rPr dirty="0" sz="1200" spc="-265">
                <a:solidFill>
                  <a:srgbClr val="62546B"/>
                </a:solidFill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  <a:p>
            <a:pPr marL="114300">
              <a:lnSpc>
                <a:spcPts val="1280"/>
              </a:lnSpc>
            </a:pPr>
            <a:r>
              <a:rPr dirty="0" sz="1200" spc="-75">
                <a:latin typeface="Arial"/>
                <a:cs typeface="Arial"/>
              </a:rPr>
              <a:t>CDntrDl  </a:t>
            </a:r>
            <a:r>
              <a:rPr dirty="0" sz="1200" spc="-65">
                <a:latin typeface="Arial"/>
                <a:cs typeface="Arial"/>
              </a:rPr>
              <a:t>define </a:t>
            </a:r>
            <a:r>
              <a:rPr dirty="0" sz="1200" spc="-60">
                <a:latin typeface="Arial"/>
                <a:cs typeface="Arial"/>
              </a:rPr>
              <a:t>the </a:t>
            </a:r>
            <a:r>
              <a:rPr dirty="0" sz="1200" spc="-100">
                <a:latin typeface="Arial"/>
                <a:cs typeface="Arial"/>
              </a:rPr>
              <a:t>specific </a:t>
            </a:r>
            <a:r>
              <a:rPr dirty="0" sz="1200" spc="-70">
                <a:latin typeface="Arial"/>
                <a:cs typeface="Arial"/>
              </a:rPr>
              <a:t>control </a:t>
            </a:r>
            <a:r>
              <a:rPr dirty="0" sz="1200" spc="-85">
                <a:latin typeface="Arial"/>
                <a:cs typeface="Arial"/>
              </a:rPr>
              <a:t>statement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14300">
              <a:lnSpc>
                <a:spcPts val="1370"/>
              </a:lnSpc>
            </a:pPr>
            <a:r>
              <a:rPr dirty="0" sz="1150" spc="-60">
                <a:latin typeface="Arial"/>
                <a:cs typeface="Arial"/>
              </a:rPr>
              <a:t>satisfy </a:t>
            </a:r>
            <a:r>
              <a:rPr dirty="0" sz="1150" spc="-35">
                <a:latin typeface="Arial"/>
                <a:cs typeface="Arial"/>
              </a:rPr>
              <a:t>the </a:t>
            </a:r>
            <a:r>
              <a:rPr dirty="0" sz="1150" spc="-45">
                <a:latin typeface="Arial"/>
                <a:cs typeface="Arial"/>
              </a:rPr>
              <a:t>control</a:t>
            </a:r>
            <a:r>
              <a:rPr dirty="0" sz="1150" spc="-90">
                <a:latin typeface="Arial"/>
                <a:cs typeface="Arial"/>
              </a:rPr>
              <a:t> </a:t>
            </a:r>
            <a:r>
              <a:rPr dirty="0" sz="1150" spc="-55">
                <a:latin typeface="Arial"/>
                <a:cs typeface="Arial"/>
              </a:rPr>
              <a:t>objective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2100" y="3205162"/>
            <a:ext cx="1675130" cy="716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200" spc="85">
                <a:latin typeface="Arial"/>
                <a:cs typeface="Arial"/>
              </a:rPr>
              <a:t>ISO/IEC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140">
                <a:latin typeface="Arial"/>
                <a:cs typeface="Arial"/>
              </a:rPr>
              <a:t>29100:2011</a:t>
            </a:r>
            <a:endParaRPr sz="1200">
              <a:latin typeface="Arial"/>
              <a:cs typeface="Arial"/>
            </a:endParaRPr>
          </a:p>
          <a:p>
            <a:pPr marL="9525">
              <a:lnSpc>
                <a:spcPts val="1370"/>
              </a:lnSpc>
            </a:pPr>
            <a:r>
              <a:rPr dirty="0" sz="1150" spc="5">
                <a:latin typeface="Arial"/>
                <a:cs typeface="Arial"/>
              </a:rPr>
              <a:t>Informal'on </a:t>
            </a:r>
            <a:r>
              <a:rPr dirty="0" sz="1150" spc="-30">
                <a:latin typeface="Arial"/>
                <a:cs typeface="Arial"/>
              </a:rPr>
              <a:t>technoi oay</a:t>
            </a:r>
            <a:r>
              <a:rPr dirty="0" sz="1150" spc="-16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--</a:t>
            </a:r>
            <a:endParaRPr sz="1150">
              <a:latin typeface="Arial"/>
              <a:cs typeface="Arial"/>
            </a:endParaRPr>
          </a:p>
          <a:p>
            <a:pPr marL="9525" marR="379730">
              <a:lnSpc>
                <a:spcPts val="1350"/>
              </a:lnSpc>
              <a:spcBef>
                <a:spcPts val="160"/>
              </a:spcBef>
            </a:pPr>
            <a:r>
              <a:rPr dirty="0" sz="1250" spc="-140">
                <a:latin typeface="Arial"/>
                <a:cs typeface="Arial"/>
              </a:rPr>
              <a:t>Securi’</a:t>
            </a:r>
            <a:r>
              <a:rPr dirty="0" sz="1250" spc="-215">
                <a:latin typeface="Arial"/>
                <a:cs typeface="Arial"/>
              </a:rPr>
              <a:t> </a:t>
            </a:r>
            <a:r>
              <a:rPr dirty="0" sz="1250" spc="50">
                <a:latin typeface="Arial"/>
                <a:cs typeface="Arial"/>
              </a:rPr>
              <a:t>r/</a:t>
            </a:r>
            <a:r>
              <a:rPr dirty="0" sz="1250" spc="-100">
                <a:latin typeface="Arial"/>
                <a:cs typeface="Arial"/>
              </a:rPr>
              <a:t> </a:t>
            </a:r>
            <a:r>
              <a:rPr dirty="0" sz="1250" spc="-125">
                <a:latin typeface="Arial"/>
                <a:cs typeface="Arial"/>
              </a:rPr>
              <a:t>techn!’</a:t>
            </a:r>
            <a:r>
              <a:rPr dirty="0" sz="1250" spc="-190">
                <a:latin typeface="Arial"/>
                <a:cs typeface="Arial"/>
              </a:rPr>
              <a:t> </a:t>
            </a:r>
            <a:r>
              <a:rPr dirty="0" sz="1250" spc="-140">
                <a:latin typeface="Arial"/>
                <a:cs typeface="Arial"/>
              </a:rPr>
              <a:t>ques</a:t>
            </a:r>
            <a:r>
              <a:rPr dirty="0" sz="1250" spc="-114">
                <a:latin typeface="Arial"/>
                <a:cs typeface="Arial"/>
              </a:rPr>
              <a:t> </a:t>
            </a:r>
            <a:r>
              <a:rPr dirty="0" sz="1250" spc="-105">
                <a:latin typeface="Arial"/>
                <a:cs typeface="Arial"/>
              </a:rPr>
              <a:t>- </a:t>
            </a:r>
            <a:r>
              <a:rPr dirty="0" sz="1250" spc="-250">
                <a:latin typeface="Arial"/>
                <a:cs typeface="Arial"/>
              </a:rPr>
              <a:t> </a:t>
            </a:r>
            <a:r>
              <a:rPr dirty="0" sz="1250" spc="-345">
                <a:latin typeface="Arial"/>
                <a:cs typeface="Arial"/>
              </a:rPr>
              <a:t>P                                             </a:t>
            </a:r>
            <a:r>
              <a:rPr dirty="0" sz="1250" spc="-90">
                <a:latin typeface="Arial"/>
                <a:cs typeface="Arial"/>
              </a:rPr>
              <a:t>r:’r </a:t>
            </a:r>
            <a:r>
              <a:rPr dirty="0" sz="1250" spc="-140">
                <a:latin typeface="Arial"/>
                <a:cs typeface="Arial"/>
              </a:rPr>
              <a:t>acy  </a:t>
            </a:r>
            <a:r>
              <a:rPr dirty="0" sz="1250" spc="-100">
                <a:latin typeface="Arial"/>
                <a:cs typeface="Arial"/>
              </a:rPr>
              <a:t>frame</a:t>
            </a:r>
            <a:r>
              <a:rPr dirty="0" sz="1250" spc="-195">
                <a:latin typeface="Arial"/>
                <a:cs typeface="Arial"/>
              </a:rPr>
              <a:t> </a:t>
            </a:r>
            <a:r>
              <a:rPr dirty="0" sz="1250" spc="-95">
                <a:latin typeface="Arial"/>
                <a:cs typeface="Arial"/>
              </a:rPr>
              <a:t>•.ork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0425" y="3747406"/>
            <a:ext cx="3181985" cy="50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4300" indent="-10795">
              <a:lnSpc>
                <a:spcPct val="102299"/>
              </a:lnSpc>
            </a:pPr>
            <a:r>
              <a:rPr dirty="0" sz="1100" spc="55">
                <a:latin typeface="Arial"/>
                <a:cs typeface="Arial"/>
              </a:rPr>
              <a:t>implementatiDn </a:t>
            </a:r>
            <a:r>
              <a:rPr dirty="0" sz="1100" spc="15">
                <a:latin typeface="Arial"/>
                <a:cs typeface="Arial"/>
              </a:rPr>
              <a:t>guidance </a:t>
            </a:r>
            <a:r>
              <a:rPr dirty="0" sz="1100" spc="-20">
                <a:latin typeface="Arial"/>
                <a:cs typeface="Arial"/>
              </a:rPr>
              <a:t>Provide </a:t>
            </a:r>
            <a:r>
              <a:rPr dirty="0" sz="1100">
                <a:latin typeface="Arial"/>
                <a:cs typeface="Arial"/>
              </a:rPr>
              <a:t>more </a:t>
            </a:r>
            <a:r>
              <a:rPr dirty="0" sz="1100" spc="15">
                <a:latin typeface="Arial"/>
                <a:cs typeface="Arial"/>
              </a:rPr>
              <a:t>detail </a:t>
            </a:r>
            <a:r>
              <a:rPr dirty="0" sz="1100" spc="-280">
                <a:latin typeface="Arial"/>
                <a:cs typeface="Arial"/>
              </a:rPr>
              <a:t> </a:t>
            </a:r>
            <a:r>
              <a:rPr dirty="0" sz="1100" spc="25">
                <a:latin typeface="Arial"/>
                <a:cs typeface="Arial"/>
              </a:rPr>
              <a:t>information </a:t>
            </a:r>
            <a:r>
              <a:rPr dirty="0" sz="1100" spc="30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support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20">
                <a:latin typeface="Arial"/>
                <a:cs typeface="Arial"/>
              </a:rPr>
              <a:t>implementation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1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270"/>
              </a:lnSpc>
            </a:pPr>
            <a:r>
              <a:rPr dirty="0" sz="1100" spc="50">
                <a:solidFill>
                  <a:srgbClr val="66576E"/>
                </a:solidFill>
                <a:latin typeface="Arial"/>
                <a:cs typeface="Arial"/>
              </a:rPr>
              <a:t>',</a:t>
            </a:r>
            <a:r>
              <a:rPr dirty="0" sz="1100" spc="50">
                <a:latin typeface="Arial"/>
                <a:cs typeface="Arial"/>
              </a:rPr>
              <a:t>control </a:t>
            </a:r>
            <a:r>
              <a:rPr dirty="0" sz="1100" spc="-25">
                <a:latin typeface="Arial"/>
                <a:cs typeface="Arial"/>
              </a:rPr>
              <a:t>and </a:t>
            </a:r>
            <a:r>
              <a:rPr dirty="0" sz="1100" spc="10">
                <a:latin typeface="Arial"/>
                <a:cs typeface="Arial"/>
              </a:rPr>
              <a:t>meeting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1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0750" y="2055812"/>
            <a:ext cx="2238375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40">
                <a:solidFill>
                  <a:srgbClr val="7E7275"/>
                </a:solidFill>
                <a:latin typeface="Consolas"/>
                <a:cs typeface="Consolas"/>
              </a:rPr>
              <a:t>A.8</a:t>
            </a:r>
            <a:r>
              <a:rPr dirty="0" sz="1550" spc="-495">
                <a:solidFill>
                  <a:srgbClr val="7E7275"/>
                </a:solidFill>
                <a:latin typeface="Consolas"/>
                <a:cs typeface="Consolas"/>
              </a:rPr>
              <a:t> </a:t>
            </a:r>
            <a:r>
              <a:rPr dirty="0" sz="1550" spc="-200">
                <a:solidFill>
                  <a:srgbClr val="7E7275"/>
                </a:solidFill>
                <a:latin typeface="Consolas"/>
                <a:cs typeface="Consolas"/>
              </a:rPr>
              <a:t>!ndi</a:t>
            </a:r>
            <a:r>
              <a:rPr dirty="0" sz="1550" spc="-735">
                <a:solidFill>
                  <a:srgbClr val="7E7275"/>
                </a:solidFill>
                <a:latin typeface="Consolas"/>
                <a:cs typeface="Consolas"/>
              </a:rPr>
              <a:t> </a:t>
            </a:r>
            <a:r>
              <a:rPr dirty="0" sz="1550" spc="-235">
                <a:solidFill>
                  <a:srgbClr val="7E7275"/>
                </a:solidFill>
                <a:latin typeface="Consolas"/>
                <a:cs typeface="Consolas"/>
              </a:rPr>
              <a:t>v</a:t>
            </a:r>
            <a:r>
              <a:rPr dirty="0" sz="1550" spc="-675">
                <a:solidFill>
                  <a:srgbClr val="7E7275"/>
                </a:solidFill>
                <a:latin typeface="Consolas"/>
                <a:cs typeface="Consolas"/>
              </a:rPr>
              <a:t> </a:t>
            </a:r>
            <a:r>
              <a:rPr dirty="0" sz="1550" spc="-225">
                <a:solidFill>
                  <a:srgbClr val="7E7275"/>
                </a:solidFill>
                <a:latin typeface="Consolas"/>
                <a:cs typeface="Consolas"/>
              </a:rPr>
              <a:t>idual</a:t>
            </a:r>
            <a:r>
              <a:rPr dirty="0" sz="1550" spc="-385">
                <a:solidFill>
                  <a:srgbClr val="7E7275"/>
                </a:solidFill>
                <a:latin typeface="Consolas"/>
                <a:cs typeface="Consolas"/>
              </a:rPr>
              <a:t> </a:t>
            </a:r>
            <a:r>
              <a:rPr dirty="0" sz="1550" spc="-260">
                <a:solidFill>
                  <a:srgbClr val="7E7070"/>
                </a:solidFill>
                <a:latin typeface="Consolas"/>
                <a:cs typeface="Consolas"/>
              </a:rPr>
              <a:t>parti</a:t>
            </a:r>
            <a:r>
              <a:rPr dirty="0" sz="1550" spc="-700">
                <a:solidFill>
                  <a:srgbClr val="7E7070"/>
                </a:solidFill>
                <a:latin typeface="Consolas"/>
                <a:cs typeface="Consolas"/>
              </a:rPr>
              <a:t> </a:t>
            </a:r>
            <a:r>
              <a:rPr dirty="0" sz="1550" spc="-370">
                <a:solidFill>
                  <a:srgbClr val="7E7070"/>
                </a:solidFill>
                <a:latin typeface="Consolas"/>
                <a:cs typeface="Consolas"/>
              </a:rPr>
              <a:t>ci</a:t>
            </a:r>
            <a:r>
              <a:rPr dirty="0" sz="1550" spc="-655">
                <a:solidFill>
                  <a:srgbClr val="7E7070"/>
                </a:solidFill>
                <a:latin typeface="Consolas"/>
                <a:cs typeface="Consolas"/>
              </a:rPr>
              <a:t> </a:t>
            </a:r>
            <a:r>
              <a:rPr dirty="0" sz="1550" spc="-5">
                <a:solidFill>
                  <a:srgbClr val="7E7070"/>
                </a:solidFill>
                <a:latin typeface="Consolas"/>
                <a:cs typeface="Consolas"/>
              </a:rPr>
              <a:t>pato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2950" y="2055812"/>
            <a:ext cx="948055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50">
                <a:solidFill>
                  <a:srgbClr val="7E7070"/>
                </a:solidFill>
                <a:latin typeface="Consolas"/>
                <a:cs typeface="Consolas"/>
              </a:rPr>
              <a:t>andaccess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075" y="1646237"/>
            <a:ext cx="3469640" cy="1483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80">
                <a:solidFill>
                  <a:srgbClr val="7E6B67"/>
                </a:solidFill>
                <a:latin typeface="Cambria"/>
                <a:cs typeface="Cambria"/>
              </a:rPr>
              <a:t>A, </a:t>
            </a:r>
            <a:r>
              <a:rPr dirty="0" sz="1550" spc="-75">
                <a:solidFill>
                  <a:srgbClr val="837270"/>
                </a:solidFill>
                <a:latin typeface="Cambria"/>
                <a:cs typeface="Cambria"/>
              </a:rPr>
              <a:t>1 </a:t>
            </a:r>
            <a:r>
              <a:rPr dirty="0" sz="1550" spc="10">
                <a:solidFill>
                  <a:srgbClr val="80706E"/>
                </a:solidFill>
                <a:latin typeface="Cambria"/>
                <a:cs typeface="Cambria"/>
              </a:rPr>
              <a:t>Con </a:t>
            </a:r>
            <a:r>
              <a:rPr dirty="0" sz="1550" spc="-40">
                <a:solidFill>
                  <a:srgbClr val="806D6E"/>
                </a:solidFill>
                <a:latin typeface="Cambria"/>
                <a:cs typeface="Cambria"/>
              </a:rPr>
              <a:t>sent  </a:t>
            </a:r>
            <a:r>
              <a:rPr dirty="0" sz="1550" spc="-125">
                <a:solidFill>
                  <a:srgbClr val="836B6B"/>
                </a:solidFill>
                <a:latin typeface="Cambria"/>
                <a:cs typeface="Cambria"/>
              </a:rPr>
              <a:t>a </a:t>
            </a:r>
            <a:r>
              <a:rPr dirty="0" sz="1550" spc="-100">
                <a:solidFill>
                  <a:srgbClr val="7B6B6B"/>
                </a:solidFill>
                <a:latin typeface="Cambria"/>
                <a:cs typeface="Cambria"/>
              </a:rPr>
              <a:t>nd</a:t>
            </a:r>
            <a:r>
              <a:rPr dirty="0" sz="1550" spc="40">
                <a:solidFill>
                  <a:srgbClr val="7B6B6B"/>
                </a:solidFill>
                <a:latin typeface="Cambria"/>
                <a:cs typeface="Cambria"/>
              </a:rPr>
              <a:t> </a:t>
            </a:r>
            <a:r>
              <a:rPr dirty="0" sz="1550" spc="30">
                <a:solidFill>
                  <a:srgbClr val="806E6E"/>
                </a:solidFill>
                <a:latin typeface="Cambria"/>
                <a:cs typeface="Cambria"/>
              </a:rPr>
              <a:t>Choice</a:t>
            </a: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-185">
                <a:solidFill>
                  <a:srgbClr val="6E6966"/>
                </a:solidFill>
                <a:latin typeface="Consolas"/>
                <a:cs typeface="Consolas"/>
              </a:rPr>
              <a:t>A.2 </a:t>
            </a:r>
            <a:r>
              <a:rPr dirty="0" sz="1550" spc="-125">
                <a:solidFill>
                  <a:srgbClr val="7E6B6B"/>
                </a:solidFill>
                <a:latin typeface="Consolas"/>
                <a:cs typeface="Consolas"/>
              </a:rPr>
              <a:t>Purposelegitirnacyand</a:t>
            </a:r>
            <a:r>
              <a:rPr dirty="0" sz="1550" spc="-55">
                <a:solidFill>
                  <a:srgbClr val="7E6B6B"/>
                </a:solidFill>
                <a:latin typeface="Consolas"/>
                <a:cs typeface="Consolas"/>
              </a:rPr>
              <a:t> </a:t>
            </a:r>
            <a:r>
              <a:rPr dirty="0" sz="1550" spc="-100">
                <a:solidFill>
                  <a:srgbClr val="7C696B"/>
                </a:solidFill>
                <a:latin typeface="Consolas"/>
                <a:cs typeface="Consolas"/>
              </a:rPr>
              <a:t>specifcaton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150">
                <a:solidFill>
                  <a:srgbClr val="726E6B"/>
                </a:solidFill>
                <a:latin typeface="Cambria"/>
                <a:cs typeface="Cambria"/>
              </a:rPr>
              <a:t>A </a:t>
            </a:r>
            <a:r>
              <a:rPr dirty="0" sz="1500" spc="-240">
                <a:solidFill>
                  <a:srgbClr val="726E6B"/>
                </a:solidFill>
                <a:latin typeface="Cambria"/>
                <a:cs typeface="Cambria"/>
              </a:rPr>
              <a:t>.   </a:t>
            </a:r>
            <a:r>
              <a:rPr dirty="0" sz="1500" spc="-180">
                <a:solidFill>
                  <a:srgbClr val="807272"/>
                </a:solidFill>
                <a:latin typeface="Cambria"/>
                <a:cs typeface="Cambria"/>
              </a:rPr>
              <a:t>3   </a:t>
            </a:r>
            <a:r>
              <a:rPr dirty="0" sz="1500" spc="20">
                <a:solidFill>
                  <a:srgbClr val="7E706E"/>
                </a:solidFill>
                <a:latin typeface="Cambria"/>
                <a:cs typeface="Cambria"/>
              </a:rPr>
              <a:t>Collection  </a:t>
            </a:r>
            <a:r>
              <a:rPr dirty="0" sz="1500" spc="-190">
                <a:solidFill>
                  <a:srgbClr val="756D6E"/>
                </a:solidFill>
                <a:latin typeface="Cambria"/>
                <a:cs typeface="Cambria"/>
              </a:rPr>
              <a:t>li  </a:t>
            </a:r>
            <a:r>
              <a:rPr dirty="0" sz="1500" spc="-85">
                <a:solidFill>
                  <a:srgbClr val="80696B"/>
                </a:solidFill>
                <a:latin typeface="Cambria"/>
                <a:cs typeface="Cambria"/>
              </a:rPr>
              <a:t>in </a:t>
            </a:r>
            <a:r>
              <a:rPr dirty="0" sz="1500" spc="-135">
                <a:solidFill>
                  <a:srgbClr val="7E6E6E"/>
                </a:solidFill>
                <a:latin typeface="Cambria"/>
                <a:cs typeface="Cambria"/>
              </a:rPr>
              <a:t>it</a:t>
            </a:r>
            <a:r>
              <a:rPr dirty="0" sz="1500" spc="-120">
                <a:solidFill>
                  <a:srgbClr val="7E6E6E"/>
                </a:solidFill>
                <a:latin typeface="Cambria"/>
                <a:cs typeface="Cambria"/>
              </a:rPr>
              <a:t> </a:t>
            </a:r>
            <a:r>
              <a:rPr dirty="0" sz="1500" spc="5">
                <a:solidFill>
                  <a:srgbClr val="796B6B"/>
                </a:solidFill>
                <a:latin typeface="Cambria"/>
                <a:cs typeface="Cambria"/>
              </a:rPr>
              <a:t>ation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25">
                <a:solidFill>
                  <a:srgbClr val="827775"/>
                </a:solidFill>
                <a:latin typeface="Cambria"/>
                <a:cs typeface="Cambria"/>
              </a:rPr>
              <a:t>A.4  </a:t>
            </a:r>
            <a:r>
              <a:rPr dirty="0" sz="1500" spc="-5">
                <a:solidFill>
                  <a:srgbClr val="826E70"/>
                </a:solidFill>
                <a:latin typeface="Cambria"/>
                <a:cs typeface="Cambria"/>
              </a:rPr>
              <a:t>Data  </a:t>
            </a:r>
            <a:r>
              <a:rPr dirty="0" sz="1500" spc="-85">
                <a:solidFill>
                  <a:srgbClr val="806D6E"/>
                </a:solidFill>
                <a:latin typeface="Cambria"/>
                <a:cs typeface="Cambria"/>
              </a:rPr>
              <a:t>in </a:t>
            </a:r>
            <a:r>
              <a:rPr dirty="0" sz="1500" spc="-375">
                <a:solidFill>
                  <a:srgbClr val="7E7070"/>
                </a:solidFill>
                <a:latin typeface="Cambria"/>
                <a:cs typeface="Cambria"/>
              </a:rPr>
              <a:t>i</a:t>
            </a:r>
            <a:r>
              <a:rPr dirty="0" sz="1500" spc="-15">
                <a:solidFill>
                  <a:srgbClr val="7E7070"/>
                </a:solidFill>
                <a:latin typeface="Cambria"/>
                <a:cs typeface="Cambria"/>
              </a:rPr>
              <a:t> </a:t>
            </a:r>
            <a:r>
              <a:rPr dirty="0" sz="1500" spc="-204">
                <a:solidFill>
                  <a:srgbClr val="837575"/>
                </a:solidFill>
                <a:latin typeface="Cambria"/>
                <a:cs typeface="Cambria"/>
              </a:rPr>
              <a:t>n  </a:t>
            </a:r>
            <a:r>
              <a:rPr dirty="0" sz="1500" spc="-375">
                <a:solidFill>
                  <a:srgbClr val="7E6E72"/>
                </a:solidFill>
                <a:latin typeface="Cambria"/>
                <a:cs typeface="Cambria"/>
              </a:rPr>
              <a:t>i</a:t>
            </a:r>
            <a:r>
              <a:rPr dirty="0" sz="1500" spc="-15">
                <a:solidFill>
                  <a:srgbClr val="7E6E72"/>
                </a:solidFill>
                <a:latin typeface="Cambria"/>
                <a:cs typeface="Cambria"/>
              </a:rPr>
              <a:t> </a:t>
            </a:r>
            <a:r>
              <a:rPr dirty="0" sz="1500" spc="-85">
                <a:solidFill>
                  <a:srgbClr val="7E6E6E"/>
                </a:solidFill>
                <a:latin typeface="Cambria"/>
                <a:cs typeface="Cambria"/>
              </a:rPr>
              <a:t>in</a:t>
            </a:r>
            <a:r>
              <a:rPr dirty="0" sz="1500" spc="-165">
                <a:solidFill>
                  <a:srgbClr val="7E6E6E"/>
                </a:solidFill>
                <a:latin typeface="Cambria"/>
                <a:cs typeface="Cambria"/>
              </a:rPr>
              <a:t> </a:t>
            </a:r>
            <a:r>
              <a:rPr dirty="0" sz="1500" spc="-20">
                <a:solidFill>
                  <a:srgbClr val="7E6E70"/>
                </a:solidFill>
                <a:latin typeface="Cambria"/>
                <a:cs typeface="Cambria"/>
              </a:rPr>
              <a:t>ization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10"/>
              <a:t>S</a:t>
            </a:r>
            <a:r>
              <a:rPr dirty="0" spc="-655"/>
              <a:t> </a:t>
            </a:r>
            <a:r>
              <a:rPr dirty="0" spc="-420"/>
              <a:t>P«i</a:t>
            </a:r>
            <a:r>
              <a:rPr dirty="0" spc="-570"/>
              <a:t> </a:t>
            </a:r>
            <a:r>
              <a:rPr dirty="0" spc="-385"/>
              <a:t>,ac;.</a:t>
            </a:r>
            <a:r>
              <a:rPr dirty="0" spc="-570"/>
              <a:t> </a:t>
            </a:r>
            <a:r>
              <a:rPr dirty="0" spc="-295"/>
              <a:t>P«otectio</a:t>
            </a:r>
            <a:r>
              <a:rPr dirty="0" spc="-670"/>
              <a:t> </a:t>
            </a:r>
            <a:r>
              <a:rPr dirty="0" spc="-775"/>
              <a:t>+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30750" y="2487612"/>
            <a:ext cx="2213610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85">
                <a:solidFill>
                  <a:srgbClr val="7E6E6E"/>
                </a:solidFill>
                <a:latin typeface="Trebuchet MS"/>
                <a:cs typeface="Trebuchet MS"/>
              </a:rPr>
              <a:t>A</a:t>
            </a:r>
            <a:r>
              <a:rPr dirty="0" sz="1450" spc="-175">
                <a:solidFill>
                  <a:srgbClr val="7E6E6E"/>
                </a:solidFill>
                <a:latin typeface="Trebuchet MS"/>
                <a:cs typeface="Trebuchet MS"/>
              </a:rPr>
              <a:t> </a:t>
            </a:r>
            <a:r>
              <a:rPr dirty="0" sz="1450" spc="-450">
                <a:solidFill>
                  <a:srgbClr val="7E6E6E"/>
                </a:solidFill>
                <a:latin typeface="Trebuchet MS"/>
                <a:cs typeface="Trebuchet MS"/>
              </a:rPr>
              <a:t>.</a:t>
            </a:r>
            <a:r>
              <a:rPr dirty="0" sz="1450" spc="-235">
                <a:solidFill>
                  <a:srgbClr val="7E6E6E"/>
                </a:solidFill>
                <a:latin typeface="Trebuchet MS"/>
                <a:cs typeface="Trebuchet MS"/>
              </a:rPr>
              <a:t> </a:t>
            </a:r>
            <a:r>
              <a:rPr dirty="0" sz="1450" spc="190">
                <a:solidFill>
                  <a:srgbClr val="7E6E6E"/>
                </a:solidFill>
                <a:latin typeface="Trebuchet MS"/>
                <a:cs typeface="Trebuchet MS"/>
              </a:rPr>
              <a:t>?</a:t>
            </a:r>
            <a:r>
              <a:rPr dirty="0" sz="1450" spc="10">
                <a:solidFill>
                  <a:srgbClr val="7E6E6E"/>
                </a:solidFill>
                <a:latin typeface="Trebuchet MS"/>
                <a:cs typeface="Trebuchet MS"/>
              </a:rPr>
              <a:t> </a:t>
            </a:r>
            <a:r>
              <a:rPr dirty="0" sz="1450" spc="30">
                <a:solidFill>
                  <a:srgbClr val="7C6D6D"/>
                </a:solidFill>
                <a:latin typeface="Trebuchet MS"/>
                <a:cs typeface="Trebuchet MS"/>
              </a:rPr>
              <a:t>Account</a:t>
            </a:r>
            <a:r>
              <a:rPr dirty="0" sz="1450" spc="-200">
                <a:solidFill>
                  <a:srgbClr val="7C6D6D"/>
                </a:solidFill>
                <a:latin typeface="Trebuchet MS"/>
                <a:cs typeface="Trebuchet MS"/>
              </a:rPr>
              <a:t> </a:t>
            </a:r>
            <a:r>
              <a:rPr dirty="0" sz="1450" spc="-114">
                <a:solidFill>
                  <a:srgbClr val="7C7270"/>
                </a:solidFill>
                <a:latin typeface="Trebuchet MS"/>
                <a:cs typeface="Trebuchet MS"/>
              </a:rPr>
              <a:t>a</a:t>
            </a:r>
            <a:r>
              <a:rPr dirty="0" sz="1450" spc="-204">
                <a:solidFill>
                  <a:srgbClr val="7C7270"/>
                </a:solidFill>
                <a:latin typeface="Trebuchet MS"/>
                <a:cs typeface="Trebuchet MS"/>
              </a:rPr>
              <a:t> </a:t>
            </a:r>
            <a:r>
              <a:rPr dirty="0" sz="1450" spc="-70">
                <a:solidFill>
                  <a:srgbClr val="756E6B"/>
                </a:solidFill>
                <a:latin typeface="Trebuchet MS"/>
                <a:cs typeface="Trebuchet MS"/>
              </a:rPr>
              <a:t>bi</a:t>
            </a:r>
            <a:r>
              <a:rPr dirty="0" sz="1450" spc="-265">
                <a:solidFill>
                  <a:srgbClr val="756E6B"/>
                </a:solidFill>
                <a:latin typeface="Trebuchet MS"/>
                <a:cs typeface="Trebuchet MS"/>
              </a:rPr>
              <a:t> </a:t>
            </a:r>
            <a:r>
              <a:rPr dirty="0" sz="1450" spc="-60">
                <a:solidFill>
                  <a:srgbClr val="7C7070"/>
                </a:solidFill>
                <a:latin typeface="Trebuchet MS"/>
                <a:cs typeface="Trebuchet MS"/>
              </a:rPr>
              <a:t>lity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175">
                <a:solidFill>
                  <a:srgbClr val="7E6969"/>
                </a:solidFill>
                <a:latin typeface="Consolas"/>
                <a:cs typeface="Consolas"/>
              </a:rPr>
              <a:t>A.</a:t>
            </a:r>
            <a:r>
              <a:rPr dirty="0" sz="1500" spc="-710">
                <a:solidFill>
                  <a:srgbClr val="7E6969"/>
                </a:solidFill>
                <a:latin typeface="Consolas"/>
                <a:cs typeface="Consolas"/>
              </a:rPr>
              <a:t> </a:t>
            </a:r>
            <a:r>
              <a:rPr dirty="0" sz="1500" spc="-70">
                <a:solidFill>
                  <a:srgbClr val="7E6969"/>
                </a:solidFill>
                <a:latin typeface="Consolas"/>
                <a:cs typeface="Consolas"/>
              </a:rPr>
              <a:t>lO</a:t>
            </a:r>
            <a:r>
              <a:rPr dirty="0" sz="1500" spc="-409">
                <a:solidFill>
                  <a:srgbClr val="7E6969"/>
                </a:solidFill>
                <a:latin typeface="Consolas"/>
                <a:cs typeface="Consolas"/>
              </a:rPr>
              <a:t> </a:t>
            </a:r>
            <a:r>
              <a:rPr dirty="0" sz="1500" spc="-475">
                <a:solidFill>
                  <a:srgbClr val="7E6969"/>
                </a:solidFill>
                <a:latin typeface="Consolas"/>
                <a:cs typeface="Consolas"/>
              </a:rPr>
              <a:t>ł</a:t>
            </a:r>
            <a:r>
              <a:rPr dirty="0" sz="1500" spc="-665">
                <a:solidFill>
                  <a:srgbClr val="7E6969"/>
                </a:solidFill>
                <a:latin typeface="Consolas"/>
                <a:cs typeface="Consolas"/>
              </a:rPr>
              <a:t> </a:t>
            </a:r>
            <a:r>
              <a:rPr dirty="0" sz="1500" spc="-85">
                <a:solidFill>
                  <a:srgbClr val="7E6969"/>
                </a:solidFill>
                <a:latin typeface="Consolas"/>
                <a:cs typeface="Consolas"/>
              </a:rPr>
              <a:t>nforrnaton</a:t>
            </a:r>
            <a:r>
              <a:rPr dirty="0" sz="1500" spc="-240">
                <a:solidFill>
                  <a:srgbClr val="7E6969"/>
                </a:solidFill>
                <a:latin typeface="Consolas"/>
                <a:cs typeface="Consolas"/>
              </a:rPr>
              <a:t> </a:t>
            </a:r>
            <a:r>
              <a:rPr dirty="0" sz="1500" spc="-70">
                <a:solidFill>
                  <a:srgbClr val="85706D"/>
                </a:solidFill>
                <a:latin typeface="Consolas"/>
                <a:cs typeface="Consolas"/>
              </a:rPr>
              <a:t>Securty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95350"/>
            <a:ext cx="8239125" cy="372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9575" y="190500"/>
            <a:ext cx="1209675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10"/>
              <a:t>S</a:t>
            </a:r>
            <a:r>
              <a:rPr dirty="0" spc="-655"/>
              <a:t> </a:t>
            </a:r>
            <a:r>
              <a:rPr dirty="0" spc="-420"/>
              <a:t>P«i</a:t>
            </a:r>
            <a:r>
              <a:rPr dirty="0" spc="-570"/>
              <a:t> </a:t>
            </a:r>
            <a:r>
              <a:rPr dirty="0" spc="-385"/>
              <a:t>,ac;.</a:t>
            </a:r>
            <a:r>
              <a:rPr dirty="0" spc="-570"/>
              <a:t> </a:t>
            </a:r>
            <a:r>
              <a:rPr dirty="0" spc="-295"/>
              <a:t>P«otectio</a:t>
            </a:r>
            <a:r>
              <a:rPr dirty="0" spc="-670"/>
              <a:t> </a:t>
            </a:r>
            <a:r>
              <a:rPr dirty="0" spc="-775"/>
              <a:t>+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4550" y="0"/>
            <a:ext cx="70104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3450" y="3009900"/>
            <a:ext cx="1086485" cy="828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320">
                <a:solidFill>
                  <a:srgbClr val="FFFFFF"/>
                </a:solidFill>
                <a:latin typeface="Arial"/>
                <a:cs typeface="Arial"/>
              </a:rPr>
              <a:t>Tha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575" y="190500"/>
            <a:ext cx="1209675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09825" y="1885950"/>
            <a:ext cx="4314825" cy="140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310"/>
              <a:t>S</a:t>
            </a:r>
            <a:r>
              <a:rPr dirty="0" spc="-655"/>
              <a:t> </a:t>
            </a:r>
            <a:r>
              <a:rPr dirty="0" spc="-420"/>
              <a:t>P«i</a:t>
            </a:r>
            <a:r>
              <a:rPr dirty="0" spc="-570"/>
              <a:t> </a:t>
            </a:r>
            <a:r>
              <a:rPr dirty="0" spc="-385"/>
              <a:t>,ac;.</a:t>
            </a:r>
            <a:r>
              <a:rPr dirty="0" spc="-570"/>
              <a:t> </a:t>
            </a:r>
            <a:r>
              <a:rPr dirty="0" spc="-295"/>
              <a:t>P«otectio</a:t>
            </a:r>
            <a:r>
              <a:rPr dirty="0" spc="-670"/>
              <a:t> </a:t>
            </a:r>
            <a:r>
              <a:rPr dirty="0" spc="-775"/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7025" y="2400300"/>
            <a:ext cx="314325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00175" y="1419225"/>
            <a:ext cx="323850" cy="21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6300" y="390525"/>
            <a:ext cx="304800" cy="21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43600" y="3752850"/>
            <a:ext cx="266700" cy="161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48525" y="3448050"/>
            <a:ext cx="32385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62900" y="4124325"/>
            <a:ext cx="314325" cy="219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09850" y="3609975"/>
            <a:ext cx="314325" cy="2190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81525" y="3057525"/>
            <a:ext cx="314325" cy="219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96025" y="1323975"/>
            <a:ext cx="323850" cy="171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10425" y="1495425"/>
            <a:ext cx="266700" cy="190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72350" y="2076450"/>
            <a:ext cx="247650" cy="161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39025" y="4410075"/>
            <a:ext cx="838200" cy="1047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62175" y="981075"/>
            <a:ext cx="2000250" cy="6334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76875" y="4038600"/>
            <a:ext cx="1466850" cy="1190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78025" y="661987"/>
            <a:ext cx="2021839" cy="48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" indent="-171450">
              <a:lnSpc>
                <a:spcPts val="1230"/>
              </a:lnSpc>
              <a:buClr>
                <a:srgbClr val="7C7270"/>
              </a:buClr>
              <a:buFont typeface="Trebuchet MS"/>
              <a:buChar char="•"/>
              <a:tabLst>
                <a:tab pos="184150" algn="l"/>
              </a:tabLst>
            </a:pPr>
            <a:r>
              <a:rPr dirty="0" sz="1050" spc="-70">
                <a:solidFill>
                  <a:srgbClr val="7E7975"/>
                </a:solidFill>
                <a:latin typeface="Trebuchet MS"/>
                <a:cs typeface="Trebuchet MS"/>
              </a:rPr>
              <a:t>Gui</a:t>
            </a:r>
            <a:r>
              <a:rPr dirty="0" sz="1050" spc="-70">
                <a:solidFill>
                  <a:srgbClr val="7E7975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77726E"/>
                </a:solidFill>
                <a:latin typeface="Trebuchet MS"/>
                <a:cs typeface="Trebuchet MS"/>
              </a:rPr>
              <a:t>deli </a:t>
            </a:r>
            <a:r>
              <a:rPr dirty="0" sz="1050" spc="-250">
                <a:solidFill>
                  <a:srgbClr val="7C7975"/>
                </a:solidFill>
                <a:latin typeface="Trebuchet MS"/>
                <a:cs typeface="Trebuchet MS"/>
              </a:rPr>
              <a:t>i        </a:t>
            </a:r>
            <a:r>
              <a:rPr dirty="0" sz="1050" spc="-125">
                <a:solidFill>
                  <a:srgbClr val="776E6B"/>
                </a:solidFill>
                <a:latin typeface="Trebuchet MS"/>
                <a:cs typeface="Trebuchet MS"/>
              </a:rPr>
              <a:t>e  </a:t>
            </a:r>
            <a:r>
              <a:rPr dirty="0" sz="1050" spc="-70">
                <a:solidFill>
                  <a:srgbClr val="6E756E"/>
                </a:solidFill>
                <a:latin typeface="Trebuchet MS"/>
                <a:cs typeface="Trebuchet MS"/>
              </a:rPr>
              <a:t>on  </a:t>
            </a:r>
            <a:r>
              <a:rPr dirty="0" sz="1050" spc="-95">
                <a:solidFill>
                  <a:srgbClr val="7E7975"/>
                </a:solidFill>
                <a:latin typeface="Trebuchet MS"/>
                <a:cs typeface="Trebuchet MS"/>
              </a:rPr>
              <a:t>tl1e  </a:t>
            </a:r>
            <a:r>
              <a:rPr dirty="0" sz="1050" spc="-5">
                <a:solidFill>
                  <a:srgbClr val="757970"/>
                </a:solidFill>
                <a:latin typeface="Trebuchet MS"/>
                <a:cs typeface="Trebuchet MS"/>
              </a:rPr>
              <a:t>Protection</a:t>
            </a:r>
            <a:r>
              <a:rPr dirty="0" sz="1050" spc="10">
                <a:solidFill>
                  <a:srgbClr val="757970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777270"/>
                </a:solidFill>
                <a:latin typeface="Trebuchet MS"/>
                <a:cs typeface="Trebuchet MS"/>
              </a:rPr>
              <a:t>of</a:t>
            </a:r>
            <a:endParaRPr sz="1050">
              <a:latin typeface="Trebuchet MS"/>
              <a:cs typeface="Trebuchet MS"/>
            </a:endParaRPr>
          </a:p>
          <a:p>
            <a:pPr marL="212725">
              <a:lnSpc>
                <a:spcPts val="1230"/>
              </a:lnSpc>
            </a:pPr>
            <a:r>
              <a:rPr dirty="0" sz="1050" spc="-215">
                <a:solidFill>
                  <a:srgbClr val="7C7E77"/>
                </a:solidFill>
                <a:latin typeface="Arial"/>
                <a:cs typeface="Arial"/>
              </a:rPr>
              <a:t>P </a:t>
            </a:r>
            <a:r>
              <a:rPr dirty="0" sz="1050" spc="-65">
                <a:solidFill>
                  <a:srgbClr val="7C7E77"/>
                </a:solidFill>
                <a:latin typeface="Arial"/>
                <a:cs typeface="Arial"/>
              </a:rPr>
              <a:t>ri-zacv  </a:t>
            </a:r>
            <a:r>
              <a:rPr dirty="0" sz="1050" spc="-125">
                <a:solidFill>
                  <a:srgbClr val="7B7772"/>
                </a:solidFill>
                <a:latin typeface="Arial"/>
                <a:cs typeface="Arial"/>
              </a:rPr>
              <a:t>an </a:t>
            </a:r>
            <a:r>
              <a:rPr dirty="0" sz="1050" spc="-90">
                <a:solidFill>
                  <a:srgbClr val="6E7069"/>
                </a:solidFill>
                <a:latin typeface="Arial"/>
                <a:cs typeface="Arial"/>
              </a:rPr>
              <a:t>d  </a:t>
            </a:r>
            <a:r>
              <a:rPr dirty="0" sz="1050" spc="20">
                <a:solidFill>
                  <a:srgbClr val="807575"/>
                </a:solidFill>
                <a:latin typeface="Arial"/>
                <a:cs typeface="Arial"/>
              </a:rPr>
              <a:t>Tra</a:t>
            </a:r>
            <a:r>
              <a:rPr dirty="0" sz="1050" spc="145">
                <a:solidFill>
                  <a:srgbClr val="807575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797C74"/>
                </a:solidFill>
                <a:latin typeface="Arial"/>
                <a:cs typeface="Arial"/>
              </a:rPr>
              <a:t>sborder</a:t>
            </a:r>
            <a:endParaRPr sz="1050">
              <a:latin typeface="Arial"/>
              <a:cs typeface="Arial"/>
            </a:endParaRPr>
          </a:p>
          <a:p>
            <a:pPr marL="212725">
              <a:lnSpc>
                <a:spcPct val="100000"/>
              </a:lnSpc>
              <a:spcBef>
                <a:spcPts val="15"/>
              </a:spcBef>
            </a:pPr>
            <a:r>
              <a:rPr dirty="0" sz="1050" spc="-30">
                <a:solidFill>
                  <a:srgbClr val="777775"/>
                </a:solidFill>
                <a:latin typeface="Trebuchet MS"/>
                <a:cs typeface="Trebuchet MS"/>
              </a:rPr>
              <a:t>Flows </a:t>
            </a:r>
            <a:r>
              <a:rPr dirty="0" sz="1050" spc="-45">
                <a:solidFill>
                  <a:srgbClr val="7B7272"/>
                </a:solidFill>
                <a:latin typeface="Trebuchet MS"/>
                <a:cs typeface="Trebuchet MS"/>
              </a:rPr>
              <a:t>of </a:t>
            </a:r>
            <a:r>
              <a:rPr dirty="0" sz="1050" spc="-15">
                <a:solidFill>
                  <a:srgbClr val="807575"/>
                </a:solidFill>
                <a:latin typeface="Trebuchet MS"/>
                <a:cs typeface="Trebuchet MS"/>
              </a:rPr>
              <a:t>Person </a:t>
            </a:r>
            <a:r>
              <a:rPr dirty="0" sz="1050" spc="-130">
                <a:solidFill>
                  <a:srgbClr val="756E6B"/>
                </a:solidFill>
                <a:latin typeface="Trebuchet MS"/>
                <a:cs typeface="Trebuchet MS"/>
              </a:rPr>
              <a:t>al </a:t>
            </a:r>
            <a:r>
              <a:rPr dirty="0" sz="1050" spc="30">
                <a:solidFill>
                  <a:srgbClr val="756E6B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7E7775"/>
                </a:solidFill>
                <a:latin typeface="Trebuchet MS"/>
                <a:cs typeface="Trebuchet MS"/>
              </a:rPr>
              <a:t>Data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8900" y="1624012"/>
            <a:ext cx="2300605" cy="177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" indent="-171450">
              <a:lnSpc>
                <a:spcPts val="1205"/>
              </a:lnSpc>
              <a:buClr>
                <a:srgbClr val="6B6D67"/>
              </a:buClr>
              <a:buChar char="•"/>
              <a:tabLst>
                <a:tab pos="184150" algn="l"/>
              </a:tabLst>
            </a:pPr>
            <a:r>
              <a:rPr dirty="0" sz="1050" spc="-50">
                <a:solidFill>
                  <a:srgbClr val="797974"/>
                </a:solidFill>
                <a:latin typeface="Trebuchet MS"/>
                <a:cs typeface="Trebuchet MS"/>
              </a:rPr>
              <a:t>GLBA</a:t>
            </a:r>
            <a:endParaRPr sz="1050">
              <a:latin typeface="Trebuchet MS"/>
              <a:cs typeface="Trebuchet MS"/>
            </a:endParaRPr>
          </a:p>
          <a:p>
            <a:pPr algn="just" marL="184150" marR="1725295" indent="-171450">
              <a:lnSpc>
                <a:spcPts val="1280"/>
              </a:lnSpc>
              <a:spcBef>
                <a:spcPts val="20"/>
              </a:spcBef>
              <a:buClr>
                <a:srgbClr val="6B6D67"/>
              </a:buClr>
              <a:buChar char="•"/>
              <a:tabLst>
                <a:tab pos="184150" algn="l"/>
              </a:tabLst>
            </a:pPr>
            <a:r>
              <a:rPr dirty="0" sz="1100" spc="-50">
                <a:solidFill>
                  <a:srgbClr val="748077"/>
                </a:solidFill>
                <a:latin typeface="Trebuchet MS"/>
                <a:cs typeface="Trebuchet MS"/>
              </a:rPr>
              <a:t>COPPA  </a:t>
            </a:r>
            <a:r>
              <a:rPr dirty="0" sz="1000" spc="10">
                <a:solidFill>
                  <a:srgbClr val="757972"/>
                </a:solidFill>
                <a:latin typeface="Trebuchet MS"/>
                <a:cs typeface="Trebuchet MS"/>
              </a:rPr>
              <a:t>FERPA </a:t>
            </a:r>
            <a:r>
              <a:rPr dirty="0" sz="1000" spc="5">
                <a:solidFill>
                  <a:srgbClr val="757972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757972"/>
                </a:solidFill>
                <a:latin typeface="Trebuchet MS"/>
                <a:cs typeface="Trebuchet MS"/>
              </a:rPr>
              <a:t>H</a:t>
            </a:r>
            <a:r>
              <a:rPr dirty="0" sz="1000" spc="-245">
                <a:solidFill>
                  <a:srgbClr val="757972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7E7C79"/>
                </a:solidFill>
                <a:latin typeface="Trebuchet MS"/>
                <a:cs typeface="Trebuchet MS"/>
              </a:rPr>
              <a:t>IPPA</a:t>
            </a:r>
            <a:endParaRPr sz="100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5"/>
              </a:spcBef>
              <a:buClr>
                <a:srgbClr val="776E6D"/>
              </a:buClr>
              <a:buChar char="•"/>
              <a:tabLst>
                <a:tab pos="184150" algn="l"/>
              </a:tabLst>
            </a:pPr>
            <a:r>
              <a:rPr dirty="0" sz="1000" spc="-40">
                <a:solidFill>
                  <a:srgbClr val="807C79"/>
                </a:solidFill>
                <a:latin typeface="Trebuchet MS"/>
                <a:cs typeface="Trebuchet MS"/>
              </a:rPr>
              <a:t>Pri </a:t>
            </a:r>
            <a:r>
              <a:rPr dirty="0" sz="1000" spc="-20">
                <a:solidFill>
                  <a:srgbClr val="77776E"/>
                </a:solidFill>
                <a:latin typeface="Trebuchet MS"/>
                <a:cs typeface="Trebuchet MS"/>
              </a:rPr>
              <a:t>vncy </a:t>
            </a:r>
            <a:r>
              <a:rPr dirty="0" sz="1000" spc="10">
                <a:solidFill>
                  <a:srgbClr val="7B6E6E"/>
                </a:solidFill>
                <a:latin typeface="Trebuchet MS"/>
                <a:cs typeface="Trebuchet MS"/>
              </a:rPr>
              <a:t>Protecti </a:t>
            </a:r>
            <a:r>
              <a:rPr dirty="0" sz="1000" spc="-40">
                <a:solidFill>
                  <a:srgbClr val="706D69"/>
                </a:solidFill>
                <a:latin typeface="Trebuchet MS"/>
                <a:cs typeface="Trebuchet MS"/>
              </a:rPr>
              <a:t>on</a:t>
            </a:r>
            <a:r>
              <a:rPr dirty="0" sz="1000" spc="-10">
                <a:solidFill>
                  <a:srgbClr val="706D69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797070"/>
                </a:solidFill>
                <a:latin typeface="Trebuchet MS"/>
                <a:cs typeface="Trebuchet MS"/>
              </a:rPr>
              <a:t>Act</a:t>
            </a:r>
            <a:endParaRPr sz="1000">
              <a:latin typeface="Trebuchet MS"/>
              <a:cs typeface="Trebuchet MS"/>
            </a:endParaRPr>
          </a:p>
          <a:p>
            <a:pPr marL="184150">
              <a:lnSpc>
                <a:spcPts val="1255"/>
              </a:lnSpc>
              <a:spcBef>
                <a:spcPts val="25"/>
              </a:spcBef>
            </a:pPr>
            <a:r>
              <a:rPr dirty="0" sz="1050" spc="-25">
                <a:solidFill>
                  <a:srgbClr val="857777"/>
                </a:solidFill>
                <a:latin typeface="Trebuchet MS"/>
                <a:cs typeface="Trebuchet MS"/>
              </a:rPr>
              <a:t>ECPA</a:t>
            </a:r>
            <a:endParaRPr sz="1050">
              <a:latin typeface="Trebuchet MS"/>
              <a:cs typeface="Trebuchet MS"/>
            </a:endParaRPr>
          </a:p>
          <a:p>
            <a:pPr marL="174625">
              <a:lnSpc>
                <a:spcPts val="1195"/>
              </a:lnSpc>
            </a:pPr>
            <a:r>
              <a:rPr dirty="0" sz="1000" spc="-40">
                <a:solidFill>
                  <a:srgbClr val="807777"/>
                </a:solidFill>
                <a:latin typeface="Trebuchet MS"/>
                <a:cs typeface="Trebuchet MS"/>
              </a:rPr>
              <a:t>Th </a:t>
            </a:r>
            <a:r>
              <a:rPr dirty="0" sz="1000" spc="-95">
                <a:solidFill>
                  <a:srgbClr val="746B69"/>
                </a:solidFill>
                <a:latin typeface="Trebuchet MS"/>
                <a:cs typeface="Trebuchet MS"/>
              </a:rPr>
              <a:t>e </a:t>
            </a:r>
            <a:r>
              <a:rPr dirty="0" sz="1000" spc="-55">
                <a:solidFill>
                  <a:srgbClr val="7E7575"/>
                </a:solidFill>
                <a:latin typeface="Trebuchet MS"/>
                <a:cs typeface="Trebuchet MS"/>
              </a:rPr>
              <a:t>Fai </a:t>
            </a:r>
            <a:r>
              <a:rPr dirty="0" sz="1000" spc="-75">
                <a:solidFill>
                  <a:srgbClr val="837B7C"/>
                </a:solidFill>
                <a:latin typeface="Trebuchet MS"/>
                <a:cs typeface="Trebuchet MS"/>
              </a:rPr>
              <a:t>r </a:t>
            </a:r>
            <a:r>
              <a:rPr dirty="0" sz="1000" spc="-20">
                <a:solidFill>
                  <a:srgbClr val="70726E"/>
                </a:solidFill>
                <a:latin typeface="Trebuchet MS"/>
                <a:cs typeface="Trebuchet MS"/>
              </a:rPr>
              <a:t>Credi </a:t>
            </a:r>
            <a:r>
              <a:rPr dirty="0" sz="1000" spc="85">
                <a:solidFill>
                  <a:srgbClr val="77746E"/>
                </a:solidFill>
                <a:latin typeface="Trebuchet MS"/>
                <a:cs typeface="Trebuchet MS"/>
              </a:rPr>
              <a:t>I</a:t>
            </a:r>
            <a:r>
              <a:rPr dirty="0" sz="1000" spc="85">
                <a:solidFill>
                  <a:srgbClr val="7E7472"/>
                </a:solidFill>
                <a:latin typeface="Trebuchet MS"/>
                <a:cs typeface="Trebuchet MS"/>
              </a:rPr>
              <a:t>Reporti </a:t>
            </a:r>
            <a:r>
              <a:rPr dirty="0" sz="1000" spc="-114">
                <a:solidFill>
                  <a:srgbClr val="857777"/>
                </a:solidFill>
                <a:latin typeface="Trebuchet MS"/>
                <a:cs typeface="Trebuchet MS"/>
              </a:rPr>
              <a:t>n </a:t>
            </a:r>
            <a:r>
              <a:rPr dirty="0" sz="1000" spc="-125">
                <a:solidFill>
                  <a:srgbClr val="776969"/>
                </a:solidFill>
                <a:latin typeface="Trebuchet MS"/>
                <a:cs typeface="Trebuchet MS"/>
              </a:rPr>
              <a:t>g</a:t>
            </a:r>
            <a:r>
              <a:rPr dirty="0" sz="1000" spc="-155">
                <a:solidFill>
                  <a:srgbClr val="776969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7B7575"/>
                </a:solidFill>
                <a:latin typeface="Trebuchet MS"/>
                <a:cs typeface="Trebuchet MS"/>
              </a:rPr>
              <a:t>Act</a:t>
            </a:r>
            <a:endParaRPr sz="1000">
              <a:latin typeface="Trebuchet MS"/>
              <a:cs typeface="Trebuchet MS"/>
            </a:endParaRPr>
          </a:p>
          <a:p>
            <a:pPr marL="193675">
              <a:lnSpc>
                <a:spcPct val="100000"/>
              </a:lnSpc>
              <a:spcBef>
                <a:spcPts val="25"/>
              </a:spcBef>
            </a:pPr>
            <a:r>
              <a:rPr dirty="0" sz="1050" spc="-60">
                <a:solidFill>
                  <a:srgbClr val="7E7975"/>
                </a:solidFill>
                <a:latin typeface="Trebuchet MS"/>
                <a:cs typeface="Trebuchet MS"/>
              </a:rPr>
              <a:t>ID </a:t>
            </a:r>
            <a:r>
              <a:rPr dirty="0" sz="1050" spc="-65">
                <a:solidFill>
                  <a:srgbClr val="807777"/>
                </a:solidFill>
                <a:latin typeface="Trebuchet MS"/>
                <a:cs typeface="Trebuchet MS"/>
              </a:rPr>
              <a:t>Th </a:t>
            </a:r>
            <a:r>
              <a:rPr dirty="0" sz="1050" spc="-15">
                <a:solidFill>
                  <a:srgbClr val="756D6E"/>
                </a:solidFill>
                <a:latin typeface="Trebuchet MS"/>
                <a:cs typeface="Trebuchet MS"/>
              </a:rPr>
              <a:t>eft </a:t>
            </a:r>
            <a:r>
              <a:rPr dirty="0" sz="1050" spc="-15">
                <a:solidFill>
                  <a:srgbClr val="756969"/>
                </a:solidFill>
                <a:latin typeface="Trebuchet MS"/>
                <a:cs typeface="Trebuchet MS"/>
              </a:rPr>
              <a:t>Red </a:t>
            </a:r>
            <a:r>
              <a:rPr dirty="0" sz="1050" spc="-55">
                <a:solidFill>
                  <a:srgbClr val="72746E"/>
                </a:solidFill>
                <a:latin typeface="Trebuchet MS"/>
                <a:cs typeface="Trebuchet MS"/>
              </a:rPr>
              <a:t>Flags </a:t>
            </a:r>
            <a:r>
              <a:rPr dirty="0" sz="1050" spc="-45">
                <a:solidFill>
                  <a:srgbClr val="72746E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727569"/>
                </a:solidFill>
                <a:latin typeface="Trebuchet MS"/>
                <a:cs typeface="Trebuchet MS"/>
              </a:rPr>
              <a:t>Rule</a:t>
            </a:r>
            <a:endParaRPr sz="1050">
              <a:latin typeface="Trebuchet MS"/>
              <a:cs typeface="Trebuchet MS"/>
            </a:endParaRPr>
          </a:p>
          <a:p>
            <a:pPr marL="184150">
              <a:lnSpc>
                <a:spcPct val="100000"/>
              </a:lnSpc>
              <a:spcBef>
                <a:spcPts val="65"/>
              </a:spcBef>
            </a:pPr>
            <a:r>
              <a:rPr dirty="0" sz="1000" spc="-40">
                <a:solidFill>
                  <a:srgbClr val="7C7777"/>
                </a:solidFill>
                <a:latin typeface="Trebuchet MS"/>
                <a:cs typeface="Trebuchet MS"/>
              </a:rPr>
              <a:t>Pri </a:t>
            </a:r>
            <a:r>
              <a:rPr dirty="0" sz="1000" spc="-40">
                <a:solidFill>
                  <a:srgbClr val="7C7775"/>
                </a:solidFill>
                <a:latin typeface="Trebuchet MS"/>
                <a:cs typeface="Trebuchet MS"/>
              </a:rPr>
              <a:t>«act  </a:t>
            </a:r>
            <a:r>
              <a:rPr dirty="0" sz="1000" spc="-30">
                <a:solidFill>
                  <a:srgbClr val="807779"/>
                </a:solidFill>
                <a:latin typeface="Trebuchet MS"/>
                <a:cs typeface="Trebuchet MS"/>
              </a:rPr>
              <a:t>Shi</a:t>
            </a:r>
            <a:r>
              <a:rPr dirty="0" sz="1000" spc="-210">
                <a:solidFill>
                  <a:srgbClr val="807779"/>
                </a:solidFill>
                <a:latin typeface="Trebuchet MS"/>
                <a:cs typeface="Trebuchet MS"/>
              </a:rPr>
              <a:t> </a:t>
            </a:r>
            <a:r>
              <a:rPr dirty="0" sz="1000" spc="-125">
                <a:solidFill>
                  <a:srgbClr val="727569"/>
                </a:solidFill>
                <a:latin typeface="Trebuchet MS"/>
                <a:cs typeface="Trebuchet MS"/>
              </a:rPr>
              <a:t>end</a:t>
            </a:r>
            <a:endParaRPr sz="1000">
              <a:latin typeface="Trebuchet MS"/>
              <a:cs typeface="Trebuchet MS"/>
            </a:endParaRPr>
          </a:p>
          <a:p>
            <a:pPr marL="184150">
              <a:lnSpc>
                <a:spcPct val="100000"/>
              </a:lnSpc>
              <a:spcBef>
                <a:spcPts val="25"/>
              </a:spcBef>
            </a:pPr>
            <a:r>
              <a:rPr dirty="0" sz="1050" spc="-70">
                <a:solidFill>
                  <a:srgbClr val="7E7979"/>
                </a:solidFill>
                <a:latin typeface="Trebuchet MS"/>
                <a:cs typeface="Trebuchet MS"/>
              </a:rPr>
              <a:t>Efei </a:t>
            </a:r>
            <a:r>
              <a:rPr dirty="0" sz="1050" spc="-65">
                <a:solidFill>
                  <a:srgbClr val="7E7979"/>
                </a:solidFill>
                <a:latin typeface="Trebuchet MS"/>
                <a:cs typeface="Trebuchet MS"/>
              </a:rPr>
              <a:t>ten </a:t>
            </a:r>
            <a:r>
              <a:rPr dirty="0" sz="1050" spc="-45">
                <a:solidFill>
                  <a:srgbClr val="7C7272"/>
                </a:solidFill>
                <a:latin typeface="Trebuchet MS"/>
                <a:cs typeface="Trebuchet MS"/>
              </a:rPr>
              <a:t>ts  </a:t>
            </a:r>
            <a:r>
              <a:rPr dirty="0" sz="1050" spc="-45">
                <a:solidFill>
                  <a:srgbClr val="77776E"/>
                </a:solidFill>
                <a:latin typeface="Trebuchet MS"/>
                <a:cs typeface="Trebuchet MS"/>
              </a:rPr>
              <a:t>of </a:t>
            </a:r>
            <a:r>
              <a:rPr dirty="0" sz="1050" spc="225">
                <a:solidFill>
                  <a:srgbClr val="77776E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707069"/>
                </a:solidFill>
                <a:latin typeface="Trebuchet MS"/>
                <a:cs typeface="Trebuchet MS"/>
              </a:rPr>
              <a:t>Effective</a:t>
            </a:r>
            <a:r>
              <a:rPr dirty="0" sz="1050" spc="-150">
                <a:solidFill>
                  <a:srgbClr val="707069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706E67"/>
                </a:solidFill>
                <a:latin typeface="Trebuchet MS"/>
                <a:cs typeface="Trebuchet MS"/>
              </a:rPr>
              <a:t>Self</a:t>
            </a:r>
            <a:endParaRPr sz="1050">
              <a:latin typeface="Trebuchet MS"/>
              <a:cs typeface="Trebuchet MS"/>
            </a:endParaRPr>
          </a:p>
          <a:p>
            <a:pPr marL="174625">
              <a:lnSpc>
                <a:spcPct val="100000"/>
              </a:lnSpc>
              <a:spcBef>
                <a:spcPts val="15"/>
              </a:spcBef>
            </a:pPr>
            <a:r>
              <a:rPr dirty="0" sz="1050" spc="-50">
                <a:solidFill>
                  <a:srgbClr val="7C7470"/>
                </a:solidFill>
                <a:latin typeface="Trebuchet MS"/>
                <a:cs typeface="Trebuchet MS"/>
              </a:rPr>
              <a:t>Reg‹ifati </a:t>
            </a:r>
            <a:r>
              <a:rPr dirty="0" sz="1050" spc="-70">
                <a:solidFill>
                  <a:srgbClr val="6E6967"/>
                </a:solidFill>
                <a:latin typeface="Trebuchet MS"/>
                <a:cs typeface="Trebuchet MS"/>
              </a:rPr>
              <a:t>on  </a:t>
            </a:r>
            <a:r>
              <a:rPr dirty="0" sz="1050" spc="-40">
                <a:solidFill>
                  <a:srgbClr val="7E7C79"/>
                </a:solidFill>
                <a:latin typeface="Trebuchet MS"/>
                <a:cs typeface="Trebuchet MS"/>
              </a:rPr>
              <a:t>for  </a:t>
            </a:r>
            <a:r>
              <a:rPr dirty="0" sz="1050" spc="-5">
                <a:solidFill>
                  <a:srgbClr val="707B72"/>
                </a:solidFill>
                <a:latin typeface="Trebuchet MS"/>
                <a:cs typeface="Trebuchet MS"/>
              </a:rPr>
              <a:t>Protection </a:t>
            </a:r>
            <a:r>
              <a:rPr dirty="0" sz="1050" spc="-5">
                <a:solidFill>
                  <a:srgbClr val="69756B"/>
                </a:solidFill>
                <a:latin typeface="Trebuchet MS"/>
                <a:cs typeface="Trebuchet MS"/>
              </a:rPr>
              <a:t>of</a:t>
            </a:r>
            <a:r>
              <a:rPr dirty="0" sz="1050" spc="-180">
                <a:solidFill>
                  <a:srgbClr val="69756B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837977"/>
                </a:solidFill>
                <a:latin typeface="Trebuchet MS"/>
                <a:cs typeface="Trebuchet MS"/>
              </a:rPr>
              <a:t>Privacy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7625" y="3833812"/>
            <a:ext cx="1358265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25">
              <a:lnSpc>
                <a:spcPts val="1255"/>
              </a:lnSpc>
            </a:pPr>
            <a:r>
              <a:rPr dirty="0" sz="1050" spc="-5">
                <a:solidFill>
                  <a:srgbClr val="777070"/>
                </a:solidFill>
                <a:latin typeface="Trebuchet MS"/>
                <a:cs typeface="Trebuchet MS"/>
              </a:rPr>
              <a:t>Protection </a:t>
            </a:r>
            <a:r>
              <a:rPr dirty="0" sz="1050" spc="-45">
                <a:solidFill>
                  <a:srgbClr val="807074"/>
                </a:solidFill>
                <a:latin typeface="Trebuchet MS"/>
                <a:cs typeface="Trebuchet MS"/>
              </a:rPr>
              <a:t>of </a:t>
            </a:r>
            <a:r>
              <a:rPr dirty="0" sz="1050" spc="-20">
                <a:solidFill>
                  <a:srgbClr val="837E7E"/>
                </a:solidFill>
                <a:latin typeface="Trebuchet MS"/>
                <a:cs typeface="Trebuchet MS"/>
              </a:rPr>
              <a:t>P</a:t>
            </a:r>
            <a:r>
              <a:rPr dirty="0" sz="1050" spc="-20">
                <a:solidFill>
                  <a:srgbClr val="6E6769"/>
                </a:solidFill>
                <a:latin typeface="Trebuchet MS"/>
                <a:cs typeface="Trebuchet MS"/>
              </a:rPr>
              <a:t>erson</a:t>
            </a:r>
            <a:r>
              <a:rPr dirty="0" sz="1050" spc="5">
                <a:solidFill>
                  <a:srgbClr val="6E6769"/>
                </a:solidFill>
                <a:latin typeface="Trebuchet MS"/>
                <a:cs typeface="Trebuchet MS"/>
              </a:rPr>
              <a:t> </a:t>
            </a:r>
            <a:r>
              <a:rPr dirty="0" sz="1050" spc="-155">
                <a:solidFill>
                  <a:srgbClr val="797270"/>
                </a:solidFill>
                <a:latin typeface="Trebuchet MS"/>
                <a:cs typeface="Trebuchet MS"/>
              </a:rPr>
              <a:t>at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ts val="1195"/>
              </a:lnSpc>
            </a:pPr>
            <a:r>
              <a:rPr dirty="0" sz="1000" spc="20">
                <a:solidFill>
                  <a:srgbClr val="706B69"/>
                </a:solidFill>
                <a:latin typeface="Trebuchet MS"/>
                <a:cs typeface="Trebuchet MS"/>
              </a:rPr>
              <a:t>Data </a:t>
            </a:r>
            <a:r>
              <a:rPr dirty="0" sz="1000" spc="-15">
                <a:solidFill>
                  <a:srgbClr val="807775"/>
                </a:solidFill>
                <a:latin typeface="Trebuchet MS"/>
                <a:cs typeface="Trebuchet MS"/>
              </a:rPr>
              <a:t>Law</a:t>
            </a:r>
            <a:r>
              <a:rPr dirty="0" sz="1000" spc="50">
                <a:solidFill>
                  <a:srgbClr val="807775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7C7572"/>
                </a:solidFill>
                <a:latin typeface="Trebuchet MS"/>
                <a:cs typeface="Trebuchet MS"/>
              </a:rPr>
              <a:t>2001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3975" y="1176337"/>
            <a:ext cx="734695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35">
                <a:solidFill>
                  <a:srgbClr val="70706B"/>
                </a:solidFill>
                <a:latin typeface="Consolas"/>
                <a:cs typeface="Consolas"/>
              </a:rPr>
              <a:t>ProtecGon</a:t>
            </a:r>
            <a:r>
              <a:rPr dirty="0" sz="1050" spc="-310">
                <a:solidFill>
                  <a:srgbClr val="70706B"/>
                </a:solidFill>
                <a:latin typeface="Consolas"/>
                <a:cs typeface="Consolas"/>
              </a:rPr>
              <a:t> </a:t>
            </a:r>
            <a:r>
              <a:rPr dirty="0" baseline="25000" sz="1500" spc="-284">
                <a:solidFill>
                  <a:srgbClr val="7E7270"/>
                </a:solidFill>
                <a:latin typeface="Trebuchet MS"/>
                <a:cs typeface="Trebuchet MS"/>
              </a:rPr>
              <a:t>•</a:t>
            </a:r>
            <a:endParaRPr baseline="25000" sz="15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0725" y="636587"/>
            <a:ext cx="1703070" cy="81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" indent="-171450">
              <a:lnSpc>
                <a:spcPts val="1285"/>
              </a:lnSpc>
              <a:buClr>
                <a:srgbClr val="807270"/>
              </a:buClr>
              <a:buChar char="•"/>
              <a:tabLst>
                <a:tab pos="184150" algn="l"/>
              </a:tabLst>
            </a:pPr>
            <a:r>
              <a:rPr dirty="0" sz="1100" spc="-50">
                <a:solidFill>
                  <a:srgbClr val="7C7772"/>
                </a:solidFill>
                <a:latin typeface="Trebuchet MS"/>
                <a:cs typeface="Trebuchet MS"/>
              </a:rPr>
              <a:t>EU </a:t>
            </a:r>
            <a:r>
              <a:rPr dirty="0" sz="1100" spc="-40">
                <a:solidFill>
                  <a:srgbClr val="837779"/>
                </a:solidFill>
                <a:latin typeface="Trebuchet MS"/>
                <a:cs typeface="Trebuchet MS"/>
              </a:rPr>
              <a:t>DPD</a:t>
            </a:r>
            <a:r>
              <a:rPr dirty="0" sz="1100" spc="80">
                <a:solidFill>
                  <a:srgbClr val="837779"/>
                </a:solidFill>
                <a:latin typeface="Trebuchet MS"/>
                <a:cs typeface="Trebuchet MS"/>
              </a:rPr>
              <a:t> </a:t>
            </a:r>
            <a:r>
              <a:rPr dirty="0" sz="1100" spc="-350">
                <a:solidFill>
                  <a:srgbClr val="BFB3B5"/>
                </a:solidFill>
                <a:latin typeface="Trebuchet MS"/>
                <a:cs typeface="Trebuchet MS"/>
              </a:rPr>
              <a:t>1</a:t>
            </a:r>
            <a:r>
              <a:rPr dirty="0" sz="1100" spc="-135">
                <a:solidFill>
                  <a:srgbClr val="BFB3B5"/>
                </a:solidFill>
                <a:latin typeface="Trebuchet MS"/>
                <a:cs typeface="Trebuchet MS"/>
              </a:rPr>
              <a:t> </a:t>
            </a:r>
            <a:r>
              <a:rPr dirty="0" sz="1100" spc="-100">
                <a:solidFill>
                  <a:srgbClr val="777270"/>
                </a:solidFill>
                <a:latin typeface="Trebuchet MS"/>
                <a:cs typeface="Trebuchet MS"/>
              </a:rPr>
              <a:t>995</a:t>
            </a:r>
            <a:endParaRPr sz="1100">
              <a:latin typeface="Trebuchet MS"/>
              <a:cs typeface="Trebuchet MS"/>
            </a:endParaRPr>
          </a:p>
          <a:p>
            <a:pPr marL="184150">
              <a:lnSpc>
                <a:spcPts val="1225"/>
              </a:lnSpc>
            </a:pPr>
            <a:r>
              <a:rPr dirty="0" sz="1050" spc="-15">
                <a:solidFill>
                  <a:srgbClr val="7C7270"/>
                </a:solidFill>
                <a:latin typeface="Trebuchet MS"/>
                <a:cs typeface="Trebuchet MS"/>
              </a:rPr>
              <a:t>Dntn </a:t>
            </a:r>
            <a:r>
              <a:rPr dirty="0" sz="1050" spc="-45">
                <a:solidFill>
                  <a:srgbClr val="7C7272"/>
                </a:solidFill>
                <a:latin typeface="Trebuchet MS"/>
                <a:cs typeface="Trebuchet MS"/>
              </a:rPr>
              <a:t>Retei1ti </a:t>
            </a:r>
            <a:r>
              <a:rPr dirty="0" sz="1050" spc="-70">
                <a:solidFill>
                  <a:srgbClr val="70756B"/>
                </a:solidFill>
                <a:latin typeface="Trebuchet MS"/>
                <a:cs typeface="Trebuchet MS"/>
              </a:rPr>
              <a:t>on</a:t>
            </a:r>
            <a:r>
              <a:rPr dirty="0" sz="1050" spc="5">
                <a:solidFill>
                  <a:srgbClr val="70756B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6E7067"/>
                </a:solidFill>
                <a:latin typeface="Trebuchet MS"/>
                <a:cs typeface="Trebuchet MS"/>
              </a:rPr>
              <a:t>Directive</a:t>
            </a:r>
            <a:endParaRPr sz="1050">
              <a:latin typeface="Trebuchet MS"/>
              <a:cs typeface="Trebuchet MS"/>
            </a:endParaRPr>
          </a:p>
          <a:p>
            <a:pPr marL="184150" marR="5080" indent="-171450">
              <a:lnSpc>
                <a:spcPts val="1280"/>
              </a:lnSpc>
              <a:spcBef>
                <a:spcPts val="40"/>
              </a:spcBef>
              <a:buClr>
                <a:srgbClr val="706962"/>
              </a:buClr>
              <a:buChar char="•"/>
              <a:tabLst>
                <a:tab pos="184150" algn="l"/>
              </a:tabLst>
            </a:pPr>
            <a:r>
              <a:rPr dirty="0" sz="1000" spc="15">
                <a:solidFill>
                  <a:srgbClr val="757E75"/>
                </a:solidFill>
                <a:latin typeface="Trebuchet MS"/>
                <a:cs typeface="Trebuchet MS"/>
              </a:rPr>
              <a:t>EU </a:t>
            </a:r>
            <a:r>
              <a:rPr dirty="0" sz="1000">
                <a:solidFill>
                  <a:srgbClr val="6E776E"/>
                </a:solidFill>
                <a:latin typeface="Trebuchet MS"/>
                <a:cs typeface="Trebuchet MS"/>
              </a:rPr>
              <a:t>Privacy </a:t>
            </a:r>
            <a:r>
              <a:rPr dirty="0" sz="1000" spc="-75">
                <a:solidFill>
                  <a:srgbClr val="747B72"/>
                </a:solidFill>
                <a:latin typeface="Trebuchet MS"/>
                <a:cs typeface="Trebuchet MS"/>
              </a:rPr>
              <a:t>an </a:t>
            </a:r>
            <a:r>
              <a:rPr dirty="0" sz="1000" spc="-65">
                <a:solidFill>
                  <a:srgbClr val="697069"/>
                </a:solidFill>
                <a:latin typeface="Trebuchet MS"/>
                <a:cs typeface="Trebuchet MS"/>
              </a:rPr>
              <a:t>d </a:t>
            </a:r>
            <a:r>
              <a:rPr dirty="0" sz="1000" spc="-25">
                <a:solidFill>
                  <a:srgbClr val="797970"/>
                </a:solidFill>
                <a:latin typeface="Trebuchet MS"/>
                <a:cs typeface="Trebuchet MS"/>
              </a:rPr>
              <a:t>Etectri </a:t>
            </a:r>
            <a:r>
              <a:rPr dirty="0" sz="1000" spc="-35">
                <a:solidFill>
                  <a:srgbClr val="6B6E67"/>
                </a:solidFill>
                <a:latin typeface="Trebuchet MS"/>
                <a:cs typeface="Trebuchet MS"/>
              </a:rPr>
              <a:t>c </a:t>
            </a:r>
            <a:r>
              <a:rPr dirty="0" sz="1000" spc="-55">
                <a:solidFill>
                  <a:srgbClr val="6B6E67"/>
                </a:solidFill>
                <a:latin typeface="Trebuchet MS"/>
                <a:cs typeface="Trebuchet MS"/>
              </a:rPr>
              <a:t> </a:t>
            </a:r>
            <a:r>
              <a:rPr dirty="0" sz="1000" spc="95">
                <a:solidFill>
                  <a:srgbClr val="697267"/>
                </a:solidFill>
                <a:latin typeface="Trebuchet MS"/>
                <a:cs typeface="Trebuchet MS"/>
              </a:rPr>
              <a:t>Connu</a:t>
            </a:r>
            <a:r>
              <a:rPr dirty="0" sz="1000" spc="-125">
                <a:solidFill>
                  <a:srgbClr val="697267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707B70"/>
                </a:solidFill>
                <a:latin typeface="Trebuchet MS"/>
                <a:cs typeface="Trebuchet MS"/>
              </a:rPr>
              <a:t>ni</a:t>
            </a:r>
            <a:r>
              <a:rPr dirty="0" sz="1000" spc="-150">
                <a:solidFill>
                  <a:srgbClr val="707B70"/>
                </a:solidFill>
                <a:latin typeface="Trebuchet MS"/>
                <a:cs typeface="Trebuchet MS"/>
              </a:rPr>
              <a:t> </a:t>
            </a:r>
            <a:r>
              <a:rPr dirty="0" sz="1000" spc="-35">
                <a:solidFill>
                  <a:srgbClr val="777B72"/>
                </a:solidFill>
                <a:latin typeface="Trebuchet MS"/>
                <a:cs typeface="Trebuchet MS"/>
              </a:rPr>
              <a:t>cnti</a:t>
            </a:r>
            <a:r>
              <a:rPr dirty="0" sz="1000" spc="-110">
                <a:solidFill>
                  <a:srgbClr val="777B72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697569"/>
                </a:solidFill>
                <a:latin typeface="Trebuchet MS"/>
                <a:cs typeface="Trebuchet MS"/>
              </a:rPr>
              <a:t>on</a:t>
            </a:r>
            <a:r>
              <a:rPr dirty="0" sz="1000" spc="170">
                <a:solidFill>
                  <a:srgbClr val="697569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74776E"/>
                </a:solidFill>
                <a:latin typeface="Trebuchet MS"/>
                <a:cs typeface="Trebuchet MS"/>
              </a:rPr>
              <a:t>Directive</a:t>
            </a:r>
            <a:endParaRPr sz="1000">
              <a:latin typeface="Trebuchet MS"/>
              <a:cs typeface="Trebuchet MS"/>
            </a:endParaRPr>
          </a:p>
          <a:p>
            <a:pPr marL="184150" indent="-171450">
              <a:lnSpc>
                <a:spcPts val="1250"/>
              </a:lnSpc>
              <a:buClr>
                <a:srgbClr val="726456"/>
              </a:buClr>
              <a:buChar char="•"/>
              <a:tabLst>
                <a:tab pos="184150" algn="l"/>
              </a:tabLst>
            </a:pPr>
            <a:r>
              <a:rPr dirty="0" sz="1150" spc="-225">
                <a:solidFill>
                  <a:srgbClr val="757770"/>
                </a:solidFill>
                <a:latin typeface="Arial"/>
                <a:cs typeface="Arial"/>
              </a:rPr>
              <a:t>GDPR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97325" y="1606867"/>
            <a:ext cx="1096645" cy="314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2725" marR="5080" indent="-200025">
              <a:lnSpc>
                <a:spcPts val="1200"/>
              </a:lnSpc>
              <a:buClr>
                <a:srgbClr val="75706D"/>
              </a:buClr>
              <a:buChar char="•"/>
              <a:tabLst>
                <a:tab pos="184150" algn="l"/>
              </a:tabLst>
            </a:pPr>
            <a:r>
              <a:rPr dirty="0" sz="1100" spc="-40">
                <a:solidFill>
                  <a:srgbClr val="746E6B"/>
                </a:solidFill>
                <a:latin typeface="Trebuchet MS"/>
                <a:cs typeface="Trebuchet MS"/>
              </a:rPr>
              <a:t>Draft</a:t>
            </a:r>
            <a:r>
              <a:rPr dirty="0" sz="1100" spc="5">
                <a:solidFill>
                  <a:srgbClr val="746E6B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77756E"/>
                </a:solidFill>
                <a:latin typeface="Trebuchet MS"/>
                <a:cs typeface="Trebuchet MS"/>
              </a:rPr>
              <a:t>of</a:t>
            </a:r>
            <a:r>
              <a:rPr dirty="0" sz="1100" spc="60">
                <a:solidFill>
                  <a:srgbClr val="77756E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777B74"/>
                </a:solidFill>
                <a:latin typeface="Trebuchet MS"/>
                <a:cs typeface="Trebuchet MS"/>
              </a:rPr>
              <a:t>Data </a:t>
            </a:r>
            <a:r>
              <a:rPr dirty="0" sz="1100" spc="-270">
                <a:solidFill>
                  <a:srgbClr val="777B74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796D6D"/>
                </a:solidFill>
                <a:latin typeface="Trebuchet MS"/>
                <a:cs typeface="Trebuchet MS"/>
              </a:rPr>
              <a:t>Protection</a:t>
            </a:r>
            <a:r>
              <a:rPr dirty="0" sz="1100" spc="45">
                <a:solidFill>
                  <a:srgbClr val="796D6D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726E6B"/>
                </a:solidFill>
                <a:latin typeface="Trebuchet MS"/>
                <a:cs typeface="Trebuchet MS"/>
              </a:rPr>
              <a:t>Act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68900" y="1522117"/>
            <a:ext cx="137033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2725" marR="5080" indent="-200025">
              <a:lnSpc>
                <a:spcPct val="98200"/>
              </a:lnSpc>
              <a:buClr>
                <a:srgbClr val="756E64"/>
              </a:buClr>
              <a:buChar char="•"/>
              <a:tabLst>
                <a:tab pos="174625" algn="l"/>
              </a:tabLst>
            </a:pPr>
            <a:r>
              <a:rPr dirty="0" sz="1050" spc="-65">
                <a:solidFill>
                  <a:srgbClr val="757C75"/>
                </a:solidFill>
                <a:latin typeface="Trebuchet MS"/>
                <a:cs typeface="Trebuchet MS"/>
              </a:rPr>
              <a:t>Th </a:t>
            </a:r>
            <a:r>
              <a:rPr dirty="0" sz="1050" spc="-125">
                <a:solidFill>
                  <a:srgbClr val="72776E"/>
                </a:solidFill>
                <a:latin typeface="Trebuchet MS"/>
                <a:cs typeface="Trebuchet MS"/>
              </a:rPr>
              <a:t>e </a:t>
            </a:r>
            <a:r>
              <a:rPr dirty="0" sz="1050" spc="-155">
                <a:solidFill>
                  <a:srgbClr val="6D6B67"/>
                </a:solidFill>
                <a:latin typeface="Trebuchet MS"/>
                <a:cs typeface="Trebuchet MS"/>
              </a:rPr>
              <a:t>Rei </a:t>
            </a:r>
            <a:r>
              <a:rPr dirty="0" sz="1050" spc="-50">
                <a:solidFill>
                  <a:srgbClr val="707C72"/>
                </a:solidFill>
                <a:latin typeface="Trebuchet MS"/>
                <a:cs typeface="Trebuchet MS"/>
              </a:rPr>
              <a:t>ssi </a:t>
            </a:r>
            <a:r>
              <a:rPr dirty="0" sz="1050" spc="-95">
                <a:solidFill>
                  <a:srgbClr val="6B726B"/>
                </a:solidFill>
                <a:latin typeface="Trebuchet MS"/>
                <a:cs typeface="Trebuchet MS"/>
              </a:rPr>
              <a:t>an </a:t>
            </a:r>
            <a:r>
              <a:rPr dirty="0" sz="1050" spc="-25">
                <a:solidFill>
                  <a:srgbClr val="797772"/>
                </a:solidFill>
                <a:latin typeface="Trebuchet MS"/>
                <a:cs typeface="Trebuchet MS"/>
              </a:rPr>
              <a:t>Federal </a:t>
            </a:r>
            <a:r>
              <a:rPr dirty="0" sz="1050" spc="-135">
                <a:solidFill>
                  <a:srgbClr val="797772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697267"/>
                </a:solidFill>
                <a:latin typeface="Trebuchet MS"/>
                <a:cs typeface="Trebuchet MS"/>
              </a:rPr>
              <a:t>Law </a:t>
            </a:r>
            <a:r>
              <a:rPr dirty="0" sz="1050" spc="-70">
                <a:solidFill>
                  <a:srgbClr val="697C70"/>
                </a:solidFill>
                <a:latin typeface="Trebuchet MS"/>
                <a:cs typeface="Trebuchet MS"/>
              </a:rPr>
              <a:t>on </a:t>
            </a:r>
            <a:r>
              <a:rPr dirty="0" sz="1050" spc="-15">
                <a:solidFill>
                  <a:srgbClr val="6D746B"/>
                </a:solidFill>
                <a:latin typeface="Trebuchet MS"/>
                <a:cs typeface="Trebuchet MS"/>
              </a:rPr>
              <a:t>Person</a:t>
            </a:r>
            <a:r>
              <a:rPr dirty="0" sz="1050" spc="-180">
                <a:solidFill>
                  <a:srgbClr val="6D746B"/>
                </a:solidFill>
                <a:latin typeface="Trebuchet MS"/>
                <a:cs typeface="Trebuchet MS"/>
              </a:rPr>
              <a:t> </a:t>
            </a:r>
            <a:r>
              <a:rPr dirty="0" sz="1050" spc="-155">
                <a:solidFill>
                  <a:srgbClr val="6B7467"/>
                </a:solidFill>
                <a:latin typeface="Trebuchet MS"/>
                <a:cs typeface="Trebuchet MS"/>
              </a:rPr>
              <a:t>at </a:t>
            </a:r>
            <a:r>
              <a:rPr dirty="0" sz="1050" spc="-100">
                <a:solidFill>
                  <a:srgbClr val="6B7467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72756B"/>
                </a:solidFill>
                <a:latin typeface="Arial"/>
                <a:cs typeface="Arial"/>
              </a:rPr>
              <a:t>Data </a:t>
            </a:r>
            <a:r>
              <a:rPr dirty="0" sz="1050" spc="-40">
                <a:solidFill>
                  <a:srgbClr val="6D776E"/>
                </a:solidFill>
                <a:latin typeface="Arial"/>
                <a:cs typeface="Arial"/>
              </a:rPr>
              <a:t>{No.</a:t>
            </a:r>
            <a:r>
              <a:rPr dirty="0" sz="1050" spc="200">
                <a:solidFill>
                  <a:srgbClr val="6D776E"/>
                </a:solidFill>
                <a:latin typeface="Arial"/>
                <a:cs typeface="Arial"/>
              </a:rPr>
              <a:t> </a:t>
            </a:r>
            <a:r>
              <a:rPr dirty="0" sz="1050" spc="-30">
                <a:solidFill>
                  <a:srgbClr val="A5B1A8"/>
                </a:solidFill>
                <a:latin typeface="Arial"/>
                <a:cs typeface="Arial"/>
              </a:rPr>
              <a:t>I</a:t>
            </a:r>
            <a:r>
              <a:rPr dirty="0" sz="1050" spc="-30">
                <a:solidFill>
                  <a:srgbClr val="777269"/>
                </a:solidFill>
                <a:latin typeface="Arial"/>
                <a:cs typeface="Arial"/>
              </a:rPr>
              <a:t>52-FZ)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9300" y="3311842"/>
            <a:ext cx="1103630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dirty="0" sz="1050" spc="-35">
                <a:solidFill>
                  <a:srgbClr val="72726B"/>
                </a:solidFill>
                <a:latin typeface="Trebuchet MS"/>
                <a:cs typeface="Trebuchet MS"/>
              </a:rPr>
              <a:t>Au</a:t>
            </a:r>
            <a:r>
              <a:rPr dirty="0" sz="1050" spc="-110">
                <a:solidFill>
                  <a:srgbClr val="72726B"/>
                </a:solidFill>
                <a:latin typeface="Trebuchet MS"/>
                <a:cs typeface="Trebuchet MS"/>
              </a:rPr>
              <a:t> </a:t>
            </a:r>
            <a:r>
              <a:rPr dirty="0" sz="1050" spc="-75">
                <a:solidFill>
                  <a:srgbClr val="677064"/>
                </a:solidFill>
                <a:latin typeface="Trebuchet MS"/>
                <a:cs typeface="Trebuchet MS"/>
              </a:rPr>
              <a:t>strati</a:t>
            </a:r>
            <a:r>
              <a:rPr dirty="0" sz="1050" spc="-100">
                <a:solidFill>
                  <a:srgbClr val="677064"/>
                </a:solidFill>
                <a:latin typeface="Trebuchet MS"/>
                <a:cs typeface="Trebuchet MS"/>
              </a:rPr>
              <a:t> </a:t>
            </a:r>
            <a:r>
              <a:rPr dirty="0" sz="1050" spc="-95">
                <a:solidFill>
                  <a:srgbClr val="6E756B"/>
                </a:solidFill>
                <a:latin typeface="Trebuchet MS"/>
                <a:cs typeface="Trebuchet MS"/>
              </a:rPr>
              <a:t>an</a:t>
            </a:r>
            <a:r>
              <a:rPr dirty="0" sz="1050" spc="-85">
                <a:solidFill>
                  <a:srgbClr val="6E756B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776E6B"/>
                </a:solidFill>
                <a:latin typeface="Trebuchet MS"/>
                <a:cs typeface="Trebuchet MS"/>
              </a:rPr>
              <a:t>Federal </a:t>
            </a:r>
            <a:r>
              <a:rPr dirty="0" sz="1050" spc="-220">
                <a:solidFill>
                  <a:srgbClr val="776E6B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7B8279"/>
                </a:solidFill>
                <a:latin typeface="Trebuchet MS"/>
                <a:cs typeface="Trebuchet MS"/>
              </a:rPr>
              <a:t>Pri </a:t>
            </a:r>
            <a:r>
              <a:rPr dirty="0" sz="1050" spc="-55">
                <a:solidFill>
                  <a:srgbClr val="6B726B"/>
                </a:solidFill>
                <a:latin typeface="Trebuchet MS"/>
                <a:cs typeface="Trebuchet MS"/>
              </a:rPr>
              <a:t>va   </a:t>
            </a:r>
            <a:r>
              <a:rPr dirty="0" sz="1050" spc="25">
                <a:solidFill>
                  <a:srgbClr val="6B726B"/>
                </a:solidFill>
                <a:latin typeface="Trebuchet MS"/>
                <a:cs typeface="Trebuchet MS"/>
              </a:rPr>
              <a:t>' </a:t>
            </a:r>
            <a:r>
              <a:rPr dirty="0" sz="1050" spc="-10">
                <a:solidFill>
                  <a:srgbClr val="797070"/>
                </a:solidFill>
                <a:latin typeface="Trebuchet MS"/>
                <a:cs typeface="Trebuchet MS"/>
              </a:rPr>
              <a:t>Act </a:t>
            </a:r>
            <a:r>
              <a:rPr dirty="0" sz="1050" spc="-185">
                <a:solidFill>
                  <a:srgbClr val="A7AEA7"/>
                </a:solidFill>
                <a:latin typeface="Trebuchet MS"/>
                <a:cs typeface="Trebuchet MS"/>
              </a:rPr>
              <a:t>J</a:t>
            </a:r>
            <a:r>
              <a:rPr dirty="0" sz="1050" spc="-135">
                <a:solidFill>
                  <a:srgbClr val="A7AEA7"/>
                </a:solidFill>
                <a:latin typeface="Trebuchet MS"/>
                <a:cs typeface="Trebuchet MS"/>
              </a:rPr>
              <a:t> </a:t>
            </a:r>
            <a:r>
              <a:rPr dirty="0" sz="1050" spc="-80">
                <a:solidFill>
                  <a:srgbClr val="7B7070"/>
                </a:solidFill>
                <a:latin typeface="Trebuchet MS"/>
                <a:cs typeface="Trebuchet MS"/>
              </a:rPr>
              <a:t>988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8500" y="2147887"/>
            <a:ext cx="114935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25">
                <a:solidFill>
                  <a:srgbClr val="74756B"/>
                </a:solidFill>
                <a:latin typeface="Trebuchet MS"/>
                <a:cs typeface="Trebuchet MS"/>
              </a:rPr>
              <a:t>Cvber </a:t>
            </a:r>
            <a:r>
              <a:rPr dirty="0" sz="1050" spc="-35">
                <a:solidFill>
                  <a:srgbClr val="696E67"/>
                </a:solidFill>
                <a:latin typeface="Trebuchet MS"/>
                <a:cs typeface="Trebuchet MS"/>
              </a:rPr>
              <a:t>Secu </a:t>
            </a:r>
            <a:r>
              <a:rPr dirty="0" sz="1050" spc="-100">
                <a:solidFill>
                  <a:srgbClr val="7C7E77"/>
                </a:solidFill>
                <a:latin typeface="Trebuchet MS"/>
                <a:cs typeface="Trebuchet MS"/>
              </a:rPr>
              <a:t>ri </a:t>
            </a:r>
            <a:r>
              <a:rPr dirty="0" sz="1050" spc="-25">
                <a:solidFill>
                  <a:srgbClr val="747069"/>
                </a:solidFill>
                <a:latin typeface="Trebuchet MS"/>
                <a:cs typeface="Trebuchet MS"/>
              </a:rPr>
              <a:t>ty</a:t>
            </a:r>
            <a:r>
              <a:rPr dirty="0" sz="1050" spc="-100">
                <a:solidFill>
                  <a:srgbClr val="747069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72726B"/>
                </a:solidFill>
                <a:latin typeface="Trebuchet MS"/>
                <a:cs typeface="Trebuchet MS"/>
              </a:rPr>
              <a:t>Lnw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45275" y="2683192"/>
            <a:ext cx="91503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 marR="5080" indent="-28575">
              <a:lnSpc>
                <a:spcPts val="1200"/>
              </a:lnSpc>
            </a:pPr>
            <a:r>
              <a:rPr dirty="0" sz="1050" spc="-15">
                <a:solidFill>
                  <a:srgbClr val="807779"/>
                </a:solidFill>
                <a:latin typeface="Trebuchet MS"/>
                <a:cs typeface="Trebuchet MS"/>
              </a:rPr>
              <a:t>Person</a:t>
            </a:r>
            <a:r>
              <a:rPr dirty="0" sz="1050" spc="-155">
                <a:solidFill>
                  <a:srgbClr val="807779"/>
                </a:solidFill>
                <a:latin typeface="Trebuchet MS"/>
                <a:cs typeface="Trebuchet MS"/>
              </a:rPr>
              <a:t> </a:t>
            </a:r>
            <a:r>
              <a:rPr dirty="0" sz="1050" spc="-155">
                <a:solidFill>
                  <a:srgbClr val="706B67"/>
                </a:solidFill>
                <a:latin typeface="Trebuchet MS"/>
                <a:cs typeface="Trebuchet MS"/>
              </a:rPr>
              <a:t>at</a:t>
            </a:r>
            <a:r>
              <a:rPr dirty="0" sz="1050" spc="-125">
                <a:solidFill>
                  <a:srgbClr val="706B67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7C7274"/>
                </a:solidFill>
                <a:latin typeface="Trebuchet MS"/>
                <a:cs typeface="Trebuchet MS"/>
              </a:rPr>
              <a:t>Dntn </a:t>
            </a:r>
            <a:r>
              <a:rPr dirty="0" sz="1050" spc="-260">
                <a:solidFill>
                  <a:srgbClr val="7C7274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7E7975"/>
                </a:solidFill>
                <a:latin typeface="Trebuchet MS"/>
                <a:cs typeface="Trebuchet MS"/>
              </a:rPr>
              <a:t>Protection</a:t>
            </a:r>
            <a:r>
              <a:rPr dirty="0" sz="1050" spc="35">
                <a:solidFill>
                  <a:srgbClr val="7E7975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706766"/>
                </a:solidFill>
                <a:latin typeface="Trebuchet MS"/>
                <a:cs typeface="Trebuchet MS"/>
              </a:rPr>
              <a:t>Act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16775" y="1702117"/>
            <a:ext cx="1236980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 marR="5080" indent="-28575">
              <a:lnSpc>
                <a:spcPts val="1200"/>
              </a:lnSpc>
            </a:pPr>
            <a:r>
              <a:rPr dirty="0" sz="1050" spc="-130">
                <a:solidFill>
                  <a:srgbClr val="857977"/>
                </a:solidFill>
                <a:latin typeface="Courier New"/>
                <a:cs typeface="Courier New"/>
              </a:rPr>
              <a:t>Person</a:t>
            </a:r>
            <a:r>
              <a:rPr dirty="0" sz="1050" spc="-465">
                <a:solidFill>
                  <a:srgbClr val="857977"/>
                </a:solidFill>
                <a:latin typeface="Courier New"/>
                <a:cs typeface="Courier New"/>
              </a:rPr>
              <a:t> </a:t>
            </a:r>
            <a:r>
              <a:rPr dirty="0" sz="1050" spc="60">
                <a:solidFill>
                  <a:srgbClr val="857977"/>
                </a:solidFill>
                <a:latin typeface="Courier New"/>
                <a:cs typeface="Courier New"/>
              </a:rPr>
              <a:t>N</a:t>
            </a:r>
            <a:r>
              <a:rPr dirty="0" sz="1050" spc="-390">
                <a:solidFill>
                  <a:srgbClr val="857977"/>
                </a:solidFill>
                <a:latin typeface="Courier New"/>
                <a:cs typeface="Courier New"/>
              </a:rPr>
              <a:t> </a:t>
            </a:r>
            <a:r>
              <a:rPr dirty="0" sz="1050" spc="-145">
                <a:solidFill>
                  <a:srgbClr val="857977"/>
                </a:solidFill>
                <a:latin typeface="Courier New"/>
                <a:cs typeface="Courier New"/>
              </a:rPr>
              <a:t>infon&lt;ntion </a:t>
            </a:r>
            <a:r>
              <a:rPr dirty="0" sz="1050" spc="-535">
                <a:solidFill>
                  <a:srgbClr val="857977"/>
                </a:solidFill>
                <a:latin typeface="Courier New"/>
                <a:cs typeface="Courier New"/>
              </a:rPr>
              <a:t> </a:t>
            </a:r>
            <a:r>
              <a:rPr dirty="0" sz="1050" spc="-145">
                <a:solidFill>
                  <a:srgbClr val="796E6E"/>
                </a:solidFill>
                <a:latin typeface="Courier New"/>
                <a:cs typeface="Courier New"/>
              </a:rPr>
              <a:t>Protection</a:t>
            </a:r>
            <a:r>
              <a:rPr dirty="0" sz="1050" spc="-250">
                <a:solidFill>
                  <a:srgbClr val="796E6E"/>
                </a:solidFill>
                <a:latin typeface="Courier New"/>
                <a:cs typeface="Courier New"/>
              </a:rPr>
              <a:t> </a:t>
            </a:r>
            <a:r>
              <a:rPr dirty="0" sz="1050" spc="-110">
                <a:solidFill>
                  <a:srgbClr val="7C7272"/>
                </a:solidFill>
                <a:latin typeface="Courier New"/>
                <a:cs typeface="Courier New"/>
              </a:rPr>
              <a:t>Act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12025" y="2254567"/>
            <a:ext cx="1243330" cy="323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 marR="5080" indent="-28575">
              <a:lnSpc>
                <a:spcPts val="1200"/>
              </a:lnSpc>
            </a:pPr>
            <a:r>
              <a:rPr dirty="0" sz="1050" spc="-45">
                <a:solidFill>
                  <a:srgbClr val="7B706E"/>
                </a:solidFill>
                <a:latin typeface="Courier New"/>
                <a:cs typeface="Courier New"/>
              </a:rPr>
              <a:t>Person]</a:t>
            </a:r>
            <a:r>
              <a:rPr dirty="0" sz="1050" spc="-440">
                <a:solidFill>
                  <a:srgbClr val="7B706E"/>
                </a:solidFill>
                <a:latin typeface="Courier New"/>
                <a:cs typeface="Courier New"/>
              </a:rPr>
              <a:t> </a:t>
            </a:r>
            <a:r>
              <a:rPr dirty="0" sz="1050" spc="-110">
                <a:solidFill>
                  <a:srgbClr val="7E7975"/>
                </a:solidFill>
                <a:latin typeface="Courier New"/>
                <a:cs typeface="Courier New"/>
              </a:rPr>
              <a:t>lnfon&lt;aton </a:t>
            </a:r>
            <a:r>
              <a:rPr dirty="0" sz="1050" spc="-535">
                <a:solidFill>
                  <a:srgbClr val="7E7975"/>
                </a:solidFill>
                <a:latin typeface="Courier New"/>
                <a:cs typeface="Courier New"/>
              </a:rPr>
              <a:t> </a:t>
            </a:r>
            <a:r>
              <a:rPr dirty="0" sz="1050" spc="-145">
                <a:solidFill>
                  <a:srgbClr val="797270"/>
                </a:solidFill>
                <a:latin typeface="Courier New"/>
                <a:cs typeface="Courier New"/>
              </a:rPr>
              <a:t>Protection</a:t>
            </a:r>
            <a:r>
              <a:rPr dirty="0" sz="1050" spc="-250">
                <a:solidFill>
                  <a:srgbClr val="797270"/>
                </a:solidFill>
                <a:latin typeface="Courier New"/>
                <a:cs typeface="Courier New"/>
              </a:rPr>
              <a:t> </a:t>
            </a:r>
            <a:r>
              <a:rPr dirty="0" sz="1050" spc="-110">
                <a:solidFill>
                  <a:srgbClr val="797572"/>
                </a:solidFill>
                <a:latin typeface="Courier New"/>
                <a:cs typeface="Courier New"/>
              </a:rPr>
              <a:t>Act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5350" y="3711892"/>
            <a:ext cx="10941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9525">
              <a:lnSpc>
                <a:spcPts val="1200"/>
              </a:lnSpc>
            </a:pPr>
            <a:r>
              <a:rPr dirty="0" sz="1050" spc="-80">
                <a:solidFill>
                  <a:srgbClr val="6D6D64"/>
                </a:solidFill>
                <a:latin typeface="Trebuchet MS"/>
                <a:cs typeface="Trebuchet MS"/>
              </a:rPr>
              <a:t>Au</a:t>
            </a:r>
            <a:r>
              <a:rPr dirty="0" sz="1050" spc="-100">
                <a:solidFill>
                  <a:srgbClr val="6D6D64"/>
                </a:solidFill>
                <a:latin typeface="Trebuchet MS"/>
                <a:cs typeface="Trebuchet MS"/>
              </a:rPr>
              <a:t> </a:t>
            </a:r>
            <a:r>
              <a:rPr dirty="0" sz="1050" spc="-75">
                <a:solidFill>
                  <a:srgbClr val="797B75"/>
                </a:solidFill>
                <a:latin typeface="Trebuchet MS"/>
                <a:cs typeface="Trebuchet MS"/>
              </a:rPr>
              <a:t>strati</a:t>
            </a:r>
            <a:r>
              <a:rPr dirty="0" sz="1050" spc="-100">
                <a:solidFill>
                  <a:srgbClr val="797B75"/>
                </a:solidFill>
                <a:latin typeface="Trebuchet MS"/>
                <a:cs typeface="Trebuchet MS"/>
              </a:rPr>
              <a:t> </a:t>
            </a:r>
            <a:r>
              <a:rPr dirty="0" sz="1050" spc="-95">
                <a:solidFill>
                  <a:srgbClr val="70796E"/>
                </a:solidFill>
                <a:latin typeface="Trebuchet MS"/>
                <a:cs typeface="Trebuchet MS"/>
              </a:rPr>
              <a:t>an</a:t>
            </a:r>
            <a:r>
              <a:rPr dirty="0" sz="1050" spc="-85">
                <a:solidFill>
                  <a:srgbClr val="70796E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7C7274"/>
                </a:solidFill>
                <a:latin typeface="Trebuchet MS"/>
                <a:cs typeface="Trebuchet MS"/>
              </a:rPr>
              <a:t>Federal </a:t>
            </a:r>
            <a:r>
              <a:rPr dirty="0" sz="1050" spc="-295">
                <a:solidFill>
                  <a:srgbClr val="7C7274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7B7572"/>
                </a:solidFill>
                <a:latin typeface="Trebuchet MS"/>
                <a:cs typeface="Trebuchet MS"/>
              </a:rPr>
              <a:t>Privacv </a:t>
            </a:r>
            <a:r>
              <a:rPr dirty="0" sz="1050" spc="15">
                <a:solidFill>
                  <a:srgbClr val="797270"/>
                </a:solidFill>
                <a:latin typeface="Trebuchet MS"/>
                <a:cs typeface="Trebuchet MS"/>
              </a:rPr>
              <a:t>Act </a:t>
            </a:r>
            <a:r>
              <a:rPr dirty="0" sz="1050" spc="180">
                <a:solidFill>
                  <a:srgbClr val="797270"/>
                </a:solidFill>
                <a:latin typeface="Trebuchet MS"/>
                <a:cs typeface="Trebuchet MS"/>
              </a:rPr>
              <a:t> </a:t>
            </a:r>
            <a:r>
              <a:rPr dirty="0" sz="1050" spc="-80">
                <a:solidFill>
                  <a:srgbClr val="807575"/>
                </a:solidFill>
                <a:latin typeface="Trebuchet MS"/>
                <a:cs typeface="Trebuchet MS"/>
              </a:rPr>
              <a:t>988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3781425"/>
            <a:ext cx="561975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4125" y="3190875"/>
            <a:ext cx="561975" cy="447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3650" y="1457325"/>
            <a:ext cx="5715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14950" y="638175"/>
            <a:ext cx="561975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19800" y="1457325"/>
            <a:ext cx="5715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76725" y="638175"/>
            <a:ext cx="561975" cy="64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7550" y="638175"/>
            <a:ext cx="542925" cy="647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38850" y="3190875"/>
            <a:ext cx="561975" cy="447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86375" y="3781425"/>
            <a:ext cx="57150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7900" y="2286000"/>
            <a:ext cx="561975" cy="6286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43250" y="2286000"/>
            <a:ext cx="2857500" cy="6286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05550" y="2286000"/>
            <a:ext cx="561975" cy="6286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95775" y="3781425"/>
            <a:ext cx="571500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711575" y="2190750"/>
            <a:ext cx="1715770" cy="3765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65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dirty="0" sz="235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0">
                <a:solidFill>
                  <a:srgbClr val="F0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1525" y="2555875"/>
            <a:ext cx="1779270" cy="337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50" spc="85">
                <a:solidFill>
                  <a:srgbClr val="FFFFFF"/>
                </a:solidFill>
                <a:latin typeface="Trebuchet MS"/>
                <a:cs typeface="Trebuchet MS"/>
              </a:rPr>
              <a:t>rotection</a:t>
            </a:r>
            <a:r>
              <a:rPr dirty="0" sz="205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50" spc="-65">
                <a:solidFill>
                  <a:srgbClr val="FFFFFF"/>
                </a:solidFill>
                <a:latin typeface="Arial"/>
                <a:cs typeface="Arial"/>
              </a:rPr>
              <a:t>Reg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54625" y="2536825"/>
            <a:ext cx="587375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40">
                <a:solidFill>
                  <a:srgbClr val="FFFFFF"/>
                </a:solidFill>
                <a:latin typeface="Arial"/>
                <a:cs typeface="Arial"/>
              </a:rPr>
              <a:t>latio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2018-07-15T21:25:20Z</dcterms:created>
  <dcterms:modified xsi:type="dcterms:W3CDTF">2018-07-15T21:25:20Z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2018-04-20T00:00:00Z</vt:filetime>
  </property>
  <property fmtid="{D5CDD505-2E9C-101B-9397-08002B2CF9AE}" pid="3" name="Creator">
    <vt:lpwstr>Adobe Acrobat 8.0</vt:lpwstr>
  </property>
  <property fmtid="{D5CDD505-2E9C-101B-9397-08002B2CF9AE}" pid="4" name="LastSaved">
    <vt:filetime>2018-07-15T00:00:00Z</vt:filetime>
  </property>
</Properties>
</file>