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1942854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7376245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4421010" y="2517912"/>
            <a:ext cx="2955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2062672" y="310100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nginx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766627" y="307997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Eureka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613590" y="305966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4669276" y="802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326255" y="1385398"/>
            <a:ext cx="2343021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147432" y="1385398"/>
            <a:ext cx="2829583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104287" y="196849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053097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38684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16902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5104287" y="1497706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2326255" y="1838819"/>
            <a:ext cx="2534994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31" idx="3"/>
            <a:endCxn id="6" idx="0"/>
          </p:cNvCxnSpPr>
          <p:nvPr/>
        </p:nvCxnSpPr>
        <p:spPr>
          <a:xfrm>
            <a:off x="6597487" y="1838819"/>
            <a:ext cx="3379528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013847" y="2755812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566282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43816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03BE0-1D4E-4712-B829-9EE6B935B996}"/>
              </a:ext>
            </a:extLst>
          </p:cNvPr>
          <p:cNvSpPr/>
          <p:nvPr/>
        </p:nvSpPr>
        <p:spPr>
          <a:xfrm>
            <a:off x="5102591" y="646590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D1A0A3-919A-4652-B952-15D9D4EDA60D}"/>
              </a:ext>
            </a:extLst>
          </p:cNvPr>
          <p:cNvSpPr/>
          <p:nvPr/>
        </p:nvSpPr>
        <p:spPr>
          <a:xfrm>
            <a:off x="5104287" y="2284447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E92012-41C2-40AA-9EFD-6B1FDD470174}"/>
              </a:ext>
            </a:extLst>
          </p:cNvPr>
          <p:cNvSpPr/>
          <p:nvPr/>
        </p:nvSpPr>
        <p:spPr>
          <a:xfrm>
            <a:off x="5012737" y="1931483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F54841-79E2-4378-83C4-725C5B48242A}"/>
              </a:ext>
            </a:extLst>
          </p:cNvPr>
          <p:cNvSpPr/>
          <p:nvPr/>
        </p:nvSpPr>
        <p:spPr>
          <a:xfrm>
            <a:off x="5011041" y="113655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C84BF4-B6D6-44A9-BC4D-23548D65726C}"/>
              </a:ext>
            </a:extLst>
          </p:cNvPr>
          <p:cNvSpPr/>
          <p:nvPr/>
        </p:nvSpPr>
        <p:spPr>
          <a:xfrm>
            <a:off x="4861249" y="552494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837FA7-0AA8-4F4F-8176-331E3D166F31}"/>
              </a:ext>
            </a:extLst>
          </p:cNvPr>
          <p:cNvSpPr/>
          <p:nvPr/>
        </p:nvSpPr>
        <p:spPr>
          <a:xfrm>
            <a:off x="5025597" y="3125143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7CDA6D-D504-4066-B262-EA426561A935}"/>
              </a:ext>
            </a:extLst>
          </p:cNvPr>
          <p:cNvSpPr/>
          <p:nvPr/>
        </p:nvSpPr>
        <p:spPr>
          <a:xfrm>
            <a:off x="7765434" y="546395"/>
            <a:ext cx="400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 eureka1 eureka2 eureka3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20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第六章</a:t>
            </a:r>
            <a:r>
              <a:rPr lang="en-US" altLang="zh-CN" dirty="0"/>
              <a:t> </a:t>
            </a:r>
            <a:r>
              <a:rPr lang="en-US" altLang="zh-CN" dirty="0" err="1"/>
              <a:t>Zuul</a:t>
            </a:r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38168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4267202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4267201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96860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60102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55093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8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5236864" y="809203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4240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0989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4972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901721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1578374"/>
            <a:ext cx="1534995" cy="2688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1578374"/>
            <a:ext cx="4370960" cy="268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6096000" y="1578374"/>
            <a:ext cx="1459996" cy="268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096000" y="1578374"/>
            <a:ext cx="4295961" cy="268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1959377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962358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152881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8312674" y="3328617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毫无优化的架构</a:t>
            </a:r>
          </a:p>
        </p:txBody>
      </p:sp>
    </p:spTree>
    <p:extLst>
      <p:ext uri="{BB962C8B-B14F-4D97-AF65-F5344CB8AC3E}">
        <p14:creationId xmlns:p14="http://schemas.microsoft.com/office/powerpoint/2010/main" val="162729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4267202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4267201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96860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60102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55093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8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22673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4240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0989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4972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901721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3036525"/>
            <a:ext cx="361327" cy="1230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3036525"/>
            <a:ext cx="3197292" cy="1230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3036525"/>
            <a:ext cx="2633664" cy="123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3036525"/>
            <a:ext cx="5469629" cy="123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68362" y="380433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01029" y="383192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37833" y="383192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431985" y="3808052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236864" y="364721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922332" y="1133892"/>
            <a:ext cx="1173668" cy="1133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225214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6096000" y="1133892"/>
            <a:ext cx="1072831" cy="11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3021313"/>
            <a:ext cx="3223130" cy="1245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49" idx="2"/>
          </p:cNvCxnSpPr>
          <p:nvPr/>
        </p:nvCxnSpPr>
        <p:spPr>
          <a:xfrm>
            <a:off x="7168831" y="3021313"/>
            <a:ext cx="328977" cy="11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48" idx="2"/>
          </p:cNvCxnSpPr>
          <p:nvPr/>
        </p:nvCxnSpPr>
        <p:spPr>
          <a:xfrm flipH="1">
            <a:off x="4561004" y="3021313"/>
            <a:ext cx="2607827" cy="11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3021313"/>
            <a:ext cx="5443791" cy="124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9" name="箭头: 左弧形 68">
            <a:extLst>
              <a:ext uri="{FF2B5EF4-FFF2-40B4-BE49-F238E27FC236}">
                <a16:creationId xmlns:a16="http://schemas.microsoft.com/office/drawing/2014/main" id="{E80F7D0D-B8D1-47D4-A39A-A199828DFCB2}"/>
              </a:ext>
            </a:extLst>
          </p:cNvPr>
          <p:cNvSpPr/>
          <p:nvPr/>
        </p:nvSpPr>
        <p:spPr>
          <a:xfrm>
            <a:off x="5794719" y="248816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箭头: 左弧形 69">
            <a:extLst>
              <a:ext uri="{FF2B5EF4-FFF2-40B4-BE49-F238E27FC236}">
                <a16:creationId xmlns:a16="http://schemas.microsoft.com/office/drawing/2014/main" id="{53AE5C4A-2542-4397-B1C2-2FA555D6B8D5}"/>
              </a:ext>
            </a:extLst>
          </p:cNvPr>
          <p:cNvSpPr/>
          <p:nvPr/>
        </p:nvSpPr>
        <p:spPr>
          <a:xfrm rot="10800000">
            <a:off x="6062202" y="248816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7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5474218"/>
            <a:ext cx="1718271" cy="1092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5474219"/>
            <a:ext cx="1718271" cy="1092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71023" y="5435349"/>
            <a:ext cx="1718271" cy="1092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5420138"/>
            <a:ext cx="1718271" cy="1146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93972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29256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7" y="6183591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3751308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96637" y="5892199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64120" y="5892198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14675" y="587742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8982158" y="587742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4520479"/>
            <a:ext cx="361327" cy="953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4520479"/>
            <a:ext cx="3197292" cy="95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4520479"/>
            <a:ext cx="2607827" cy="914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4520479"/>
            <a:ext cx="5469629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1915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4498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44381" y="5027148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398502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160870" y="3847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922332" y="1153925"/>
            <a:ext cx="1097674" cy="10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3736096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6020006" y="1153925"/>
            <a:ext cx="1148825" cy="1038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4505267"/>
            <a:ext cx="3223130" cy="91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7168831" y="4505267"/>
            <a:ext cx="361328" cy="930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5" idx="0"/>
          </p:cNvCxnSpPr>
          <p:nvPr/>
        </p:nvCxnSpPr>
        <p:spPr>
          <a:xfrm flipH="1">
            <a:off x="4561005" y="4505267"/>
            <a:ext cx="2607826" cy="96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4505267"/>
            <a:ext cx="5443791" cy="96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C0BBA60-E5DF-4C06-A48F-288FA1E9DF77}"/>
              </a:ext>
            </a:extLst>
          </p:cNvPr>
          <p:cNvSpPr/>
          <p:nvPr/>
        </p:nvSpPr>
        <p:spPr>
          <a:xfrm>
            <a:off x="4063196" y="220783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6371D3-02BB-4CB1-A018-10D4FC937B8B}"/>
              </a:ext>
            </a:extLst>
          </p:cNvPr>
          <p:cNvSpPr/>
          <p:nvPr/>
        </p:nvSpPr>
        <p:spPr>
          <a:xfrm>
            <a:off x="6309695" y="2192620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8" name="箭头: 左弧形 57">
            <a:extLst>
              <a:ext uri="{FF2B5EF4-FFF2-40B4-BE49-F238E27FC236}">
                <a16:creationId xmlns:a16="http://schemas.microsoft.com/office/drawing/2014/main" id="{6B39B9F0-9857-4AC8-8970-4EFE2A7A54C2}"/>
              </a:ext>
            </a:extLst>
          </p:cNvPr>
          <p:cNvSpPr/>
          <p:nvPr/>
        </p:nvSpPr>
        <p:spPr>
          <a:xfrm>
            <a:off x="5794719" y="2428643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左弧形 59">
            <a:extLst>
              <a:ext uri="{FF2B5EF4-FFF2-40B4-BE49-F238E27FC236}">
                <a16:creationId xmlns:a16="http://schemas.microsoft.com/office/drawing/2014/main" id="{0A672647-8632-45AB-8C54-D33CB4E27E8A}"/>
              </a:ext>
            </a:extLst>
          </p:cNvPr>
          <p:cNvSpPr/>
          <p:nvPr/>
        </p:nvSpPr>
        <p:spPr>
          <a:xfrm rot="10800000">
            <a:off x="6062202" y="2428642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F26C42-6BA7-4364-B6F6-71D8D57E214B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922332" y="2977003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FEFC85-7316-4D87-A2BD-A19F62637939}"/>
              </a:ext>
            </a:extLst>
          </p:cNvPr>
          <p:cNvCxnSpPr>
            <a:cxnSpLocks/>
            <a:stCxn id="55" idx="2"/>
            <a:endCxn id="42" idx="0"/>
          </p:cNvCxnSpPr>
          <p:nvPr/>
        </p:nvCxnSpPr>
        <p:spPr>
          <a:xfrm>
            <a:off x="4922332" y="2977003"/>
            <a:ext cx="2246499" cy="75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FD070CF-17E7-4591-86AF-39021EFB2D4F}"/>
              </a:ext>
            </a:extLst>
          </p:cNvPr>
          <p:cNvCxnSpPr>
            <a:cxnSpLocks/>
            <a:stCxn id="57" idx="2"/>
            <a:endCxn id="21" idx="0"/>
          </p:cNvCxnSpPr>
          <p:nvPr/>
        </p:nvCxnSpPr>
        <p:spPr>
          <a:xfrm flipH="1">
            <a:off x="4922332" y="2961791"/>
            <a:ext cx="2246499" cy="7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C775CB8-BD51-4755-AF95-274D54A21B85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7168831" y="2961791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DEFF522-3C94-445A-9AF0-81AD3F7F55DC}"/>
              </a:ext>
            </a:extLst>
          </p:cNvPr>
          <p:cNvSpPr/>
          <p:nvPr/>
        </p:nvSpPr>
        <p:spPr>
          <a:xfrm>
            <a:off x="9763286" y="2893042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966253-3746-4CE2-AB28-B840E69CDD38}"/>
              </a:ext>
            </a:extLst>
          </p:cNvPr>
          <p:cNvSpPr/>
          <p:nvPr/>
        </p:nvSpPr>
        <p:spPr>
          <a:xfrm>
            <a:off x="9672846" y="4151148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5437C9B-44A8-4059-8E80-01C5451634DA}"/>
              </a:ext>
            </a:extLst>
          </p:cNvPr>
          <p:cNvSpPr/>
          <p:nvPr/>
        </p:nvSpPr>
        <p:spPr>
          <a:xfrm>
            <a:off x="9761590" y="2041926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A05677D-87AA-4EA3-9731-3EC221755EE8}"/>
              </a:ext>
            </a:extLst>
          </p:cNvPr>
          <p:cNvSpPr/>
          <p:nvPr/>
        </p:nvSpPr>
        <p:spPr>
          <a:xfrm>
            <a:off x="9763286" y="3679783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CD890-53CE-4F82-80C5-C8C7CAD0352D}"/>
              </a:ext>
            </a:extLst>
          </p:cNvPr>
          <p:cNvSpPr/>
          <p:nvPr/>
        </p:nvSpPr>
        <p:spPr>
          <a:xfrm>
            <a:off x="9671736" y="332681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8F3D46E-72D6-49B2-9685-B881BA8F229B}"/>
              </a:ext>
            </a:extLst>
          </p:cNvPr>
          <p:cNvSpPr/>
          <p:nvPr/>
        </p:nvSpPr>
        <p:spPr>
          <a:xfrm>
            <a:off x="9670040" y="2531895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B07A515-37F1-4F0B-B20D-BDD8BEEA765A}"/>
              </a:ext>
            </a:extLst>
          </p:cNvPr>
          <p:cNvSpPr/>
          <p:nvPr/>
        </p:nvSpPr>
        <p:spPr>
          <a:xfrm>
            <a:off x="9520248" y="1947830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12BBFDE-4294-46EF-96E7-E9A4E83EB0A9}"/>
              </a:ext>
            </a:extLst>
          </p:cNvPr>
          <p:cNvSpPr/>
          <p:nvPr/>
        </p:nvSpPr>
        <p:spPr>
          <a:xfrm>
            <a:off x="9696203" y="1565228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3B4574B-8834-4B85-A486-EC76FADD0619}"/>
              </a:ext>
            </a:extLst>
          </p:cNvPr>
          <p:cNvCxnSpPr>
            <a:cxnSpLocks/>
            <a:stCxn id="94" idx="1"/>
            <a:endCxn id="42" idx="3"/>
          </p:cNvCxnSpPr>
          <p:nvPr/>
        </p:nvCxnSpPr>
        <p:spPr>
          <a:xfrm flipH="1">
            <a:off x="8027966" y="3234155"/>
            <a:ext cx="1492282" cy="88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A1E10D3-F881-4FAB-BEBA-0B296027ECF4}"/>
              </a:ext>
            </a:extLst>
          </p:cNvPr>
          <p:cNvCxnSpPr>
            <a:cxnSpLocks/>
            <a:stCxn id="7" idx="0"/>
            <a:endCxn id="94" idx="2"/>
          </p:cNvCxnSpPr>
          <p:nvPr/>
        </p:nvCxnSpPr>
        <p:spPr>
          <a:xfrm flipH="1" flipV="1">
            <a:off x="10388367" y="4520479"/>
            <a:ext cx="3594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72F2426-A333-4B3F-B8FA-8DF10D70CECD}"/>
              </a:ext>
            </a:extLst>
          </p:cNvPr>
          <p:cNvSpPr/>
          <p:nvPr/>
        </p:nvSpPr>
        <p:spPr>
          <a:xfrm>
            <a:off x="3987413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http://ip5:port5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C61F1AD-6FA5-489B-BE2F-23C90ACAFF7C}"/>
              </a:ext>
            </a:extLst>
          </p:cNvPr>
          <p:cNvSpPr/>
          <p:nvPr/>
        </p:nvSpPr>
        <p:spPr>
          <a:xfrm>
            <a:off x="6226245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http://ip6:port6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35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234</Words>
  <Application>Microsoft Office PowerPoint</Application>
  <PresentationFormat>宽屏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Administrator</cp:lastModifiedBy>
  <cp:revision>71</cp:revision>
  <dcterms:created xsi:type="dcterms:W3CDTF">2017-11-01T23:43:35Z</dcterms:created>
  <dcterms:modified xsi:type="dcterms:W3CDTF">2017-11-06T06:16:24Z</dcterms:modified>
</cp:coreProperties>
</file>