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banotes.net/web/best_practices_for_speeding_up_your_web_site_conten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239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dirty="0" smtClean="0">
                <a:hlinkClick r:id="rId2" tooltip="Web 前端优化最佳实践之 内容篇"/>
              </a:rPr>
              <a:t>Web </a:t>
            </a:r>
            <a:r>
              <a:rPr lang="zh-CN" altLang="en-US" dirty="0" smtClean="0">
                <a:hlinkClick r:id="rId2" tooltip="Web 前端优化最佳实践之 内容篇"/>
              </a:rPr>
              <a:t>前端优化最佳实践之 内容篇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altLang="zh-CN" b="1" dirty="0" smtClean="0"/>
              <a:t>1. </a:t>
            </a:r>
            <a:r>
              <a:rPr lang="zh-CN" altLang="en-US" b="1" dirty="0" smtClean="0"/>
              <a:t>尽量减少 </a:t>
            </a:r>
            <a:r>
              <a:rPr lang="en-US" altLang="zh-CN" b="1" dirty="0" smtClean="0"/>
              <a:t>HTTP </a:t>
            </a:r>
            <a:r>
              <a:rPr lang="zh-CN" altLang="en-US" b="1" dirty="0" smtClean="0"/>
              <a:t>请</a:t>
            </a:r>
            <a:r>
              <a:rPr lang="zh-CN" altLang="en-US" b="1" dirty="0" smtClean="0"/>
              <a:t>求</a:t>
            </a:r>
            <a:endParaRPr lang="en-US" altLang="zh-CN" b="1" dirty="0" smtClean="0"/>
          </a:p>
          <a:p>
            <a:pPr fontAlgn="base"/>
            <a:r>
              <a:rPr lang="en-US" altLang="zh-CN" b="1" dirty="0" smtClean="0"/>
              <a:t>2. </a:t>
            </a:r>
            <a:r>
              <a:rPr lang="zh-CN" altLang="en-US" b="1" dirty="0" smtClean="0"/>
              <a:t>减少 </a:t>
            </a:r>
            <a:r>
              <a:rPr lang="en-US" altLang="zh-CN" b="1" dirty="0" smtClean="0"/>
              <a:t>DNS </a:t>
            </a:r>
            <a:r>
              <a:rPr lang="zh-CN" altLang="en-US" b="1" dirty="0" smtClean="0"/>
              <a:t>查找 </a:t>
            </a:r>
            <a:r>
              <a:rPr lang="en-US" altLang="zh-CN" b="1" dirty="0" smtClean="0"/>
              <a:t>(</a:t>
            </a:r>
          </a:p>
          <a:p>
            <a:pPr fontAlgn="base"/>
            <a:r>
              <a:rPr lang="en-US" altLang="zh-CN" b="1" dirty="0" smtClean="0"/>
              <a:t>3. </a:t>
            </a:r>
            <a:r>
              <a:rPr lang="zh-CN" altLang="en-US" b="1" dirty="0" smtClean="0"/>
              <a:t>避免重定向</a:t>
            </a:r>
          </a:p>
          <a:p>
            <a:pPr fontAlgn="base"/>
            <a:r>
              <a:rPr lang="en-US" altLang="zh-CN" b="1" dirty="0" smtClean="0"/>
              <a:t>4. </a:t>
            </a:r>
            <a:r>
              <a:rPr lang="zh-CN" altLang="en-US" b="1" dirty="0" smtClean="0"/>
              <a:t>使得 </a:t>
            </a:r>
            <a:r>
              <a:rPr lang="en-US" altLang="zh-CN" b="1" dirty="0" smtClean="0"/>
              <a:t>Ajax </a:t>
            </a:r>
            <a:r>
              <a:rPr lang="zh-CN" altLang="en-US" b="1" dirty="0" smtClean="0"/>
              <a:t>可缓存 </a:t>
            </a:r>
          </a:p>
          <a:p>
            <a:pPr fontAlgn="base"/>
            <a:r>
              <a:rPr lang="en-US" altLang="zh-CN" b="1" dirty="0" smtClean="0"/>
              <a:t>5. </a:t>
            </a:r>
            <a:r>
              <a:rPr lang="zh-CN" altLang="en-US" b="1" dirty="0" smtClean="0"/>
              <a:t>延迟载入组</a:t>
            </a:r>
            <a:r>
              <a:rPr lang="zh-CN" altLang="en-US" b="1" dirty="0" smtClean="0"/>
              <a:t>件</a:t>
            </a:r>
            <a:endParaRPr lang="en-US" altLang="zh-CN" b="1" dirty="0" smtClean="0"/>
          </a:p>
          <a:p>
            <a:pPr fontAlgn="base"/>
            <a:r>
              <a:rPr lang="en-US" altLang="zh-CN" b="1" dirty="0" smtClean="0"/>
              <a:t>6. </a:t>
            </a:r>
            <a:r>
              <a:rPr lang="zh-CN" altLang="en-US" b="1" dirty="0" smtClean="0"/>
              <a:t>预载入组</a:t>
            </a:r>
            <a:r>
              <a:rPr lang="zh-CN" altLang="en-US" b="1" dirty="0" smtClean="0"/>
              <a:t>件</a:t>
            </a:r>
            <a:endParaRPr lang="en-US" altLang="zh-CN" b="1" dirty="0" smtClean="0"/>
          </a:p>
          <a:p>
            <a:pPr fontAlgn="base"/>
            <a:r>
              <a:rPr lang="en-US" altLang="zh-CN" b="1" dirty="0" smtClean="0"/>
              <a:t>7. </a:t>
            </a:r>
            <a:r>
              <a:rPr lang="zh-CN" altLang="en-US" b="1" dirty="0" smtClean="0"/>
              <a:t>减少 </a:t>
            </a:r>
            <a:r>
              <a:rPr lang="en-US" altLang="zh-CN" b="1" dirty="0" smtClean="0"/>
              <a:t>DOM </a:t>
            </a:r>
            <a:r>
              <a:rPr lang="zh-CN" altLang="en-US" b="1" dirty="0" smtClean="0"/>
              <a:t>元素数量</a:t>
            </a:r>
          </a:p>
          <a:p>
            <a:pPr fontAlgn="base"/>
            <a:r>
              <a:rPr lang="en-US" altLang="zh-CN" b="1" dirty="0" smtClean="0"/>
              <a:t>8. </a:t>
            </a:r>
            <a:r>
              <a:rPr lang="zh-CN" altLang="en-US" b="1" dirty="0" smtClean="0"/>
              <a:t>切分组件到多个域</a:t>
            </a:r>
          </a:p>
          <a:p>
            <a:pPr fontAlgn="base"/>
            <a:r>
              <a:rPr lang="en-US" altLang="zh-CN" b="1" dirty="0" smtClean="0"/>
              <a:t>9. </a:t>
            </a:r>
            <a:r>
              <a:rPr lang="zh-CN" altLang="en-US" b="1" dirty="0" smtClean="0"/>
              <a:t>最小化 </a:t>
            </a:r>
            <a:r>
              <a:rPr lang="en-US" altLang="zh-CN" b="1" dirty="0" err="1" smtClean="0"/>
              <a:t>iframe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的数量</a:t>
            </a:r>
          </a:p>
          <a:p>
            <a:pPr fontAlgn="base"/>
            <a:r>
              <a:rPr lang="en-US" altLang="zh-CN" b="1" dirty="0" smtClean="0"/>
              <a:t>10. </a:t>
            </a:r>
            <a:r>
              <a:rPr lang="zh-CN" altLang="en-US" b="1" dirty="0" smtClean="0"/>
              <a:t>杜绝 </a:t>
            </a:r>
            <a:r>
              <a:rPr lang="en-US" altLang="zh-CN" b="1" dirty="0" smtClean="0"/>
              <a:t>http 404 </a:t>
            </a:r>
            <a:r>
              <a:rPr lang="zh-CN" altLang="en-US" b="1" dirty="0" smtClean="0"/>
              <a:t>错误 </a:t>
            </a:r>
            <a:endParaRPr lang="en-US" altLang="zh-CN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尽量减少 </a:t>
            </a:r>
            <a:r>
              <a:rPr lang="en-US" altLang="zh-CN" b="1" dirty="0" smtClean="0"/>
              <a:t>HTTP </a:t>
            </a:r>
            <a:r>
              <a:rPr lang="zh-CN" altLang="en-US" b="1" dirty="0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CN" dirty="0" smtClean="0"/>
              <a:t>1) </a:t>
            </a:r>
            <a:r>
              <a:rPr lang="zh-CN" altLang="en-US" b="1" dirty="0" smtClean="0"/>
              <a:t>合并文件</a:t>
            </a:r>
            <a:r>
              <a:rPr lang="zh-CN" altLang="en-US" dirty="0" smtClean="0"/>
              <a:t>，比如把多个 </a:t>
            </a:r>
            <a:r>
              <a:rPr lang="en-US" altLang="zh-CN" dirty="0" smtClean="0"/>
              <a:t>CSS </a:t>
            </a:r>
            <a:r>
              <a:rPr lang="zh-CN" altLang="en-US" dirty="0" smtClean="0"/>
              <a:t>文件合成一个；</a:t>
            </a:r>
          </a:p>
          <a:p>
            <a:pPr fontAlgn="base"/>
            <a:r>
              <a:rPr lang="en-US" altLang="zh-CN" dirty="0" smtClean="0"/>
              <a:t>2) </a:t>
            </a:r>
            <a:r>
              <a:rPr lang="en-US" altLang="zh-CN" b="1" dirty="0" smtClean="0"/>
              <a:t>CSS Sprites</a:t>
            </a:r>
            <a:r>
              <a:rPr lang="en-US" altLang="zh-CN" dirty="0" smtClean="0"/>
              <a:t> </a:t>
            </a:r>
            <a:r>
              <a:rPr lang="zh-CN" altLang="en-US" dirty="0" smtClean="0"/>
              <a:t>利用 </a:t>
            </a:r>
            <a:r>
              <a:rPr lang="en-US" altLang="zh-CN" dirty="0" smtClean="0"/>
              <a:t>CSS background </a:t>
            </a:r>
            <a:r>
              <a:rPr lang="zh-CN" altLang="en-US" dirty="0" smtClean="0"/>
              <a:t>相关元素进行背景图</a:t>
            </a:r>
            <a:r>
              <a:rPr lang="zh-CN" altLang="en-US" b="1" dirty="0" smtClean="0"/>
              <a:t>绝对</a:t>
            </a:r>
            <a:r>
              <a:rPr lang="zh-CN" altLang="en-US" dirty="0" smtClean="0"/>
              <a:t>定位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3) </a:t>
            </a:r>
            <a:r>
              <a:rPr lang="zh-CN" altLang="en-US" b="1" dirty="0" smtClean="0"/>
              <a:t>图像地图</a:t>
            </a:r>
            <a:endParaRPr lang="zh-CN" altLang="en-US" dirty="0" smtClean="0"/>
          </a:p>
          <a:p>
            <a:pPr fontAlgn="base"/>
            <a:r>
              <a:rPr lang="en-US" altLang="zh-CN" dirty="0" smtClean="0"/>
              <a:t>4) </a:t>
            </a:r>
            <a:r>
              <a:rPr lang="zh-CN" altLang="en-US" b="1" dirty="0" smtClean="0"/>
              <a:t>内联图象</a:t>
            </a:r>
            <a:r>
              <a:rPr lang="zh-CN" altLang="en-US" dirty="0" smtClean="0"/>
              <a:t> 使用 </a:t>
            </a:r>
            <a:r>
              <a:rPr lang="en-US" altLang="zh-CN" dirty="0" smtClean="0">
                <a:hlinkClick r:id="rId2"/>
              </a:rPr>
              <a:t>data: URL scheme</a:t>
            </a:r>
            <a:r>
              <a:rPr lang="en-US" altLang="zh-CN" dirty="0" smtClean="0"/>
              <a:t> </a:t>
            </a:r>
            <a:r>
              <a:rPr lang="zh-CN" altLang="en-US" dirty="0" smtClean="0"/>
              <a:t>在实际的页面嵌入图像数据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CSS </a:t>
            </a:r>
            <a:r>
              <a:rPr lang="en-US" altLang="zh-CN" b="1" dirty="0" smtClean="0"/>
              <a:t>Sprites</a:t>
            </a:r>
            <a:r>
              <a:rPr lang="zh-CN" altLang="en-US" b="1" dirty="0" smtClean="0"/>
              <a:t>：图片放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张图片上；</a:t>
            </a:r>
            <a:endParaRPr lang="en-US" altLang="zh-CN" dirty="0" smtClean="0"/>
          </a:p>
          <a:p>
            <a:r>
              <a:rPr lang="zh-CN" altLang="en-US" dirty="0" smtClean="0"/>
              <a:t> </a:t>
            </a:r>
            <a:r>
              <a:rPr lang="zh-CN" altLang="en-US" b="1" dirty="0" smtClean="0"/>
              <a:t>图像地</a:t>
            </a:r>
            <a:r>
              <a:rPr lang="zh-CN" altLang="en-US" b="1" dirty="0" smtClean="0"/>
              <a:t>图：</a:t>
            </a:r>
            <a:r>
              <a:rPr lang="zh-CN" altLang="en-US" dirty="0" smtClean="0"/>
              <a:t>把</a:t>
            </a:r>
            <a:r>
              <a:rPr lang="zh-CN" altLang="en-US" dirty="0" smtClean="0"/>
              <a:t>一幅图像分成多个区域，每个区域指向不同的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地</a:t>
            </a:r>
            <a:r>
              <a:rPr lang="zh-CN" altLang="en-US" dirty="0" smtClean="0"/>
              <a:t>址；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避免重定向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站点子目录的后面添加个 </a:t>
            </a:r>
            <a:r>
              <a:rPr lang="en-US" altLang="zh-CN" dirty="0" smtClean="0"/>
              <a:t>/ (Slash) </a:t>
            </a:r>
            <a:r>
              <a:rPr lang="zh-CN" altLang="en-US" dirty="0" smtClean="0"/>
              <a:t>，就能有效避免一次重定向。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Web 前端优化最佳实践之 内容篇</vt:lpstr>
      <vt:lpstr>尽量减少 HTTP 请求</vt:lpstr>
      <vt:lpstr>解释</vt:lpstr>
      <vt:lpstr>避免重定向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sprites</dc:title>
  <dc:creator>Administrator</dc:creator>
  <cp:lastModifiedBy>Administrator</cp:lastModifiedBy>
  <cp:revision>18</cp:revision>
  <dcterms:created xsi:type="dcterms:W3CDTF">2016-05-24T02:16:15Z</dcterms:created>
  <dcterms:modified xsi:type="dcterms:W3CDTF">2016-05-24T02:47:13Z</dcterms:modified>
</cp:coreProperties>
</file>