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正则表达式简介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定义：         用来匹配和处理文本的字符串；</a:t>
            </a:r>
            <a:endParaRPr lang="zh-CN" altLang="en-US"/>
          </a:p>
          <a:p>
            <a:r>
              <a:rPr lang="zh-CN" altLang="en-US"/>
              <a:t>使用：         内置于其他语言中，函数或类；</a:t>
            </a:r>
            <a:endParaRPr lang="zh-CN" altLang="en-US"/>
          </a:p>
          <a:p>
            <a:r>
              <a:rPr lang="zh-CN" altLang="en-US"/>
              <a:t>主要功能：搜索和替换；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前后查找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？</a:t>
            </a:r>
            <a:r>
              <a:rPr lang="en-US" altLang="zh-CN"/>
              <a:t>=     </a:t>
            </a:r>
            <a:r>
              <a:rPr lang="zh-CN" altLang="en-US"/>
              <a:t>前</a:t>
            </a:r>
            <a:endParaRPr lang="zh-CN" altLang="en-US"/>
          </a:p>
          <a:p>
            <a:r>
              <a:rPr lang="en-US" altLang="zh-CN"/>
              <a:t>?&lt;=      </a:t>
            </a:r>
            <a:r>
              <a:rPr lang="zh-CN" altLang="en-US"/>
              <a:t>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取非     </a:t>
            </a:r>
            <a:endParaRPr lang="zh-CN" altLang="en-US"/>
          </a:p>
          <a:p>
            <a:pPr lvl="1"/>
            <a:r>
              <a:rPr lang="en-US" altLang="zh-CN"/>
              <a:t>?!</a:t>
            </a:r>
            <a:endParaRPr lang="en-US" altLang="zh-CN"/>
          </a:p>
          <a:p>
            <a:pPr lvl="1"/>
            <a:r>
              <a:rPr lang="en-US" altLang="zh-CN"/>
              <a:t>?&lt;!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 algn="l">
              <a:buNone/>
            </a:pPr>
            <a:r>
              <a:rPr lang="zh-CN" altLang="en-US"/>
              <a:t>嵌入条件</a:t>
            </a:r>
            <a:r>
              <a:rPr lang="en-US" altLang="zh-CN"/>
              <a:t>(?(</a:t>
            </a:r>
            <a:r>
              <a:rPr lang="zh-CN" altLang="en-US"/>
              <a:t>回溯</a:t>
            </a:r>
            <a:r>
              <a:rPr lang="en-US" altLang="zh-CN"/>
              <a:t>)true-regex)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里的正则表达式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RegExp  </a:t>
            </a:r>
            <a:r>
              <a:rPr lang="zh-CN" altLang="en-US"/>
              <a:t>对象；</a:t>
            </a:r>
            <a:endParaRPr lang="zh-CN" altLang="en-US"/>
          </a:p>
          <a:p>
            <a:r>
              <a:rPr lang="en-US" altLang="zh-CN"/>
              <a:t>new RegExp(“</a:t>
            </a:r>
            <a:r>
              <a:rPr lang="zh-CN" altLang="en-US"/>
              <a:t>表达式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“gi”); g</a:t>
            </a:r>
            <a:r>
              <a:rPr lang="zh-CN" altLang="en-US"/>
              <a:t>全局；</a:t>
            </a:r>
            <a:r>
              <a:rPr lang="en-US" altLang="zh-CN"/>
              <a:t>i</a:t>
            </a:r>
            <a:r>
              <a:rPr lang="zh-CN" altLang="en-US"/>
              <a:t>不区分大小写；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exec/test;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string</a:t>
            </a:r>
            <a:r>
              <a:rPr lang="zh-CN" altLang="en-US"/>
              <a:t>方法：</a:t>
            </a:r>
            <a:r>
              <a:rPr lang="en-US" altLang="zh-CN"/>
              <a:t>match/replace/search/split;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里的正则表达式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通过组件</a:t>
            </a:r>
            <a:r>
              <a:rPr lang="en-US" altLang="zh-CN"/>
              <a:t>PCRE</a:t>
            </a:r>
            <a:r>
              <a:rPr lang="zh-CN" altLang="en-US"/>
              <a:t>支持；</a:t>
            </a:r>
            <a:endParaRPr lang="zh-CN" altLang="en-US"/>
          </a:p>
          <a:p>
            <a:r>
              <a:rPr lang="en-US" altLang="zh-CN"/>
              <a:t>API  </a:t>
            </a:r>
            <a:r>
              <a:rPr lang="zh-CN" altLang="en-US"/>
              <a:t>搜索</a:t>
            </a:r>
            <a:r>
              <a:rPr lang="en-US" altLang="zh-CN"/>
              <a:t>perg_xx </a:t>
            </a:r>
            <a:r>
              <a:rPr lang="zh-CN" altLang="en-US"/>
              <a:t>方法；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匹配单个字符</a:t>
            </a:r>
            <a:r>
              <a:rPr lang="en-US" altLang="zh-CN"/>
              <a:t>-.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字符是指计算机中使用的字母、数字、字和符号；</a:t>
            </a:r>
            <a:endParaRPr lang="zh-CN" altLang="en-US"/>
          </a:p>
          <a:p>
            <a:r>
              <a:rPr lang="zh-CN" altLang="en-US"/>
              <a:t>匹配纯文本：直接写要匹配的文本；</a:t>
            </a:r>
            <a:endParaRPr lang="zh-CN" altLang="en-US"/>
          </a:p>
          <a:p>
            <a:r>
              <a:rPr lang="zh-CN" altLang="en-US"/>
              <a:t>匹配任意字符： </a:t>
            </a:r>
            <a:r>
              <a:rPr lang="en-US" altLang="zh-CN">
                <a:solidFill>
                  <a:srgbClr val="FF0000"/>
                </a:solidFill>
              </a:rPr>
              <a:t>. </a:t>
            </a:r>
            <a:r>
              <a:rPr lang="zh-CN" altLang="en-US"/>
              <a:t>点号；</a:t>
            </a:r>
            <a:endParaRPr lang="zh-CN" altLang="en-US"/>
          </a:p>
          <a:p>
            <a:r>
              <a:rPr lang="zh-CN" altLang="en-US"/>
              <a:t>匹配特殊字符：</a:t>
            </a:r>
            <a:r>
              <a:rPr lang="en-US" altLang="zh-CN"/>
              <a:t>\.  </a:t>
            </a:r>
            <a:r>
              <a:rPr lang="zh-CN" altLang="en-US"/>
              <a:t>将匹配字符 </a:t>
            </a:r>
            <a:r>
              <a:rPr lang="en-US" altLang="zh-CN"/>
              <a:t>.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匹配一组字符</a:t>
            </a:r>
            <a:r>
              <a:rPr lang="en-US" altLang="zh-CN"/>
              <a:t>-[];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[]</a:t>
            </a:r>
            <a:r>
              <a:rPr lang="zh-CN" altLang="en-US"/>
              <a:t>字符集，返回匹配到的任意字符；</a:t>
            </a:r>
            <a:endParaRPr lang="zh-CN" altLang="en-US"/>
          </a:p>
          <a:p>
            <a:r>
              <a:rPr lang="en-US" altLang="zh-CN"/>
              <a:t>0-9/a-z/^</a:t>
            </a:r>
            <a:r>
              <a:rPr lang="zh-CN" altLang="en-US"/>
              <a:t>取非 等必须在</a:t>
            </a:r>
            <a:r>
              <a:rPr lang="en-US" altLang="zh-CN"/>
              <a:t>[]</a:t>
            </a:r>
            <a:r>
              <a:rPr lang="zh-CN" altLang="en-US"/>
              <a:t>字符集中使用，才有其意义；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匹配特殊字符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特殊字符如</a:t>
            </a:r>
            <a:r>
              <a:rPr lang="en-US" altLang="zh-CN"/>
              <a:t>/ [ </a:t>
            </a:r>
            <a:r>
              <a:rPr lang="zh-CN" altLang="en-US"/>
              <a:t>等要匹配其本身要加</a:t>
            </a:r>
            <a:r>
              <a:rPr lang="en-US" altLang="zh-CN"/>
              <a:t>\</a:t>
            </a:r>
            <a:r>
              <a:rPr lang="zh-CN" altLang="en-US"/>
              <a:t>转义；</a:t>
            </a:r>
            <a:endParaRPr lang="zh-CN" altLang="en-US"/>
          </a:p>
          <a:p>
            <a:r>
              <a:rPr lang="en-US" altLang="zh-CN"/>
              <a:t>\d </a:t>
            </a:r>
            <a:r>
              <a:rPr lang="zh-CN" altLang="en-US"/>
              <a:t>匹配任意数字；</a:t>
            </a:r>
            <a:endParaRPr lang="zh-CN" altLang="en-US"/>
          </a:p>
          <a:p>
            <a:r>
              <a:rPr lang="en-US" altLang="zh-CN"/>
              <a:t>\D </a:t>
            </a:r>
            <a:r>
              <a:rPr lang="zh-CN" altLang="en-US"/>
              <a:t>匹配任意非数字；</a:t>
            </a:r>
            <a:endParaRPr lang="zh-CN" altLang="en-US"/>
          </a:p>
          <a:p>
            <a:r>
              <a:rPr lang="en-US" altLang="zh-CN"/>
              <a:t>\w </a:t>
            </a:r>
            <a:r>
              <a:rPr lang="zh-CN" altLang="en-US"/>
              <a:t>匹配任意字符；</a:t>
            </a:r>
            <a:endParaRPr lang="zh-CN" altLang="en-US"/>
          </a:p>
          <a:p>
            <a:r>
              <a:rPr lang="en-US" altLang="zh-CN"/>
              <a:t>\W </a:t>
            </a:r>
            <a:r>
              <a:rPr lang="zh-CN" altLang="en-US"/>
              <a:t>匹配任意非字符；</a:t>
            </a:r>
            <a:endParaRPr lang="zh-CN" altLang="en-US"/>
          </a:p>
          <a:p>
            <a:r>
              <a:rPr lang="en-US" altLang="zh-CN"/>
              <a:t>\s </a:t>
            </a:r>
            <a:r>
              <a:rPr lang="zh-CN" altLang="en-US"/>
              <a:t>匹配任意空白   </a:t>
            </a:r>
            <a:r>
              <a:rPr lang="en-US" altLang="zh-CN"/>
              <a:t>== \f\n\r\t\v;</a:t>
            </a:r>
            <a:endParaRPr lang="en-US" altLang="zh-CN"/>
          </a:p>
          <a:p>
            <a:r>
              <a:rPr lang="en-US" altLang="zh-CN"/>
              <a:t>\S </a:t>
            </a:r>
            <a:r>
              <a:rPr lang="zh-CN" altLang="en-US">
                <a:sym typeface="+mn-ea"/>
              </a:rPr>
              <a:t>匹配任意非空白</a:t>
            </a:r>
            <a:endParaRPr lang="zh-CN" altLang="en-US">
              <a:sym typeface="+mn-ea"/>
            </a:endParaRPr>
          </a:p>
          <a:p>
            <a:r>
              <a:rPr lang="en-US" altLang="zh-CN"/>
              <a:t>\X </a:t>
            </a:r>
            <a:r>
              <a:rPr lang="zh-CN" altLang="en-US"/>
              <a:t>十六进</a:t>
            </a:r>
            <a:endParaRPr lang="zh-CN" altLang="en-US"/>
          </a:p>
          <a:p>
            <a:r>
              <a:rPr lang="en-US" altLang="zh-CN"/>
              <a:t>\0 8</a:t>
            </a:r>
            <a:r>
              <a:rPr lang="zh-CN" altLang="en-US">
                <a:sym typeface="+mn-ea"/>
              </a:rPr>
              <a:t>进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重复匹配（后缀）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* 0</a:t>
            </a:r>
            <a:r>
              <a:rPr lang="zh-CN" altLang="en-US"/>
              <a:t>或多次；</a:t>
            </a:r>
            <a:endParaRPr lang="zh-CN" altLang="en-US"/>
          </a:p>
          <a:p>
            <a:r>
              <a:rPr lang="en-US" altLang="zh-CN"/>
              <a:t>+ </a:t>
            </a:r>
            <a:r>
              <a:rPr lang="zh-CN" altLang="en-US"/>
              <a:t>至少一次；</a:t>
            </a:r>
            <a:endParaRPr lang="zh-CN" altLang="en-US"/>
          </a:p>
          <a:p>
            <a:r>
              <a:rPr lang="zh-CN" altLang="en-US"/>
              <a:t>？</a:t>
            </a:r>
            <a:r>
              <a:rPr lang="en-US" altLang="zh-CN"/>
              <a:t>0/1</a:t>
            </a:r>
            <a:r>
              <a:rPr lang="zh-CN" altLang="en-US"/>
              <a:t>次；</a:t>
            </a:r>
            <a:endParaRPr lang="zh-CN" altLang="en-US"/>
          </a:p>
          <a:p>
            <a:r>
              <a:rPr lang="en-US" altLang="zh-CN"/>
              <a:t>{n,m}</a:t>
            </a:r>
            <a:r>
              <a:rPr lang="zh-CN" altLang="en-US"/>
              <a:t>至少</a:t>
            </a:r>
            <a:r>
              <a:rPr lang="en-US" altLang="zh-CN"/>
              <a:t>n</a:t>
            </a:r>
            <a:r>
              <a:rPr lang="zh-CN" altLang="en-US"/>
              <a:t>，最大</a:t>
            </a:r>
            <a:r>
              <a:rPr lang="en-US" altLang="zh-CN"/>
              <a:t>m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以上都是贪婪类型，要转换为懒惰后面加？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位置匹配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^  </a:t>
            </a:r>
            <a:r>
              <a:rPr lang="zh-CN" altLang="en-US"/>
              <a:t>前缀，以什么开头</a:t>
            </a:r>
            <a:r>
              <a:rPr lang="en-US" altLang="zh-CN"/>
              <a:t> 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$  </a:t>
            </a:r>
            <a:r>
              <a:rPr lang="zh-CN" altLang="en-US"/>
              <a:t>后缀，以什么结尾；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60295" y="3015615"/>
            <a:ext cx="1754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8815" y="306705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回溯引用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72560" y="3724910"/>
            <a:ext cx="11480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\1 </a:t>
            </a:r>
            <a:r>
              <a:rPr lang="zh-CN" altLang="en-US"/>
              <a:t>第一个子表达式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正则表达式简介</vt:lpstr>
      <vt:lpstr>javascript里的正则表达式</vt:lpstr>
      <vt:lpstr>php里的正则表达式</vt:lpstr>
      <vt:lpstr>匹配单个字符-.</vt:lpstr>
      <vt:lpstr>匹配一组字符-[];</vt:lpstr>
      <vt:lpstr>匹配特殊字符</vt:lpstr>
      <vt:lpstr>重复匹配（后缀）</vt:lpstr>
      <vt:lpstr>位置匹配</vt:lpstr>
      <vt:lpstr>子表达式</vt:lpstr>
      <vt:lpstr>前后查找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pz</cp:lastModifiedBy>
  <cp:revision>47</cp:revision>
  <dcterms:created xsi:type="dcterms:W3CDTF">2015-05-05T08:02:00Z</dcterms:created>
  <dcterms:modified xsi:type="dcterms:W3CDTF">2016-07-13T23:40:55Z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