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面向对象的概念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面向对象编程  </a:t>
            </a:r>
            <a:r>
              <a:rPr lang="en-US" altLang="zh-CN"/>
              <a:t>oop</a:t>
            </a:r>
            <a:endParaRPr lang="en-US" altLang="zh-CN"/>
          </a:p>
          <a:p>
            <a:r>
              <a:rPr lang="zh-CN" altLang="en-US"/>
              <a:t>目标 重用</a:t>
            </a:r>
            <a:r>
              <a:rPr lang="zh-CN" altLang="en-US">
                <a:sym typeface="+mn-ea"/>
              </a:rPr>
              <a:t>性</a:t>
            </a:r>
            <a:r>
              <a:rPr lang="zh-CN" altLang="en-US"/>
              <a:t>、灵活</a:t>
            </a:r>
            <a:r>
              <a:rPr lang="zh-CN" altLang="en-US">
                <a:sym typeface="+mn-ea"/>
              </a:rPr>
              <a:t>性</a:t>
            </a:r>
            <a:r>
              <a:rPr lang="zh-CN" altLang="en-US"/>
              <a:t>、扩展性；</a:t>
            </a:r>
            <a:endParaRPr lang="zh-CN" altLang="en-US"/>
          </a:p>
          <a:p>
            <a:r>
              <a:rPr lang="zh-CN" altLang="en-US"/>
              <a:t>项目里只用类和实例对象；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不是</a:t>
            </a:r>
            <a:r>
              <a:rPr lang="en-US" altLang="zh-CN"/>
              <a:t>JAVA</a:t>
            </a:r>
            <a:r>
              <a:rPr lang="zh-CN" altLang="en-US"/>
              <a:t>说的重载；</a:t>
            </a:r>
            <a:endParaRPr lang="zh-CN" altLang="en-US"/>
          </a:p>
          <a:p>
            <a:r>
              <a:rPr lang="zh-CN" altLang="en-US"/>
              <a:t>只是子类</a:t>
            </a:r>
            <a:r>
              <a:rPr lang="zh-CN" altLang="en-US">
                <a:solidFill>
                  <a:srgbClr val="FF0000"/>
                </a:solidFill>
              </a:rPr>
              <a:t>覆盖</a:t>
            </a:r>
            <a:r>
              <a:rPr lang="zh-CN" altLang="en-US"/>
              <a:t>父类的已有的方法；</a:t>
            </a:r>
            <a:endParaRPr lang="zh-CN" altLang="en-US"/>
          </a:p>
          <a:p>
            <a:r>
              <a:rPr lang="zh-CN" altLang="en-US"/>
              <a:t>在子类使用和父类相同的方法名就可以覆盖父类方法；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访问类型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public </a:t>
            </a:r>
            <a:r>
              <a:rPr lang="zh-CN" altLang="en-US"/>
              <a:t>公共的；</a:t>
            </a:r>
            <a:endParaRPr lang="zh-CN" altLang="en-US"/>
          </a:p>
          <a:p>
            <a:r>
              <a:rPr lang="en-US" altLang="zh-CN"/>
              <a:t>private   </a:t>
            </a:r>
            <a:r>
              <a:rPr lang="zh-CN" altLang="en-US"/>
              <a:t>私有的    子类可访问；</a:t>
            </a:r>
            <a:endParaRPr lang="zh-CN" altLang="en-US"/>
          </a:p>
          <a:p>
            <a:r>
              <a:rPr lang="en-US" altLang="zh-CN"/>
              <a:t>protected   </a:t>
            </a:r>
            <a:r>
              <a:rPr lang="zh-CN" altLang="en-US"/>
              <a:t>受保护的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常量 用来 修饰类和方法；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不能被继承；方法不能重写；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变量修饰为</a:t>
            </a:r>
            <a:r>
              <a:rPr lang="en-US" altLang="zh-CN"/>
              <a:t>define();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类和对象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类： 对象的集合：相同属性和服务的一组对象；</a:t>
            </a:r>
            <a:endParaRPr lang="zh-CN" altLang="en-US"/>
          </a:p>
          <a:p>
            <a:r>
              <a:rPr lang="zh-CN" altLang="en-US"/>
              <a:t>          内部包含：属性和方法；</a:t>
            </a:r>
            <a:endParaRPr lang="zh-CN" altLang="en-US"/>
          </a:p>
          <a:p>
            <a:r>
              <a:rPr lang="zh-CN" altLang="en-US"/>
              <a:t>对象： 描述客观事物的一个实体；也有属性和服务；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类的实例就是对象；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对象时类的实例，所以第一就是创建类；</a:t>
            </a:r>
            <a:endParaRPr lang="zh-CN" altLang="en-US"/>
          </a:p>
          <a:p>
            <a:r>
              <a:rPr lang="en-US" altLang="zh-CN"/>
              <a:t>class{</a:t>
            </a:r>
            <a:endParaRPr lang="en-US" altLang="zh-CN"/>
          </a:p>
          <a:p>
            <a:pPr lvl="1"/>
            <a:r>
              <a:rPr lang="zh-CN" altLang="en-US"/>
              <a:t>属性     </a:t>
            </a:r>
            <a:r>
              <a:rPr lang="en-US" altLang="zh-CN"/>
              <a:t>var $xx;   </a:t>
            </a:r>
            <a:r>
              <a:rPr lang="zh-CN" altLang="en-US"/>
              <a:t>如果</a:t>
            </a:r>
            <a:r>
              <a:rPr lang="en-US" altLang="zh-CN"/>
              <a:t>$</a:t>
            </a:r>
            <a:r>
              <a:rPr lang="zh-CN" altLang="en-US"/>
              <a:t>前面有其他修饰则</a:t>
            </a:r>
            <a:r>
              <a:rPr lang="en-US" altLang="zh-CN"/>
              <a:t>VAR</a:t>
            </a:r>
            <a:r>
              <a:rPr lang="zh-CN" altLang="en-US"/>
              <a:t>不需要；</a:t>
            </a:r>
            <a:endParaRPr lang="zh-CN" altLang="en-US"/>
          </a:p>
          <a:p>
            <a:pPr lvl="1"/>
            <a:r>
              <a:rPr lang="zh-CN" altLang="en-US"/>
              <a:t>方法    </a:t>
            </a:r>
            <a:r>
              <a:rPr lang="en-US" altLang="zh-CN"/>
              <a:t>function xx(){};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$</a:t>
            </a:r>
            <a:r>
              <a:rPr lang="zh-CN" altLang="en-US"/>
              <a:t>对象名 </a:t>
            </a:r>
            <a:r>
              <a:rPr lang="en-US" altLang="zh-CN"/>
              <a:t>=  new </a:t>
            </a:r>
            <a:r>
              <a:rPr lang="zh-CN" altLang="en-US"/>
              <a:t>类</a:t>
            </a:r>
            <a:r>
              <a:rPr lang="en-US" altLang="zh-CN"/>
              <a:t>();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使用对象属性和方法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对象名</a:t>
            </a:r>
            <a:r>
              <a:rPr lang="en-US" altLang="zh-CN"/>
              <a:t>-&gt;</a:t>
            </a:r>
            <a:r>
              <a:rPr lang="zh-CN" altLang="en-US"/>
              <a:t>属性</a:t>
            </a:r>
            <a:r>
              <a:rPr lang="en-US" altLang="zh-CN"/>
              <a:t>/</a:t>
            </a:r>
            <a:r>
              <a:rPr lang="zh-CN" altLang="en-US"/>
              <a:t>方法；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class lm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var $xx;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function yy(){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	echo "22";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	</a:t>
            </a:r>
            <a:r>
              <a:rPr lang="zh-CN" altLang="en-US"/>
              <a:t>函数要使用外面的属性要用</a:t>
            </a:r>
            <a:r>
              <a:rPr lang="en-US" altLang="zh-CN"/>
              <a:t>$this;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$dx = new lm();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rgbClr val="FF0000"/>
                </a:solidFill>
              </a:rPr>
              <a:t>$dx-&gt;xx="11";     //</a:t>
            </a:r>
            <a:r>
              <a:rPr lang="zh-CN" altLang="en-US">
                <a:solidFill>
                  <a:srgbClr val="FF0000"/>
                </a:solidFill>
              </a:rPr>
              <a:t>属性前没加</a:t>
            </a:r>
            <a:r>
              <a:rPr lang="en-US" altLang="zh-CN">
                <a:solidFill>
                  <a:srgbClr val="FF0000"/>
                </a:solidFill>
              </a:rPr>
              <a:t>$;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		echo($dx-&gt;xx);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$dx-&gt;yy();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构造方法</a:t>
            </a:r>
            <a:r>
              <a:rPr lang="en-US" altLang="zh-CN"/>
              <a:t>	(php5)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function_</a:t>
            </a:r>
            <a:r>
              <a:rPr lang="en-US" altLang="zh-CN">
                <a:solidFill>
                  <a:srgbClr val="FF0000"/>
                </a:solidFill>
              </a:rPr>
              <a:t>construct</a:t>
            </a:r>
            <a:r>
              <a:rPr lang="en-US" altLang="zh-CN"/>
              <a:t>([</a:t>
            </a:r>
            <a:r>
              <a:rPr lang="zh-CN" altLang="en-US"/>
              <a:t>参数</a:t>
            </a:r>
            <a:r>
              <a:rPr lang="en-US" altLang="zh-CN"/>
              <a:t>]){};</a:t>
            </a:r>
            <a:endParaRPr lang="en-US" altLang="zh-CN"/>
          </a:p>
          <a:p>
            <a:r>
              <a:rPr lang="zh-CN" altLang="en-US"/>
              <a:t>一般来初始化；</a:t>
            </a:r>
            <a:endParaRPr lang="zh-CN" altLang="en-US"/>
          </a:p>
          <a:p>
            <a:r>
              <a:rPr lang="en-US" altLang="zh-CN"/>
              <a:t>function_construct($name,$age,$time){</a:t>
            </a:r>
            <a:endParaRPr lang="en-US" altLang="zh-CN"/>
          </a:p>
          <a:p>
            <a:pPr lvl="1"/>
            <a:r>
              <a:rPr lang="en-US" altLang="zh-CN"/>
              <a:t>$this-&gt;name=$name;</a:t>
            </a:r>
            <a:endParaRPr lang="en-US" altLang="zh-CN"/>
          </a:p>
          <a:p>
            <a:pPr marL="0" lvl="1"/>
            <a:r>
              <a:rPr lang="en-US" altLang="zh-CN">
                <a:sym typeface="+mn-ea"/>
              </a:rPr>
              <a:t>       $this-&gt;age=$age;</a:t>
            </a:r>
            <a:endParaRPr lang="en-US" altLang="zh-CN"/>
          </a:p>
          <a:p>
            <a:pPr marL="0" lvl="1"/>
            <a:r>
              <a:rPr lang="en-US" altLang="zh-CN">
                <a:sym typeface="+mn-ea"/>
              </a:rPr>
              <a:t>       $this-&gt;time=$time;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private $name;     </a:t>
            </a:r>
            <a:endParaRPr lang="en-US" altLang="zh-CN"/>
          </a:p>
          <a:p>
            <a:r>
              <a:rPr lang="en-US" altLang="zh-CN"/>
              <a:t>function_get();</a:t>
            </a:r>
            <a:endParaRPr lang="en-US" altLang="zh-CN"/>
          </a:p>
          <a:p>
            <a:r>
              <a:rPr lang="en-US" altLang="zh-CN"/>
              <a:t>function_set();</a:t>
            </a:r>
            <a:endParaRPr lang="en-US" altLang="zh-CN"/>
          </a:p>
          <a:p>
            <a:r>
              <a:rPr lang="en-US" altLang="zh-CN"/>
              <a:t>isset();</a:t>
            </a:r>
            <a:r>
              <a:rPr lang="zh-CN" altLang="en-US"/>
              <a:t>检查属性；</a:t>
            </a:r>
            <a:endParaRPr lang="zh-CN" altLang="en-US"/>
          </a:p>
          <a:p>
            <a:r>
              <a:rPr lang="en-US" altLang="zh-CN"/>
              <a:t>unset()</a:t>
            </a:r>
            <a:r>
              <a:rPr lang="zh-CN" altLang="en-US"/>
              <a:t>删除属性；</a:t>
            </a:r>
            <a:endParaRPr lang="zh-CN" altLang="en-US"/>
          </a:p>
          <a:p>
            <a:r>
              <a:rPr lang="en-US" altLang="zh-CN"/>
              <a:t>function_get($a){</a:t>
            </a:r>
            <a:endParaRPr lang="en-US" altLang="zh-CN"/>
          </a:p>
          <a:p>
            <a:pPr lvl="1"/>
            <a:r>
              <a:rPr lang="en-US" altLang="zh-CN"/>
              <a:t>if(isset($this-&gt;a)){</a:t>
            </a:r>
            <a:endParaRPr lang="en-US" altLang="zh-CN"/>
          </a:p>
          <a:p>
            <a:pPr lvl="2"/>
            <a:r>
              <a:rPr lang="en-US" altLang="zh-CN"/>
              <a:t>return($this-&gt;a);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使用封装属性和方法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$a-&gt;b=“c”;</a:t>
            </a:r>
            <a:endParaRPr lang="en-US" altLang="zh-CN"/>
          </a:p>
          <a:p>
            <a:r>
              <a:rPr lang="en-US" altLang="zh-CN"/>
              <a:t>$a-&gt;b;</a:t>
            </a:r>
            <a:endParaRPr lang="en-US" altLang="zh-CN"/>
          </a:p>
          <a:p>
            <a:r>
              <a:rPr lang="zh-CN" altLang="en-US"/>
              <a:t>会自动调用</a:t>
            </a:r>
            <a:r>
              <a:rPr lang="en-US" altLang="zh-CN"/>
              <a:t>get/set</a:t>
            </a:r>
            <a:r>
              <a:rPr lang="zh-CN" altLang="en-US"/>
              <a:t>方法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类的继承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单继承</a:t>
            </a:r>
            <a:endParaRPr lang="zh-CN" altLang="en-US"/>
          </a:p>
          <a:p>
            <a:r>
              <a:rPr lang="en-US" altLang="zh-CN"/>
              <a:t>extends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WPS 演示</Application>
  <PresentationFormat>宽屏</PresentationFormat>
  <Paragraphs>98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面向对象的概念</vt:lpstr>
      <vt:lpstr>类和对象	</vt:lpstr>
      <vt:lpstr>创建类</vt:lpstr>
      <vt:lpstr>实例对象</vt:lpstr>
      <vt:lpstr>使用对象属性和方法</vt:lpstr>
      <vt:lpstr>构造方法	(php5)</vt:lpstr>
      <vt:lpstr>封装	</vt:lpstr>
      <vt:lpstr>使用封装属性和方法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67</cp:revision>
  <dcterms:created xsi:type="dcterms:W3CDTF">2015-05-05T08:02:00Z</dcterms:created>
  <dcterms:modified xsi:type="dcterms:W3CDTF">2016-06-18T07:36:39Z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