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XML 简介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XML 被设计用来传输和存储数据。</a:t>
            </a:r>
            <a:endParaRPr lang="zh-CN" altLang="en-US"/>
          </a:p>
          <a:p>
            <a:r>
              <a:rPr lang="zh-CN" altLang="en-US"/>
              <a:t>什么是 XML：</a:t>
            </a:r>
            <a:endParaRPr lang="zh-CN" altLang="en-US"/>
          </a:p>
          <a:p>
            <a:pPr lvl="1"/>
            <a:r>
              <a:rPr lang="zh-CN" altLang="en-US"/>
              <a:t>XML 指可扩展标记语言（EXtensible Markup Language）。</a:t>
            </a:r>
            <a:endParaRPr lang="zh-CN" altLang="en-US"/>
          </a:p>
          <a:p>
            <a:pPr lvl="1"/>
            <a:r>
              <a:rPr lang="zh-CN" altLang="en-US"/>
              <a:t>XML 是一种</a:t>
            </a:r>
            <a:r>
              <a:rPr lang="zh-CN" altLang="en-US">
                <a:solidFill>
                  <a:srgbClr val="FF0000"/>
                </a:solidFill>
              </a:rPr>
              <a:t>标记语言</a:t>
            </a:r>
            <a:r>
              <a:rPr lang="zh-CN" altLang="en-US"/>
              <a:t>，很类似 HTML。</a:t>
            </a:r>
            <a:endParaRPr lang="zh-CN" altLang="en-US"/>
          </a:p>
          <a:p>
            <a:pPr lvl="1"/>
            <a:r>
              <a:rPr lang="zh-CN" altLang="en-US"/>
              <a:t>XML 的设计宗旨是</a:t>
            </a:r>
            <a:r>
              <a:rPr lang="zh-CN" altLang="en-US" u="sng">
                <a:solidFill>
                  <a:srgbClr val="FF0000"/>
                </a:solidFill>
              </a:rPr>
              <a:t>传输</a:t>
            </a:r>
            <a:r>
              <a:rPr lang="zh-CN" altLang="en-US"/>
              <a:t>数据，而非显示数据（用来结构化、存储以及传输信息）。</a:t>
            </a:r>
            <a:endParaRPr lang="zh-CN" altLang="en-US"/>
          </a:p>
          <a:p>
            <a:pPr lvl="1"/>
            <a:r>
              <a:rPr lang="zh-CN" altLang="en-US"/>
              <a:t>XML 标签没有被预定义。您需要</a:t>
            </a:r>
            <a:r>
              <a:rPr lang="zh-CN" altLang="en-US">
                <a:solidFill>
                  <a:srgbClr val="FF0000"/>
                </a:solidFill>
              </a:rPr>
              <a:t>自行定义标签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XML 被设计为具有</a:t>
            </a:r>
            <a:r>
              <a:rPr lang="zh-CN" altLang="en-US" u="sng">
                <a:solidFill>
                  <a:srgbClr val="FF0000"/>
                </a:solidFill>
              </a:rPr>
              <a:t>自我描述性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XML 是 W3C 的推荐标准。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是各种</a:t>
            </a:r>
            <a:r>
              <a:rPr lang="zh-CN" altLang="en-US">
                <a:solidFill>
                  <a:srgbClr val="FF0000"/>
                </a:solidFill>
              </a:rPr>
              <a:t>应用程序之间</a:t>
            </a:r>
            <a:r>
              <a:rPr lang="zh-CN" altLang="en-US"/>
              <a:t>进行数据传输的最常用的工具，并且在信息存储和描述领域变得越来越流行。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 CSS 显示 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&lt;?xml-stylesheet type="text/css" href="cd_catalog.css"?&gt;，把 XML 文件链接到 CSS 文件；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给</a:t>
            </a:r>
            <a:r>
              <a:rPr lang="en-US" altLang="zh-CN"/>
              <a:t>xml</a:t>
            </a:r>
            <a:r>
              <a:rPr lang="zh-CN" altLang="en-US"/>
              <a:t>添加样式和给</a:t>
            </a:r>
            <a:r>
              <a:rPr lang="en-US" altLang="zh-CN"/>
              <a:t>HTML</a:t>
            </a:r>
            <a:r>
              <a:rPr lang="zh-CN" altLang="en-US"/>
              <a:t>一样；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 XSLT 显示 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XSLT 是首选的 XML 样式表语言。</a:t>
            </a:r>
            <a:endParaRPr lang="zh-CN" altLang="en-US"/>
          </a:p>
          <a:p>
            <a:r>
              <a:rPr lang="zh-CN" altLang="en-US"/>
              <a:t>方法之一是在浏览器显示 XML 文件之前，先把它转换为 HTML</a:t>
            </a:r>
            <a:endParaRPr lang="zh-CN" altLang="en-US"/>
          </a:p>
          <a:p>
            <a:r>
              <a:rPr lang="zh-CN" altLang="en-US"/>
              <a:t>&lt;?xml-stylesheet type="text/xsl" href="simple.xsl"?&gt;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XMLHttpRequest 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用于在后台与服务器交换数据。</a:t>
            </a:r>
            <a:endParaRPr lang="zh-CN" altLang="en-US"/>
          </a:p>
          <a:p>
            <a:r>
              <a:rPr lang="zh-CN" altLang="en-US"/>
              <a:t>在不重新加载页面的情况下更新网页</a:t>
            </a:r>
            <a:endParaRPr lang="zh-CN" altLang="en-US"/>
          </a:p>
          <a:p>
            <a:r>
              <a:rPr lang="zh-CN" altLang="en-US"/>
              <a:t>在页面已加载后从服务器请求、</a:t>
            </a:r>
            <a:r>
              <a:rPr lang="zh-CN" altLang="en-US">
                <a:sym typeface="+mn-ea"/>
              </a:rPr>
              <a:t>接收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zh-CN" altLang="en-US"/>
              <a:t>在后台向服务器发送数据</a:t>
            </a:r>
            <a:endParaRPr lang="zh-CN" altLang="en-US"/>
          </a:p>
          <a:p>
            <a:r>
              <a:rPr lang="zh-CN" altLang="en-US"/>
              <a:t>现代浏览器 (IE7+、Firefox、Chrome、Safari 以及 Opera) 都内建了 XMLHttpRequest 对象。</a:t>
            </a:r>
            <a:endParaRPr lang="zh-CN" altLang="en-US"/>
          </a:p>
          <a:p>
            <a:r>
              <a:rPr lang="zh-CN" altLang="en-US"/>
              <a:t>创建 XMLHttpRequest 对象的语法：</a:t>
            </a:r>
            <a:endParaRPr lang="zh-CN" altLang="en-US"/>
          </a:p>
          <a:p>
            <a:pPr lvl="1"/>
            <a:r>
              <a:rPr lang="zh-CN" altLang="en-US"/>
              <a:t>xmlhttp=new XMLHttpRequest();</a:t>
            </a:r>
            <a:endParaRPr lang="zh-CN" altLang="en-US"/>
          </a:p>
          <a:p>
            <a:pPr lvl="0"/>
            <a:r>
              <a:rPr lang="zh-CN" altLang="en-US"/>
              <a:t>老版本的 Internet Explorer （IE5 和 IE6）使用 ActiveX 对象：</a:t>
            </a:r>
            <a:endParaRPr lang="zh-CN" altLang="en-US"/>
          </a:p>
          <a:p>
            <a:pPr lvl="1"/>
            <a:r>
              <a:rPr lang="zh-CN" altLang="en-US"/>
              <a:t>xmlhttp=new ActiveXObject("Microsoft.XMLHTTP");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XML 解析器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解析器把 XML 转换为 XML DOM 对象 - 可通过 JavaScript 操作的对象。</a:t>
            </a:r>
            <a:endParaRPr lang="zh-CN" altLang="en-US"/>
          </a:p>
          <a:p>
            <a:r>
              <a:rPr lang="zh-CN" altLang="en-US"/>
              <a:t>解析器把 XML 载入内存，然后把它转换为可通过 JavaScript 访问的 XML DOM 对象。</a:t>
            </a:r>
            <a:endParaRPr lang="zh-CN" altLang="en-US"/>
          </a:p>
          <a:p>
            <a:r>
              <a:rPr lang="zh-CN" altLang="en-US"/>
              <a:t>把 XML 文档解析到 XML DOM 对象中：</a:t>
            </a:r>
            <a:endParaRPr lang="zh-CN" altLang="en-US"/>
          </a:p>
          <a:p>
            <a:r>
              <a:rPr lang="zh-CN" altLang="en-US"/>
              <a:t>if (window.XMLHttpRequest)</a:t>
            </a:r>
            <a:endParaRPr lang="zh-CN" altLang="en-US"/>
          </a:p>
          <a:p>
            <a:r>
              <a:rPr lang="zh-CN" altLang="en-US"/>
              <a:t>  {// code for IE7+, Firefox, Chrome, Opera, Safari</a:t>
            </a:r>
            <a:endParaRPr lang="zh-CN" altLang="en-US"/>
          </a:p>
          <a:p>
            <a:r>
              <a:rPr lang="zh-CN" altLang="en-US"/>
              <a:t>  xmlhttp=new XMLHttpRequest();</a:t>
            </a:r>
            <a:endParaRPr lang="zh-CN" altLang="en-US"/>
          </a:p>
          <a:p>
            <a:r>
              <a:rPr lang="zh-CN" altLang="en-US"/>
              <a:t>  }else{// code for IE6, IE5</a:t>
            </a:r>
            <a:endParaRPr lang="zh-CN" altLang="en-US"/>
          </a:p>
          <a:p>
            <a:r>
              <a:rPr lang="zh-CN" altLang="en-US"/>
              <a:t>  xmlhttp=new ActiveXObject("Microsoft.XMLHTTP");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xmlhttp.open("GET","books.xml",false);</a:t>
            </a:r>
            <a:endParaRPr lang="zh-CN" altLang="en-US"/>
          </a:p>
          <a:p>
            <a:r>
              <a:rPr lang="zh-CN" altLang="en-US"/>
              <a:t>xmlhttp.send();</a:t>
            </a:r>
            <a:endParaRPr lang="zh-CN" altLang="en-US"/>
          </a:p>
          <a:p>
            <a:r>
              <a:rPr lang="zh-CN" altLang="en-US"/>
              <a:t>xmlDoc=xmlhttp.responseXML; 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XML DOM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XML to HTML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网页以及它试图加载的 XML 文件，都必须位于相同的服务器上。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XML 应用程序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XML 命名空间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提供避免元素命名冲突的方法。</a:t>
            </a:r>
            <a:endParaRPr lang="zh-CN" altLang="en-US"/>
          </a:p>
          <a:p>
            <a:pPr lvl="1"/>
            <a:r>
              <a:rPr lang="zh-CN" altLang="en-US"/>
              <a:t>使用前缀来避免命名冲突 </a:t>
            </a:r>
            <a:r>
              <a:rPr lang="zh-CN" altLang="en-US">
                <a:sym typeface="+mn-ea"/>
              </a:rPr>
              <a:t>h:table</a:t>
            </a:r>
            <a:endParaRPr lang="zh-CN" altLang="en-US"/>
          </a:p>
          <a:p>
            <a:pPr lvl="1"/>
            <a:r>
              <a:rPr lang="zh-CN" altLang="en-US"/>
              <a:t>使用命名空间 xmlns:h="http://www.w3.org/TR/html4/"&gt;</a:t>
            </a:r>
            <a:endParaRPr lang="zh-CN" altLang="en-US"/>
          </a:p>
          <a:p>
            <a:pPr lvl="1"/>
            <a:r>
              <a:rPr lang="zh-CN" altLang="en-US"/>
              <a:t>XML Namespace (xmlns) 属性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070"/>
          </a:xfrm>
        </p:spPr>
        <p:txBody>
          <a:bodyPr/>
          <a:p>
            <a:r>
              <a:rPr lang="zh-CN" altLang="en-US"/>
              <a:t>XML 的用途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1370" y="1325245"/>
            <a:ext cx="10515600" cy="5095240"/>
          </a:xfrm>
        </p:spPr>
        <p:txBody>
          <a:bodyPr>
            <a:normAutofit lnSpcReduction="20000"/>
          </a:bodyPr>
          <a:p>
            <a:r>
              <a:rPr lang="zh-CN" altLang="en-US"/>
              <a:t>XML 把数据从 HTML 分离：</a:t>
            </a:r>
            <a:endParaRPr lang="zh-CN" altLang="en-US"/>
          </a:p>
          <a:p>
            <a:pPr lvl="1"/>
            <a:r>
              <a:rPr lang="zh-CN" altLang="en-US"/>
              <a:t>使用几行 JavaScript，你就可以读取一个外部 XML 文件，然后更新 HTML 中的数据内容。</a:t>
            </a:r>
            <a:endParaRPr lang="zh-CN" altLang="en-US"/>
          </a:p>
          <a:p>
            <a:r>
              <a:rPr lang="zh-CN" altLang="en-US"/>
              <a:t>XML 简化数据共享：</a:t>
            </a:r>
            <a:endParaRPr lang="zh-CN" altLang="en-US"/>
          </a:p>
          <a:p>
            <a:pPr lvl="1"/>
            <a:r>
              <a:rPr lang="zh-CN" altLang="en-US"/>
              <a:t>XML 数据以纯文本格式进行存储，因此提供了一种独立于软件和硬件的数据存储方法。</a:t>
            </a:r>
            <a:endParaRPr lang="zh-CN" altLang="en-US"/>
          </a:p>
          <a:p>
            <a:r>
              <a:rPr lang="zh-CN" altLang="en-US"/>
              <a:t>XML 简化数据传输：</a:t>
            </a:r>
            <a:endParaRPr lang="zh-CN" altLang="en-US"/>
          </a:p>
          <a:p>
            <a:pPr lvl="1"/>
            <a:r>
              <a:rPr lang="zh-CN" altLang="en-US"/>
              <a:t>通过 XML，可以在不兼容的系统之间轻松地交换数据。</a:t>
            </a:r>
            <a:endParaRPr lang="zh-CN" altLang="en-US"/>
          </a:p>
          <a:p>
            <a:r>
              <a:rPr lang="zh-CN" altLang="en-US"/>
              <a:t>XML 简化平台的变更：</a:t>
            </a:r>
            <a:endParaRPr lang="zh-CN" altLang="en-US"/>
          </a:p>
          <a:p>
            <a:pPr lvl="1"/>
            <a:r>
              <a:rPr lang="zh-CN" altLang="en-US"/>
              <a:t>这使得 XML 在不损失数据的情况下，更容易扩展或升级到新的操作系统、新应用程序或新的浏览器。</a:t>
            </a:r>
            <a:endParaRPr lang="zh-CN" altLang="en-US"/>
          </a:p>
          <a:p>
            <a:pPr lvl="0"/>
            <a:r>
              <a:rPr lang="zh-CN" altLang="en-US"/>
              <a:t>XML 使您的数据更有用：</a:t>
            </a:r>
            <a:endParaRPr lang="zh-CN" altLang="en-US"/>
          </a:p>
          <a:p>
            <a:pPr lvl="1"/>
            <a:r>
              <a:rPr lang="zh-CN" altLang="en-US"/>
              <a:t>由于 XML 独立于硬件、软件以及应用程序，XML 使您的数据更可用，也更有用。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XML 树结构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XML 文档形成了一种树结构，它从“根部”开始，然后扩展到“枝叶”。</a:t>
            </a:r>
            <a:endParaRPr lang="zh-CN" altLang="en-US"/>
          </a:p>
          <a:p>
            <a:r>
              <a:rPr lang="en-US" altLang="zh-CN"/>
              <a:t>&lt;?xml version="1.0" encoding="ISO-8859-1"?&gt;</a:t>
            </a:r>
            <a:endParaRPr lang="en-US" altLang="zh-CN"/>
          </a:p>
          <a:p>
            <a:r>
              <a:rPr lang="en-US" altLang="zh-CN"/>
              <a:t>&lt;note&gt;</a:t>
            </a:r>
            <a:endParaRPr lang="en-US" altLang="zh-CN"/>
          </a:p>
          <a:p>
            <a:r>
              <a:rPr lang="en-US" altLang="zh-CN"/>
              <a:t>&lt;to&gt;George&lt;/to&gt;</a:t>
            </a:r>
            <a:endParaRPr lang="en-US" altLang="zh-CN"/>
          </a:p>
          <a:p>
            <a:r>
              <a:rPr lang="en-US" altLang="zh-CN"/>
              <a:t>&lt;from&gt;John&lt;/from&gt;</a:t>
            </a:r>
            <a:endParaRPr lang="en-US" altLang="zh-CN"/>
          </a:p>
          <a:p>
            <a:r>
              <a:rPr lang="en-US" altLang="zh-CN"/>
              <a:t>&lt;heading&gt;Reminder&lt;/heading&gt;</a:t>
            </a:r>
            <a:endParaRPr lang="en-US" altLang="zh-CN"/>
          </a:p>
          <a:p>
            <a:r>
              <a:rPr lang="en-US" altLang="zh-CN"/>
              <a:t>&lt;body&gt;Don't forget the meeting!&lt;/body&gt;</a:t>
            </a:r>
            <a:endParaRPr lang="en-US" altLang="zh-CN"/>
          </a:p>
          <a:p>
            <a:r>
              <a:rPr lang="en-US" altLang="zh-CN"/>
              <a:t>&lt;/note&gt;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934325" y="2577465"/>
            <a:ext cx="1957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XML 声明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15540" y="3124835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根元素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-38100" y="4491355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子元素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606425" y="3789045"/>
            <a:ext cx="265430" cy="631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733425" y="4193540"/>
            <a:ext cx="252095" cy="354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530225" y="4674870"/>
            <a:ext cx="405765" cy="74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" idx="1"/>
          </p:cNvCxnSpPr>
          <p:nvPr/>
        </p:nvCxnSpPr>
        <p:spPr>
          <a:xfrm>
            <a:off x="2200910" y="3195320"/>
            <a:ext cx="214630" cy="112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XML 语法规则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元素都须有关闭标签</a:t>
            </a:r>
            <a:endParaRPr lang="zh-CN" altLang="en-US"/>
          </a:p>
          <a:p>
            <a:r>
              <a:rPr lang="zh-CN" altLang="en-US"/>
              <a:t>标签对大小写敏感</a:t>
            </a:r>
            <a:endParaRPr lang="zh-CN" altLang="en-US"/>
          </a:p>
          <a:p>
            <a:r>
              <a:rPr lang="zh-CN" altLang="en-US"/>
              <a:t>必须正确地嵌套</a:t>
            </a:r>
            <a:endParaRPr lang="zh-CN" altLang="en-US"/>
          </a:p>
          <a:p>
            <a:r>
              <a:rPr lang="zh-CN" altLang="en-US"/>
              <a:t>必须有根元素</a:t>
            </a:r>
            <a:endParaRPr lang="zh-CN" altLang="en-US"/>
          </a:p>
          <a:p>
            <a:r>
              <a:rPr lang="zh-CN" altLang="en-US"/>
              <a:t>属性值须加引号</a:t>
            </a:r>
            <a:endParaRPr lang="zh-CN" altLang="en-US"/>
          </a:p>
          <a:p>
            <a:r>
              <a:rPr lang="zh-CN" altLang="en-US"/>
              <a:t>实体引用（转义字符） </a:t>
            </a:r>
            <a:endParaRPr lang="zh-CN" altLang="en-US"/>
          </a:p>
          <a:p>
            <a:r>
              <a:rPr lang="zh-CN" altLang="en-US"/>
              <a:t>空格会被保留</a:t>
            </a:r>
            <a:endParaRPr lang="zh-CN" altLang="en-US"/>
          </a:p>
          <a:p>
            <a:r>
              <a:rPr lang="zh-CN" altLang="en-US"/>
              <a:t>注释</a:t>
            </a:r>
            <a:r>
              <a:rPr lang="en-US" altLang="zh-CN"/>
              <a:t>&lt;!-- --&gt;</a:t>
            </a:r>
            <a:endParaRPr lang="en-US" altLang="zh-CN"/>
          </a:p>
          <a:p>
            <a:r>
              <a:rPr lang="en-US" altLang="zh-CN"/>
              <a:t>以 LF 存储换行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XML 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563100" cy="4351655"/>
          </a:xfrm>
        </p:spPr>
        <p:txBody>
          <a:bodyPr/>
          <a:p>
            <a:r>
              <a:rPr lang="zh-CN" altLang="en-US"/>
              <a:t> 元素指的是从（且包括）开始标签直到（且包括）结束标签的部分。可包含其他元素、文本或者两者的混合物。</a:t>
            </a:r>
            <a:endParaRPr lang="zh-CN" altLang="en-US"/>
          </a:p>
          <a:p>
            <a:r>
              <a:rPr lang="zh-CN" altLang="en-US"/>
              <a:t>命名规则：</a:t>
            </a:r>
            <a:endParaRPr lang="zh-CN" altLang="en-US"/>
          </a:p>
          <a:p>
            <a:pPr lvl="1"/>
            <a:r>
              <a:rPr lang="zh-CN" altLang="en-US"/>
              <a:t>可以含字母、数字以及其他的字符</a:t>
            </a:r>
            <a:endParaRPr lang="zh-CN" altLang="en-US"/>
          </a:p>
          <a:p>
            <a:pPr lvl="1"/>
            <a:r>
              <a:rPr lang="zh-CN" altLang="en-US"/>
              <a:t>不能以数字或者标点符号、</a:t>
            </a:r>
            <a:r>
              <a:rPr lang="zh-CN" altLang="en-US">
                <a:sym typeface="+mn-ea"/>
              </a:rPr>
              <a:t>字符 “xml”</a:t>
            </a:r>
            <a:r>
              <a:rPr lang="zh-CN" altLang="en-US"/>
              <a:t>开始</a:t>
            </a:r>
            <a:endParaRPr lang="zh-CN" altLang="en-US"/>
          </a:p>
          <a:p>
            <a:pPr lvl="1"/>
            <a:r>
              <a:rPr lang="zh-CN" altLang="en-US"/>
              <a:t>名称不能包含空格</a:t>
            </a:r>
            <a:endParaRPr lang="zh-CN" altLang="en-US"/>
          </a:p>
          <a:p>
            <a:pPr lvl="1"/>
            <a:r>
              <a:rPr lang="zh-CN" altLang="en-US"/>
              <a:t>可使用任何名称，没有保留的字词。</a:t>
            </a:r>
            <a:endParaRPr lang="zh-CN" altLang="en-US"/>
          </a:p>
          <a:p>
            <a:pPr lvl="0"/>
            <a:r>
              <a:rPr lang="zh-CN" altLang="en-US"/>
              <a:t>元素是可扩展的：可以经常在不中断应用程序的情况进行扩展。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XML 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5285"/>
            <a:ext cx="8887460" cy="4531995"/>
          </a:xfrm>
        </p:spPr>
        <p:txBody>
          <a:bodyPr/>
          <a:p>
            <a:r>
              <a:rPr lang="zh-CN" altLang="en-US"/>
              <a:t>在开始标签中包含属性</a:t>
            </a:r>
            <a:endParaRPr lang="zh-CN" altLang="en-US"/>
          </a:p>
          <a:p>
            <a:r>
              <a:rPr lang="zh-CN" altLang="en-US"/>
              <a:t>属性值必须被引号包围，不过单引号和双引号均可使用。</a:t>
            </a:r>
            <a:endParaRPr lang="zh-CN" altLang="en-US"/>
          </a:p>
          <a:p>
            <a:r>
              <a:rPr lang="zh-CN" altLang="en-US"/>
              <a:t>在 XML 中，您应该</a:t>
            </a:r>
            <a:r>
              <a:rPr lang="zh-CN" altLang="en-US">
                <a:solidFill>
                  <a:srgbClr val="FF0000"/>
                </a:solidFill>
              </a:rPr>
              <a:t>尽量避免</a:t>
            </a:r>
            <a:r>
              <a:rPr lang="zh-CN" altLang="en-US"/>
              <a:t>使用属性。如果信息感觉起来很像数据，那么请使用子元素吧。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XML 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 altLang="en-US"/>
              <a:t>通过 DTD 验证的 XML 是“合法”的 XML。</a:t>
            </a:r>
            <a:endParaRPr lang="zh-CN" altLang="en-US"/>
          </a:p>
          <a:p>
            <a:r>
              <a:rPr lang="zh-CN" altLang="en-US"/>
              <a:t>DTD 的作用是定义 XML 文档的结构。它使用一系列合法的元素来定义文档结构</a:t>
            </a:r>
            <a:endParaRPr lang="zh-CN" altLang="en-US"/>
          </a:p>
          <a:p>
            <a:r>
              <a:rPr lang="zh-CN" altLang="en-US"/>
              <a:t>W3C 支持一种基于 XML 的 DTD 代替者，它名为 XML Schema：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XML 浏览器支持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几乎所有的主流浏览器均支持 XML 和 XSLT。</a:t>
            </a:r>
            <a:endParaRPr lang="zh-CN" altLang="en-US"/>
          </a:p>
          <a:p>
            <a:r>
              <a:rPr lang="zh-CN" altLang="en-US"/>
              <a:t>自从版本 6 开始，Internet Explorer 就开始支持 XML、Namespaces、CSS、XSLT 以及 XPath。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查看 XML 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XML 文档不会携带有关如何显示数据的信息。</a:t>
            </a:r>
            <a:endParaRPr lang="zh-CN" altLang="en-US"/>
          </a:p>
          <a:p>
            <a:r>
              <a:rPr lang="zh-CN" altLang="en-US"/>
              <a:t>在没有任何有关如何显示数据的信息的情况下，大多数的浏览器都会仅仅把 XML 文档显示为源代码。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2397</Words>
  <Application>WPS 演示</Application>
  <PresentationFormat>宽屏</PresentationFormat>
  <Paragraphs>141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XML 简介</vt:lpstr>
      <vt:lpstr>XML 的用途</vt:lpstr>
      <vt:lpstr>XML 树结构</vt:lpstr>
      <vt:lpstr>XML 语法规则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pz</cp:lastModifiedBy>
  <cp:revision>105</cp:revision>
  <dcterms:created xsi:type="dcterms:W3CDTF">2015-05-05T08:02:00Z</dcterms:created>
  <dcterms:modified xsi:type="dcterms:W3CDTF">2016-05-20T04:10:06Z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