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8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6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8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8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3570-4DDB-404F-A5B3-CA9E0C9D0945}" type="datetimeFigureOut">
              <a:rPr lang="zh-CN" altLang="en-US" smtClean="0"/>
              <a:t>2019-11-23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AE3C-A34B-4A05-9853-78A3B9715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Relationship Id="rId22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1773" y="625249"/>
            <a:ext cx="8366764" cy="4958178"/>
            <a:chOff x="2323693" y="137569"/>
            <a:chExt cx="8366764" cy="495817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769298" y="2998242"/>
              <a:ext cx="64865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4084151" y="486567"/>
              <a:ext cx="0" cy="4609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3986850" y="2854060"/>
              <a:ext cx="172800" cy="172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809989" y="2854060"/>
              <a:ext cx="194603" cy="194603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6907290" y="419537"/>
              <a:ext cx="0" cy="4638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2323693" y="137569"/>
              <a:ext cx="1243375" cy="798859"/>
              <a:chOff x="2393391" y="482692"/>
              <a:chExt cx="1243375" cy="79885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393391" y="593124"/>
                <a:ext cx="171014" cy="1715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393391" y="999584"/>
                <a:ext cx="194603" cy="194603"/>
              </a:xfrm>
              <a:prstGeom prst="ellipse">
                <a:avLst/>
              </a:prstGeom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61706" y="482692"/>
                <a:ext cx="951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船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685295" y="912219"/>
                <a:ext cx="951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zh-CN" altLang="en-US" dirty="0" smtClean="0"/>
                  <a:t>船</a:t>
                </a:r>
                <a:endParaRPr lang="zh-CN" altLang="en-US" dirty="0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7946035" y="1827577"/>
              <a:ext cx="194603" cy="194603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3889549" y="1234586"/>
              <a:ext cx="5954300" cy="2176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>
              <a:off x="8320213" y="1729389"/>
              <a:ext cx="222506" cy="43203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06119"/>
                </p:ext>
              </p:extLst>
            </p:nvPr>
          </p:nvGraphicFramePr>
          <p:xfrm>
            <a:off x="8594552" y="1514312"/>
            <a:ext cx="330160" cy="559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AxMath" r:id="rId3" imgW="134640" imgH="227880" progId="Equation.AxMath">
                    <p:embed/>
                  </p:oleObj>
                </mc:Choice>
                <mc:Fallback>
                  <p:oleObj name="AxMath" r:id="rId3" imgW="134640" imgH="227880" progId="Equation.AxMath">
                    <p:embed/>
                    <p:pic>
                      <p:nvPicPr>
                        <p:cNvPr id="30" name="对象 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594552" y="1514312"/>
                          <a:ext cx="330160" cy="559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弧形 12"/>
            <p:cNvSpPr/>
            <p:nvPr/>
          </p:nvSpPr>
          <p:spPr>
            <a:xfrm>
              <a:off x="7108326" y="2536205"/>
              <a:ext cx="383059" cy="87733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232549"/>
                </p:ext>
              </p:extLst>
            </p:nvPr>
          </p:nvGraphicFramePr>
          <p:xfrm>
            <a:off x="7518487" y="2441098"/>
            <a:ext cx="249314" cy="557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AxMath" r:id="rId5" imgW="186840" imgH="418320" progId="Equation.AxMath">
                    <p:embed/>
                  </p:oleObj>
                </mc:Choice>
                <mc:Fallback>
                  <p:oleObj name="AxMath" r:id="rId5" imgW="186840" imgH="418320" progId="Equation.AxMath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18487" y="2441098"/>
                          <a:ext cx="249314" cy="557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>
              <a:off x="8140638" y="1924878"/>
              <a:ext cx="17423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9881934" y="1180404"/>
              <a:ext cx="0" cy="744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025770"/>
                </p:ext>
              </p:extLst>
            </p:nvPr>
          </p:nvGraphicFramePr>
          <p:xfrm>
            <a:off x="9216666" y="1049108"/>
            <a:ext cx="365191" cy="381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AxMath" r:id="rId7" imgW="218880" imgH="227880" progId="Equation.AxMath">
                    <p:embed/>
                  </p:oleObj>
                </mc:Choice>
                <mc:Fallback>
                  <p:oleObj name="AxMath" r:id="rId7" imgW="218880" imgH="227880" progId="Equation.AxMath">
                    <p:embed/>
                    <p:pic>
                      <p:nvPicPr>
                        <p:cNvPr id="45" name="对象 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16666" y="1049108"/>
                          <a:ext cx="365191" cy="381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85942"/>
                </p:ext>
              </p:extLst>
            </p:nvPr>
          </p:nvGraphicFramePr>
          <p:xfrm>
            <a:off x="9944277" y="1474346"/>
            <a:ext cx="746180" cy="313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AxMath" r:id="rId9" imgW="545040" imgH="227880" progId="Equation.AxMath">
                    <p:embed/>
                  </p:oleObj>
                </mc:Choice>
                <mc:Fallback>
                  <p:oleObj name="AxMath" r:id="rId9" imgW="545040" imgH="227880" progId="Equation.AxMath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944277" y="1474346"/>
                          <a:ext cx="746180" cy="313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829950"/>
                </p:ext>
              </p:extLst>
            </p:nvPr>
          </p:nvGraphicFramePr>
          <p:xfrm>
            <a:off x="8986347" y="1920463"/>
            <a:ext cx="728776" cy="296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AxMath" r:id="rId11" imgW="562680" imgH="227880" progId="Equation.AxMath">
                    <p:embed/>
                  </p:oleObj>
                </mc:Choice>
                <mc:Fallback>
                  <p:oleObj name="AxMath" r:id="rId11" imgW="562680" imgH="227880" progId="Equation.AxMath">
                    <p:embed/>
                    <p:pic>
                      <p:nvPicPr>
                        <p:cNvPr id="47" name="对象 4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986347" y="1920463"/>
                          <a:ext cx="728776" cy="2964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/>
            <p:cNvSpPr txBox="1"/>
            <p:nvPr/>
          </p:nvSpPr>
          <p:spPr>
            <a:xfrm>
              <a:off x="5220196" y="3019863"/>
              <a:ext cx="64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548914"/>
                </p:ext>
              </p:extLst>
            </p:nvPr>
          </p:nvGraphicFramePr>
          <p:xfrm>
            <a:off x="7043486" y="2294604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AxMath" r:id="rId13" imgW="177120" imgH="227880" progId="Equation.AxMath">
                    <p:embed/>
                  </p:oleObj>
                </mc:Choice>
                <mc:Fallback>
                  <p:oleObj name="AxMath" r:id="rId13" imgW="177120" imgH="227880" progId="Equation.AxMath">
                    <p:embed/>
                    <p:pic>
                      <p:nvPicPr>
                        <p:cNvPr id="51" name="对象 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43486" y="2294604"/>
                          <a:ext cx="3556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箭头连接符 21"/>
            <p:cNvCxnSpPr/>
            <p:nvPr/>
          </p:nvCxnSpPr>
          <p:spPr>
            <a:xfrm flipV="1">
              <a:off x="6929986" y="1049109"/>
              <a:ext cx="1946142" cy="1946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弧形 22"/>
            <p:cNvSpPr/>
            <p:nvPr/>
          </p:nvSpPr>
          <p:spPr>
            <a:xfrm>
              <a:off x="5469402" y="2803844"/>
              <a:ext cx="222506" cy="43203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384051"/>
                </p:ext>
              </p:extLst>
            </p:nvPr>
          </p:nvGraphicFramePr>
          <p:xfrm>
            <a:off x="5777369" y="2587148"/>
            <a:ext cx="330160" cy="559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AxMath" r:id="rId15" imgW="134640" imgH="227880" progId="Equation.AxMath">
                    <p:embed/>
                  </p:oleObj>
                </mc:Choice>
                <mc:Fallback>
                  <p:oleObj name="AxMath" r:id="rId15" imgW="134640" imgH="227880" progId="Equation.AxMath">
                    <p:embed/>
                    <p:pic>
                      <p:nvPicPr>
                        <p:cNvPr id="63" name="对象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77369" y="2587148"/>
                          <a:ext cx="330160" cy="559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任意多边形 24"/>
            <p:cNvSpPr/>
            <p:nvPr/>
          </p:nvSpPr>
          <p:spPr>
            <a:xfrm>
              <a:off x="4079631" y="1180404"/>
              <a:ext cx="4657972" cy="1801947"/>
            </a:xfrm>
            <a:custGeom>
              <a:avLst/>
              <a:gdLst>
                <a:gd name="connsiteX0" fmla="*/ 0 w 4614203"/>
                <a:gd name="connsiteY0" fmla="*/ 1814733 h 1814733"/>
                <a:gd name="connsiteX1" fmla="*/ 2110154 w 4614203"/>
                <a:gd name="connsiteY1" fmla="*/ 1378634 h 1814733"/>
                <a:gd name="connsiteX2" fmla="*/ 4614203 w 4614203"/>
                <a:gd name="connsiteY2" fmla="*/ 0 h 181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4203" h="1814733">
                  <a:moveTo>
                    <a:pt x="0" y="1814733"/>
                  </a:moveTo>
                  <a:cubicBezTo>
                    <a:pt x="670560" y="1747911"/>
                    <a:pt x="1341120" y="1681089"/>
                    <a:pt x="2110154" y="1378634"/>
                  </a:cubicBezTo>
                  <a:cubicBezTo>
                    <a:pt x="2879188" y="1076178"/>
                    <a:pt x="3746695" y="538089"/>
                    <a:pt x="4614203" y="0"/>
                  </a:cubicBezTo>
                </a:path>
              </a:pathLst>
            </a:custGeom>
            <a:noFill/>
            <a:ln w="28575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175818"/>
                </p:ext>
              </p:extLst>
            </p:nvPr>
          </p:nvGraphicFramePr>
          <p:xfrm>
            <a:off x="5361501" y="2032017"/>
            <a:ext cx="1406428" cy="381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AxMath" r:id="rId16" imgW="905760" imgH="246600" progId="Equation.AxMath">
                    <p:embed/>
                  </p:oleObj>
                </mc:Choice>
                <mc:Fallback>
                  <p:oleObj name="AxMath" r:id="rId16" imgW="905760" imgH="246600" progId="Equation.AxMath">
                    <p:embed/>
                    <p:pic>
                      <p:nvPicPr>
                        <p:cNvPr id="21" name="对象 2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361501" y="2032017"/>
                          <a:ext cx="1406428" cy="381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椭圆 26"/>
            <p:cNvSpPr/>
            <p:nvPr/>
          </p:nvSpPr>
          <p:spPr>
            <a:xfrm flipV="1">
              <a:off x="6254330" y="2480059"/>
              <a:ext cx="85304" cy="877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906573"/>
                </p:ext>
              </p:extLst>
            </p:nvPr>
          </p:nvGraphicFramePr>
          <p:xfrm>
            <a:off x="7965171" y="2161427"/>
            <a:ext cx="24193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AxMath" r:id="rId18" imgW="1558800" imgH="497880" progId="Equation.AxMath">
                    <p:embed/>
                  </p:oleObj>
                </mc:Choice>
                <mc:Fallback>
                  <p:oleObj name="AxMath" r:id="rId18" imgW="1558800" imgH="497880" progId="Equation.AxMath">
                    <p:embed/>
                    <p:pic>
                      <p:nvPicPr>
                        <p:cNvPr id="42" name="对象 4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965171" y="2161427"/>
                          <a:ext cx="241935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>
              <a:stCxn id="9" idx="4"/>
            </p:cNvCxnSpPr>
            <p:nvPr/>
          </p:nvCxnSpPr>
          <p:spPr>
            <a:xfrm flipH="1">
              <a:off x="8043336" y="2022180"/>
              <a:ext cx="1" cy="300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83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3724" y="311480"/>
            <a:ext cx="8908419" cy="6311755"/>
            <a:chOff x="1633724" y="311480"/>
            <a:chExt cx="8908419" cy="6311755"/>
          </a:xfrm>
        </p:grpSpPr>
        <p:cxnSp>
          <p:nvCxnSpPr>
            <p:cNvPr id="3" name="直接连接符 2"/>
            <p:cNvCxnSpPr>
              <a:endCxn id="14" idx="2"/>
            </p:cNvCxnSpPr>
            <p:nvPr/>
          </p:nvCxnSpPr>
          <p:spPr>
            <a:xfrm flipV="1">
              <a:off x="5689835" y="1559267"/>
              <a:ext cx="3433518" cy="15652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1633724" y="311480"/>
              <a:ext cx="8908419" cy="6311755"/>
              <a:chOff x="2402006" y="546245"/>
              <a:chExt cx="6622265" cy="4638289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37734" y="3014693"/>
                <a:ext cx="64865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781001" y="560800"/>
                <a:ext cx="0" cy="4609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3683700" y="2928293"/>
                <a:ext cx="172800" cy="1728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377030" y="2959282"/>
                <a:ext cx="194603" cy="194603"/>
              </a:xfrm>
              <a:prstGeom prst="ellipse">
                <a:avLst/>
              </a:prstGeom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6453432" y="546245"/>
                <a:ext cx="0" cy="4638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6941017" y="2398395"/>
                <a:ext cx="194603" cy="194603"/>
              </a:xfrm>
              <a:prstGeom prst="ellipse">
                <a:avLst/>
              </a:prstGeom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6400577" y="1176754"/>
                <a:ext cx="1946142" cy="1946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1615911">
                <a:off x="4505868" y="2876533"/>
                <a:ext cx="359158" cy="33824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3725006" y="2484768"/>
                <a:ext cx="3151216" cy="560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7447312" y="1894100"/>
                <a:ext cx="194603" cy="194603"/>
              </a:xfrm>
              <a:prstGeom prst="ellipse">
                <a:avLst/>
              </a:prstGeom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496323" y="2796051"/>
                <a:ext cx="171014" cy="1715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V="1">
                <a:off x="4684373" y="1933310"/>
                <a:ext cx="2808474" cy="959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7" idx="6"/>
              </p:cNvCxnSpPr>
              <p:nvPr/>
            </p:nvCxnSpPr>
            <p:spPr>
              <a:xfrm flipV="1">
                <a:off x="4667337" y="2792156"/>
                <a:ext cx="2877275" cy="89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弧形 29"/>
              <p:cNvSpPr/>
              <p:nvPr/>
            </p:nvSpPr>
            <p:spPr>
              <a:xfrm>
                <a:off x="5533474" y="2530810"/>
                <a:ext cx="247529" cy="74696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331696" y="2527688"/>
                <a:ext cx="171014" cy="17153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402006" y="546245"/>
                <a:ext cx="1243375" cy="798859"/>
                <a:chOff x="2393391" y="482692"/>
                <a:chExt cx="1243375" cy="798859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2393391" y="593124"/>
                  <a:ext cx="171014" cy="17153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2393391" y="999584"/>
                  <a:ext cx="194603" cy="194603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2661706" y="482692"/>
                  <a:ext cx="9514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A</a:t>
                  </a:r>
                  <a:r>
                    <a:rPr lang="zh-CN" altLang="en-US" dirty="0" smtClean="0"/>
                    <a:t>船</a:t>
                  </a:r>
                  <a:endParaRPr lang="zh-CN" altLang="en-US" dirty="0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2685295" y="912219"/>
                  <a:ext cx="9514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B</a:t>
                  </a:r>
                  <a:r>
                    <a:rPr lang="zh-CN" altLang="en-US" dirty="0" smtClean="0"/>
                    <a:t>船</a:t>
                  </a:r>
                  <a:endParaRPr lang="zh-CN" altLang="en-US" dirty="0"/>
                </a:p>
              </p:txBody>
            </p:sp>
          </p:grp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1044924"/>
                </p:ext>
              </p:extLst>
            </p:nvPr>
          </p:nvGraphicFramePr>
          <p:xfrm>
            <a:off x="5462004" y="2502530"/>
            <a:ext cx="525463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AxMath" r:id="rId3" imgW="194760" imgH="229680" progId="Equation.AxMath">
                    <p:embed/>
                  </p:oleObj>
                </mc:Choice>
                <mc:Fallback>
                  <p:oleObj name="AxMath" r:id="rId3" imgW="194760" imgH="229680" progId="Equation.AxMath">
                    <p:embed/>
                    <p:pic>
                      <p:nvPicPr>
                        <p:cNvPr id="35" name="对象 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62004" y="2502530"/>
                          <a:ext cx="525463" cy="625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633761"/>
                </p:ext>
              </p:extLst>
            </p:nvPr>
          </p:nvGraphicFramePr>
          <p:xfrm>
            <a:off x="3462717" y="3060501"/>
            <a:ext cx="500063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AxMath" r:id="rId5" imgW="186120" imgH="229680" progId="Equation.AxMath">
                    <p:embed/>
                  </p:oleObj>
                </mc:Choice>
                <mc:Fallback>
                  <p:oleObj name="AxMath" r:id="rId5" imgW="186120" imgH="229680" progId="Equation.AxMath">
                    <p:embed/>
                    <p:pic>
                      <p:nvPicPr>
                        <p:cNvPr id="36" name="对象 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62717" y="3060501"/>
                          <a:ext cx="500063" cy="625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312097"/>
                </p:ext>
              </p:extLst>
            </p:nvPr>
          </p:nvGraphicFramePr>
          <p:xfrm>
            <a:off x="4514861" y="2835598"/>
            <a:ext cx="522287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AxMath" r:id="rId7" imgW="193320" imgH="229680" progId="Equation.AxMath">
                    <p:embed/>
                  </p:oleObj>
                </mc:Choice>
                <mc:Fallback>
                  <p:oleObj name="AxMath" r:id="rId7" imgW="193320" imgH="229680" progId="Equation.AxMath">
                    <p:embed/>
                    <p:pic>
                      <p:nvPicPr>
                        <p:cNvPr id="37" name="对象 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4861" y="2835598"/>
                          <a:ext cx="522287" cy="625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574237"/>
                </p:ext>
              </p:extLst>
            </p:nvPr>
          </p:nvGraphicFramePr>
          <p:xfrm>
            <a:off x="7448671" y="2498929"/>
            <a:ext cx="3841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AxMath" r:id="rId9" imgW="191880" imgH="229680" progId="Equation.AxMath">
                    <p:embed/>
                  </p:oleObj>
                </mc:Choice>
                <mc:Fallback>
                  <p:oleObj name="AxMath" r:id="rId9" imgW="191880" imgH="229680" progId="Equation.AxMath">
                    <p:embed/>
                    <p:pic>
                      <p:nvPicPr>
                        <p:cNvPr id="40" name="对象 3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48671" y="2498929"/>
                          <a:ext cx="38417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3611483"/>
                </p:ext>
              </p:extLst>
            </p:nvPr>
          </p:nvGraphicFramePr>
          <p:xfrm>
            <a:off x="8154798" y="1686604"/>
            <a:ext cx="3968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AxMath" r:id="rId11" imgW="198360" imgH="229680" progId="Equation.AxMath">
                    <p:embed/>
                  </p:oleObj>
                </mc:Choice>
                <mc:Fallback>
                  <p:oleObj name="AxMath" r:id="rId11" imgW="198360" imgH="229680" progId="Equation.AxMath">
                    <p:embed/>
                    <p:pic>
                      <p:nvPicPr>
                        <p:cNvPr id="41" name="对象 4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54798" y="1686604"/>
                          <a:ext cx="39687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211879"/>
                </p:ext>
              </p:extLst>
            </p:nvPr>
          </p:nvGraphicFramePr>
          <p:xfrm>
            <a:off x="7487845" y="3177584"/>
            <a:ext cx="6762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AxMath" r:id="rId13" imgW="338400" imgH="227880" progId="Equation.AxMath">
                    <p:embed/>
                  </p:oleObj>
                </mc:Choice>
                <mc:Fallback>
                  <p:oleObj name="AxMath" r:id="rId13" imgW="338400" imgH="227880" progId="Equation.AxMath">
                    <p:embed/>
                    <p:pic>
                      <p:nvPicPr>
                        <p:cNvPr id="42" name="对象 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87845" y="3177584"/>
                          <a:ext cx="67627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202306"/>
                </p:ext>
              </p:extLst>
            </p:nvPr>
          </p:nvGraphicFramePr>
          <p:xfrm>
            <a:off x="8222921" y="2528021"/>
            <a:ext cx="6762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AxMath" r:id="rId15" imgW="338400" imgH="227880" progId="Equation.AxMath">
                    <p:embed/>
                  </p:oleObj>
                </mc:Choice>
                <mc:Fallback>
                  <p:oleObj name="AxMath" r:id="rId15" imgW="338400" imgH="227880" progId="Equation.AxMath">
                    <p:embed/>
                    <p:pic>
                      <p:nvPicPr>
                        <p:cNvPr id="43" name="对象 4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222921" y="2528021"/>
                          <a:ext cx="67627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102845"/>
                </p:ext>
              </p:extLst>
            </p:nvPr>
          </p:nvGraphicFramePr>
          <p:xfrm>
            <a:off x="6208611" y="2947250"/>
            <a:ext cx="3619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AxMath" r:id="rId16" imgW="181440" imgH="229680" progId="Equation.AxMath">
                    <p:embed/>
                  </p:oleObj>
                </mc:Choice>
                <mc:Fallback>
                  <p:oleObj name="AxMath" r:id="rId16" imgW="181440" imgH="229680" progId="Equation.AxMath">
                    <p:embed/>
                    <p:pic>
                      <p:nvPicPr>
                        <p:cNvPr id="44" name="对象 4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208611" y="2947250"/>
                          <a:ext cx="361950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8816994"/>
                </p:ext>
              </p:extLst>
            </p:nvPr>
          </p:nvGraphicFramePr>
          <p:xfrm>
            <a:off x="5003111" y="3395333"/>
            <a:ext cx="3492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AxMath" r:id="rId18" imgW="174600" imgH="229680" progId="Equation.AxMath">
                    <p:embed/>
                  </p:oleObj>
                </mc:Choice>
                <mc:Fallback>
                  <p:oleObj name="AxMath" r:id="rId18" imgW="174600" imgH="229680" progId="Equation.AxMath">
                    <p:embed/>
                    <p:pic>
                      <p:nvPicPr>
                        <p:cNvPr id="45" name="对象 4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03111" y="3395333"/>
                          <a:ext cx="349250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椭圆 13"/>
            <p:cNvSpPr/>
            <p:nvPr/>
          </p:nvSpPr>
          <p:spPr>
            <a:xfrm>
              <a:off x="9123353" y="1426860"/>
              <a:ext cx="261784" cy="264814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516838"/>
                </p:ext>
              </p:extLst>
            </p:nvPr>
          </p:nvGraphicFramePr>
          <p:xfrm>
            <a:off x="8899196" y="1831206"/>
            <a:ext cx="6762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AxMath" r:id="rId20" imgW="338400" imgH="227880" progId="Equation.AxMath">
                    <p:embed/>
                  </p:oleObj>
                </mc:Choice>
                <mc:Fallback>
                  <p:oleObj name="AxMath" r:id="rId20" imgW="338400" imgH="227880" progId="Equation.AxMath">
                    <p:embed/>
                    <p:pic>
                      <p:nvPicPr>
                        <p:cNvPr id="47" name="对象 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899196" y="1831206"/>
                          <a:ext cx="67627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8311765"/>
                </p:ext>
              </p:extLst>
            </p:nvPr>
          </p:nvGraphicFramePr>
          <p:xfrm>
            <a:off x="8805784" y="1045835"/>
            <a:ext cx="4000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AxMath" r:id="rId21" imgW="200520" imgH="229680" progId="Equation.AxMath">
                    <p:embed/>
                  </p:oleObj>
                </mc:Choice>
                <mc:Fallback>
                  <p:oleObj name="AxMath" r:id="rId21" imgW="200520" imgH="229680" progId="Equation.AxMath">
                    <p:embed/>
                    <p:pic>
                      <p:nvPicPr>
                        <p:cNvPr id="50" name="对象 4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805784" y="1045835"/>
                          <a:ext cx="400050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54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AxMath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windows</cp:lastModifiedBy>
  <cp:revision>1</cp:revision>
  <dcterms:created xsi:type="dcterms:W3CDTF">2019-11-23T15:11:49Z</dcterms:created>
  <dcterms:modified xsi:type="dcterms:W3CDTF">2019-11-23T15:12:14Z</dcterms:modified>
</cp:coreProperties>
</file>