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3202" r:id="rId2"/>
    <p:sldId id="3170" r:id="rId3"/>
    <p:sldId id="3174" r:id="rId4"/>
    <p:sldId id="3198" r:id="rId5"/>
    <p:sldId id="3200" r:id="rId6"/>
    <p:sldId id="3203" r:id="rId7"/>
    <p:sldId id="3201" r:id="rId8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4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B59E"/>
    <a:srgbClr val="595959"/>
    <a:srgbClr val="D0E66C"/>
    <a:srgbClr val="5D7D41"/>
    <a:srgbClr val="B3D787"/>
    <a:srgbClr val="DC5F54"/>
    <a:srgbClr val="EBB867"/>
    <a:srgbClr val="E4B842"/>
    <a:srgbClr val="D24977"/>
    <a:srgbClr val="34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5317" autoAdjust="0"/>
  </p:normalViewPr>
  <p:slideViewPr>
    <p:cSldViewPr>
      <p:cViewPr varScale="1">
        <p:scale>
          <a:sx n="115" d="100"/>
          <a:sy n="115" d="100"/>
        </p:scale>
        <p:origin x="811" y="82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1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8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2A12EE9-E6C4-4DCC-825B-EAFBEFFD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59755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AE5B24-F3EB-4646-8E0F-9554F5A78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0012" y="-11168"/>
            <a:ext cx="8959854" cy="26641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225F39-E181-40B9-9924-C01C666EC595}"/>
              </a:ext>
            </a:extLst>
          </p:cNvPr>
          <p:cNvSpPr txBox="1"/>
          <p:nvPr/>
        </p:nvSpPr>
        <p:spPr>
          <a:xfrm>
            <a:off x="3111811" y="93619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论如何说话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D92F07-F535-4909-BF0C-0703A42B6F11}"/>
              </a:ext>
            </a:extLst>
          </p:cNvPr>
          <p:cNvSpPr txBox="1"/>
          <p:nvPr/>
        </p:nvSpPr>
        <p:spPr>
          <a:xfrm>
            <a:off x="2679775" y="1817149"/>
            <a:ext cx="3954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让我们一起创建更好的环境，永不满足于现状，成就更好的自己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503BB3-8D3C-4FD7-98E6-3FCD8566B923}"/>
              </a:ext>
            </a:extLst>
          </p:cNvPr>
          <p:cNvSpPr txBox="1"/>
          <p:nvPr/>
        </p:nvSpPr>
        <p:spPr>
          <a:xfrm>
            <a:off x="3831871" y="2124410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制作人：黄泥小曾</a:t>
            </a:r>
          </a:p>
        </p:txBody>
      </p:sp>
      <p:pic>
        <p:nvPicPr>
          <p:cNvPr id="16" name="音频 15">
            <a:hlinkClick r:id="" action="ppaction://media"/>
            <a:extLst>
              <a:ext uri="{FF2B5EF4-FFF2-40B4-BE49-F238E27FC236}">
                <a16:creationId xmlns:a16="http://schemas.microsoft.com/office/drawing/2014/main" id="{7892BF12-54BD-4C87-B46D-68E8D20403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56588" y="4337050"/>
            <a:ext cx="487362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18191">
        <p14:vortex dir="r"/>
      </p:transition>
    </mc:Choice>
    <mc:Fallback>
      <p:transition spd="slow" advTm="181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2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476273" y="579698"/>
            <a:ext cx="5040315" cy="38809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556737" y="579698"/>
            <a:ext cx="5040314" cy="388091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887709" y="287970"/>
            <a:ext cx="1224102" cy="1200596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7829" y="70360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论说话的重要性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48317" y="1368060"/>
            <a:ext cx="3831178" cy="149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病从口入，祸从口出。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为人处世都在说话中体现。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说话值得我们处处留意，小心谨慎。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C0BBF97C-6126-4643-8C1E-E4316E66BE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56588" y="4337050"/>
            <a:ext cx="487362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14638">
        <p15:prstTrans prst="origami"/>
      </p:transition>
    </mc:Choice>
    <mc:Fallback>
      <p:transition spd="slow" advTm="146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41164" y="726253"/>
            <a:ext cx="5005968" cy="3600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399258" y="414810"/>
            <a:ext cx="5005967" cy="4176352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056997" y="56185"/>
            <a:ext cx="934616" cy="928035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8221" y="235157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该如何把话说好（要点</a:t>
            </a:r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A73B48-564D-4760-B689-B74F2466AF31}"/>
              </a:ext>
            </a:extLst>
          </p:cNvPr>
          <p:cNvSpPr txBox="1"/>
          <p:nvPr/>
        </p:nvSpPr>
        <p:spPr>
          <a:xfrm>
            <a:off x="3179974" y="573485"/>
            <a:ext cx="2215350" cy="404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说话的语气须平和，不带情绪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急事慢慢地说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小事幽默地说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没把握的事谨慎地说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做不到的事别乱说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伤害人的事不能说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赞美鼓励人的话要多说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伤心的事不见人就说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尊长的事多听少说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夫妻的事商量着说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孩子的事开导着说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别人的事小心地说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algn="ctr">
              <a:lnSpc>
                <a:spcPct val="200000"/>
              </a:lnSpc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自己的事听别人怎么说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72BF3E-8F83-4D81-A5BB-3A6ADB60A909}"/>
              </a:ext>
            </a:extLst>
          </p:cNvPr>
          <p:cNvSpPr txBox="1"/>
          <p:nvPr/>
        </p:nvSpPr>
        <p:spPr>
          <a:xfrm>
            <a:off x="2823787" y="4763041"/>
            <a:ext cx="3416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让我们一起创建更好的环境，永不满足于现状，成就更好的自己</a:t>
            </a: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A75F49DA-7BC8-46AD-9BDB-555D156346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56588" y="4337050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8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7564">
        <p14:gallery dir="l"/>
      </p:transition>
    </mc:Choice>
    <mc:Fallback>
      <p:transition spd="slow" advTm="775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5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7" grpId="0" animBg="1"/>
      <p:bldP spid="8" grpId="0"/>
      <p:bldP spid="1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4819" y="100803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F2C446-924D-46E8-9365-0BCC1735B641}"/>
              </a:ext>
            </a:extLst>
          </p:cNvPr>
          <p:cNvSpPr txBox="1"/>
          <p:nvPr/>
        </p:nvSpPr>
        <p:spPr>
          <a:xfrm>
            <a:off x="2502459" y="2016114"/>
            <a:ext cx="3954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让我们一起创建更好的环境，永不满足于现状，成就更好的自己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3EAED2-DAFA-4F9B-8CDF-7C4B852BE563}"/>
              </a:ext>
            </a:extLst>
          </p:cNvPr>
          <p:cNvSpPr txBox="1"/>
          <p:nvPr/>
        </p:nvSpPr>
        <p:spPr>
          <a:xfrm>
            <a:off x="3687859" y="2448150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制作人：黄泥小曾</a:t>
            </a:r>
          </a:p>
        </p:txBody>
      </p:sp>
      <p:pic>
        <p:nvPicPr>
          <p:cNvPr id="11" name="音频 10">
            <a:hlinkClick r:id="" action="ppaction://media"/>
            <a:extLst>
              <a:ext uri="{FF2B5EF4-FFF2-40B4-BE49-F238E27FC236}">
                <a16:creationId xmlns:a16="http://schemas.microsoft.com/office/drawing/2014/main" id="{2A7D96A0-AB29-49CC-A6EF-B385D2F195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56588" y="4337050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9625"/>
      </p:ext>
    </p:extLst>
  </p:cSld>
  <p:clrMapOvr>
    <a:masterClrMapping/>
  </p:clrMapOvr>
  <p:transition spd="slow" advTm="6141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92A12EE9-E6C4-4DCC-825B-EAFBEFFD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59755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F1DF26-00DC-4BE5-90B5-D935F75E5160}"/>
              </a:ext>
            </a:extLst>
          </p:cNvPr>
          <p:cNvSpPr txBox="1"/>
          <p:nvPr/>
        </p:nvSpPr>
        <p:spPr>
          <a:xfrm>
            <a:off x="3091218" y="1044054"/>
            <a:ext cx="1458369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急事慢慢地说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CEA6FE-D89E-463C-A58C-240F67FCFCD2}"/>
              </a:ext>
            </a:extLst>
          </p:cNvPr>
          <p:cNvSpPr txBox="1"/>
          <p:nvPr/>
        </p:nvSpPr>
        <p:spPr>
          <a:xfrm>
            <a:off x="3057212" y="1249129"/>
            <a:ext cx="1471557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小事幽默地说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D73606-51FF-4284-9A41-5BCDD14DDA22}"/>
              </a:ext>
            </a:extLst>
          </p:cNvPr>
          <p:cNvSpPr txBox="1"/>
          <p:nvPr/>
        </p:nvSpPr>
        <p:spPr>
          <a:xfrm>
            <a:off x="3092331" y="1734095"/>
            <a:ext cx="1779333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做不到的事别乱说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14E66-A441-4CF1-BF1B-28D3F6A8224E}"/>
              </a:ext>
            </a:extLst>
          </p:cNvPr>
          <p:cNvSpPr txBox="1"/>
          <p:nvPr/>
        </p:nvSpPr>
        <p:spPr>
          <a:xfrm>
            <a:off x="3078030" y="1491236"/>
            <a:ext cx="1933222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没把握的事谨慎地说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720FEA-8156-45EF-B66C-8F29A8A79E98}"/>
              </a:ext>
            </a:extLst>
          </p:cNvPr>
          <p:cNvSpPr txBox="1"/>
          <p:nvPr/>
        </p:nvSpPr>
        <p:spPr>
          <a:xfrm>
            <a:off x="3096730" y="1974294"/>
            <a:ext cx="1779333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伤害人的事不能说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92A8E4-2F91-45B9-AF59-0A350CB3692E}"/>
              </a:ext>
            </a:extLst>
          </p:cNvPr>
          <p:cNvSpPr txBox="1"/>
          <p:nvPr/>
        </p:nvSpPr>
        <p:spPr>
          <a:xfrm>
            <a:off x="3098868" y="2199459"/>
            <a:ext cx="1933222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伤心的事不见人就说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E57FD8-0AAB-4F21-B10C-666E5B421901}"/>
              </a:ext>
            </a:extLst>
          </p:cNvPr>
          <p:cNvSpPr txBox="1"/>
          <p:nvPr/>
        </p:nvSpPr>
        <p:spPr>
          <a:xfrm>
            <a:off x="3107071" y="2783601"/>
            <a:ext cx="1779333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尊长的事多听少说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0C6438-854C-4A3A-9C8B-EA6040124D23}"/>
              </a:ext>
            </a:extLst>
          </p:cNvPr>
          <p:cNvSpPr txBox="1"/>
          <p:nvPr/>
        </p:nvSpPr>
        <p:spPr>
          <a:xfrm>
            <a:off x="3102140" y="3773045"/>
            <a:ext cx="2087110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自己的事听别人怎么说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E15CB1-CD1D-4870-9D85-00ED21625E8B}"/>
              </a:ext>
            </a:extLst>
          </p:cNvPr>
          <p:cNvSpPr txBox="1"/>
          <p:nvPr/>
        </p:nvSpPr>
        <p:spPr>
          <a:xfrm>
            <a:off x="3096484" y="3040289"/>
            <a:ext cx="1779333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夫妻的事商量着说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73B48B-C805-49D2-B718-243DFDE88648}"/>
              </a:ext>
            </a:extLst>
          </p:cNvPr>
          <p:cNvSpPr txBox="1"/>
          <p:nvPr/>
        </p:nvSpPr>
        <p:spPr>
          <a:xfrm>
            <a:off x="3107071" y="3281652"/>
            <a:ext cx="1779333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孩子的事开导着说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680680-A183-49FD-9055-9280C2B5A653}"/>
              </a:ext>
            </a:extLst>
          </p:cNvPr>
          <p:cNvSpPr txBox="1"/>
          <p:nvPr/>
        </p:nvSpPr>
        <p:spPr>
          <a:xfrm>
            <a:off x="3111839" y="3534641"/>
            <a:ext cx="1779333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别人的事小心地说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296AC-35CB-47BE-9DD4-CC33546E110D}"/>
              </a:ext>
            </a:extLst>
          </p:cNvPr>
          <p:cNvSpPr txBox="1"/>
          <p:nvPr/>
        </p:nvSpPr>
        <p:spPr>
          <a:xfrm>
            <a:off x="3096484" y="2433838"/>
            <a:ext cx="2087110" cy="40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algn="ctr"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赞美鼓励人的话要多说</a:t>
            </a:r>
          </a:p>
        </p:txBody>
      </p:sp>
      <p:pic>
        <p:nvPicPr>
          <p:cNvPr id="14" name="音频 13">
            <a:hlinkClick r:id="" action="ppaction://media"/>
            <a:extLst>
              <a:ext uri="{FF2B5EF4-FFF2-40B4-BE49-F238E27FC236}">
                <a16:creationId xmlns:a16="http://schemas.microsoft.com/office/drawing/2014/main" id="{43A60694-5843-45E8-9103-B907BEE6DE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56588" y="4337050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2959">
        <p14:pan dir="u"/>
      </p:transition>
    </mc:Choice>
    <mc:Fallback>
      <p:transition spd="slow" advTm="329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261</Words>
  <Characters>0</Characters>
  <Application>Microsoft Office PowerPoint</Application>
  <DocSecurity>0</DocSecurity>
  <PresentationFormat>自定义</PresentationFormat>
  <Lines>0</Lines>
  <Paragraphs>43</Paragraphs>
  <Slides>7</Slides>
  <Notes>4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/>
  <cp:revision>1</cp:revision>
  <dcterms:created xsi:type="dcterms:W3CDTF">2017-05-18T11:30:35Z</dcterms:created>
  <dcterms:modified xsi:type="dcterms:W3CDTF">2020-11-29T11:10:14Z</dcterms:modified>
</cp:coreProperties>
</file>