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76" r:id="rId2"/>
  </p:sldMasterIdLst>
  <p:notesMasterIdLst>
    <p:notesMasterId r:id="rId30"/>
  </p:notesMasterIdLst>
  <p:handoutMasterIdLst>
    <p:handoutMasterId r:id="rId31"/>
  </p:handoutMasterIdLst>
  <p:sldIdLst>
    <p:sldId id="3170" r:id="rId3"/>
    <p:sldId id="3172" r:id="rId4"/>
    <p:sldId id="3174" r:id="rId5"/>
    <p:sldId id="3186" r:id="rId6"/>
    <p:sldId id="3188" r:id="rId7"/>
    <p:sldId id="3193" r:id="rId8"/>
    <p:sldId id="3175" r:id="rId9"/>
    <p:sldId id="3196" r:id="rId10"/>
    <p:sldId id="3183" r:id="rId11"/>
    <p:sldId id="3182" r:id="rId12"/>
    <p:sldId id="3192" r:id="rId13"/>
    <p:sldId id="3176" r:id="rId14"/>
    <p:sldId id="3197" r:id="rId15"/>
    <p:sldId id="3179" r:id="rId16"/>
    <p:sldId id="3190" r:id="rId17"/>
    <p:sldId id="3191" r:id="rId18"/>
    <p:sldId id="3177" r:id="rId19"/>
    <p:sldId id="3198" r:id="rId20"/>
    <p:sldId id="3181" r:id="rId21"/>
    <p:sldId id="3194" r:id="rId22"/>
    <p:sldId id="3185" r:id="rId23"/>
    <p:sldId id="3189" r:id="rId24"/>
    <p:sldId id="3199" r:id="rId25"/>
    <p:sldId id="3178" r:id="rId26"/>
    <p:sldId id="3195" r:id="rId27"/>
    <p:sldId id="3200" r:id="rId28"/>
    <p:sldId id="3201" r:id="rId29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84" d="100"/>
          <a:sy n="84" d="100"/>
        </p:scale>
        <p:origin x="-84" y="-1500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595959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3035AABA-65E2-40EE-B83D-06B1017E229A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BEF-4986-858A-D23A66D47DFC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2014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3BEF-4986-858A-D23A66D47DFC}"/>
            </c:ext>
          </c:extLst>
        </c:ser>
        <c:ser>
          <c:idx val="1"/>
          <c:order val="1"/>
          <c:spPr>
            <a:solidFill>
              <a:srgbClr val="59595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2014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3BEF-4986-858A-D23A66D47DFC}"/>
            </c:ext>
          </c:extLst>
        </c:ser>
        <c:ser>
          <c:idx val="2"/>
          <c:order val="2"/>
          <c:spPr>
            <a:solidFill>
              <a:srgbClr val="59595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2014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4-3BEF-4986-858A-D23A66D47DFC}"/>
            </c:ext>
          </c:extLst>
        </c:ser>
        <c:ser>
          <c:idx val="3"/>
          <c:order val="3"/>
          <c:spPr>
            <a:solidFill>
              <a:srgbClr val="595959"/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32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2014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5-3BEF-4986-858A-D23A66D47DFC}"/>
            </c:ext>
          </c:extLst>
        </c:ser>
        <c:ser>
          <c:idx val="4"/>
          <c:order val="4"/>
          <c:spPr>
            <a:solidFill>
              <a:srgbClr val="59595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Sheet1!$F$2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322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2014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6-3BEF-4986-858A-D23A66D47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8"/>
        <c:overlap val="-15"/>
        <c:axId val="288604928"/>
        <c:axId val="288606464"/>
      </c:barChart>
      <c:dateAx>
        <c:axId val="288604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 rot="-60000000" spcFirstLastPara="0" vertOverflow="ellipsis" vert="horz" wrap="square" anchor="t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606464"/>
        <c:crosses val="autoZero"/>
        <c:auto val="0"/>
        <c:lblOffset val="100"/>
        <c:baseTimeUnit val="days"/>
      </c:dateAx>
      <c:valAx>
        <c:axId val="288606464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prstClr val="white">
                  <a:lumMod val="85000"/>
                  <a:alpha val="48000"/>
                </a:prstClr>
              </a:solidFill>
              <a:prstDash val="sysDot"/>
              <a:round/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604928"/>
        <c:crossesAt val="2014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000" b="1">
          <a:solidFill>
            <a:schemeClr val="tx1">
              <a:lumMod val="65000"/>
              <a:lumOff val="35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17B59E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3069DAF4-D26A-478A-B52B-52ED9F0E3E26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302-40EA-88FA-01A92917DA5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D302-40EA-88FA-01A92917DA51}"/>
            </c:ext>
          </c:extLst>
        </c:ser>
        <c:ser>
          <c:idx val="1"/>
          <c:order val="1"/>
          <c:spPr>
            <a:solidFill>
              <a:srgbClr val="17B59E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302-40EA-88FA-01A92917DA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5-D302-40EA-88FA-01A92917DA51}"/>
            </c:ext>
          </c:extLst>
        </c:ser>
        <c:ser>
          <c:idx val="2"/>
          <c:order val="2"/>
          <c:spPr>
            <a:solidFill>
              <a:srgbClr val="17B59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6-D302-40EA-88FA-01A92917DA51}"/>
            </c:ext>
          </c:extLst>
        </c:ser>
        <c:ser>
          <c:idx val="3"/>
          <c:order val="3"/>
          <c:spPr>
            <a:solidFill>
              <a:srgbClr val="17B59E"/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32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7-D302-40EA-88FA-01A92917DA51}"/>
            </c:ext>
          </c:extLst>
        </c:ser>
        <c:ser>
          <c:idx val="4"/>
          <c:order val="4"/>
          <c:spPr>
            <a:solidFill>
              <a:srgbClr val="17B59E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D302-40EA-88FA-01A92917DA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Sheet1!$F$2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322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2015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A-D302-40EA-88FA-01A92917D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8"/>
        <c:overlap val="-15"/>
        <c:axId val="311648640"/>
        <c:axId val="311650176"/>
      </c:barChart>
      <c:dateAx>
        <c:axId val="311648640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 rot="-60000000" spcFirstLastPara="0" vertOverflow="ellipsis" vert="horz" wrap="square" anchor="t" anchorCtr="1"/>
          <a:lstStyle/>
          <a:p>
            <a:pPr>
              <a:defRPr lang="zh-CN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650176"/>
        <c:crosses val="autoZero"/>
        <c:auto val="0"/>
        <c:lblOffset val="100"/>
        <c:baseTimeUnit val="days"/>
      </c:dateAx>
      <c:valAx>
        <c:axId val="311650176"/>
        <c:scaling>
          <c:orientation val="minMax"/>
        </c:scaling>
        <c:delete val="0"/>
        <c:axPos val="r"/>
        <c:majorGridlines>
          <c:spPr>
            <a:ln w="22225" cap="flat" cmpd="sng" algn="ctr">
              <a:solidFill>
                <a:prstClr val="white">
                  <a:lumMod val="85000"/>
                  <a:alpha val="48000"/>
                </a:prstClr>
              </a:solidFill>
              <a:prstDash val="sysDot"/>
              <a:round/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648640"/>
        <c:crossesAt val="2014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000" b="1">
          <a:solidFill>
            <a:schemeClr val="tx1">
              <a:lumMod val="65000"/>
              <a:lumOff val="35000"/>
            </a:schemeClr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3601C1-F537-43E9-A2B0-06B5AF4C4BE0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4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0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BD9F74D-7FA8-488F-9913-4BD0933A4EC5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83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912F663-DB0F-4E3C-9FC8-1AC94C39FE5A}" type="slidenum">
              <a:rPr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9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8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1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0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3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>
            <a:miter lim="800000"/>
          </a:ln>
        </p:spPr>
      </p:sp>
      <p:sp>
        <p:nvSpPr>
          <p:cNvPr id="4198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>
              <a:ea typeface="宋体" pitchFamily="2" charset="-122"/>
            </a:endParaRPr>
          </a:p>
        </p:txBody>
      </p:sp>
      <p:sp>
        <p:nvSpPr>
          <p:cNvPr id="41988" name="Header Placeholder 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4148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6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33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27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A487FC-BDBF-4955-A2AE-666F60F4684B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0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8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682E7B-842F-4305-9FA6-D4A70FEFB1CB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990" y="1565764"/>
            <a:ext cx="7615873" cy="108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978" y="2856177"/>
            <a:ext cx="62718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9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6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3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67" y="3238868"/>
            <a:ext cx="7615873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67" y="2136300"/>
            <a:ext cx="7615873" cy="110256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9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9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8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8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98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9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97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3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994" y="1176073"/>
            <a:ext cx="3957267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4590" y="1176073"/>
            <a:ext cx="3957267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7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4" y="1128238"/>
            <a:ext cx="3958823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74" indent="0">
              <a:buNone/>
              <a:defRPr sz="1700" b="1"/>
            </a:lvl2pPr>
            <a:lvl3pPr marL="799947" indent="0">
              <a:buNone/>
              <a:defRPr sz="1600" b="1"/>
            </a:lvl3pPr>
            <a:lvl4pPr marL="1199921" indent="0">
              <a:buNone/>
              <a:defRPr sz="1400" b="1"/>
            </a:lvl4pPr>
            <a:lvl5pPr marL="1599894" indent="0">
              <a:buNone/>
              <a:defRPr sz="1400" b="1"/>
            </a:lvl5pPr>
            <a:lvl6pPr marL="1999867" indent="0">
              <a:buNone/>
              <a:defRPr sz="1400" b="1"/>
            </a:lvl6pPr>
            <a:lvl7pPr marL="2399842" indent="0">
              <a:buNone/>
              <a:defRPr sz="1400" b="1"/>
            </a:lvl7pPr>
            <a:lvl8pPr marL="2799815" indent="0">
              <a:buNone/>
              <a:defRPr sz="1400" b="1"/>
            </a:lvl8pPr>
            <a:lvl9pPr marL="3199788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4" y="1598433"/>
            <a:ext cx="3958823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1481" y="1128238"/>
            <a:ext cx="3960378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74" indent="0">
              <a:buNone/>
              <a:defRPr sz="1700" b="1"/>
            </a:lvl2pPr>
            <a:lvl3pPr marL="799947" indent="0">
              <a:buNone/>
              <a:defRPr sz="1600" b="1"/>
            </a:lvl3pPr>
            <a:lvl4pPr marL="1199921" indent="0">
              <a:buNone/>
              <a:defRPr sz="1400" b="1"/>
            </a:lvl4pPr>
            <a:lvl5pPr marL="1599894" indent="0">
              <a:buNone/>
              <a:defRPr sz="1400" b="1"/>
            </a:lvl5pPr>
            <a:lvl6pPr marL="1999867" indent="0">
              <a:buNone/>
              <a:defRPr sz="1400" b="1"/>
            </a:lvl6pPr>
            <a:lvl7pPr marL="2399842" indent="0">
              <a:buNone/>
              <a:defRPr sz="1400" b="1"/>
            </a:lvl7pPr>
            <a:lvl8pPr marL="2799815" indent="0">
              <a:buNone/>
              <a:defRPr sz="1400" b="1"/>
            </a:lvl8pPr>
            <a:lvl9pPr marL="3199788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1481" y="1598433"/>
            <a:ext cx="3960378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1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5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994" y="200679"/>
            <a:ext cx="2947729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052" y="200679"/>
            <a:ext cx="5008805" cy="4301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7994" y="1054733"/>
            <a:ext cx="2947729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99974" indent="0">
              <a:buNone/>
              <a:defRPr sz="1000"/>
            </a:lvl2pPr>
            <a:lvl3pPr marL="799947" indent="0">
              <a:buNone/>
              <a:defRPr sz="900"/>
            </a:lvl3pPr>
            <a:lvl4pPr marL="1199921" indent="0">
              <a:buNone/>
              <a:defRPr sz="800"/>
            </a:lvl4pPr>
            <a:lvl5pPr marL="1599894" indent="0">
              <a:buNone/>
              <a:defRPr sz="800"/>
            </a:lvl5pPr>
            <a:lvl6pPr marL="1999867" indent="0">
              <a:buNone/>
              <a:defRPr sz="800"/>
            </a:lvl6pPr>
            <a:lvl7pPr marL="2399842" indent="0">
              <a:buNone/>
              <a:defRPr sz="800"/>
            </a:lvl7pPr>
            <a:lvl8pPr marL="2799815" indent="0">
              <a:buNone/>
              <a:defRPr sz="800"/>
            </a:lvl8pPr>
            <a:lvl9pPr marL="319978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7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193" y="3528219"/>
            <a:ext cx="5375910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56193" y="450361"/>
            <a:ext cx="5375910" cy="3024188"/>
          </a:xfrm>
        </p:spPr>
        <p:txBody>
          <a:bodyPr/>
          <a:lstStyle>
            <a:lvl1pPr marL="0" indent="0">
              <a:buNone/>
              <a:defRPr sz="2800"/>
            </a:lvl1pPr>
            <a:lvl2pPr marL="399974" indent="0">
              <a:buNone/>
              <a:defRPr sz="2400"/>
            </a:lvl2pPr>
            <a:lvl3pPr marL="799947" indent="0">
              <a:buNone/>
              <a:defRPr sz="2100"/>
            </a:lvl3pPr>
            <a:lvl4pPr marL="1199921" indent="0">
              <a:buNone/>
              <a:defRPr sz="1700"/>
            </a:lvl4pPr>
            <a:lvl5pPr marL="1599894" indent="0">
              <a:buNone/>
              <a:defRPr sz="1700"/>
            </a:lvl5pPr>
            <a:lvl6pPr marL="1999867" indent="0">
              <a:buNone/>
              <a:defRPr sz="1700"/>
            </a:lvl6pPr>
            <a:lvl7pPr marL="2399842" indent="0">
              <a:buNone/>
              <a:defRPr sz="1700"/>
            </a:lvl7pPr>
            <a:lvl8pPr marL="2799815" indent="0">
              <a:buNone/>
              <a:defRPr sz="1700"/>
            </a:lvl8pPr>
            <a:lvl9pPr marL="3199788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56193" y="3944746"/>
            <a:ext cx="5375910" cy="591536"/>
          </a:xfrm>
        </p:spPr>
        <p:txBody>
          <a:bodyPr/>
          <a:lstStyle>
            <a:lvl1pPr marL="0" indent="0">
              <a:buNone/>
              <a:defRPr sz="1200"/>
            </a:lvl1pPr>
            <a:lvl2pPr marL="399974" indent="0">
              <a:buNone/>
              <a:defRPr sz="1000"/>
            </a:lvl2pPr>
            <a:lvl3pPr marL="799947" indent="0">
              <a:buNone/>
              <a:defRPr sz="900"/>
            </a:lvl3pPr>
            <a:lvl4pPr marL="1199921" indent="0">
              <a:buNone/>
              <a:defRPr sz="800"/>
            </a:lvl4pPr>
            <a:lvl5pPr marL="1599894" indent="0">
              <a:buNone/>
              <a:defRPr sz="800"/>
            </a:lvl5pPr>
            <a:lvl6pPr marL="1999867" indent="0">
              <a:buNone/>
              <a:defRPr sz="800"/>
            </a:lvl6pPr>
            <a:lvl7pPr marL="2399842" indent="0">
              <a:buNone/>
              <a:defRPr sz="800"/>
            </a:lvl7pPr>
            <a:lvl8pPr marL="2799815" indent="0">
              <a:buNone/>
              <a:defRPr sz="800"/>
            </a:lvl8pPr>
            <a:lvl9pPr marL="319978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6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5891" y="201847"/>
            <a:ext cx="2015966" cy="43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992" y="201847"/>
            <a:ext cx="5898568" cy="4300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7993" y="201846"/>
            <a:ext cx="8063865" cy="840052"/>
          </a:xfrm>
          <a:prstGeom prst="rect">
            <a:avLst/>
          </a:prstGeom>
        </p:spPr>
        <p:txBody>
          <a:bodyPr vert="horz" lIns="79995" tIns="39997" rIns="79995" bIns="3999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3" y="1176073"/>
            <a:ext cx="8063865" cy="3326374"/>
          </a:xfrm>
          <a:prstGeom prst="rect">
            <a:avLst/>
          </a:prstGeom>
        </p:spPr>
        <p:txBody>
          <a:bodyPr vert="horz" lIns="79995" tIns="39997" rIns="79995" bIns="3999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7992" y="4671625"/>
            <a:ext cx="2090632" cy="268350"/>
          </a:xfrm>
          <a:prstGeom prst="rect">
            <a:avLst/>
          </a:prstGeom>
        </p:spPr>
        <p:txBody>
          <a:bodyPr vert="horz" lIns="79995" tIns="39997" rIns="79995" bIns="3999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9947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799947"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2019/9/23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61282" y="4671625"/>
            <a:ext cx="2837286" cy="268350"/>
          </a:xfrm>
          <a:prstGeom prst="rect">
            <a:avLst/>
          </a:prstGeom>
        </p:spPr>
        <p:txBody>
          <a:bodyPr vert="horz" lIns="79995" tIns="39997" rIns="79995" bIns="3999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9947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21226" y="4671625"/>
            <a:ext cx="2090632" cy="268350"/>
          </a:xfrm>
          <a:prstGeom prst="rect">
            <a:avLst/>
          </a:prstGeom>
        </p:spPr>
        <p:txBody>
          <a:bodyPr vert="horz" lIns="79995" tIns="39997" rIns="79995" bIns="3999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9947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799947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417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799947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80" indent="-299980" algn="l" defTabSz="7999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957" indent="-249983" algn="l" defTabSz="79994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935" indent="-199986" algn="l" defTabSz="79994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907" indent="-199986" algn="l" defTabSz="799947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881" indent="-199986" algn="l" defTabSz="799947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855" indent="-199986" algn="l" defTabSz="79994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9828" indent="-199986" algn="l" defTabSz="79994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9802" indent="-199986" algn="l" defTabSz="79994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9775" indent="-199986" algn="l" defTabSz="79994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974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47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21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894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867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842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9815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788" algn="l" defTabSz="79994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7619" y="1226824"/>
            <a:ext cx="6840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</a:t>
            </a:r>
            <a:r>
              <a:rPr lang="zh-CN" altLang="en-US" sz="44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en-US" altLang="zh-CN" sz="44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7710" y="2016114"/>
            <a:ext cx="53479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 Applicable to enterprise introduction, summary</a:t>
            </a:r>
          </a:p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17" y="255426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05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sz="105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1931" y="2554264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05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20XX.12.08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109714" y="1398916"/>
            <a:ext cx="2755627" cy="2718979"/>
            <a:chOff x="4039911" y="1848202"/>
            <a:chExt cx="4108611" cy="4072324"/>
          </a:xfrm>
        </p:grpSpPr>
        <p:sp>
          <p:nvSpPr>
            <p:cNvPr id="3" name="Block Arc 5"/>
            <p:cNvSpPr/>
            <p:nvPr/>
          </p:nvSpPr>
          <p:spPr>
            <a:xfrm rot="210717">
              <a:off x="4264764" y="207305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Block Arc 6"/>
            <p:cNvSpPr/>
            <p:nvPr/>
          </p:nvSpPr>
          <p:spPr>
            <a:xfrm rot="5610717">
              <a:off x="4261195" y="2073053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Block Arc 7"/>
            <p:cNvSpPr/>
            <p:nvPr/>
          </p:nvSpPr>
          <p:spPr>
            <a:xfrm rot="11010717">
              <a:off x="4261194" y="2033199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Block Arc 8"/>
            <p:cNvSpPr/>
            <p:nvPr/>
          </p:nvSpPr>
          <p:spPr>
            <a:xfrm rot="16410717">
              <a:off x="4264763" y="207858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Isosceles Triangle 9"/>
            <p:cNvSpPr/>
            <p:nvPr/>
          </p:nvSpPr>
          <p:spPr>
            <a:xfrm rot="5400000">
              <a:off x="5615079" y="2090661"/>
              <a:ext cx="1399318" cy="914400"/>
            </a:xfrm>
            <a:prstGeom prst="triangl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0"/>
            <p:cNvSpPr/>
            <p:nvPr/>
          </p:nvSpPr>
          <p:spPr>
            <a:xfrm rot="10800000">
              <a:off x="6749204" y="3665827"/>
              <a:ext cx="1399318" cy="9144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Isosceles Triangle 11"/>
            <p:cNvSpPr/>
            <p:nvPr/>
          </p:nvSpPr>
          <p:spPr>
            <a:xfrm rot="16200000">
              <a:off x="5174036" y="4763667"/>
              <a:ext cx="1399318" cy="914400"/>
            </a:xfrm>
            <a:prstGeom prst="triangl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Isosceles Triangle 12"/>
            <p:cNvSpPr/>
            <p:nvPr/>
          </p:nvSpPr>
          <p:spPr>
            <a:xfrm>
              <a:off x="4039911" y="3233885"/>
              <a:ext cx="1399318" cy="9144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67793" y="2286251"/>
              <a:ext cx="681645" cy="622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7077686" y="3505388"/>
              <a:ext cx="742353" cy="68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5806346" y="4909713"/>
              <a:ext cx="681645" cy="622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397204" y="3653183"/>
              <a:ext cx="684731" cy="61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9023887">
              <a:off x="4511809" y="2594846"/>
              <a:ext cx="1307841" cy="553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169081">
              <a:off x="6483859" y="2701967"/>
              <a:ext cx="1313762" cy="550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8357780">
              <a:off x="6319981" y="4712302"/>
              <a:ext cx="1307841" cy="553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284960">
              <a:off x="4341307" y="4482149"/>
              <a:ext cx="1313762" cy="550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6620050" y="1603391"/>
            <a:ext cx="1653518" cy="616118"/>
            <a:chOff x="8994793" y="2181620"/>
            <a:chExt cx="2239686" cy="838308"/>
          </a:xfrm>
        </p:grpSpPr>
        <p:sp>
          <p:nvSpPr>
            <p:cNvPr id="20" name="TextBox 19"/>
            <p:cNvSpPr txBox="1"/>
            <p:nvPr/>
          </p:nvSpPr>
          <p:spPr>
            <a:xfrm>
              <a:off x="8994793" y="2181620"/>
              <a:ext cx="2126101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4793" y="2475526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708813" y="1572787"/>
            <a:ext cx="1653518" cy="616118"/>
            <a:chOff x="988038" y="2139979"/>
            <a:chExt cx="2239686" cy="838308"/>
          </a:xfrm>
        </p:grpSpPr>
        <p:sp>
          <p:nvSpPr>
            <p:cNvPr id="23" name="TextBox 22"/>
            <p:cNvSpPr txBox="1"/>
            <p:nvPr/>
          </p:nvSpPr>
          <p:spPr>
            <a:xfrm flipH="1">
              <a:off x="1101622" y="2139979"/>
              <a:ext cx="2126102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988038" y="2433885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Lato Light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706087" y="3351783"/>
            <a:ext cx="1653518" cy="646331"/>
            <a:chOff x="984345" y="4560531"/>
            <a:chExt cx="2239686" cy="879417"/>
          </a:xfrm>
        </p:grpSpPr>
        <p:sp>
          <p:nvSpPr>
            <p:cNvPr id="26" name="TextBox 25"/>
            <p:cNvSpPr txBox="1"/>
            <p:nvPr/>
          </p:nvSpPr>
          <p:spPr>
            <a:xfrm flipH="1">
              <a:off x="1097842" y="4560531"/>
              <a:ext cx="2126189" cy="879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altLang="zh-CN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/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984345" y="4854437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altLang="zh-CN" sz="1000" dirty="0">
                <a:solidFill>
                  <a:srgbClr val="282E33"/>
                </a:solidFill>
                <a:latin typeface="Lato Light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6623634" y="3288022"/>
            <a:ext cx="1653518" cy="621160"/>
            <a:chOff x="8999648" y="4473778"/>
            <a:chExt cx="2239686" cy="845169"/>
          </a:xfrm>
        </p:grpSpPr>
        <p:sp>
          <p:nvSpPr>
            <p:cNvPr id="29" name="TextBox 28"/>
            <p:cNvSpPr txBox="1"/>
            <p:nvPr/>
          </p:nvSpPr>
          <p:spPr>
            <a:xfrm>
              <a:off x="8999648" y="4473778"/>
              <a:ext cx="2126101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99648" y="4774545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altLang="zh-CN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31" name="Freeform 237"/>
          <p:cNvSpPr>
            <a:spLocks noChangeAspect="1" noChangeArrowheads="1"/>
          </p:cNvSpPr>
          <p:nvPr/>
        </p:nvSpPr>
        <p:spPr bwMode="auto">
          <a:xfrm>
            <a:off x="2407860" y="1745152"/>
            <a:ext cx="346494" cy="253394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rgbClr val="17B59E"/>
          </a:solidFill>
          <a:ln>
            <a:noFill/>
          </a:ln>
          <a:effectLst/>
        </p:spPr>
        <p:txBody>
          <a:bodyPr wrap="none" lIns="89835" tIns="44917" rIns="89835" bIns="44917" anchor="ctr"/>
          <a:lstStyle/>
          <a:p>
            <a:pPr>
              <a:defRPr/>
            </a:pPr>
            <a:endParaRPr lang="en-US" sz="8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AutoShape 124"/>
          <p:cNvSpPr>
            <a:spLocks noChangeAspect="1"/>
          </p:cNvSpPr>
          <p:nvPr/>
        </p:nvSpPr>
        <p:spPr bwMode="auto">
          <a:xfrm>
            <a:off x="6164882" y="3509071"/>
            <a:ext cx="391622" cy="3115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rgbClr val="17B59E"/>
          </a:solidFill>
          <a:ln>
            <a:noFill/>
          </a:ln>
          <a:effectLst/>
        </p:spPr>
        <p:txBody>
          <a:bodyPr lIns="74863" tIns="74863" rIns="74863" bIns="74863" anchor="ctr"/>
          <a:lstStyle/>
          <a:p>
            <a:pPr defTabSz="673445">
              <a:defRPr/>
            </a:pPr>
            <a:endParaRPr lang="es-ES" sz="5300" dirty="0">
              <a:solidFill>
                <a:srgbClr val="282E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33" name="Freeform 290"/>
          <p:cNvSpPr>
            <a:spLocks noChangeAspect="1" noChangeArrowheads="1"/>
          </p:cNvSpPr>
          <p:nvPr/>
        </p:nvSpPr>
        <p:spPr bwMode="auto">
          <a:xfrm>
            <a:off x="6173063" y="1757780"/>
            <a:ext cx="428834" cy="33065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txBody>
          <a:bodyPr wrap="none" lIns="134755" tIns="67378" rIns="134755" bIns="67378" anchor="ctr"/>
          <a:lstStyle/>
          <a:p>
            <a:pPr>
              <a:defRPr/>
            </a:pPr>
            <a:endParaRPr lang="en-US" sz="21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Freeform 526"/>
          <p:cNvSpPr>
            <a:spLocks noChangeAspect="1" noChangeArrowheads="1"/>
          </p:cNvSpPr>
          <p:nvPr/>
        </p:nvSpPr>
        <p:spPr bwMode="auto">
          <a:xfrm>
            <a:off x="2435090" y="3447784"/>
            <a:ext cx="331187" cy="427404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txBody>
          <a:bodyPr wrap="none" lIns="179670" tIns="89834" rIns="179670" bIns="89834" anchor="ctr"/>
          <a:lstStyle/>
          <a:p>
            <a:pPr>
              <a:defRPr/>
            </a:pPr>
            <a:endParaRPr lang="en-US" sz="21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5" name="Straight Connector 37"/>
          <p:cNvCxnSpPr/>
          <p:nvPr/>
        </p:nvCxnSpPr>
        <p:spPr>
          <a:xfrm>
            <a:off x="2879510" y="1852211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8"/>
          <p:cNvCxnSpPr/>
          <p:nvPr/>
        </p:nvCxnSpPr>
        <p:spPr>
          <a:xfrm>
            <a:off x="2879510" y="3627419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9"/>
          <p:cNvCxnSpPr/>
          <p:nvPr/>
        </p:nvCxnSpPr>
        <p:spPr>
          <a:xfrm>
            <a:off x="5434785" y="1852211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/>
          <p:cNvCxnSpPr/>
          <p:nvPr/>
        </p:nvCxnSpPr>
        <p:spPr>
          <a:xfrm>
            <a:off x="5434785" y="3627419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Bent Arrow 5"/>
          <p:cNvSpPr/>
          <p:nvPr/>
        </p:nvSpPr>
        <p:spPr bwMode="auto">
          <a:xfrm rot="2700000">
            <a:off x="3534742" y="1433319"/>
            <a:ext cx="211065" cy="1167861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595959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6"/>
          <p:cNvSpPr/>
          <p:nvPr/>
        </p:nvSpPr>
        <p:spPr bwMode="auto">
          <a:xfrm rot="2700000" flipV="1">
            <a:off x="3142872" y="2414075"/>
            <a:ext cx="211065" cy="29196"/>
          </a:xfrm>
          <a:prstGeom prst="rect">
            <a:avLst/>
          </a:prstGeom>
          <a:solidFill>
            <a:srgbClr val="1273B8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" name="Bent Arrow 8"/>
          <p:cNvSpPr/>
          <p:nvPr/>
        </p:nvSpPr>
        <p:spPr bwMode="auto">
          <a:xfrm rot="18900000">
            <a:off x="3518899" y="3106068"/>
            <a:ext cx="212020" cy="1162598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17B5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Rectangle 9"/>
          <p:cNvSpPr/>
          <p:nvPr/>
        </p:nvSpPr>
        <p:spPr bwMode="auto">
          <a:xfrm rot="18900000" flipV="1">
            <a:off x="3932187" y="4062939"/>
            <a:ext cx="212020" cy="29064"/>
          </a:xfrm>
          <a:prstGeom prst="rect">
            <a:avLst/>
          </a:prstGeom>
          <a:solidFill>
            <a:srgbClr val="196E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Bent Arrow 11"/>
          <p:cNvSpPr/>
          <p:nvPr/>
        </p:nvSpPr>
        <p:spPr bwMode="auto">
          <a:xfrm rot="18900000" flipH="1" flipV="1">
            <a:off x="5203998" y="1428563"/>
            <a:ext cx="212020" cy="1162598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17B5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Rectangle 12"/>
          <p:cNvSpPr/>
          <p:nvPr/>
        </p:nvSpPr>
        <p:spPr bwMode="auto">
          <a:xfrm rot="18900000" flipH="1">
            <a:off x="4790711" y="1605225"/>
            <a:ext cx="212020" cy="29064"/>
          </a:xfrm>
          <a:prstGeom prst="rect">
            <a:avLst/>
          </a:prstGeom>
          <a:solidFill>
            <a:srgbClr val="196E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Bent Arrow 14"/>
          <p:cNvSpPr/>
          <p:nvPr/>
        </p:nvSpPr>
        <p:spPr bwMode="auto">
          <a:xfrm rot="2700000" flipH="1" flipV="1">
            <a:off x="5227786" y="3118731"/>
            <a:ext cx="211065" cy="1167861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595959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Rectangle 15"/>
          <p:cNvSpPr/>
          <p:nvPr/>
        </p:nvSpPr>
        <p:spPr bwMode="auto">
          <a:xfrm rot="2700000" flipH="1">
            <a:off x="5619656" y="3276637"/>
            <a:ext cx="211065" cy="29196"/>
          </a:xfrm>
          <a:prstGeom prst="rect">
            <a:avLst/>
          </a:prstGeom>
          <a:solidFill>
            <a:srgbClr val="1273B8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 Placeholder 2"/>
          <p:cNvSpPr txBox="1"/>
          <p:nvPr/>
        </p:nvSpPr>
        <p:spPr>
          <a:xfrm>
            <a:off x="6035006" y="1603419"/>
            <a:ext cx="1758967" cy="238647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8331" y="1842067"/>
            <a:ext cx="2034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6035006" y="3291529"/>
            <a:ext cx="1758967" cy="238647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8331" y="3530177"/>
            <a:ext cx="2034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836571" y="3291529"/>
            <a:ext cx="2091484" cy="238646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571" y="3530177"/>
            <a:ext cx="2034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1136623" y="1603420"/>
            <a:ext cx="1791433" cy="238646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6571" y="1842067"/>
            <a:ext cx="2034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8" name="Rounded Rectangle 20"/>
          <p:cNvSpPr/>
          <p:nvPr/>
        </p:nvSpPr>
        <p:spPr bwMode="auto">
          <a:xfrm rot="18900000" flipV="1">
            <a:off x="4741322" y="2337440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9" name="Group 34"/>
          <p:cNvGrpSpPr/>
          <p:nvPr/>
        </p:nvGrpSpPr>
        <p:grpSpPr>
          <a:xfrm>
            <a:off x="5041372" y="2668163"/>
            <a:ext cx="433424" cy="417729"/>
            <a:chOff x="2339975" y="3200401"/>
            <a:chExt cx="249238" cy="241301"/>
          </a:xfrm>
          <a:solidFill>
            <a:schemeClr val="bg1"/>
          </a:solidFill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28875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473325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516188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428875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73325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516188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28875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386013" y="3338513"/>
              <a:ext cx="254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386013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73325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516188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2339975" y="3217864"/>
              <a:ext cx="249238" cy="223838"/>
            </a:xfrm>
            <a:custGeom>
              <a:avLst/>
              <a:gdLst>
                <a:gd name="T0" fmla="*/ 157 w 157"/>
                <a:gd name="T1" fmla="*/ 0 h 141"/>
                <a:gd name="T2" fmla="*/ 135 w 157"/>
                <a:gd name="T3" fmla="*/ 0 h 141"/>
                <a:gd name="T4" fmla="*/ 135 w 157"/>
                <a:gd name="T5" fmla="*/ 15 h 141"/>
                <a:gd name="T6" fmla="*/ 114 w 157"/>
                <a:gd name="T7" fmla="*/ 15 h 141"/>
                <a:gd name="T8" fmla="*/ 114 w 157"/>
                <a:gd name="T9" fmla="*/ 0 h 141"/>
                <a:gd name="T10" fmla="*/ 47 w 157"/>
                <a:gd name="T11" fmla="*/ 0 h 141"/>
                <a:gd name="T12" fmla="*/ 47 w 157"/>
                <a:gd name="T13" fmla="*/ 15 h 141"/>
                <a:gd name="T14" fmla="*/ 25 w 157"/>
                <a:gd name="T15" fmla="*/ 15 h 141"/>
                <a:gd name="T16" fmla="*/ 25 w 157"/>
                <a:gd name="T17" fmla="*/ 0 h 141"/>
                <a:gd name="T18" fmla="*/ 0 w 157"/>
                <a:gd name="T19" fmla="*/ 0 h 141"/>
                <a:gd name="T20" fmla="*/ 0 w 157"/>
                <a:gd name="T21" fmla="*/ 141 h 141"/>
                <a:gd name="T22" fmla="*/ 12 w 157"/>
                <a:gd name="T23" fmla="*/ 141 h 141"/>
                <a:gd name="T24" fmla="*/ 146 w 157"/>
                <a:gd name="T25" fmla="*/ 141 h 141"/>
                <a:gd name="T26" fmla="*/ 157 w 157"/>
                <a:gd name="T27" fmla="*/ 141 h 141"/>
                <a:gd name="T28" fmla="*/ 157 w 157"/>
                <a:gd name="T29" fmla="*/ 0 h 141"/>
                <a:gd name="T30" fmla="*/ 146 w 157"/>
                <a:gd name="T31" fmla="*/ 129 h 141"/>
                <a:gd name="T32" fmla="*/ 12 w 157"/>
                <a:gd name="T33" fmla="*/ 129 h 141"/>
                <a:gd name="T34" fmla="*/ 12 w 157"/>
                <a:gd name="T35" fmla="*/ 40 h 141"/>
                <a:gd name="T36" fmla="*/ 146 w 157"/>
                <a:gd name="T37" fmla="*/ 40 h 141"/>
                <a:gd name="T38" fmla="*/ 146 w 157"/>
                <a:gd name="T39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41">
                  <a:moveTo>
                    <a:pt x="157" y="0"/>
                  </a:moveTo>
                  <a:lnTo>
                    <a:pt x="135" y="0"/>
                  </a:lnTo>
                  <a:lnTo>
                    <a:pt x="135" y="15"/>
                  </a:lnTo>
                  <a:lnTo>
                    <a:pt x="114" y="15"/>
                  </a:lnTo>
                  <a:lnTo>
                    <a:pt x="114" y="0"/>
                  </a:lnTo>
                  <a:lnTo>
                    <a:pt x="47" y="0"/>
                  </a:lnTo>
                  <a:lnTo>
                    <a:pt x="47" y="15"/>
                  </a:lnTo>
                  <a:lnTo>
                    <a:pt x="25" y="15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12" y="141"/>
                  </a:lnTo>
                  <a:lnTo>
                    <a:pt x="146" y="141"/>
                  </a:lnTo>
                  <a:lnTo>
                    <a:pt x="157" y="141"/>
                  </a:lnTo>
                  <a:lnTo>
                    <a:pt x="157" y="0"/>
                  </a:lnTo>
                  <a:close/>
                  <a:moveTo>
                    <a:pt x="146" y="129"/>
                  </a:moveTo>
                  <a:lnTo>
                    <a:pt x="12" y="129"/>
                  </a:lnTo>
                  <a:lnTo>
                    <a:pt x="12" y="40"/>
                  </a:lnTo>
                  <a:lnTo>
                    <a:pt x="146" y="40"/>
                  </a:lnTo>
                  <a:lnTo>
                    <a:pt x="14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387600" y="3200401"/>
              <a:ext cx="206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525713" y="3200401"/>
              <a:ext cx="238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</p:grpSp>
      <p:sp>
        <p:nvSpPr>
          <p:cNvPr id="34" name="Rounded Rectangle 17"/>
          <p:cNvSpPr/>
          <p:nvPr/>
        </p:nvSpPr>
        <p:spPr bwMode="auto">
          <a:xfrm rot="18900000" flipV="1">
            <a:off x="3961912" y="3113336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17B59E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5" name="Shape 719"/>
          <p:cNvSpPr/>
          <p:nvPr/>
        </p:nvSpPr>
        <p:spPr>
          <a:xfrm>
            <a:off x="4279154" y="3438332"/>
            <a:ext cx="415127" cy="355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446" extrusionOk="0">
                <a:moveTo>
                  <a:pt x="9262" y="7207"/>
                </a:moveTo>
                <a:lnTo>
                  <a:pt x="14475" y="11108"/>
                </a:lnTo>
                <a:cubicBezTo>
                  <a:pt x="14915" y="11436"/>
                  <a:pt x="15500" y="11301"/>
                  <a:pt x="15796" y="10800"/>
                </a:cubicBezTo>
                <a:lnTo>
                  <a:pt x="21160" y="1771"/>
                </a:lnTo>
                <a:cubicBezTo>
                  <a:pt x="21464" y="1257"/>
                  <a:pt x="21354" y="555"/>
                  <a:pt x="20913" y="200"/>
                </a:cubicBezTo>
                <a:cubicBezTo>
                  <a:pt x="20472" y="-154"/>
                  <a:pt x="19869" y="-26"/>
                  <a:pt x="19564" y="487"/>
                </a:cubicBezTo>
                <a:lnTo>
                  <a:pt x="14734" y="8618"/>
                </a:lnTo>
                <a:lnTo>
                  <a:pt x="9490" y="4694"/>
                </a:lnTo>
                <a:cubicBezTo>
                  <a:pt x="9273" y="4532"/>
                  <a:pt x="9010" y="4478"/>
                  <a:pt x="8757" y="4541"/>
                </a:cubicBezTo>
                <a:cubicBezTo>
                  <a:pt x="8505" y="4607"/>
                  <a:pt x="8285" y="4785"/>
                  <a:pt x="8147" y="5039"/>
                </a:cubicBezTo>
                <a:lnTo>
                  <a:pt x="152" y="19712"/>
                </a:lnTo>
                <a:cubicBezTo>
                  <a:pt x="-136" y="20237"/>
                  <a:pt x="-2" y="20936"/>
                  <a:pt x="450" y="21269"/>
                </a:cubicBezTo>
                <a:cubicBezTo>
                  <a:pt x="611" y="21389"/>
                  <a:pt x="791" y="21446"/>
                  <a:pt x="969" y="21446"/>
                </a:cubicBezTo>
                <a:cubicBezTo>
                  <a:pt x="1290" y="21446"/>
                  <a:pt x="1604" y="21260"/>
                  <a:pt x="1788" y="20921"/>
                </a:cubicBezTo>
                <a:cubicBezTo>
                  <a:pt x="1788" y="20921"/>
                  <a:pt x="9262" y="7207"/>
                  <a:pt x="9262" y="7207"/>
                </a:cubicBezTo>
                <a:close/>
                <a:moveTo>
                  <a:pt x="19712" y="12707"/>
                </a:moveTo>
                <a:lnTo>
                  <a:pt x="14952" y="17715"/>
                </a:lnTo>
                <a:lnTo>
                  <a:pt x="9355" y="12653"/>
                </a:lnTo>
                <a:cubicBezTo>
                  <a:pt x="9249" y="12556"/>
                  <a:pt x="9125" y="12487"/>
                  <a:pt x="8994" y="12450"/>
                </a:cubicBezTo>
                <a:lnTo>
                  <a:pt x="8249" y="12234"/>
                </a:lnTo>
                <a:lnTo>
                  <a:pt x="7154" y="14242"/>
                </a:lnTo>
                <a:lnTo>
                  <a:pt x="8327" y="14582"/>
                </a:lnTo>
                <a:lnTo>
                  <a:pt x="14404" y="20078"/>
                </a:lnTo>
                <a:cubicBezTo>
                  <a:pt x="14580" y="20237"/>
                  <a:pt x="14789" y="20317"/>
                  <a:pt x="14999" y="20317"/>
                </a:cubicBezTo>
                <a:cubicBezTo>
                  <a:pt x="15232" y="20317"/>
                  <a:pt x="15466" y="20218"/>
                  <a:pt x="15650" y="20026"/>
                </a:cubicBezTo>
                <a:lnTo>
                  <a:pt x="21012" y="14382"/>
                </a:lnTo>
                <a:cubicBezTo>
                  <a:pt x="21410" y="13963"/>
                  <a:pt x="21441" y="13250"/>
                  <a:pt x="21081" y="12788"/>
                </a:cubicBezTo>
                <a:cubicBezTo>
                  <a:pt x="20722" y="12325"/>
                  <a:pt x="20109" y="12289"/>
                  <a:pt x="19712" y="12707"/>
                </a:cubicBezTo>
                <a:close/>
                <a:moveTo>
                  <a:pt x="735" y="12382"/>
                </a:moveTo>
                <a:lnTo>
                  <a:pt x="2190" y="12804"/>
                </a:lnTo>
                <a:lnTo>
                  <a:pt x="3284" y="10795"/>
                </a:lnTo>
                <a:lnTo>
                  <a:pt x="1204" y="10192"/>
                </a:lnTo>
                <a:cubicBezTo>
                  <a:pt x="683" y="10040"/>
                  <a:pt x="158" y="10410"/>
                  <a:pt x="28" y="11015"/>
                </a:cubicBezTo>
                <a:cubicBezTo>
                  <a:pt x="-100" y="11620"/>
                  <a:pt x="216" y="12231"/>
                  <a:pt x="735" y="1238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080" tIns="28080" rIns="28080" bIns="2808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/>
          </a:p>
        </p:txBody>
      </p:sp>
      <p:sp>
        <p:nvSpPr>
          <p:cNvPr id="36" name="Rounded Rectangle 23"/>
          <p:cNvSpPr/>
          <p:nvPr/>
        </p:nvSpPr>
        <p:spPr bwMode="auto">
          <a:xfrm rot="18900000" flipV="1">
            <a:off x="3182503" y="2337440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Shape 2102"/>
          <p:cNvSpPr/>
          <p:nvPr/>
        </p:nvSpPr>
        <p:spPr>
          <a:xfrm>
            <a:off x="3445831" y="2652564"/>
            <a:ext cx="508978" cy="40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080" tIns="28080" rIns="28080" bIns="2808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/>
          </a:p>
        </p:txBody>
      </p:sp>
      <p:sp>
        <p:nvSpPr>
          <p:cNvPr id="38" name="Rounded Rectangle 26"/>
          <p:cNvSpPr/>
          <p:nvPr/>
        </p:nvSpPr>
        <p:spPr bwMode="auto">
          <a:xfrm rot="18900000" flipV="1">
            <a:off x="3961912" y="1561542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17B59E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9" name="Freeform 56"/>
          <p:cNvSpPr/>
          <p:nvPr/>
        </p:nvSpPr>
        <p:spPr bwMode="auto">
          <a:xfrm>
            <a:off x="4280004" y="1911047"/>
            <a:ext cx="469862" cy="381759"/>
          </a:xfrm>
          <a:custGeom>
            <a:avLst/>
            <a:gdLst>
              <a:gd name="T0" fmla="*/ 307 w 382"/>
              <a:gd name="T1" fmla="*/ 135 h 312"/>
              <a:gd name="T2" fmla="*/ 362 w 382"/>
              <a:gd name="T3" fmla="*/ 71 h 312"/>
              <a:gd name="T4" fmla="*/ 238 w 382"/>
              <a:gd name="T5" fmla="*/ 25 h 312"/>
              <a:gd name="T6" fmla="*/ 229 w 382"/>
              <a:gd name="T7" fmla="*/ 19 h 312"/>
              <a:gd name="T8" fmla="*/ 229 w 382"/>
              <a:gd name="T9" fmla="*/ 134 h 312"/>
              <a:gd name="T10" fmla="*/ 180 w 382"/>
              <a:gd name="T11" fmla="*/ 214 h 312"/>
              <a:gd name="T12" fmla="*/ 86 w 382"/>
              <a:gd name="T13" fmla="*/ 189 h 312"/>
              <a:gd name="T14" fmla="*/ 129 w 382"/>
              <a:gd name="T15" fmla="*/ 97 h 312"/>
              <a:gd name="T16" fmla="*/ 190 w 382"/>
              <a:gd name="T17" fmla="*/ 93 h 312"/>
              <a:gd name="T18" fmla="*/ 190 w 382"/>
              <a:gd name="T19" fmla="*/ 4 h 312"/>
              <a:gd name="T20" fmla="*/ 154 w 382"/>
              <a:gd name="T21" fmla="*/ 0 h 312"/>
              <a:gd name="T22" fmla="*/ 0 w 382"/>
              <a:gd name="T23" fmla="*/ 156 h 312"/>
              <a:gd name="T24" fmla="*/ 154 w 382"/>
              <a:gd name="T25" fmla="*/ 312 h 312"/>
              <a:gd name="T26" fmla="*/ 308 w 382"/>
              <a:gd name="T27" fmla="*/ 156 h 312"/>
              <a:gd name="T28" fmla="*/ 307 w 382"/>
              <a:gd name="T29" fmla="*/ 135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" h="312">
                <a:moveTo>
                  <a:pt x="307" y="135"/>
                </a:moveTo>
                <a:cubicBezTo>
                  <a:pt x="354" y="122"/>
                  <a:pt x="382" y="72"/>
                  <a:pt x="362" y="71"/>
                </a:cubicBezTo>
                <a:cubicBezTo>
                  <a:pt x="311" y="68"/>
                  <a:pt x="267" y="43"/>
                  <a:pt x="238" y="25"/>
                </a:cubicBezTo>
                <a:cubicBezTo>
                  <a:pt x="235" y="23"/>
                  <a:pt x="232" y="21"/>
                  <a:pt x="229" y="19"/>
                </a:cubicBezTo>
                <a:cubicBezTo>
                  <a:pt x="229" y="134"/>
                  <a:pt x="229" y="134"/>
                  <a:pt x="229" y="134"/>
                </a:cubicBezTo>
                <a:cubicBezTo>
                  <a:pt x="229" y="172"/>
                  <a:pt x="206" y="202"/>
                  <a:pt x="180" y="214"/>
                </a:cubicBezTo>
                <a:cubicBezTo>
                  <a:pt x="142" y="233"/>
                  <a:pt x="100" y="221"/>
                  <a:pt x="86" y="189"/>
                </a:cubicBezTo>
                <a:cubicBezTo>
                  <a:pt x="72" y="157"/>
                  <a:pt x="91" y="116"/>
                  <a:pt x="129" y="97"/>
                </a:cubicBezTo>
                <a:cubicBezTo>
                  <a:pt x="150" y="87"/>
                  <a:pt x="172" y="86"/>
                  <a:pt x="190" y="93"/>
                </a:cubicBezTo>
                <a:cubicBezTo>
                  <a:pt x="190" y="4"/>
                  <a:pt x="190" y="4"/>
                  <a:pt x="190" y="4"/>
                </a:cubicBezTo>
                <a:cubicBezTo>
                  <a:pt x="178" y="1"/>
                  <a:pt x="166" y="0"/>
                  <a:pt x="154" y="0"/>
                </a:cubicBezTo>
                <a:cubicBezTo>
                  <a:pt x="69" y="0"/>
                  <a:pt x="0" y="70"/>
                  <a:pt x="0" y="156"/>
                </a:cubicBezTo>
                <a:cubicBezTo>
                  <a:pt x="0" y="242"/>
                  <a:pt x="69" y="312"/>
                  <a:pt x="154" y="312"/>
                </a:cubicBezTo>
                <a:cubicBezTo>
                  <a:pt x="239" y="312"/>
                  <a:pt x="308" y="242"/>
                  <a:pt x="308" y="156"/>
                </a:cubicBezTo>
                <a:cubicBezTo>
                  <a:pt x="308" y="149"/>
                  <a:pt x="308" y="142"/>
                  <a:pt x="307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reeform 81"/>
          <p:cNvSpPr/>
          <p:nvPr/>
        </p:nvSpPr>
        <p:spPr>
          <a:xfrm rot="2539609">
            <a:off x="5003825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3" name="Freeform 82"/>
          <p:cNvSpPr/>
          <p:nvPr/>
        </p:nvSpPr>
        <p:spPr>
          <a:xfrm>
            <a:off x="5134737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4" name="Freeform 83"/>
          <p:cNvSpPr/>
          <p:nvPr/>
        </p:nvSpPr>
        <p:spPr>
          <a:xfrm rot="19060391">
            <a:off x="5003825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5" name="Freeform 85"/>
          <p:cNvSpPr/>
          <p:nvPr/>
        </p:nvSpPr>
        <p:spPr>
          <a:xfrm>
            <a:off x="5300191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Freeform 87"/>
          <p:cNvSpPr/>
          <p:nvPr/>
        </p:nvSpPr>
        <p:spPr>
          <a:xfrm>
            <a:off x="5602478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Freeform 89"/>
          <p:cNvSpPr/>
          <p:nvPr/>
        </p:nvSpPr>
        <p:spPr>
          <a:xfrm>
            <a:off x="530019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109"/>
          <p:cNvSpPr/>
          <p:nvPr/>
        </p:nvSpPr>
        <p:spPr>
          <a:xfrm>
            <a:off x="3819832" y="2187481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28"/>
          <p:cNvSpPr/>
          <p:nvPr/>
        </p:nvSpPr>
        <p:spPr>
          <a:xfrm rot="19060391" flipH="1">
            <a:off x="3387550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0" name="Freeform 29"/>
          <p:cNvSpPr/>
          <p:nvPr/>
        </p:nvSpPr>
        <p:spPr>
          <a:xfrm flipH="1">
            <a:off x="3243550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1" name="Freeform 30"/>
          <p:cNvSpPr/>
          <p:nvPr/>
        </p:nvSpPr>
        <p:spPr>
          <a:xfrm rot="2539609" flipH="1">
            <a:off x="3387550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2" name="Freeform 31"/>
          <p:cNvSpPr/>
          <p:nvPr/>
        </p:nvSpPr>
        <p:spPr>
          <a:xfrm>
            <a:off x="2732517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Freeform 32"/>
          <p:cNvSpPr/>
          <p:nvPr/>
        </p:nvSpPr>
        <p:spPr>
          <a:xfrm>
            <a:off x="2464846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Freeform 33"/>
          <p:cNvSpPr/>
          <p:nvPr/>
        </p:nvSpPr>
        <p:spPr>
          <a:xfrm>
            <a:off x="274838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62"/>
          <p:cNvSpPr>
            <a:spLocks noEditPoints="1"/>
          </p:cNvSpPr>
          <p:nvPr/>
        </p:nvSpPr>
        <p:spPr bwMode="auto">
          <a:xfrm>
            <a:off x="2974769" y="1634490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66"/>
          <p:cNvSpPr>
            <a:spLocks noEditPoints="1"/>
          </p:cNvSpPr>
          <p:nvPr/>
        </p:nvSpPr>
        <p:spPr bwMode="auto">
          <a:xfrm>
            <a:off x="2665306" y="2643128"/>
            <a:ext cx="415700" cy="32098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73343" y="3708875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7"/>
          <p:cNvSpPr>
            <a:spLocks noEditPoints="1"/>
          </p:cNvSpPr>
          <p:nvPr/>
        </p:nvSpPr>
        <p:spPr bwMode="auto">
          <a:xfrm>
            <a:off x="5581285" y="1676497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131"/>
          <p:cNvSpPr/>
          <p:nvPr/>
        </p:nvSpPr>
        <p:spPr bwMode="auto">
          <a:xfrm>
            <a:off x="5835837" y="2667230"/>
            <a:ext cx="316320" cy="319666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524080" y="3668870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4175687" y="2580268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41867" y="1324600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41867" y="1522128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72659" y="233781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6472659" y="2535345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2158" y="337596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6152158" y="3573494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71223" y="1324600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433192" y="1522128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89754" y="233617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151723" y="2533701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379673" y="337596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441641" y="3573494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60277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4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圆角矩形 2"/>
          <p:cNvSpPr/>
          <p:nvPr/>
        </p:nvSpPr>
        <p:spPr>
          <a:xfrm>
            <a:off x="739215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35909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" name="圆角矩形 2"/>
          <p:cNvSpPr/>
          <p:nvPr/>
        </p:nvSpPr>
        <p:spPr>
          <a:xfrm>
            <a:off x="4732603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" name="圆角矩形 2"/>
          <p:cNvSpPr/>
          <p:nvPr/>
        </p:nvSpPr>
        <p:spPr>
          <a:xfrm>
            <a:off x="6729298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6" name="Freeform 68"/>
          <p:cNvSpPr>
            <a:spLocks noEditPoints="1"/>
          </p:cNvSpPr>
          <p:nvPr/>
        </p:nvSpPr>
        <p:spPr bwMode="auto">
          <a:xfrm>
            <a:off x="1312606" y="1647111"/>
            <a:ext cx="344556" cy="341424"/>
          </a:xfrm>
          <a:custGeom>
            <a:avLst/>
            <a:gdLst>
              <a:gd name="T0" fmla="*/ 184 w 184"/>
              <a:gd name="T1" fmla="*/ 26 h 183"/>
              <a:gd name="T2" fmla="*/ 176 w 184"/>
              <a:gd name="T3" fmla="*/ 176 h 183"/>
              <a:gd name="T4" fmla="*/ 158 w 184"/>
              <a:gd name="T5" fmla="*/ 183 h 183"/>
              <a:gd name="T6" fmla="*/ 8 w 184"/>
              <a:gd name="T7" fmla="*/ 176 h 183"/>
              <a:gd name="T8" fmla="*/ 0 w 184"/>
              <a:gd name="T9" fmla="*/ 26 h 183"/>
              <a:gd name="T10" fmla="*/ 55 w 184"/>
              <a:gd name="T11" fmla="*/ 95 h 183"/>
              <a:gd name="T12" fmla="*/ 22 w 184"/>
              <a:gd name="T13" fmla="*/ 128 h 183"/>
              <a:gd name="T14" fmla="*/ 55 w 184"/>
              <a:gd name="T15" fmla="*/ 103 h 183"/>
              <a:gd name="T16" fmla="*/ 80 w 184"/>
              <a:gd name="T17" fmla="*/ 128 h 183"/>
              <a:gd name="T18" fmla="*/ 55 w 184"/>
              <a:gd name="T19" fmla="*/ 117 h 183"/>
              <a:gd name="T20" fmla="*/ 44 w 184"/>
              <a:gd name="T21" fmla="*/ 128 h 183"/>
              <a:gd name="T22" fmla="*/ 52 w 184"/>
              <a:gd name="T23" fmla="*/ 128 h 183"/>
              <a:gd name="T24" fmla="*/ 55 w 184"/>
              <a:gd name="T25" fmla="*/ 125 h 183"/>
              <a:gd name="T26" fmla="*/ 129 w 184"/>
              <a:gd name="T27" fmla="*/ 95 h 183"/>
              <a:gd name="T28" fmla="*/ 129 w 184"/>
              <a:gd name="T29" fmla="*/ 162 h 183"/>
              <a:gd name="T30" fmla="*/ 129 w 184"/>
              <a:gd name="T31" fmla="*/ 103 h 183"/>
              <a:gd name="T32" fmla="*/ 129 w 184"/>
              <a:gd name="T33" fmla="*/ 153 h 183"/>
              <a:gd name="T34" fmla="*/ 129 w 184"/>
              <a:gd name="T35" fmla="*/ 103 h 183"/>
              <a:gd name="T36" fmla="*/ 141 w 184"/>
              <a:gd name="T37" fmla="*/ 128 h 183"/>
              <a:gd name="T38" fmla="*/ 129 w 184"/>
              <a:gd name="T39" fmla="*/ 117 h 183"/>
              <a:gd name="T40" fmla="*/ 129 w 184"/>
              <a:gd name="T41" fmla="*/ 132 h 183"/>
              <a:gd name="T42" fmla="*/ 125 w 184"/>
              <a:gd name="T43" fmla="*/ 128 h 183"/>
              <a:gd name="T44" fmla="*/ 129 w 184"/>
              <a:gd name="T45" fmla="*/ 21 h 183"/>
              <a:gd name="T46" fmla="*/ 129 w 184"/>
              <a:gd name="T47" fmla="*/ 88 h 183"/>
              <a:gd name="T48" fmla="*/ 129 w 184"/>
              <a:gd name="T49" fmla="*/ 21 h 183"/>
              <a:gd name="T50" fmla="*/ 104 w 184"/>
              <a:gd name="T51" fmla="*/ 55 h 183"/>
              <a:gd name="T52" fmla="*/ 146 w 184"/>
              <a:gd name="T53" fmla="*/ 37 h 183"/>
              <a:gd name="T54" fmla="*/ 129 w 184"/>
              <a:gd name="T55" fmla="*/ 43 h 183"/>
              <a:gd name="T56" fmla="*/ 117 w 184"/>
              <a:gd name="T57" fmla="*/ 55 h 183"/>
              <a:gd name="T58" fmla="*/ 125 w 184"/>
              <a:gd name="T59" fmla="*/ 55 h 183"/>
              <a:gd name="T60" fmla="*/ 129 w 184"/>
              <a:gd name="T61" fmla="*/ 52 h 183"/>
              <a:gd name="T62" fmla="*/ 55 w 184"/>
              <a:gd name="T63" fmla="*/ 21 h 183"/>
              <a:gd name="T64" fmla="*/ 89 w 184"/>
              <a:gd name="T65" fmla="*/ 55 h 183"/>
              <a:gd name="T66" fmla="*/ 55 w 184"/>
              <a:gd name="T67" fmla="*/ 21 h 183"/>
              <a:gd name="T68" fmla="*/ 30 w 184"/>
              <a:gd name="T69" fmla="*/ 55 h 183"/>
              <a:gd name="T70" fmla="*/ 73 w 184"/>
              <a:gd name="T71" fmla="*/ 37 h 183"/>
              <a:gd name="T72" fmla="*/ 55 w 184"/>
              <a:gd name="T73" fmla="*/ 43 h 183"/>
              <a:gd name="T74" fmla="*/ 44 w 184"/>
              <a:gd name="T75" fmla="*/ 55 h 183"/>
              <a:gd name="T76" fmla="*/ 52 w 184"/>
              <a:gd name="T77" fmla="*/ 55 h 183"/>
              <a:gd name="T78" fmla="*/ 55 w 184"/>
              <a:gd name="T79" fmla="*/ 52 h 183"/>
              <a:gd name="T80" fmla="*/ 158 w 184"/>
              <a:gd name="T81" fmla="*/ 14 h 183"/>
              <a:gd name="T82" fmla="*/ 15 w 184"/>
              <a:gd name="T83" fmla="*/ 158 h 183"/>
              <a:gd name="T84" fmla="*/ 18 w 184"/>
              <a:gd name="T85" fmla="*/ 166 h 183"/>
              <a:gd name="T86" fmla="*/ 166 w 184"/>
              <a:gd name="T87" fmla="*/ 166 h 183"/>
              <a:gd name="T88" fmla="*/ 170 w 184"/>
              <a:gd name="T89" fmla="*/ 15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4" h="183">
                <a:moveTo>
                  <a:pt x="26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72" y="0"/>
                  <a:pt x="184" y="11"/>
                  <a:pt x="184" y="26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84" y="165"/>
                  <a:pt x="181" y="171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2" y="180"/>
                  <a:pt x="165" y="183"/>
                  <a:pt x="158" y="183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19" y="183"/>
                  <a:pt x="12" y="180"/>
                  <a:pt x="8" y="176"/>
                </a:cubicBezTo>
                <a:cubicBezTo>
                  <a:pt x="8" y="176"/>
                  <a:pt x="8" y="176"/>
                  <a:pt x="8" y="176"/>
                </a:cubicBezTo>
                <a:cubicBezTo>
                  <a:pt x="8" y="176"/>
                  <a:pt x="8" y="176"/>
                  <a:pt x="8" y="176"/>
                </a:cubicBezTo>
                <a:cubicBezTo>
                  <a:pt x="3" y="171"/>
                  <a:pt x="0" y="165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lose/>
                <a:moveTo>
                  <a:pt x="55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74" y="95"/>
                  <a:pt x="89" y="110"/>
                  <a:pt x="89" y="128"/>
                </a:cubicBezTo>
                <a:cubicBezTo>
                  <a:pt x="89" y="147"/>
                  <a:pt x="74" y="162"/>
                  <a:pt x="55" y="162"/>
                </a:cubicBezTo>
                <a:cubicBezTo>
                  <a:pt x="37" y="162"/>
                  <a:pt x="22" y="147"/>
                  <a:pt x="22" y="128"/>
                </a:cubicBezTo>
                <a:cubicBezTo>
                  <a:pt x="22" y="110"/>
                  <a:pt x="37" y="95"/>
                  <a:pt x="55" y="95"/>
                </a:cubicBezTo>
                <a:close/>
                <a:moveTo>
                  <a:pt x="55" y="103"/>
                </a:moveTo>
                <a:cubicBezTo>
                  <a:pt x="55" y="103"/>
                  <a:pt x="55" y="103"/>
                  <a:pt x="55" y="103"/>
                </a:cubicBezTo>
                <a:cubicBezTo>
                  <a:pt x="42" y="103"/>
                  <a:pt x="30" y="115"/>
                  <a:pt x="30" y="128"/>
                </a:cubicBezTo>
                <a:cubicBezTo>
                  <a:pt x="30" y="142"/>
                  <a:pt x="42" y="153"/>
                  <a:pt x="55" y="153"/>
                </a:cubicBezTo>
                <a:cubicBezTo>
                  <a:pt x="69" y="153"/>
                  <a:pt x="80" y="142"/>
                  <a:pt x="80" y="128"/>
                </a:cubicBezTo>
                <a:cubicBezTo>
                  <a:pt x="80" y="115"/>
                  <a:pt x="69" y="103"/>
                  <a:pt x="55" y="103"/>
                </a:cubicBezTo>
                <a:close/>
                <a:moveTo>
                  <a:pt x="55" y="117"/>
                </a:moveTo>
                <a:cubicBezTo>
                  <a:pt x="55" y="117"/>
                  <a:pt x="55" y="117"/>
                  <a:pt x="55" y="117"/>
                </a:cubicBezTo>
                <a:cubicBezTo>
                  <a:pt x="62" y="117"/>
                  <a:pt x="67" y="122"/>
                  <a:pt x="67" y="128"/>
                </a:cubicBezTo>
                <a:cubicBezTo>
                  <a:pt x="67" y="135"/>
                  <a:pt x="62" y="140"/>
                  <a:pt x="55" y="140"/>
                </a:cubicBezTo>
                <a:cubicBezTo>
                  <a:pt x="49" y="140"/>
                  <a:pt x="44" y="135"/>
                  <a:pt x="44" y="128"/>
                </a:cubicBezTo>
                <a:cubicBezTo>
                  <a:pt x="44" y="122"/>
                  <a:pt x="49" y="117"/>
                  <a:pt x="55" y="117"/>
                </a:cubicBezTo>
                <a:close/>
                <a:moveTo>
                  <a:pt x="52" y="128"/>
                </a:moveTo>
                <a:cubicBezTo>
                  <a:pt x="52" y="128"/>
                  <a:pt x="52" y="128"/>
                  <a:pt x="52" y="128"/>
                </a:cubicBezTo>
                <a:cubicBezTo>
                  <a:pt x="52" y="130"/>
                  <a:pt x="54" y="132"/>
                  <a:pt x="55" y="132"/>
                </a:cubicBezTo>
                <a:cubicBezTo>
                  <a:pt x="57" y="132"/>
                  <a:pt x="59" y="130"/>
                  <a:pt x="59" y="128"/>
                </a:cubicBezTo>
                <a:cubicBezTo>
                  <a:pt x="59" y="126"/>
                  <a:pt x="57" y="125"/>
                  <a:pt x="55" y="125"/>
                </a:cubicBezTo>
                <a:cubicBezTo>
                  <a:pt x="54" y="125"/>
                  <a:pt x="52" y="126"/>
                  <a:pt x="52" y="128"/>
                </a:cubicBezTo>
                <a:close/>
                <a:moveTo>
                  <a:pt x="129" y="95"/>
                </a:moveTo>
                <a:cubicBezTo>
                  <a:pt x="129" y="95"/>
                  <a:pt x="129" y="95"/>
                  <a:pt x="129" y="95"/>
                </a:cubicBezTo>
                <a:cubicBezTo>
                  <a:pt x="137" y="95"/>
                  <a:pt x="146" y="98"/>
                  <a:pt x="152" y="105"/>
                </a:cubicBezTo>
                <a:cubicBezTo>
                  <a:pt x="159" y="111"/>
                  <a:pt x="162" y="120"/>
                  <a:pt x="162" y="128"/>
                </a:cubicBezTo>
                <a:cubicBezTo>
                  <a:pt x="162" y="147"/>
                  <a:pt x="147" y="162"/>
                  <a:pt x="129" y="162"/>
                </a:cubicBezTo>
                <a:cubicBezTo>
                  <a:pt x="110" y="162"/>
                  <a:pt x="95" y="147"/>
                  <a:pt x="95" y="128"/>
                </a:cubicBezTo>
                <a:cubicBezTo>
                  <a:pt x="95" y="110"/>
                  <a:pt x="110" y="95"/>
                  <a:pt x="129" y="95"/>
                </a:cubicBezTo>
                <a:close/>
                <a:moveTo>
                  <a:pt x="129" y="103"/>
                </a:moveTo>
                <a:cubicBezTo>
                  <a:pt x="129" y="103"/>
                  <a:pt x="129" y="103"/>
                  <a:pt x="129" y="103"/>
                </a:cubicBezTo>
                <a:cubicBezTo>
                  <a:pt x="115" y="103"/>
                  <a:pt x="104" y="115"/>
                  <a:pt x="104" y="128"/>
                </a:cubicBezTo>
                <a:cubicBezTo>
                  <a:pt x="104" y="142"/>
                  <a:pt x="115" y="153"/>
                  <a:pt x="129" y="153"/>
                </a:cubicBezTo>
                <a:cubicBezTo>
                  <a:pt x="143" y="153"/>
                  <a:pt x="154" y="142"/>
                  <a:pt x="154" y="128"/>
                </a:cubicBezTo>
                <a:cubicBezTo>
                  <a:pt x="154" y="122"/>
                  <a:pt x="151" y="116"/>
                  <a:pt x="146" y="111"/>
                </a:cubicBezTo>
                <a:cubicBezTo>
                  <a:pt x="142" y="106"/>
                  <a:pt x="135" y="103"/>
                  <a:pt x="129" y="103"/>
                </a:cubicBezTo>
                <a:close/>
                <a:moveTo>
                  <a:pt x="129" y="117"/>
                </a:moveTo>
                <a:cubicBezTo>
                  <a:pt x="129" y="117"/>
                  <a:pt x="129" y="117"/>
                  <a:pt x="129" y="117"/>
                </a:cubicBezTo>
                <a:cubicBezTo>
                  <a:pt x="135" y="117"/>
                  <a:pt x="141" y="122"/>
                  <a:pt x="141" y="128"/>
                </a:cubicBezTo>
                <a:cubicBezTo>
                  <a:pt x="141" y="135"/>
                  <a:pt x="135" y="140"/>
                  <a:pt x="129" y="140"/>
                </a:cubicBezTo>
                <a:cubicBezTo>
                  <a:pt x="122" y="140"/>
                  <a:pt x="117" y="135"/>
                  <a:pt x="117" y="128"/>
                </a:cubicBezTo>
                <a:cubicBezTo>
                  <a:pt x="117" y="122"/>
                  <a:pt x="122" y="117"/>
                  <a:pt x="129" y="117"/>
                </a:cubicBezTo>
                <a:close/>
                <a:moveTo>
                  <a:pt x="125" y="128"/>
                </a:moveTo>
                <a:cubicBezTo>
                  <a:pt x="125" y="128"/>
                  <a:pt x="125" y="128"/>
                  <a:pt x="125" y="128"/>
                </a:cubicBezTo>
                <a:cubicBezTo>
                  <a:pt x="125" y="130"/>
                  <a:pt x="127" y="132"/>
                  <a:pt x="129" y="132"/>
                </a:cubicBezTo>
                <a:cubicBezTo>
                  <a:pt x="131" y="132"/>
                  <a:pt x="132" y="130"/>
                  <a:pt x="132" y="128"/>
                </a:cubicBezTo>
                <a:cubicBezTo>
                  <a:pt x="132" y="126"/>
                  <a:pt x="131" y="125"/>
                  <a:pt x="129" y="125"/>
                </a:cubicBezTo>
                <a:cubicBezTo>
                  <a:pt x="127" y="125"/>
                  <a:pt x="125" y="126"/>
                  <a:pt x="125" y="128"/>
                </a:cubicBezTo>
                <a:close/>
                <a:moveTo>
                  <a:pt x="129" y="21"/>
                </a:moveTo>
                <a:cubicBezTo>
                  <a:pt x="129" y="21"/>
                  <a:pt x="129" y="21"/>
                  <a:pt x="129" y="21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37" y="21"/>
                  <a:pt x="146" y="25"/>
                  <a:pt x="152" y="31"/>
                </a:cubicBezTo>
                <a:cubicBezTo>
                  <a:pt x="159" y="38"/>
                  <a:pt x="162" y="46"/>
                  <a:pt x="162" y="55"/>
                </a:cubicBezTo>
                <a:cubicBezTo>
                  <a:pt x="162" y="73"/>
                  <a:pt x="147" y="88"/>
                  <a:pt x="129" y="88"/>
                </a:cubicBezTo>
                <a:cubicBezTo>
                  <a:pt x="120" y="88"/>
                  <a:pt x="111" y="85"/>
                  <a:pt x="105" y="79"/>
                </a:cubicBezTo>
                <a:cubicBezTo>
                  <a:pt x="99" y="72"/>
                  <a:pt x="95" y="64"/>
                  <a:pt x="95" y="55"/>
                </a:cubicBezTo>
                <a:cubicBezTo>
                  <a:pt x="95" y="36"/>
                  <a:pt x="110" y="21"/>
                  <a:pt x="129" y="21"/>
                </a:cubicBezTo>
                <a:close/>
                <a:moveTo>
                  <a:pt x="129" y="30"/>
                </a:moveTo>
                <a:cubicBezTo>
                  <a:pt x="129" y="30"/>
                  <a:pt x="129" y="30"/>
                  <a:pt x="129" y="30"/>
                </a:cubicBezTo>
                <a:cubicBezTo>
                  <a:pt x="115" y="30"/>
                  <a:pt x="104" y="41"/>
                  <a:pt x="104" y="55"/>
                </a:cubicBezTo>
                <a:cubicBezTo>
                  <a:pt x="104" y="69"/>
                  <a:pt x="115" y="80"/>
                  <a:pt x="129" y="80"/>
                </a:cubicBezTo>
                <a:cubicBezTo>
                  <a:pt x="143" y="80"/>
                  <a:pt x="154" y="69"/>
                  <a:pt x="154" y="55"/>
                </a:cubicBezTo>
                <a:cubicBezTo>
                  <a:pt x="154" y="48"/>
                  <a:pt x="151" y="42"/>
                  <a:pt x="146" y="37"/>
                </a:cubicBezTo>
                <a:cubicBezTo>
                  <a:pt x="142" y="32"/>
                  <a:pt x="135" y="30"/>
                  <a:pt x="129" y="30"/>
                </a:cubicBezTo>
                <a:close/>
                <a:moveTo>
                  <a:pt x="129" y="43"/>
                </a:moveTo>
                <a:cubicBezTo>
                  <a:pt x="129" y="43"/>
                  <a:pt x="129" y="43"/>
                  <a:pt x="129" y="43"/>
                </a:cubicBezTo>
                <a:cubicBezTo>
                  <a:pt x="135" y="43"/>
                  <a:pt x="141" y="48"/>
                  <a:pt x="141" y="55"/>
                </a:cubicBezTo>
                <a:cubicBezTo>
                  <a:pt x="141" y="61"/>
                  <a:pt x="135" y="67"/>
                  <a:pt x="129" y="67"/>
                </a:cubicBezTo>
                <a:cubicBezTo>
                  <a:pt x="122" y="67"/>
                  <a:pt x="117" y="61"/>
                  <a:pt x="117" y="55"/>
                </a:cubicBezTo>
                <a:cubicBezTo>
                  <a:pt x="117" y="48"/>
                  <a:pt x="122" y="43"/>
                  <a:pt x="129" y="43"/>
                </a:cubicBezTo>
                <a:close/>
                <a:moveTo>
                  <a:pt x="125" y="55"/>
                </a:moveTo>
                <a:cubicBezTo>
                  <a:pt x="125" y="55"/>
                  <a:pt x="125" y="55"/>
                  <a:pt x="125" y="55"/>
                </a:cubicBezTo>
                <a:cubicBezTo>
                  <a:pt x="125" y="57"/>
                  <a:pt x="127" y="58"/>
                  <a:pt x="129" y="58"/>
                </a:cubicBezTo>
                <a:cubicBezTo>
                  <a:pt x="131" y="58"/>
                  <a:pt x="132" y="57"/>
                  <a:pt x="132" y="55"/>
                </a:cubicBezTo>
                <a:cubicBezTo>
                  <a:pt x="132" y="53"/>
                  <a:pt x="131" y="52"/>
                  <a:pt x="129" y="52"/>
                </a:cubicBezTo>
                <a:cubicBezTo>
                  <a:pt x="127" y="52"/>
                  <a:pt x="125" y="53"/>
                  <a:pt x="125" y="55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64" y="21"/>
                  <a:pt x="72" y="25"/>
                  <a:pt x="79" y="31"/>
                </a:cubicBezTo>
                <a:cubicBezTo>
                  <a:pt x="86" y="38"/>
                  <a:pt x="89" y="46"/>
                  <a:pt x="89" y="55"/>
                </a:cubicBezTo>
                <a:cubicBezTo>
                  <a:pt x="89" y="73"/>
                  <a:pt x="74" y="88"/>
                  <a:pt x="55" y="88"/>
                </a:cubicBezTo>
                <a:cubicBezTo>
                  <a:pt x="37" y="88"/>
                  <a:pt x="22" y="73"/>
                  <a:pt x="22" y="55"/>
                </a:cubicBezTo>
                <a:cubicBezTo>
                  <a:pt x="22" y="36"/>
                  <a:pt x="37" y="21"/>
                  <a:pt x="55" y="21"/>
                </a:cubicBezTo>
                <a:close/>
                <a:moveTo>
                  <a:pt x="55" y="30"/>
                </a:moveTo>
                <a:cubicBezTo>
                  <a:pt x="55" y="30"/>
                  <a:pt x="55" y="30"/>
                  <a:pt x="55" y="30"/>
                </a:cubicBezTo>
                <a:cubicBezTo>
                  <a:pt x="42" y="30"/>
                  <a:pt x="30" y="41"/>
                  <a:pt x="30" y="55"/>
                </a:cubicBezTo>
                <a:cubicBezTo>
                  <a:pt x="30" y="69"/>
                  <a:pt x="42" y="80"/>
                  <a:pt x="55" y="80"/>
                </a:cubicBezTo>
                <a:cubicBezTo>
                  <a:pt x="69" y="80"/>
                  <a:pt x="80" y="69"/>
                  <a:pt x="80" y="55"/>
                </a:cubicBezTo>
                <a:cubicBezTo>
                  <a:pt x="80" y="48"/>
                  <a:pt x="78" y="42"/>
                  <a:pt x="73" y="37"/>
                </a:cubicBezTo>
                <a:cubicBezTo>
                  <a:pt x="68" y="32"/>
                  <a:pt x="62" y="30"/>
                  <a:pt x="55" y="30"/>
                </a:cubicBezTo>
                <a:close/>
                <a:moveTo>
                  <a:pt x="55" y="43"/>
                </a:moveTo>
                <a:cubicBezTo>
                  <a:pt x="55" y="43"/>
                  <a:pt x="55" y="43"/>
                  <a:pt x="55" y="43"/>
                </a:cubicBezTo>
                <a:cubicBezTo>
                  <a:pt x="62" y="43"/>
                  <a:pt x="67" y="48"/>
                  <a:pt x="67" y="55"/>
                </a:cubicBezTo>
                <a:cubicBezTo>
                  <a:pt x="67" y="61"/>
                  <a:pt x="62" y="67"/>
                  <a:pt x="55" y="67"/>
                </a:cubicBezTo>
                <a:cubicBezTo>
                  <a:pt x="49" y="67"/>
                  <a:pt x="44" y="61"/>
                  <a:pt x="44" y="55"/>
                </a:cubicBezTo>
                <a:cubicBezTo>
                  <a:pt x="44" y="48"/>
                  <a:pt x="49" y="43"/>
                  <a:pt x="55" y="43"/>
                </a:cubicBezTo>
                <a:close/>
                <a:moveTo>
                  <a:pt x="52" y="55"/>
                </a:moveTo>
                <a:cubicBezTo>
                  <a:pt x="52" y="55"/>
                  <a:pt x="52" y="55"/>
                  <a:pt x="52" y="55"/>
                </a:cubicBezTo>
                <a:cubicBezTo>
                  <a:pt x="52" y="57"/>
                  <a:pt x="54" y="58"/>
                  <a:pt x="55" y="58"/>
                </a:cubicBezTo>
                <a:cubicBezTo>
                  <a:pt x="57" y="58"/>
                  <a:pt x="59" y="57"/>
                  <a:pt x="59" y="55"/>
                </a:cubicBezTo>
                <a:cubicBezTo>
                  <a:pt x="59" y="53"/>
                  <a:pt x="57" y="52"/>
                  <a:pt x="55" y="52"/>
                </a:cubicBezTo>
                <a:cubicBezTo>
                  <a:pt x="54" y="52"/>
                  <a:pt x="52" y="53"/>
                  <a:pt x="52" y="55"/>
                </a:cubicBezTo>
                <a:close/>
                <a:moveTo>
                  <a:pt x="158" y="14"/>
                </a:moveTo>
                <a:cubicBezTo>
                  <a:pt x="158" y="14"/>
                  <a:pt x="158" y="14"/>
                  <a:pt x="15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0" y="14"/>
                  <a:pt x="15" y="19"/>
                  <a:pt x="15" y="26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5" y="161"/>
                  <a:pt x="16" y="164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20" y="168"/>
                  <a:pt x="23" y="169"/>
                  <a:pt x="26" y="169"/>
                </a:cubicBezTo>
                <a:cubicBezTo>
                  <a:pt x="158" y="169"/>
                  <a:pt x="158" y="169"/>
                  <a:pt x="158" y="169"/>
                </a:cubicBezTo>
                <a:cubicBezTo>
                  <a:pt x="161" y="169"/>
                  <a:pt x="164" y="168"/>
                  <a:pt x="166" y="166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8" y="164"/>
                  <a:pt x="170" y="161"/>
                  <a:pt x="170" y="158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70" y="19"/>
                  <a:pt x="165" y="14"/>
                  <a:pt x="158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7" name="Freeform 85"/>
          <p:cNvSpPr>
            <a:spLocks noEditPoints="1"/>
          </p:cNvSpPr>
          <p:nvPr/>
        </p:nvSpPr>
        <p:spPr bwMode="auto">
          <a:xfrm>
            <a:off x="3310093" y="1676286"/>
            <a:ext cx="342972" cy="283075"/>
          </a:xfrm>
          <a:custGeom>
            <a:avLst/>
            <a:gdLst>
              <a:gd name="T0" fmla="*/ 7 w 183"/>
              <a:gd name="T1" fmla="*/ 0 h 152"/>
              <a:gd name="T2" fmla="*/ 183 w 183"/>
              <a:gd name="T3" fmla="*/ 7 h 152"/>
              <a:gd name="T4" fmla="*/ 183 w 183"/>
              <a:gd name="T5" fmla="*/ 128 h 152"/>
              <a:gd name="T6" fmla="*/ 176 w 183"/>
              <a:gd name="T7" fmla="*/ 135 h 152"/>
              <a:gd name="T8" fmla="*/ 99 w 183"/>
              <a:gd name="T9" fmla="*/ 143 h 152"/>
              <a:gd name="T10" fmla="*/ 138 w 183"/>
              <a:gd name="T11" fmla="*/ 144 h 152"/>
              <a:gd name="T12" fmla="*/ 138 w 183"/>
              <a:gd name="T13" fmla="*/ 152 h 152"/>
              <a:gd name="T14" fmla="*/ 41 w 183"/>
              <a:gd name="T15" fmla="*/ 148 h 152"/>
              <a:gd name="T16" fmla="*/ 85 w 183"/>
              <a:gd name="T17" fmla="*/ 144 h 152"/>
              <a:gd name="T18" fmla="*/ 85 w 183"/>
              <a:gd name="T19" fmla="*/ 135 h 152"/>
              <a:gd name="T20" fmla="*/ 0 w 183"/>
              <a:gd name="T21" fmla="*/ 128 h 152"/>
              <a:gd name="T22" fmla="*/ 0 w 183"/>
              <a:gd name="T23" fmla="*/ 7 h 152"/>
              <a:gd name="T24" fmla="*/ 134 w 183"/>
              <a:gd name="T25" fmla="*/ 62 h 152"/>
              <a:gd name="T26" fmla="*/ 139 w 183"/>
              <a:gd name="T27" fmla="*/ 58 h 152"/>
              <a:gd name="T28" fmla="*/ 143 w 183"/>
              <a:gd name="T29" fmla="*/ 73 h 152"/>
              <a:gd name="T30" fmla="*/ 134 w 183"/>
              <a:gd name="T31" fmla="*/ 73 h 152"/>
              <a:gd name="T32" fmla="*/ 121 w 183"/>
              <a:gd name="T33" fmla="*/ 48 h 152"/>
              <a:gd name="T34" fmla="*/ 125 w 183"/>
              <a:gd name="T35" fmla="*/ 43 h 152"/>
              <a:gd name="T36" fmla="*/ 129 w 183"/>
              <a:gd name="T37" fmla="*/ 87 h 152"/>
              <a:gd name="T38" fmla="*/ 121 w 183"/>
              <a:gd name="T39" fmla="*/ 87 h 152"/>
              <a:gd name="T40" fmla="*/ 108 w 183"/>
              <a:gd name="T41" fmla="*/ 36 h 152"/>
              <a:gd name="T42" fmla="*/ 112 w 183"/>
              <a:gd name="T43" fmla="*/ 31 h 152"/>
              <a:gd name="T44" fmla="*/ 116 w 183"/>
              <a:gd name="T45" fmla="*/ 99 h 152"/>
              <a:gd name="T46" fmla="*/ 108 w 183"/>
              <a:gd name="T47" fmla="*/ 99 h 152"/>
              <a:gd name="T48" fmla="*/ 94 w 183"/>
              <a:gd name="T49" fmla="*/ 54 h 152"/>
              <a:gd name="T50" fmla="*/ 98 w 183"/>
              <a:gd name="T51" fmla="*/ 50 h 152"/>
              <a:gd name="T52" fmla="*/ 103 w 183"/>
              <a:gd name="T53" fmla="*/ 81 h 152"/>
              <a:gd name="T54" fmla="*/ 94 w 183"/>
              <a:gd name="T55" fmla="*/ 81 h 152"/>
              <a:gd name="T56" fmla="*/ 81 w 183"/>
              <a:gd name="T57" fmla="*/ 43 h 152"/>
              <a:gd name="T58" fmla="*/ 85 w 183"/>
              <a:gd name="T59" fmla="*/ 39 h 152"/>
              <a:gd name="T60" fmla="*/ 89 w 183"/>
              <a:gd name="T61" fmla="*/ 92 h 152"/>
              <a:gd name="T62" fmla="*/ 81 w 183"/>
              <a:gd name="T63" fmla="*/ 92 h 152"/>
              <a:gd name="T64" fmla="*/ 67 w 183"/>
              <a:gd name="T65" fmla="*/ 53 h 152"/>
              <a:gd name="T66" fmla="*/ 71 w 183"/>
              <a:gd name="T67" fmla="*/ 49 h 152"/>
              <a:gd name="T68" fmla="*/ 76 w 183"/>
              <a:gd name="T69" fmla="*/ 82 h 152"/>
              <a:gd name="T70" fmla="*/ 67 w 183"/>
              <a:gd name="T71" fmla="*/ 82 h 152"/>
              <a:gd name="T72" fmla="*/ 40 w 183"/>
              <a:gd name="T73" fmla="*/ 59 h 152"/>
              <a:gd name="T74" fmla="*/ 45 w 183"/>
              <a:gd name="T75" fmla="*/ 55 h 152"/>
              <a:gd name="T76" fmla="*/ 49 w 183"/>
              <a:gd name="T77" fmla="*/ 76 h 152"/>
              <a:gd name="T78" fmla="*/ 40 w 183"/>
              <a:gd name="T79" fmla="*/ 76 h 152"/>
              <a:gd name="T80" fmla="*/ 54 w 183"/>
              <a:gd name="T81" fmla="*/ 41 h 152"/>
              <a:gd name="T82" fmla="*/ 58 w 183"/>
              <a:gd name="T83" fmla="*/ 37 h 152"/>
              <a:gd name="T84" fmla="*/ 62 w 183"/>
              <a:gd name="T85" fmla="*/ 94 h 152"/>
              <a:gd name="T86" fmla="*/ 54 w 183"/>
              <a:gd name="T87" fmla="*/ 94 h 152"/>
              <a:gd name="T88" fmla="*/ 157 w 183"/>
              <a:gd name="T89" fmla="*/ 102 h 152"/>
              <a:gd name="T90" fmla="*/ 164 w 183"/>
              <a:gd name="T91" fmla="*/ 109 h 152"/>
              <a:gd name="T92" fmla="*/ 150 w 183"/>
              <a:gd name="T93" fmla="*/ 109 h 152"/>
              <a:gd name="T94" fmla="*/ 169 w 183"/>
              <a:gd name="T95" fmla="*/ 14 h 152"/>
              <a:gd name="T96" fmla="*/ 14 w 183"/>
              <a:gd name="T97" fmla="*/ 14 h 152"/>
              <a:gd name="T98" fmla="*/ 169 w 183"/>
              <a:gd name="T99" fmla="*/ 12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152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28"/>
                  <a:pt x="183" y="128"/>
                  <a:pt x="183" y="128"/>
                </a:cubicBezTo>
                <a:cubicBezTo>
                  <a:pt x="183" y="132"/>
                  <a:pt x="180" y="135"/>
                  <a:pt x="176" y="135"/>
                </a:cubicBezTo>
                <a:cubicBezTo>
                  <a:pt x="176" y="135"/>
                  <a:pt x="176" y="135"/>
                  <a:pt x="176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138" y="144"/>
                  <a:pt x="138" y="144"/>
                  <a:pt x="138" y="144"/>
                </a:cubicBezTo>
                <a:cubicBezTo>
                  <a:pt x="140" y="144"/>
                  <a:pt x="142" y="146"/>
                  <a:pt x="142" y="148"/>
                </a:cubicBezTo>
                <a:cubicBezTo>
                  <a:pt x="142" y="150"/>
                  <a:pt x="140" y="152"/>
                  <a:pt x="138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3" y="152"/>
                  <a:pt x="41" y="150"/>
                  <a:pt x="41" y="148"/>
                </a:cubicBezTo>
                <a:cubicBezTo>
                  <a:pt x="41" y="146"/>
                  <a:pt x="43" y="144"/>
                  <a:pt x="45" y="144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5"/>
                  <a:pt x="0" y="132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34" y="62"/>
                </a:moveTo>
                <a:cubicBezTo>
                  <a:pt x="134" y="62"/>
                  <a:pt x="134" y="62"/>
                  <a:pt x="134" y="62"/>
                </a:cubicBezTo>
                <a:cubicBezTo>
                  <a:pt x="134" y="60"/>
                  <a:pt x="136" y="58"/>
                  <a:pt x="139" y="58"/>
                </a:cubicBezTo>
                <a:cubicBezTo>
                  <a:pt x="141" y="58"/>
                  <a:pt x="143" y="60"/>
                  <a:pt x="143" y="62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5"/>
                  <a:pt x="141" y="77"/>
                  <a:pt x="139" y="77"/>
                </a:cubicBezTo>
                <a:cubicBezTo>
                  <a:pt x="136" y="77"/>
                  <a:pt x="134" y="75"/>
                  <a:pt x="134" y="73"/>
                </a:cubicBezTo>
                <a:cubicBezTo>
                  <a:pt x="134" y="62"/>
                  <a:pt x="134" y="62"/>
                  <a:pt x="134" y="62"/>
                </a:cubicBezTo>
                <a:close/>
                <a:moveTo>
                  <a:pt x="121" y="48"/>
                </a:moveTo>
                <a:cubicBezTo>
                  <a:pt x="121" y="48"/>
                  <a:pt x="121" y="48"/>
                  <a:pt x="121" y="48"/>
                </a:cubicBezTo>
                <a:cubicBezTo>
                  <a:pt x="121" y="45"/>
                  <a:pt x="123" y="43"/>
                  <a:pt x="125" y="43"/>
                </a:cubicBezTo>
                <a:cubicBezTo>
                  <a:pt x="128" y="43"/>
                  <a:pt x="129" y="45"/>
                  <a:pt x="129" y="48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90"/>
                  <a:pt x="128" y="92"/>
                  <a:pt x="125" y="92"/>
                </a:cubicBezTo>
                <a:cubicBezTo>
                  <a:pt x="123" y="92"/>
                  <a:pt x="121" y="90"/>
                  <a:pt x="121" y="87"/>
                </a:cubicBezTo>
                <a:cubicBezTo>
                  <a:pt x="121" y="48"/>
                  <a:pt x="121" y="48"/>
                  <a:pt x="121" y="48"/>
                </a:cubicBezTo>
                <a:close/>
                <a:moveTo>
                  <a:pt x="108" y="36"/>
                </a:moveTo>
                <a:cubicBezTo>
                  <a:pt x="108" y="36"/>
                  <a:pt x="108" y="36"/>
                  <a:pt x="108" y="36"/>
                </a:cubicBezTo>
                <a:cubicBezTo>
                  <a:pt x="108" y="33"/>
                  <a:pt x="109" y="31"/>
                  <a:pt x="112" y="31"/>
                </a:cubicBezTo>
                <a:cubicBezTo>
                  <a:pt x="114" y="31"/>
                  <a:pt x="116" y="33"/>
                  <a:pt x="116" y="36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6" y="102"/>
                  <a:pt x="114" y="104"/>
                  <a:pt x="112" y="104"/>
                </a:cubicBezTo>
                <a:cubicBezTo>
                  <a:pt x="109" y="104"/>
                  <a:pt x="108" y="102"/>
                  <a:pt x="108" y="99"/>
                </a:cubicBezTo>
                <a:cubicBezTo>
                  <a:pt x="108" y="36"/>
                  <a:pt x="108" y="36"/>
                  <a:pt x="108" y="36"/>
                </a:cubicBezTo>
                <a:close/>
                <a:moveTo>
                  <a:pt x="94" y="54"/>
                </a:moveTo>
                <a:cubicBezTo>
                  <a:pt x="94" y="54"/>
                  <a:pt x="94" y="54"/>
                  <a:pt x="94" y="54"/>
                </a:cubicBezTo>
                <a:cubicBezTo>
                  <a:pt x="94" y="52"/>
                  <a:pt x="96" y="50"/>
                  <a:pt x="98" y="50"/>
                </a:cubicBezTo>
                <a:cubicBezTo>
                  <a:pt x="101" y="50"/>
                  <a:pt x="103" y="52"/>
                  <a:pt x="103" y="54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3"/>
                  <a:pt x="101" y="85"/>
                  <a:pt x="98" y="85"/>
                </a:cubicBezTo>
                <a:cubicBezTo>
                  <a:pt x="96" y="85"/>
                  <a:pt x="94" y="83"/>
                  <a:pt x="94" y="81"/>
                </a:cubicBezTo>
                <a:cubicBezTo>
                  <a:pt x="94" y="54"/>
                  <a:pt x="94" y="54"/>
                  <a:pt x="94" y="54"/>
                </a:cubicBezTo>
                <a:close/>
                <a:moveTo>
                  <a:pt x="81" y="43"/>
                </a:moveTo>
                <a:cubicBezTo>
                  <a:pt x="81" y="43"/>
                  <a:pt x="81" y="43"/>
                  <a:pt x="81" y="43"/>
                </a:cubicBezTo>
                <a:cubicBezTo>
                  <a:pt x="81" y="41"/>
                  <a:pt x="83" y="39"/>
                  <a:pt x="85" y="39"/>
                </a:cubicBezTo>
                <a:cubicBezTo>
                  <a:pt x="87" y="39"/>
                  <a:pt x="89" y="41"/>
                  <a:pt x="89" y="43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4"/>
                  <a:pt x="87" y="96"/>
                  <a:pt x="85" y="96"/>
                </a:cubicBezTo>
                <a:cubicBezTo>
                  <a:pt x="83" y="96"/>
                  <a:pt x="81" y="94"/>
                  <a:pt x="81" y="92"/>
                </a:cubicBezTo>
                <a:cubicBezTo>
                  <a:pt x="81" y="43"/>
                  <a:pt x="81" y="43"/>
                  <a:pt x="81" y="43"/>
                </a:cubicBezTo>
                <a:close/>
                <a:moveTo>
                  <a:pt x="67" y="53"/>
                </a:move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9" y="49"/>
                  <a:pt x="71" y="49"/>
                </a:cubicBezTo>
                <a:cubicBezTo>
                  <a:pt x="74" y="49"/>
                  <a:pt x="76" y="51"/>
                  <a:pt x="76" y="53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4"/>
                  <a:pt x="74" y="86"/>
                  <a:pt x="71" y="86"/>
                </a:cubicBezTo>
                <a:cubicBezTo>
                  <a:pt x="69" y="86"/>
                  <a:pt x="67" y="84"/>
                  <a:pt x="67" y="82"/>
                </a:cubicBezTo>
                <a:cubicBezTo>
                  <a:pt x="67" y="53"/>
                  <a:pt x="67" y="53"/>
                  <a:pt x="67" y="53"/>
                </a:cubicBezTo>
                <a:close/>
                <a:moveTo>
                  <a:pt x="40" y="59"/>
                </a:moveTo>
                <a:cubicBezTo>
                  <a:pt x="40" y="59"/>
                  <a:pt x="40" y="59"/>
                  <a:pt x="40" y="59"/>
                </a:cubicBezTo>
                <a:cubicBezTo>
                  <a:pt x="40" y="56"/>
                  <a:pt x="42" y="55"/>
                  <a:pt x="45" y="55"/>
                </a:cubicBezTo>
                <a:cubicBezTo>
                  <a:pt x="47" y="55"/>
                  <a:pt x="49" y="56"/>
                  <a:pt x="49" y="59"/>
                </a:cubicBezTo>
                <a:cubicBezTo>
                  <a:pt x="49" y="76"/>
                  <a:pt x="49" y="76"/>
                  <a:pt x="49" y="76"/>
                </a:cubicBezTo>
                <a:cubicBezTo>
                  <a:pt x="49" y="79"/>
                  <a:pt x="47" y="80"/>
                  <a:pt x="45" y="80"/>
                </a:cubicBezTo>
                <a:cubicBezTo>
                  <a:pt x="42" y="80"/>
                  <a:pt x="40" y="79"/>
                  <a:pt x="40" y="76"/>
                </a:cubicBezTo>
                <a:cubicBezTo>
                  <a:pt x="40" y="59"/>
                  <a:pt x="40" y="59"/>
                  <a:pt x="40" y="59"/>
                </a:cubicBezTo>
                <a:close/>
                <a:moveTo>
                  <a:pt x="54" y="41"/>
                </a:moveTo>
                <a:cubicBezTo>
                  <a:pt x="54" y="41"/>
                  <a:pt x="54" y="41"/>
                  <a:pt x="54" y="41"/>
                </a:cubicBezTo>
                <a:cubicBezTo>
                  <a:pt x="54" y="39"/>
                  <a:pt x="56" y="37"/>
                  <a:pt x="58" y="37"/>
                </a:cubicBezTo>
                <a:cubicBezTo>
                  <a:pt x="60" y="37"/>
                  <a:pt x="62" y="39"/>
                  <a:pt x="62" y="41"/>
                </a:cubicBezTo>
                <a:cubicBezTo>
                  <a:pt x="62" y="94"/>
                  <a:pt x="62" y="94"/>
                  <a:pt x="62" y="94"/>
                </a:cubicBezTo>
                <a:cubicBezTo>
                  <a:pt x="62" y="97"/>
                  <a:pt x="60" y="98"/>
                  <a:pt x="58" y="98"/>
                </a:cubicBezTo>
                <a:cubicBezTo>
                  <a:pt x="56" y="98"/>
                  <a:pt x="54" y="97"/>
                  <a:pt x="54" y="94"/>
                </a:cubicBezTo>
                <a:cubicBezTo>
                  <a:pt x="54" y="41"/>
                  <a:pt x="54" y="41"/>
                  <a:pt x="54" y="41"/>
                </a:cubicBezTo>
                <a:close/>
                <a:moveTo>
                  <a:pt x="157" y="102"/>
                </a:moveTo>
                <a:cubicBezTo>
                  <a:pt x="157" y="102"/>
                  <a:pt x="157" y="102"/>
                  <a:pt x="157" y="102"/>
                </a:cubicBezTo>
                <a:cubicBezTo>
                  <a:pt x="160" y="102"/>
                  <a:pt x="164" y="105"/>
                  <a:pt x="164" y="109"/>
                </a:cubicBezTo>
                <a:cubicBezTo>
                  <a:pt x="164" y="113"/>
                  <a:pt x="160" y="116"/>
                  <a:pt x="157" y="116"/>
                </a:cubicBezTo>
                <a:cubicBezTo>
                  <a:pt x="153" y="116"/>
                  <a:pt x="150" y="113"/>
                  <a:pt x="150" y="109"/>
                </a:cubicBezTo>
                <a:cubicBezTo>
                  <a:pt x="150" y="105"/>
                  <a:pt x="153" y="102"/>
                  <a:pt x="157" y="102"/>
                </a:cubicBezTo>
                <a:close/>
                <a:moveTo>
                  <a:pt x="169" y="14"/>
                </a:moveTo>
                <a:cubicBezTo>
                  <a:pt x="169" y="14"/>
                  <a:pt x="169" y="14"/>
                  <a:pt x="16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50"/>
                  <a:pt x="14" y="85"/>
                  <a:pt x="14" y="121"/>
                </a:cubicBezTo>
                <a:cubicBezTo>
                  <a:pt x="66" y="121"/>
                  <a:pt x="117" y="121"/>
                  <a:pt x="169" y="121"/>
                </a:cubicBezTo>
                <a:cubicBezTo>
                  <a:pt x="169" y="85"/>
                  <a:pt x="169" y="50"/>
                  <a:pt x="169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8" name="Freeform 86"/>
          <p:cNvSpPr>
            <a:spLocks noEditPoints="1"/>
          </p:cNvSpPr>
          <p:nvPr/>
        </p:nvSpPr>
        <p:spPr bwMode="auto">
          <a:xfrm>
            <a:off x="5294907" y="1627793"/>
            <a:ext cx="366732" cy="380062"/>
          </a:xfrm>
          <a:custGeom>
            <a:avLst/>
            <a:gdLst>
              <a:gd name="T0" fmla="*/ 16 w 196"/>
              <a:gd name="T1" fmla="*/ 106 h 204"/>
              <a:gd name="T2" fmla="*/ 187 w 196"/>
              <a:gd name="T3" fmla="*/ 113 h 204"/>
              <a:gd name="T4" fmla="*/ 187 w 196"/>
              <a:gd name="T5" fmla="*/ 137 h 204"/>
              <a:gd name="T6" fmla="*/ 179 w 196"/>
              <a:gd name="T7" fmla="*/ 144 h 204"/>
              <a:gd name="T8" fmla="*/ 179 w 196"/>
              <a:gd name="T9" fmla="*/ 187 h 204"/>
              <a:gd name="T10" fmla="*/ 36 w 196"/>
              <a:gd name="T11" fmla="*/ 204 h 204"/>
              <a:gd name="T12" fmla="*/ 16 w 196"/>
              <a:gd name="T13" fmla="*/ 144 h 204"/>
              <a:gd name="T14" fmla="*/ 9 w 196"/>
              <a:gd name="T15" fmla="*/ 137 h 204"/>
              <a:gd name="T16" fmla="*/ 9 w 196"/>
              <a:gd name="T17" fmla="*/ 113 h 204"/>
              <a:gd name="T18" fmla="*/ 96 w 196"/>
              <a:gd name="T19" fmla="*/ 59 h 204"/>
              <a:gd name="T20" fmla="*/ 98 w 196"/>
              <a:gd name="T21" fmla="*/ 65 h 204"/>
              <a:gd name="T22" fmla="*/ 95 w 196"/>
              <a:gd name="T23" fmla="*/ 67 h 204"/>
              <a:gd name="T24" fmla="*/ 90 w 196"/>
              <a:gd name="T25" fmla="*/ 64 h 204"/>
              <a:gd name="T26" fmla="*/ 96 w 196"/>
              <a:gd name="T27" fmla="*/ 59 h 204"/>
              <a:gd name="T28" fmla="*/ 100 w 196"/>
              <a:gd name="T29" fmla="*/ 52 h 204"/>
              <a:gd name="T30" fmla="*/ 29 w 196"/>
              <a:gd name="T31" fmla="*/ 11 h 204"/>
              <a:gd name="T32" fmla="*/ 81 w 196"/>
              <a:gd name="T33" fmla="*/ 62 h 204"/>
              <a:gd name="T34" fmla="*/ 97 w 196"/>
              <a:gd name="T35" fmla="*/ 75 h 204"/>
              <a:gd name="T36" fmla="*/ 105 w 196"/>
              <a:gd name="T37" fmla="*/ 69 h 204"/>
              <a:gd name="T38" fmla="*/ 58 w 196"/>
              <a:gd name="T39" fmla="*/ 43 h 204"/>
              <a:gd name="T40" fmla="*/ 19 w 196"/>
              <a:gd name="T41" fmla="*/ 25 h 204"/>
              <a:gd name="T42" fmla="*/ 58 w 196"/>
              <a:gd name="T43" fmla="*/ 43 h 204"/>
              <a:gd name="T44" fmla="*/ 100 w 196"/>
              <a:gd name="T45" fmla="*/ 86 h 204"/>
              <a:gd name="T46" fmla="*/ 98 w 196"/>
              <a:gd name="T47" fmla="*/ 92 h 204"/>
              <a:gd name="T48" fmla="*/ 106 w 196"/>
              <a:gd name="T49" fmla="*/ 91 h 204"/>
              <a:gd name="T50" fmla="*/ 100 w 196"/>
              <a:gd name="T51" fmla="*/ 86 h 204"/>
              <a:gd name="T52" fmla="*/ 96 w 196"/>
              <a:gd name="T53" fmla="*/ 79 h 204"/>
              <a:gd name="T54" fmla="*/ 167 w 196"/>
              <a:gd name="T55" fmla="*/ 38 h 204"/>
              <a:gd name="T56" fmla="*/ 115 w 196"/>
              <a:gd name="T57" fmla="*/ 89 h 204"/>
              <a:gd name="T58" fmla="*/ 99 w 196"/>
              <a:gd name="T59" fmla="*/ 102 h 204"/>
              <a:gd name="T60" fmla="*/ 91 w 196"/>
              <a:gd name="T61" fmla="*/ 96 h 204"/>
              <a:gd name="T62" fmla="*/ 137 w 196"/>
              <a:gd name="T63" fmla="*/ 69 h 204"/>
              <a:gd name="T64" fmla="*/ 176 w 196"/>
              <a:gd name="T65" fmla="*/ 52 h 204"/>
              <a:gd name="T66" fmla="*/ 137 w 196"/>
              <a:gd name="T67" fmla="*/ 69 h 204"/>
              <a:gd name="T68" fmla="*/ 74 w 196"/>
              <a:gd name="T69" fmla="*/ 149 h 204"/>
              <a:gd name="T70" fmla="*/ 90 w 196"/>
              <a:gd name="T71" fmla="*/ 189 h 204"/>
              <a:gd name="T72" fmla="*/ 43 w 196"/>
              <a:gd name="T73" fmla="*/ 189 h 204"/>
              <a:gd name="T74" fmla="*/ 31 w 196"/>
              <a:gd name="T75" fmla="*/ 158 h 204"/>
              <a:gd name="T76" fmla="*/ 36 w 196"/>
              <a:gd name="T77" fmla="*/ 189 h 204"/>
              <a:gd name="T78" fmla="*/ 34 w 196"/>
              <a:gd name="T79" fmla="*/ 144 h 204"/>
              <a:gd name="T80" fmla="*/ 51 w 196"/>
              <a:gd name="T81" fmla="*/ 185 h 204"/>
              <a:gd name="T82" fmla="*/ 34 w 196"/>
              <a:gd name="T83" fmla="*/ 144 h 204"/>
              <a:gd name="T84" fmla="*/ 81 w 196"/>
              <a:gd name="T85" fmla="*/ 144 h 204"/>
              <a:gd name="T86" fmla="*/ 115 w 196"/>
              <a:gd name="T87" fmla="*/ 144 h 204"/>
              <a:gd name="T88" fmla="*/ 122 w 196"/>
              <a:gd name="T89" fmla="*/ 149 h 204"/>
              <a:gd name="T90" fmla="*/ 105 w 196"/>
              <a:gd name="T91" fmla="*/ 189 h 204"/>
              <a:gd name="T92" fmla="*/ 122 w 196"/>
              <a:gd name="T93" fmla="*/ 149 h 204"/>
              <a:gd name="T94" fmla="*/ 165 w 196"/>
              <a:gd name="T95" fmla="*/ 158 h 204"/>
              <a:gd name="T96" fmla="*/ 160 w 196"/>
              <a:gd name="T97" fmla="*/ 189 h 204"/>
              <a:gd name="T98" fmla="*/ 165 w 196"/>
              <a:gd name="T99" fmla="*/ 158 h 204"/>
              <a:gd name="T100" fmla="*/ 128 w 196"/>
              <a:gd name="T101" fmla="*/ 144 h 204"/>
              <a:gd name="T102" fmla="*/ 162 w 196"/>
              <a:gd name="T103" fmla="*/ 144 h 204"/>
              <a:gd name="T104" fmla="*/ 173 w 196"/>
              <a:gd name="T105" fmla="*/ 120 h 204"/>
              <a:gd name="T106" fmla="*/ 23 w 196"/>
              <a:gd name="T107" fmla="*/ 120 h 204"/>
              <a:gd name="T108" fmla="*/ 173 w 196"/>
              <a:gd name="T109" fmla="*/ 13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6" h="204">
                <a:moveTo>
                  <a:pt x="16" y="106"/>
                </a:moveTo>
                <a:cubicBezTo>
                  <a:pt x="16" y="106"/>
                  <a:pt x="16" y="106"/>
                  <a:pt x="16" y="106"/>
                </a:cubicBezTo>
                <a:cubicBezTo>
                  <a:pt x="180" y="106"/>
                  <a:pt x="180" y="106"/>
                  <a:pt x="180" y="106"/>
                </a:cubicBezTo>
                <a:cubicBezTo>
                  <a:pt x="183" y="106"/>
                  <a:pt x="187" y="109"/>
                  <a:pt x="187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187" y="137"/>
                  <a:pt x="187" y="137"/>
                  <a:pt x="187" y="137"/>
                </a:cubicBezTo>
                <a:cubicBezTo>
                  <a:pt x="187" y="141"/>
                  <a:pt x="183" y="144"/>
                  <a:pt x="180" y="144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9" y="187"/>
                  <a:pt x="179" y="187"/>
                  <a:pt x="179" y="187"/>
                </a:cubicBezTo>
                <a:cubicBezTo>
                  <a:pt x="179" y="197"/>
                  <a:pt x="170" y="204"/>
                  <a:pt x="160" y="204"/>
                </a:cubicBezTo>
                <a:cubicBezTo>
                  <a:pt x="36" y="204"/>
                  <a:pt x="36" y="204"/>
                  <a:pt x="36" y="204"/>
                </a:cubicBezTo>
                <a:cubicBezTo>
                  <a:pt x="26" y="204"/>
                  <a:pt x="16" y="197"/>
                  <a:pt x="16" y="187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9" y="141"/>
                  <a:pt x="9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9" y="113"/>
                  <a:pt x="9" y="113"/>
                  <a:pt x="9" y="113"/>
                </a:cubicBezTo>
                <a:cubicBezTo>
                  <a:pt x="9" y="109"/>
                  <a:pt x="12" y="106"/>
                  <a:pt x="16" y="106"/>
                </a:cubicBezTo>
                <a:close/>
                <a:moveTo>
                  <a:pt x="96" y="59"/>
                </a:moveTo>
                <a:cubicBezTo>
                  <a:pt x="96" y="59"/>
                  <a:pt x="96" y="59"/>
                  <a:pt x="96" y="59"/>
                </a:cubicBezTo>
                <a:cubicBezTo>
                  <a:pt x="98" y="60"/>
                  <a:pt x="99" y="63"/>
                  <a:pt x="98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6" y="67"/>
                  <a:pt x="95" y="67"/>
                </a:cubicBezTo>
                <a:cubicBezTo>
                  <a:pt x="93" y="68"/>
                  <a:pt x="90" y="66"/>
                  <a:pt x="90" y="64"/>
                </a:cubicBezTo>
                <a:cubicBezTo>
                  <a:pt x="90" y="64"/>
                  <a:pt x="90" y="64"/>
                  <a:pt x="90" y="64"/>
                </a:cubicBezTo>
                <a:cubicBezTo>
                  <a:pt x="89" y="62"/>
                  <a:pt x="90" y="59"/>
                  <a:pt x="93" y="59"/>
                </a:cubicBezTo>
                <a:cubicBezTo>
                  <a:pt x="94" y="58"/>
                  <a:pt x="95" y="59"/>
                  <a:pt x="96" y="59"/>
                </a:cubicBezTo>
                <a:close/>
                <a:moveTo>
                  <a:pt x="100" y="52"/>
                </a:moveTo>
                <a:cubicBezTo>
                  <a:pt x="100" y="52"/>
                  <a:pt x="100" y="52"/>
                  <a:pt x="100" y="52"/>
                </a:cubicBezTo>
                <a:cubicBezTo>
                  <a:pt x="96" y="49"/>
                  <a:pt x="90" y="50"/>
                  <a:pt x="86" y="52"/>
                </a:cubicBezTo>
                <a:cubicBezTo>
                  <a:pt x="29" y="11"/>
                  <a:pt x="29" y="11"/>
                  <a:pt x="29" y="11"/>
                </a:cubicBezTo>
                <a:cubicBezTo>
                  <a:pt x="15" y="0"/>
                  <a:pt x="0" y="26"/>
                  <a:pt x="16" y="33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5"/>
                  <a:pt x="82" y="69"/>
                  <a:pt x="84" y="71"/>
                </a:cubicBezTo>
                <a:cubicBezTo>
                  <a:pt x="87" y="75"/>
                  <a:pt x="92" y="77"/>
                  <a:pt x="97" y="75"/>
                </a:cubicBezTo>
                <a:cubicBezTo>
                  <a:pt x="100" y="74"/>
                  <a:pt x="103" y="73"/>
                  <a:pt x="105" y="70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8" y="63"/>
                  <a:pt x="106" y="55"/>
                  <a:pt x="100" y="52"/>
                </a:cubicBezTo>
                <a:close/>
                <a:moveTo>
                  <a:pt x="58" y="43"/>
                </a:moveTo>
                <a:cubicBezTo>
                  <a:pt x="58" y="43"/>
                  <a:pt x="58" y="43"/>
                  <a:pt x="58" y="43"/>
                </a:cubicBezTo>
                <a:cubicBezTo>
                  <a:pt x="19" y="25"/>
                  <a:pt x="19" y="25"/>
                  <a:pt x="19" y="25"/>
                </a:cubicBezTo>
                <a:cubicBezTo>
                  <a:pt x="15" y="23"/>
                  <a:pt x="20" y="15"/>
                  <a:pt x="24" y="17"/>
                </a:cubicBezTo>
                <a:cubicBezTo>
                  <a:pt x="58" y="43"/>
                  <a:pt x="58" y="43"/>
                  <a:pt x="58" y="43"/>
                </a:cubicBezTo>
                <a:close/>
                <a:moveTo>
                  <a:pt x="100" y="86"/>
                </a:moveTo>
                <a:cubicBezTo>
                  <a:pt x="100" y="86"/>
                  <a:pt x="100" y="86"/>
                  <a:pt x="100" y="86"/>
                </a:cubicBezTo>
                <a:cubicBezTo>
                  <a:pt x="98" y="87"/>
                  <a:pt x="97" y="90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9" y="93"/>
                  <a:pt x="100" y="94"/>
                  <a:pt x="101" y="94"/>
                </a:cubicBezTo>
                <a:cubicBezTo>
                  <a:pt x="103" y="95"/>
                  <a:pt x="106" y="93"/>
                  <a:pt x="106" y="91"/>
                </a:cubicBezTo>
                <a:cubicBezTo>
                  <a:pt x="107" y="89"/>
                  <a:pt x="106" y="86"/>
                  <a:pt x="103" y="86"/>
                </a:cubicBezTo>
                <a:cubicBezTo>
                  <a:pt x="102" y="85"/>
                  <a:pt x="101" y="86"/>
                  <a:pt x="100" y="86"/>
                </a:cubicBezTo>
                <a:close/>
                <a:moveTo>
                  <a:pt x="96" y="79"/>
                </a:moveTo>
                <a:cubicBezTo>
                  <a:pt x="96" y="79"/>
                  <a:pt x="96" y="79"/>
                  <a:pt x="96" y="79"/>
                </a:cubicBezTo>
                <a:cubicBezTo>
                  <a:pt x="100" y="76"/>
                  <a:pt x="105" y="77"/>
                  <a:pt x="109" y="79"/>
                </a:cubicBezTo>
                <a:cubicBezTo>
                  <a:pt x="167" y="38"/>
                  <a:pt x="167" y="38"/>
                  <a:pt x="167" y="38"/>
                </a:cubicBezTo>
                <a:cubicBezTo>
                  <a:pt x="181" y="27"/>
                  <a:pt x="196" y="53"/>
                  <a:pt x="180" y="60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5" y="92"/>
                  <a:pt x="114" y="95"/>
                  <a:pt x="112" y="98"/>
                </a:cubicBezTo>
                <a:cubicBezTo>
                  <a:pt x="109" y="102"/>
                  <a:pt x="104" y="104"/>
                  <a:pt x="99" y="102"/>
                </a:cubicBezTo>
                <a:cubicBezTo>
                  <a:pt x="96" y="102"/>
                  <a:pt x="93" y="100"/>
                  <a:pt x="91" y="97"/>
                </a:cubicBezTo>
                <a:cubicBezTo>
                  <a:pt x="91" y="96"/>
                  <a:pt x="91" y="96"/>
                  <a:pt x="91" y="96"/>
                </a:cubicBezTo>
                <a:cubicBezTo>
                  <a:pt x="87" y="90"/>
                  <a:pt x="90" y="82"/>
                  <a:pt x="96" y="79"/>
                </a:cubicBezTo>
                <a:close/>
                <a:moveTo>
                  <a:pt x="137" y="69"/>
                </a:moveTo>
                <a:cubicBezTo>
                  <a:pt x="137" y="69"/>
                  <a:pt x="137" y="69"/>
                  <a:pt x="137" y="69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81" y="50"/>
                  <a:pt x="176" y="41"/>
                  <a:pt x="172" y="44"/>
                </a:cubicBezTo>
                <a:cubicBezTo>
                  <a:pt x="137" y="69"/>
                  <a:pt x="137" y="69"/>
                  <a:pt x="137" y="69"/>
                </a:cubicBezTo>
                <a:close/>
                <a:moveTo>
                  <a:pt x="74" y="149"/>
                </a:moveTo>
                <a:cubicBezTo>
                  <a:pt x="74" y="149"/>
                  <a:pt x="74" y="149"/>
                  <a:pt x="74" y="149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74" y="149"/>
                  <a:pt x="74" y="149"/>
                  <a:pt x="74" y="149"/>
                </a:cubicBezTo>
                <a:close/>
                <a:moveTo>
                  <a:pt x="43" y="189"/>
                </a:moveTo>
                <a:cubicBezTo>
                  <a:pt x="43" y="189"/>
                  <a:pt x="43" y="189"/>
                  <a:pt x="43" y="189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31" y="189"/>
                  <a:pt x="34" y="189"/>
                  <a:pt x="36" y="189"/>
                </a:cubicBezTo>
                <a:cubicBezTo>
                  <a:pt x="43" y="189"/>
                  <a:pt x="43" y="189"/>
                  <a:pt x="43" y="189"/>
                </a:cubicBezTo>
                <a:close/>
                <a:moveTo>
                  <a:pt x="34" y="144"/>
                </a:moveTo>
                <a:cubicBezTo>
                  <a:pt x="34" y="144"/>
                  <a:pt x="34" y="144"/>
                  <a:pt x="34" y="144"/>
                </a:cubicBezTo>
                <a:cubicBezTo>
                  <a:pt x="51" y="185"/>
                  <a:pt x="51" y="185"/>
                  <a:pt x="51" y="185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34" y="144"/>
                  <a:pt x="34" y="144"/>
                  <a:pt x="34" y="144"/>
                </a:cubicBezTo>
                <a:close/>
                <a:moveTo>
                  <a:pt x="81" y="144"/>
                </a:moveTo>
                <a:cubicBezTo>
                  <a:pt x="81" y="144"/>
                  <a:pt x="81" y="144"/>
                  <a:pt x="81" y="144"/>
                </a:cubicBezTo>
                <a:cubicBezTo>
                  <a:pt x="98" y="185"/>
                  <a:pt x="98" y="185"/>
                  <a:pt x="98" y="185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81" y="144"/>
                  <a:pt x="81" y="144"/>
                  <a:pt x="81" y="144"/>
                </a:cubicBezTo>
                <a:close/>
                <a:moveTo>
                  <a:pt x="122" y="149"/>
                </a:moveTo>
                <a:cubicBezTo>
                  <a:pt x="122" y="149"/>
                  <a:pt x="122" y="149"/>
                  <a:pt x="122" y="14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38" y="189"/>
                  <a:pt x="138" y="189"/>
                  <a:pt x="138" y="189"/>
                </a:cubicBezTo>
                <a:cubicBezTo>
                  <a:pt x="122" y="149"/>
                  <a:pt x="122" y="149"/>
                  <a:pt x="122" y="149"/>
                </a:cubicBezTo>
                <a:close/>
                <a:moveTo>
                  <a:pt x="165" y="158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3" y="189"/>
                  <a:pt x="153" y="189"/>
                  <a:pt x="153" y="189"/>
                </a:cubicBezTo>
                <a:cubicBezTo>
                  <a:pt x="160" y="189"/>
                  <a:pt x="160" y="189"/>
                  <a:pt x="160" y="189"/>
                </a:cubicBezTo>
                <a:cubicBezTo>
                  <a:pt x="162" y="189"/>
                  <a:pt x="165" y="189"/>
                  <a:pt x="165" y="187"/>
                </a:cubicBezTo>
                <a:cubicBezTo>
                  <a:pt x="165" y="158"/>
                  <a:pt x="165" y="158"/>
                  <a:pt x="165" y="158"/>
                </a:cubicBezTo>
                <a:close/>
                <a:moveTo>
                  <a:pt x="128" y="144"/>
                </a:moveTo>
                <a:cubicBezTo>
                  <a:pt x="128" y="144"/>
                  <a:pt x="128" y="144"/>
                  <a:pt x="128" y="144"/>
                </a:cubicBezTo>
                <a:cubicBezTo>
                  <a:pt x="145" y="185"/>
                  <a:pt x="145" y="185"/>
                  <a:pt x="145" y="185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128" y="144"/>
                  <a:pt x="128" y="144"/>
                  <a:pt x="128" y="144"/>
                </a:cubicBezTo>
                <a:close/>
                <a:moveTo>
                  <a:pt x="173" y="120"/>
                </a:moveTo>
                <a:cubicBezTo>
                  <a:pt x="173" y="120"/>
                  <a:pt x="173" y="120"/>
                  <a:pt x="173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73" y="130"/>
                  <a:pt x="173" y="130"/>
                  <a:pt x="173" y="130"/>
                </a:cubicBezTo>
                <a:cubicBezTo>
                  <a:pt x="173" y="120"/>
                  <a:pt x="173" y="120"/>
                  <a:pt x="173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9" name="Freeform 115"/>
          <p:cNvSpPr>
            <a:spLocks noEditPoints="1"/>
          </p:cNvSpPr>
          <p:nvPr/>
        </p:nvSpPr>
        <p:spPr bwMode="auto">
          <a:xfrm>
            <a:off x="7295562" y="1668796"/>
            <a:ext cx="358813" cy="298057"/>
          </a:xfrm>
          <a:custGeom>
            <a:avLst/>
            <a:gdLst>
              <a:gd name="T0" fmla="*/ 42 w 192"/>
              <a:gd name="T1" fmla="*/ 5 h 160"/>
              <a:gd name="T2" fmla="*/ 73 w 192"/>
              <a:gd name="T3" fmla="*/ 0 h 160"/>
              <a:gd name="T4" fmla="*/ 86 w 192"/>
              <a:gd name="T5" fmla="*/ 5 h 160"/>
              <a:gd name="T6" fmla="*/ 86 w 192"/>
              <a:gd name="T7" fmla="*/ 154 h 160"/>
              <a:gd name="T8" fmla="*/ 54 w 192"/>
              <a:gd name="T9" fmla="*/ 160 h 160"/>
              <a:gd name="T10" fmla="*/ 38 w 192"/>
              <a:gd name="T11" fmla="*/ 149 h 160"/>
              <a:gd name="T12" fmla="*/ 0 w 192"/>
              <a:gd name="T13" fmla="*/ 132 h 160"/>
              <a:gd name="T14" fmla="*/ 17 w 192"/>
              <a:gd name="T15" fmla="*/ 10 h 160"/>
              <a:gd name="T16" fmla="*/ 169 w 192"/>
              <a:gd name="T17" fmla="*/ 37 h 160"/>
              <a:gd name="T18" fmla="*/ 165 w 192"/>
              <a:gd name="T19" fmla="*/ 33 h 160"/>
              <a:gd name="T20" fmla="*/ 169 w 192"/>
              <a:gd name="T21" fmla="*/ 54 h 160"/>
              <a:gd name="T22" fmla="*/ 165 w 192"/>
              <a:gd name="T23" fmla="*/ 50 h 160"/>
              <a:gd name="T24" fmla="*/ 169 w 192"/>
              <a:gd name="T25" fmla="*/ 71 h 160"/>
              <a:gd name="T26" fmla="*/ 165 w 192"/>
              <a:gd name="T27" fmla="*/ 67 h 160"/>
              <a:gd name="T28" fmla="*/ 169 w 192"/>
              <a:gd name="T29" fmla="*/ 88 h 160"/>
              <a:gd name="T30" fmla="*/ 165 w 192"/>
              <a:gd name="T31" fmla="*/ 84 h 160"/>
              <a:gd name="T32" fmla="*/ 169 w 192"/>
              <a:gd name="T33" fmla="*/ 105 h 160"/>
              <a:gd name="T34" fmla="*/ 165 w 192"/>
              <a:gd name="T35" fmla="*/ 101 h 160"/>
              <a:gd name="T36" fmla="*/ 169 w 192"/>
              <a:gd name="T37" fmla="*/ 122 h 160"/>
              <a:gd name="T38" fmla="*/ 165 w 192"/>
              <a:gd name="T39" fmla="*/ 118 h 160"/>
              <a:gd name="T40" fmla="*/ 26 w 192"/>
              <a:gd name="T41" fmla="*/ 41 h 160"/>
              <a:gd name="T42" fmla="*/ 37 w 192"/>
              <a:gd name="T43" fmla="*/ 33 h 160"/>
              <a:gd name="T44" fmla="*/ 15 w 192"/>
              <a:gd name="T45" fmla="*/ 25 h 160"/>
              <a:gd name="T46" fmla="*/ 15 w 192"/>
              <a:gd name="T47" fmla="*/ 134 h 160"/>
              <a:gd name="T48" fmla="*/ 37 w 192"/>
              <a:gd name="T49" fmla="*/ 126 h 160"/>
              <a:gd name="T50" fmla="*/ 26 w 192"/>
              <a:gd name="T51" fmla="*/ 118 h 160"/>
              <a:gd name="T52" fmla="*/ 26 w 192"/>
              <a:gd name="T53" fmla="*/ 109 h 160"/>
              <a:gd name="T54" fmla="*/ 37 w 192"/>
              <a:gd name="T55" fmla="*/ 101 h 160"/>
              <a:gd name="T56" fmla="*/ 22 w 192"/>
              <a:gd name="T57" fmla="*/ 88 h 160"/>
              <a:gd name="T58" fmla="*/ 37 w 192"/>
              <a:gd name="T59" fmla="*/ 58 h 160"/>
              <a:gd name="T60" fmla="*/ 26 w 192"/>
              <a:gd name="T61" fmla="*/ 50 h 160"/>
              <a:gd name="T62" fmla="*/ 96 w 192"/>
              <a:gd name="T63" fmla="*/ 7 h 160"/>
              <a:gd name="T64" fmla="*/ 104 w 192"/>
              <a:gd name="T65" fmla="*/ 7 h 160"/>
              <a:gd name="T66" fmla="*/ 96 w 192"/>
              <a:gd name="T67" fmla="*/ 152 h 160"/>
              <a:gd name="T68" fmla="*/ 110 w 192"/>
              <a:gd name="T69" fmla="*/ 7 h 160"/>
              <a:gd name="T70" fmla="*/ 119 w 192"/>
              <a:gd name="T71" fmla="*/ 152 h 160"/>
              <a:gd name="T72" fmla="*/ 110 w 192"/>
              <a:gd name="T73" fmla="*/ 7 h 160"/>
              <a:gd name="T74" fmla="*/ 129 w 192"/>
              <a:gd name="T75" fmla="*/ 2 h 160"/>
              <a:gd name="T76" fmla="*/ 129 w 192"/>
              <a:gd name="T77" fmla="*/ 157 h 160"/>
              <a:gd name="T78" fmla="*/ 156 w 192"/>
              <a:gd name="T79" fmla="*/ 0 h 160"/>
              <a:gd name="T80" fmla="*/ 187 w 192"/>
              <a:gd name="T81" fmla="*/ 5 h 160"/>
              <a:gd name="T82" fmla="*/ 192 w 192"/>
              <a:gd name="T83" fmla="*/ 17 h 160"/>
              <a:gd name="T84" fmla="*/ 187 w 192"/>
              <a:gd name="T85" fmla="*/ 154 h 160"/>
              <a:gd name="T86" fmla="*/ 143 w 192"/>
              <a:gd name="T87" fmla="*/ 154 h 160"/>
              <a:gd name="T88" fmla="*/ 138 w 192"/>
              <a:gd name="T89" fmla="*/ 17 h 160"/>
              <a:gd name="T90" fmla="*/ 156 w 192"/>
              <a:gd name="T91" fmla="*/ 0 h 160"/>
              <a:gd name="T92" fmla="*/ 156 w 192"/>
              <a:gd name="T93" fmla="*/ 14 h 160"/>
              <a:gd name="T94" fmla="*/ 153 w 192"/>
              <a:gd name="T95" fmla="*/ 15 h 160"/>
              <a:gd name="T96" fmla="*/ 153 w 192"/>
              <a:gd name="T97" fmla="*/ 144 h 160"/>
              <a:gd name="T98" fmla="*/ 175 w 192"/>
              <a:gd name="T99" fmla="*/ 145 h 160"/>
              <a:gd name="T100" fmla="*/ 177 w 192"/>
              <a:gd name="T101" fmla="*/ 144 h 160"/>
              <a:gd name="T102" fmla="*/ 177 w 192"/>
              <a:gd name="T103" fmla="*/ 15 h 160"/>
              <a:gd name="T104" fmla="*/ 51 w 192"/>
              <a:gd name="T105" fmla="*/ 17 h 160"/>
              <a:gd name="T106" fmla="*/ 51 w 192"/>
              <a:gd name="T107" fmla="*/ 17 h 160"/>
              <a:gd name="T108" fmla="*/ 52 w 192"/>
              <a:gd name="T109" fmla="*/ 144 h 160"/>
              <a:gd name="T110" fmla="*/ 54 w 192"/>
              <a:gd name="T111" fmla="*/ 145 h 160"/>
              <a:gd name="T112" fmla="*/ 76 w 192"/>
              <a:gd name="T113" fmla="*/ 144 h 160"/>
              <a:gd name="T114" fmla="*/ 77 w 192"/>
              <a:gd name="T115" fmla="*/ 17 h 160"/>
              <a:gd name="T116" fmla="*/ 73 w 192"/>
              <a:gd name="T117" fmla="*/ 14 h 160"/>
              <a:gd name="T118" fmla="*/ 52 w 192"/>
              <a:gd name="T119" fmla="*/ 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60">
                <a:moveTo>
                  <a:pt x="17" y="10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8"/>
                  <a:pt x="40" y="6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5" y="2"/>
                  <a:pt x="49" y="0"/>
                  <a:pt x="5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8" y="0"/>
                  <a:pt x="83" y="2"/>
                  <a:pt x="86" y="5"/>
                </a:cubicBezTo>
                <a:cubicBezTo>
                  <a:pt x="86" y="5"/>
                  <a:pt x="86" y="5"/>
                  <a:pt x="86" y="5"/>
                </a:cubicBezTo>
                <a:cubicBezTo>
                  <a:pt x="86" y="5"/>
                  <a:pt x="86" y="5"/>
                  <a:pt x="86" y="5"/>
                </a:cubicBezTo>
                <a:cubicBezTo>
                  <a:pt x="89" y="8"/>
                  <a:pt x="91" y="12"/>
                  <a:pt x="91" y="17"/>
                </a:cubicBezTo>
                <a:cubicBezTo>
                  <a:pt x="91" y="142"/>
                  <a:pt x="91" y="142"/>
                  <a:pt x="91" y="142"/>
                </a:cubicBezTo>
                <a:cubicBezTo>
                  <a:pt x="91" y="147"/>
                  <a:pt x="89" y="151"/>
                  <a:pt x="86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83" y="158"/>
                  <a:pt x="78" y="160"/>
                  <a:pt x="73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49" y="160"/>
                  <a:pt x="45" y="158"/>
                  <a:pt x="42" y="154"/>
                </a:cubicBezTo>
                <a:cubicBezTo>
                  <a:pt x="41" y="154"/>
                  <a:pt x="41" y="154"/>
                  <a:pt x="41" y="154"/>
                </a:cubicBezTo>
                <a:cubicBezTo>
                  <a:pt x="40" y="153"/>
                  <a:pt x="39" y="151"/>
                  <a:pt x="38" y="149"/>
                </a:cubicBezTo>
                <a:cubicBezTo>
                  <a:pt x="17" y="149"/>
                  <a:pt x="17" y="149"/>
                  <a:pt x="17" y="149"/>
                </a:cubicBezTo>
                <a:cubicBezTo>
                  <a:pt x="13" y="149"/>
                  <a:pt x="8" y="148"/>
                  <a:pt x="5" y="144"/>
                </a:cubicBezTo>
                <a:cubicBezTo>
                  <a:pt x="2" y="141"/>
                  <a:pt x="0" y="137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2"/>
                  <a:pt x="2" y="18"/>
                  <a:pt x="5" y="15"/>
                </a:cubicBezTo>
                <a:cubicBezTo>
                  <a:pt x="8" y="12"/>
                  <a:pt x="13" y="10"/>
                  <a:pt x="17" y="10"/>
                </a:cubicBezTo>
                <a:close/>
                <a:moveTo>
                  <a:pt x="165" y="33"/>
                </a:moveTo>
                <a:cubicBezTo>
                  <a:pt x="165" y="33"/>
                  <a:pt x="165" y="33"/>
                  <a:pt x="165" y="33"/>
                </a:cubicBezTo>
                <a:cubicBezTo>
                  <a:pt x="168" y="33"/>
                  <a:pt x="169" y="35"/>
                  <a:pt x="169" y="37"/>
                </a:cubicBezTo>
                <a:cubicBezTo>
                  <a:pt x="169" y="40"/>
                  <a:pt x="168" y="41"/>
                  <a:pt x="165" y="41"/>
                </a:cubicBezTo>
                <a:cubicBezTo>
                  <a:pt x="163" y="41"/>
                  <a:pt x="161" y="40"/>
                  <a:pt x="161" y="37"/>
                </a:cubicBezTo>
                <a:cubicBezTo>
                  <a:pt x="161" y="35"/>
                  <a:pt x="163" y="33"/>
                  <a:pt x="165" y="33"/>
                </a:cubicBezTo>
                <a:close/>
                <a:moveTo>
                  <a:pt x="165" y="50"/>
                </a:moveTo>
                <a:cubicBezTo>
                  <a:pt x="165" y="50"/>
                  <a:pt x="165" y="50"/>
                  <a:pt x="165" y="50"/>
                </a:cubicBezTo>
                <a:cubicBezTo>
                  <a:pt x="168" y="50"/>
                  <a:pt x="169" y="52"/>
                  <a:pt x="169" y="54"/>
                </a:cubicBezTo>
                <a:cubicBezTo>
                  <a:pt x="169" y="57"/>
                  <a:pt x="168" y="58"/>
                  <a:pt x="165" y="58"/>
                </a:cubicBezTo>
                <a:cubicBezTo>
                  <a:pt x="163" y="58"/>
                  <a:pt x="161" y="57"/>
                  <a:pt x="161" y="54"/>
                </a:cubicBezTo>
                <a:cubicBezTo>
                  <a:pt x="161" y="52"/>
                  <a:pt x="163" y="50"/>
                  <a:pt x="165" y="50"/>
                </a:cubicBezTo>
                <a:close/>
                <a:moveTo>
                  <a:pt x="165" y="67"/>
                </a:moveTo>
                <a:cubicBezTo>
                  <a:pt x="165" y="67"/>
                  <a:pt x="165" y="67"/>
                  <a:pt x="165" y="67"/>
                </a:cubicBezTo>
                <a:cubicBezTo>
                  <a:pt x="168" y="67"/>
                  <a:pt x="169" y="69"/>
                  <a:pt x="169" y="71"/>
                </a:cubicBezTo>
                <a:cubicBezTo>
                  <a:pt x="169" y="73"/>
                  <a:pt x="168" y="75"/>
                  <a:pt x="165" y="75"/>
                </a:cubicBezTo>
                <a:cubicBezTo>
                  <a:pt x="163" y="75"/>
                  <a:pt x="161" y="73"/>
                  <a:pt x="161" y="71"/>
                </a:cubicBezTo>
                <a:cubicBezTo>
                  <a:pt x="161" y="69"/>
                  <a:pt x="163" y="67"/>
                  <a:pt x="165" y="67"/>
                </a:cubicBezTo>
                <a:close/>
                <a:moveTo>
                  <a:pt x="165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8" y="84"/>
                  <a:pt x="169" y="86"/>
                  <a:pt x="169" y="88"/>
                </a:cubicBezTo>
                <a:cubicBezTo>
                  <a:pt x="169" y="90"/>
                  <a:pt x="168" y="92"/>
                  <a:pt x="165" y="92"/>
                </a:cubicBezTo>
                <a:cubicBezTo>
                  <a:pt x="163" y="92"/>
                  <a:pt x="161" y="90"/>
                  <a:pt x="161" y="88"/>
                </a:cubicBezTo>
                <a:cubicBezTo>
                  <a:pt x="161" y="86"/>
                  <a:pt x="163" y="84"/>
                  <a:pt x="165" y="84"/>
                </a:cubicBezTo>
                <a:close/>
                <a:moveTo>
                  <a:pt x="165" y="101"/>
                </a:moveTo>
                <a:cubicBezTo>
                  <a:pt x="165" y="101"/>
                  <a:pt x="165" y="101"/>
                  <a:pt x="165" y="101"/>
                </a:cubicBezTo>
                <a:cubicBezTo>
                  <a:pt x="168" y="101"/>
                  <a:pt x="169" y="103"/>
                  <a:pt x="169" y="105"/>
                </a:cubicBezTo>
                <a:cubicBezTo>
                  <a:pt x="169" y="107"/>
                  <a:pt x="168" y="109"/>
                  <a:pt x="165" y="109"/>
                </a:cubicBezTo>
                <a:cubicBezTo>
                  <a:pt x="163" y="109"/>
                  <a:pt x="161" y="107"/>
                  <a:pt x="161" y="105"/>
                </a:cubicBezTo>
                <a:cubicBezTo>
                  <a:pt x="161" y="103"/>
                  <a:pt x="163" y="101"/>
                  <a:pt x="165" y="101"/>
                </a:cubicBezTo>
                <a:close/>
                <a:moveTo>
                  <a:pt x="165" y="118"/>
                </a:moveTo>
                <a:cubicBezTo>
                  <a:pt x="165" y="118"/>
                  <a:pt x="165" y="118"/>
                  <a:pt x="165" y="118"/>
                </a:cubicBezTo>
                <a:cubicBezTo>
                  <a:pt x="168" y="118"/>
                  <a:pt x="169" y="120"/>
                  <a:pt x="169" y="122"/>
                </a:cubicBezTo>
                <a:cubicBezTo>
                  <a:pt x="169" y="124"/>
                  <a:pt x="168" y="126"/>
                  <a:pt x="165" y="126"/>
                </a:cubicBezTo>
                <a:cubicBezTo>
                  <a:pt x="163" y="126"/>
                  <a:pt x="161" y="124"/>
                  <a:pt x="161" y="122"/>
                </a:cubicBezTo>
                <a:cubicBezTo>
                  <a:pt x="161" y="120"/>
                  <a:pt x="163" y="118"/>
                  <a:pt x="165" y="118"/>
                </a:cubicBezTo>
                <a:close/>
                <a:moveTo>
                  <a:pt x="37" y="41"/>
                </a:moveTo>
                <a:cubicBezTo>
                  <a:pt x="37" y="41"/>
                  <a:pt x="37" y="41"/>
                  <a:pt x="3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4" y="41"/>
                  <a:pt x="22" y="39"/>
                  <a:pt x="22" y="37"/>
                </a:cubicBezTo>
                <a:cubicBezTo>
                  <a:pt x="22" y="35"/>
                  <a:pt x="24" y="33"/>
                  <a:pt x="2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24"/>
                  <a:pt x="37" y="24"/>
                  <a:pt x="3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5" y="25"/>
                </a:cubicBezTo>
                <a:cubicBezTo>
                  <a:pt x="15" y="25"/>
                  <a:pt x="14" y="26"/>
                  <a:pt x="14" y="27"/>
                </a:cubicBezTo>
                <a:cubicBezTo>
                  <a:pt x="14" y="132"/>
                  <a:pt x="14" y="132"/>
                  <a:pt x="14" y="132"/>
                </a:cubicBezTo>
                <a:cubicBezTo>
                  <a:pt x="14" y="133"/>
                  <a:pt x="15" y="134"/>
                  <a:pt x="15" y="134"/>
                </a:cubicBezTo>
                <a:cubicBezTo>
                  <a:pt x="16" y="135"/>
                  <a:pt x="17" y="135"/>
                  <a:pt x="17" y="135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4" y="126"/>
                  <a:pt x="22" y="125"/>
                  <a:pt x="22" y="122"/>
                </a:cubicBezTo>
                <a:cubicBezTo>
                  <a:pt x="22" y="120"/>
                  <a:pt x="24" y="118"/>
                  <a:pt x="26" y="118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4" y="109"/>
                  <a:pt x="22" y="107"/>
                  <a:pt x="22" y="105"/>
                </a:cubicBezTo>
                <a:cubicBezTo>
                  <a:pt x="22" y="103"/>
                  <a:pt x="24" y="101"/>
                  <a:pt x="26" y="101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92"/>
                  <a:pt x="37" y="92"/>
                  <a:pt x="37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24" y="92"/>
                  <a:pt x="22" y="90"/>
                  <a:pt x="22" y="88"/>
                </a:cubicBezTo>
                <a:cubicBezTo>
                  <a:pt x="22" y="86"/>
                  <a:pt x="24" y="84"/>
                  <a:pt x="26" y="84"/>
                </a:cubicBezTo>
                <a:cubicBezTo>
                  <a:pt x="37" y="84"/>
                  <a:pt x="37" y="84"/>
                  <a:pt x="37" y="84"/>
                </a:cubicBezTo>
                <a:cubicBezTo>
                  <a:pt x="37" y="58"/>
                  <a:pt x="37" y="58"/>
                  <a:pt x="37" y="58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52"/>
                  <a:pt x="24" y="50"/>
                  <a:pt x="26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41"/>
                  <a:pt x="37" y="41"/>
                  <a:pt x="37" y="41"/>
                </a:cubicBezTo>
                <a:close/>
                <a:moveTo>
                  <a:pt x="96" y="7"/>
                </a:moveTo>
                <a:cubicBezTo>
                  <a:pt x="96" y="7"/>
                  <a:pt x="96" y="7"/>
                  <a:pt x="96" y="7"/>
                </a:cubicBezTo>
                <a:cubicBezTo>
                  <a:pt x="96" y="4"/>
                  <a:pt x="98" y="2"/>
                  <a:pt x="100" y="2"/>
                </a:cubicBezTo>
                <a:cubicBezTo>
                  <a:pt x="103" y="2"/>
                  <a:pt x="104" y="4"/>
                  <a:pt x="104" y="7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04" y="155"/>
                  <a:pt x="103" y="157"/>
                  <a:pt x="100" y="157"/>
                </a:cubicBezTo>
                <a:cubicBezTo>
                  <a:pt x="98" y="157"/>
                  <a:pt x="96" y="155"/>
                  <a:pt x="96" y="152"/>
                </a:cubicBezTo>
                <a:cubicBezTo>
                  <a:pt x="96" y="7"/>
                  <a:pt x="96" y="7"/>
                  <a:pt x="96" y="7"/>
                </a:cubicBezTo>
                <a:close/>
                <a:moveTo>
                  <a:pt x="110" y="7"/>
                </a:moveTo>
                <a:cubicBezTo>
                  <a:pt x="110" y="7"/>
                  <a:pt x="110" y="7"/>
                  <a:pt x="110" y="7"/>
                </a:cubicBezTo>
                <a:cubicBezTo>
                  <a:pt x="110" y="4"/>
                  <a:pt x="112" y="2"/>
                  <a:pt x="114" y="2"/>
                </a:cubicBezTo>
                <a:cubicBezTo>
                  <a:pt x="117" y="2"/>
                  <a:pt x="119" y="4"/>
                  <a:pt x="119" y="7"/>
                </a:cubicBezTo>
                <a:cubicBezTo>
                  <a:pt x="119" y="152"/>
                  <a:pt x="119" y="152"/>
                  <a:pt x="119" y="152"/>
                </a:cubicBezTo>
                <a:cubicBezTo>
                  <a:pt x="119" y="155"/>
                  <a:pt x="117" y="157"/>
                  <a:pt x="114" y="157"/>
                </a:cubicBezTo>
                <a:cubicBezTo>
                  <a:pt x="112" y="157"/>
                  <a:pt x="110" y="155"/>
                  <a:pt x="110" y="152"/>
                </a:cubicBezTo>
                <a:cubicBezTo>
                  <a:pt x="110" y="7"/>
                  <a:pt x="110" y="7"/>
                  <a:pt x="110" y="7"/>
                </a:cubicBezTo>
                <a:close/>
                <a:moveTo>
                  <a:pt x="125" y="7"/>
                </a:moveTo>
                <a:cubicBezTo>
                  <a:pt x="125" y="7"/>
                  <a:pt x="125" y="7"/>
                  <a:pt x="125" y="7"/>
                </a:cubicBezTo>
                <a:cubicBezTo>
                  <a:pt x="125" y="4"/>
                  <a:pt x="126" y="2"/>
                  <a:pt x="129" y="2"/>
                </a:cubicBezTo>
                <a:cubicBezTo>
                  <a:pt x="131" y="2"/>
                  <a:pt x="133" y="4"/>
                  <a:pt x="133" y="7"/>
                </a:cubicBezTo>
                <a:cubicBezTo>
                  <a:pt x="133" y="152"/>
                  <a:pt x="133" y="152"/>
                  <a:pt x="133" y="152"/>
                </a:cubicBezTo>
                <a:cubicBezTo>
                  <a:pt x="133" y="155"/>
                  <a:pt x="131" y="157"/>
                  <a:pt x="129" y="157"/>
                </a:cubicBezTo>
                <a:cubicBezTo>
                  <a:pt x="126" y="157"/>
                  <a:pt x="125" y="155"/>
                  <a:pt x="125" y="152"/>
                </a:cubicBezTo>
                <a:cubicBezTo>
                  <a:pt x="125" y="7"/>
                  <a:pt x="125" y="7"/>
                  <a:pt x="125" y="7"/>
                </a:cubicBezTo>
                <a:close/>
                <a:moveTo>
                  <a:pt x="156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0" y="0"/>
                  <a:pt x="184" y="2"/>
                  <a:pt x="187" y="5"/>
                </a:cubicBezTo>
                <a:cubicBezTo>
                  <a:pt x="187" y="5"/>
                  <a:pt x="187" y="5"/>
                  <a:pt x="187" y="5"/>
                </a:cubicBezTo>
                <a:cubicBezTo>
                  <a:pt x="187" y="5"/>
                  <a:pt x="187" y="5"/>
                  <a:pt x="187" y="5"/>
                </a:cubicBezTo>
                <a:cubicBezTo>
                  <a:pt x="190" y="8"/>
                  <a:pt x="192" y="12"/>
                  <a:pt x="192" y="17"/>
                </a:cubicBezTo>
                <a:cubicBezTo>
                  <a:pt x="192" y="142"/>
                  <a:pt x="192" y="142"/>
                  <a:pt x="192" y="142"/>
                </a:cubicBezTo>
                <a:cubicBezTo>
                  <a:pt x="192" y="147"/>
                  <a:pt x="190" y="151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4" y="158"/>
                  <a:pt x="180" y="160"/>
                  <a:pt x="175" y="160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1" y="160"/>
                  <a:pt x="146" y="158"/>
                  <a:pt x="143" y="154"/>
                </a:cubicBezTo>
                <a:cubicBezTo>
                  <a:pt x="143" y="154"/>
                  <a:pt x="143" y="154"/>
                  <a:pt x="143" y="154"/>
                </a:cubicBezTo>
                <a:cubicBezTo>
                  <a:pt x="140" y="151"/>
                  <a:pt x="138" y="147"/>
                  <a:pt x="138" y="142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2"/>
                  <a:pt x="140" y="8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6" y="2"/>
                  <a:pt x="151" y="0"/>
                  <a:pt x="156" y="0"/>
                </a:cubicBezTo>
                <a:close/>
                <a:moveTo>
                  <a:pt x="175" y="14"/>
                </a:moveTo>
                <a:cubicBezTo>
                  <a:pt x="175" y="14"/>
                  <a:pt x="175" y="14"/>
                  <a:pt x="175" y="14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55" y="14"/>
                  <a:pt x="154" y="14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2" y="16"/>
                  <a:pt x="152" y="17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2" y="143"/>
                  <a:pt x="153" y="144"/>
                  <a:pt x="153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54" y="145"/>
                  <a:pt x="155" y="145"/>
                  <a:pt x="156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6" y="145"/>
                  <a:pt x="177" y="145"/>
                  <a:pt x="177" y="144"/>
                </a:cubicBezTo>
                <a:cubicBezTo>
                  <a:pt x="177" y="144"/>
                  <a:pt x="177" y="144"/>
                  <a:pt x="177" y="144"/>
                </a:cubicBezTo>
                <a:cubicBezTo>
                  <a:pt x="177" y="144"/>
                  <a:pt x="177" y="144"/>
                  <a:pt x="177" y="144"/>
                </a:cubicBezTo>
                <a:cubicBezTo>
                  <a:pt x="178" y="144"/>
                  <a:pt x="178" y="143"/>
                  <a:pt x="178" y="142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78" y="16"/>
                  <a:pt x="178" y="15"/>
                  <a:pt x="177" y="15"/>
                </a:cubicBezTo>
                <a:cubicBezTo>
                  <a:pt x="177" y="15"/>
                  <a:pt x="177" y="15"/>
                  <a:pt x="177" y="15"/>
                </a:cubicBezTo>
                <a:cubicBezTo>
                  <a:pt x="177" y="14"/>
                  <a:pt x="176" y="14"/>
                  <a:pt x="175" y="14"/>
                </a:cubicBezTo>
                <a:close/>
                <a:moveTo>
                  <a:pt x="51" y="17"/>
                </a:moveTo>
                <a:cubicBezTo>
                  <a:pt x="51" y="17"/>
                  <a:pt x="51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1" y="142"/>
                  <a:pt x="51" y="143"/>
                  <a:pt x="51" y="143"/>
                </a:cubicBezTo>
                <a:cubicBezTo>
                  <a:pt x="51" y="143"/>
                  <a:pt x="51" y="144"/>
                  <a:pt x="52" y="144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3" y="145"/>
                  <a:pt x="53" y="145"/>
                  <a:pt x="54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4" y="145"/>
                  <a:pt x="75" y="145"/>
                  <a:pt x="76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6" y="144"/>
                  <a:pt x="77" y="143"/>
                  <a:pt x="77" y="142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6"/>
                  <a:pt x="76" y="15"/>
                  <a:pt x="76" y="15"/>
                </a:cubicBezTo>
                <a:cubicBezTo>
                  <a:pt x="76" y="15"/>
                  <a:pt x="76" y="15"/>
                  <a:pt x="76" y="15"/>
                </a:cubicBezTo>
                <a:cubicBezTo>
                  <a:pt x="75" y="14"/>
                  <a:pt x="74" y="14"/>
                  <a:pt x="73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3" y="14"/>
                  <a:pt x="52" y="14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1" y="15"/>
                  <a:pt x="51" y="16"/>
                  <a:pt x="5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0535" y="2154801"/>
            <a:ext cx="1028700" cy="288018"/>
            <a:chOff x="1320800" y="2931886"/>
            <a:chExt cx="1393371" cy="39188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7"/>
          <p:cNvSpPr txBox="1"/>
          <p:nvPr/>
        </p:nvSpPr>
        <p:spPr>
          <a:xfrm>
            <a:off x="945834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018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67229" y="2154801"/>
            <a:ext cx="1028700" cy="288018"/>
            <a:chOff x="1320800" y="2931886"/>
            <a:chExt cx="1393371" cy="39188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33"/>
          <p:cNvSpPr txBox="1"/>
          <p:nvPr/>
        </p:nvSpPr>
        <p:spPr>
          <a:xfrm>
            <a:off x="2942528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1713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63923" y="2154801"/>
            <a:ext cx="1028700" cy="288018"/>
            <a:chOff x="1320800" y="2931886"/>
            <a:chExt cx="1393371" cy="39188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39"/>
          <p:cNvSpPr txBox="1"/>
          <p:nvPr/>
        </p:nvSpPr>
        <p:spPr>
          <a:xfrm>
            <a:off x="4939222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78407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960618" y="2154801"/>
            <a:ext cx="1028700" cy="288018"/>
            <a:chOff x="1320800" y="2931886"/>
            <a:chExt cx="1393371" cy="391886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45"/>
          <p:cNvSpPr txBox="1"/>
          <p:nvPr/>
        </p:nvSpPr>
        <p:spPr>
          <a:xfrm>
            <a:off x="6935917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75102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86"/>
          <p:cNvGrpSpPr/>
          <p:nvPr/>
        </p:nvGrpSpPr>
        <p:grpSpPr>
          <a:xfrm>
            <a:off x="766963" y="1239857"/>
            <a:ext cx="2147143" cy="742047"/>
            <a:chOff x="1143000" y="1201738"/>
            <a:chExt cx="2181225" cy="757238"/>
          </a:xfrm>
          <a:solidFill>
            <a:srgbClr val="595959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2632075" y="1201738"/>
              <a:ext cx="692150" cy="757238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28" y="500"/>
                </a:cxn>
                <a:cxn ang="0">
                  <a:pos x="457" y="250"/>
                </a:cxn>
                <a:cxn ang="0">
                  <a:pos x="228" y="0"/>
                </a:cxn>
                <a:cxn ang="0">
                  <a:pos x="0" y="250"/>
                </a:cxn>
                <a:cxn ang="0">
                  <a:pos x="60" y="250"/>
                </a:cxn>
                <a:cxn ang="0">
                  <a:pos x="228" y="66"/>
                </a:cxn>
                <a:cxn ang="0">
                  <a:pos x="397" y="250"/>
                </a:cxn>
                <a:cxn ang="0">
                  <a:pos x="228" y="434"/>
                </a:cxn>
                <a:cxn ang="0">
                  <a:pos x="60" y="250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2416175" y="1416050"/>
              <a:ext cx="290513" cy="333375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34" y="0"/>
                </a:cxn>
                <a:cxn ang="0">
                  <a:pos x="58" y="0"/>
                </a:cxn>
                <a:cxn ang="0">
                  <a:pos x="0" y="58"/>
                </a:cxn>
                <a:cxn ang="0">
                  <a:pos x="0" y="162"/>
                </a:cxn>
                <a:cxn ang="0">
                  <a:pos x="58" y="220"/>
                </a:cxn>
                <a:cxn ang="0">
                  <a:pos x="134" y="220"/>
                </a:cxn>
                <a:cxn ang="0">
                  <a:pos x="192" y="162"/>
                </a:cxn>
                <a:cxn ang="0">
                  <a:pos x="192" y="58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16"/>
            <p:cNvSpPr/>
            <p:nvPr/>
          </p:nvSpPr>
          <p:spPr bwMode="auto">
            <a:xfrm>
              <a:off x="1143000" y="1530350"/>
              <a:ext cx="1381125" cy="115888"/>
            </a:xfrm>
            <a:custGeom>
              <a:avLst/>
              <a:gdLst/>
              <a:ahLst/>
              <a:cxnLst>
                <a:cxn ang="0">
                  <a:pos x="912" y="37"/>
                </a:cxn>
                <a:cxn ang="0">
                  <a:pos x="875" y="0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0" y="39"/>
                </a:cxn>
                <a:cxn ang="0">
                  <a:pos x="37" y="76"/>
                </a:cxn>
                <a:cxn ang="0">
                  <a:pos x="875" y="76"/>
                </a:cxn>
                <a:cxn ang="0">
                  <a:pos x="912" y="39"/>
                </a:cxn>
                <a:cxn ang="0">
                  <a:pos x="912" y="3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597025" y="1493838"/>
              <a:ext cx="73025" cy="206375"/>
            </a:xfrm>
            <a:custGeom>
              <a:avLst/>
              <a:gdLst/>
              <a:ahLst/>
              <a:cxnLst>
                <a:cxn ang="0">
                  <a:pos x="48" y="23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13"/>
                </a:cxn>
                <a:cxn ang="0">
                  <a:pos x="23" y="136"/>
                </a:cxn>
                <a:cxn ang="0">
                  <a:pos x="25" y="136"/>
                </a:cxn>
                <a:cxn ang="0">
                  <a:pos x="48" y="113"/>
                </a:cxn>
                <a:cxn ang="0">
                  <a:pos x="48" y="23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1233488" y="1620838"/>
              <a:ext cx="260350" cy="2555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8" y="0"/>
                </a:cxn>
                <a:cxn ang="0">
                  <a:pos x="172" y="42"/>
                </a:cxn>
                <a:cxn ang="0">
                  <a:pos x="172" y="121"/>
                </a:cxn>
                <a:cxn ang="0">
                  <a:pos x="140" y="164"/>
                </a:cxn>
                <a:cxn ang="0">
                  <a:pos x="140" y="91"/>
                </a:cxn>
                <a:cxn ang="0">
                  <a:pos x="120" y="72"/>
                </a:cxn>
                <a:cxn ang="0">
                  <a:pos x="118" y="72"/>
                </a:cxn>
                <a:cxn ang="0">
                  <a:pos x="100" y="91"/>
                </a:cxn>
                <a:cxn ang="0">
                  <a:pos x="100" y="168"/>
                </a:cxn>
                <a:cxn ang="0">
                  <a:pos x="64" y="168"/>
                </a:cxn>
                <a:cxn ang="0">
                  <a:pos x="64" y="91"/>
                </a:cxn>
                <a:cxn ang="0">
                  <a:pos x="45" y="72"/>
                </a:cxn>
                <a:cxn ang="0">
                  <a:pos x="43" y="72"/>
                </a:cxn>
                <a:cxn ang="0">
                  <a:pos x="24" y="91"/>
                </a:cxn>
                <a:cxn ang="0">
                  <a:pos x="24" y="162"/>
                </a:cxn>
                <a:cxn ang="0">
                  <a:pos x="0" y="121"/>
                </a:cxn>
                <a:cxn ang="0">
                  <a:pos x="0" y="42"/>
                </a:cxn>
                <a:cxn ang="0">
                  <a:pos x="45" y="0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054624" y="2293033"/>
            <a:ext cx="1015753" cy="2299255"/>
            <a:chOff x="2451100" y="2276475"/>
            <a:chExt cx="1031876" cy="2346326"/>
          </a:xfrm>
          <a:solidFill>
            <a:srgbClr val="17B59E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2547938" y="2312988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451100" y="2276475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905125" y="2387600"/>
              <a:ext cx="196850" cy="198438"/>
            </a:xfrm>
            <a:custGeom>
              <a:avLst/>
              <a:gdLst/>
              <a:ahLst/>
              <a:cxnLst>
                <a:cxn ang="0">
                  <a:pos x="118" y="43"/>
                </a:cxn>
                <a:cxn ang="0">
                  <a:pos x="43" y="12"/>
                </a:cxn>
                <a:cxn ang="0">
                  <a:pos x="12" y="86"/>
                </a:cxn>
                <a:cxn ang="0">
                  <a:pos x="86" y="118"/>
                </a:cxn>
                <a:cxn ang="0">
                  <a:pos x="118" y="43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3"/>
                    <a:pt x="0" y="57"/>
                    <a:pt x="12" y="86"/>
                  </a:cubicBezTo>
                  <a:cubicBezTo>
                    <a:pt x="24" y="115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2905125" y="2393950"/>
              <a:ext cx="147638" cy="1778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98" y="14"/>
                </a:cxn>
                <a:cxn ang="0">
                  <a:pos x="43" y="8"/>
                </a:cxn>
                <a:cxn ang="0">
                  <a:pos x="12" y="82"/>
                </a:cxn>
                <a:cxn ang="0">
                  <a:pos x="55" y="117"/>
                </a:cxn>
                <a:cxn ang="0">
                  <a:pos x="35" y="92"/>
                </a:cxn>
                <a:cxn ang="0">
                  <a:pos x="66" y="17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19"/>
                    <a:pt x="0" y="53"/>
                    <a:pt x="12" y="82"/>
                  </a:cubicBezTo>
                  <a:cubicBezTo>
                    <a:pt x="19" y="101"/>
                    <a:pt x="36" y="114"/>
                    <a:pt x="55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97"/>
          <p:cNvGrpSpPr/>
          <p:nvPr/>
        </p:nvGrpSpPr>
        <p:grpSpPr>
          <a:xfrm>
            <a:off x="2717208" y="2224584"/>
            <a:ext cx="1229841" cy="2307032"/>
            <a:chOff x="3124200" y="2206625"/>
            <a:chExt cx="1249363" cy="2354263"/>
          </a:xfrm>
          <a:solidFill>
            <a:srgbClr val="17B59E"/>
          </a:solidFill>
        </p:grpSpPr>
        <p:sp>
          <p:nvSpPr>
            <p:cNvPr id="14" name="Freeform 8"/>
            <p:cNvSpPr/>
            <p:nvPr/>
          </p:nvSpPr>
          <p:spPr bwMode="auto">
            <a:xfrm>
              <a:off x="3221038" y="2243138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3124200" y="2206625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3324225" y="2363788"/>
              <a:ext cx="190500" cy="192088"/>
            </a:xfrm>
            <a:custGeom>
              <a:avLst/>
              <a:gdLst/>
              <a:ahLst/>
              <a:cxnLst>
                <a:cxn ang="0">
                  <a:pos x="104" y="23"/>
                </a:cxn>
                <a:cxn ang="0">
                  <a:pos x="23" y="22"/>
                </a:cxn>
                <a:cxn ang="0">
                  <a:pos x="22" y="103"/>
                </a:cxn>
                <a:cxn ang="0">
                  <a:pos x="103" y="104"/>
                </a:cxn>
                <a:cxn ang="0">
                  <a:pos x="104" y="23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0"/>
                    <a:pt x="46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1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3324225" y="2368550"/>
              <a:ext cx="115888" cy="182563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76" y="4"/>
                </a:cxn>
                <a:cxn ang="0">
                  <a:pos x="23" y="19"/>
                </a:cxn>
                <a:cxn ang="0">
                  <a:pos x="22" y="100"/>
                </a:cxn>
                <a:cxn ang="0">
                  <a:pos x="75" y="116"/>
                </a:cxn>
                <a:cxn ang="0">
                  <a:pos x="47" y="100"/>
                </a:cxn>
                <a:cxn ang="0">
                  <a:pos x="48" y="19"/>
                </a:cxn>
              </a:cxnLst>
              <a:rect l="0" t="0" r="r" b="b"/>
              <a:pathLst>
                <a:path w="76" h="120">
                  <a:moveTo>
                    <a:pt x="48" y="19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8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8"/>
                    <a:pt x="47" y="100"/>
                  </a:cubicBezTo>
                  <a:cubicBezTo>
                    <a:pt x="25" y="78"/>
                    <a:pt x="25" y="42"/>
                    <a:pt x="48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3087566" y="1967902"/>
            <a:ext cx="1864295" cy="2114131"/>
            <a:chOff x="3500438" y="1944688"/>
            <a:chExt cx="1893887" cy="2157412"/>
          </a:xfrm>
          <a:solidFill>
            <a:srgbClr val="17B59E"/>
          </a:solidFill>
        </p:grpSpPr>
        <p:sp>
          <p:nvSpPr>
            <p:cNvPr id="19" name="Freeform 11"/>
            <p:cNvSpPr/>
            <p:nvPr/>
          </p:nvSpPr>
          <p:spPr bwMode="auto">
            <a:xfrm>
              <a:off x="3597275" y="1981200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500438" y="1944688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3697288" y="2178050"/>
              <a:ext cx="196850" cy="196850"/>
            </a:xfrm>
            <a:custGeom>
              <a:avLst/>
              <a:gdLst/>
              <a:ahLst/>
              <a:cxnLst>
                <a:cxn ang="0">
                  <a:pos x="87" y="12"/>
                </a:cxn>
                <a:cxn ang="0">
                  <a:pos x="12" y="42"/>
                </a:cxn>
                <a:cxn ang="0">
                  <a:pos x="42" y="117"/>
                </a:cxn>
                <a:cxn ang="0">
                  <a:pos x="117" y="87"/>
                </a:cxn>
                <a:cxn ang="0">
                  <a:pos x="87" y="12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5" y="13"/>
                    <a:pt x="12" y="42"/>
                  </a:cubicBezTo>
                  <a:cubicBezTo>
                    <a:pt x="0" y="71"/>
                    <a:pt x="13" y="105"/>
                    <a:pt x="42" y="117"/>
                  </a:cubicBezTo>
                  <a:cubicBezTo>
                    <a:pt x="71" y="130"/>
                    <a:pt x="105" y="116"/>
                    <a:pt x="117" y="87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697288" y="2189163"/>
              <a:ext cx="146050" cy="177800"/>
            </a:xfrm>
            <a:custGeom>
              <a:avLst/>
              <a:gdLst/>
              <a:ahLst/>
              <a:cxnLst>
                <a:cxn ang="0">
                  <a:pos x="35" y="25"/>
                </a:cxn>
                <a:cxn ang="0">
                  <a:pos x="56" y="0"/>
                </a:cxn>
                <a:cxn ang="0">
                  <a:pos x="12" y="34"/>
                </a:cxn>
                <a:cxn ang="0">
                  <a:pos x="42" y="109"/>
                </a:cxn>
                <a:cxn ang="0">
                  <a:pos x="97" y="104"/>
                </a:cxn>
                <a:cxn ang="0">
                  <a:pos x="65" y="100"/>
                </a:cxn>
                <a:cxn ang="0">
                  <a:pos x="35" y="25"/>
                </a:cxn>
              </a:cxnLst>
              <a:rect l="0" t="0" r="r" b="b"/>
              <a:pathLst>
                <a:path w="97" h="117">
                  <a:moveTo>
                    <a:pt x="35" y="25"/>
                  </a:moveTo>
                  <a:cubicBezTo>
                    <a:pt x="40" y="15"/>
                    <a:pt x="47" y="6"/>
                    <a:pt x="56" y="0"/>
                  </a:cubicBezTo>
                  <a:cubicBezTo>
                    <a:pt x="37" y="3"/>
                    <a:pt x="20" y="16"/>
                    <a:pt x="12" y="34"/>
                  </a:cubicBezTo>
                  <a:cubicBezTo>
                    <a:pt x="0" y="63"/>
                    <a:pt x="13" y="97"/>
                    <a:pt x="42" y="109"/>
                  </a:cubicBezTo>
                  <a:cubicBezTo>
                    <a:pt x="61" y="117"/>
                    <a:pt x="81" y="115"/>
                    <a:pt x="97" y="104"/>
                  </a:cubicBezTo>
                  <a:cubicBezTo>
                    <a:pt x="87" y="106"/>
                    <a:pt x="76" y="105"/>
                    <a:pt x="65" y="100"/>
                  </a:cubicBezTo>
                  <a:cubicBezTo>
                    <a:pt x="36" y="88"/>
                    <a:pt x="23" y="54"/>
                    <a:pt x="35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107"/>
          <p:cNvGrpSpPr/>
          <p:nvPr/>
        </p:nvGrpSpPr>
        <p:grpSpPr>
          <a:xfrm>
            <a:off x="2540622" y="1820113"/>
            <a:ext cx="134392" cy="617594"/>
            <a:chOff x="2944813" y="1793875"/>
            <a:chExt cx="136525" cy="630238"/>
          </a:xfrm>
        </p:grpSpPr>
        <p:sp>
          <p:nvSpPr>
            <p:cNvPr id="24" name="Freeform 28"/>
            <p:cNvSpPr/>
            <p:nvPr/>
          </p:nvSpPr>
          <p:spPr bwMode="auto">
            <a:xfrm>
              <a:off x="2944813" y="1793875"/>
              <a:ext cx="103188" cy="630238"/>
            </a:xfrm>
            <a:custGeom>
              <a:avLst/>
              <a:gdLst/>
              <a:ahLst/>
              <a:cxnLst>
                <a:cxn ang="0">
                  <a:pos x="46" y="416"/>
                </a:cxn>
                <a:cxn ang="0">
                  <a:pos x="31" y="409"/>
                </a:cxn>
                <a:cxn ang="0">
                  <a:pos x="9" y="306"/>
                </a:cxn>
                <a:cxn ang="0">
                  <a:pos x="6" y="207"/>
                </a:cxn>
                <a:cxn ang="0">
                  <a:pos x="32" y="4"/>
                </a:cxn>
                <a:cxn ang="0">
                  <a:pos x="57" y="5"/>
                </a:cxn>
                <a:cxn ang="0">
                  <a:pos x="69" y="33"/>
                </a:cxn>
                <a:cxn ang="0">
                  <a:pos x="63" y="39"/>
                </a:cxn>
                <a:cxn ang="0">
                  <a:pos x="57" y="33"/>
                </a:cxn>
                <a:cxn ang="0">
                  <a:pos x="50" y="15"/>
                </a:cxn>
                <a:cxn ang="0">
                  <a:pos x="36" y="16"/>
                </a:cxn>
                <a:cxn ang="0">
                  <a:pos x="35" y="16"/>
                </a:cxn>
                <a:cxn ang="0">
                  <a:pos x="18" y="207"/>
                </a:cxn>
                <a:cxn ang="0">
                  <a:pos x="21" y="306"/>
                </a:cxn>
                <a:cxn ang="0">
                  <a:pos x="40" y="401"/>
                </a:cxn>
                <a:cxn ang="0">
                  <a:pos x="45" y="404"/>
                </a:cxn>
                <a:cxn ang="0">
                  <a:pos x="45" y="404"/>
                </a:cxn>
                <a:cxn ang="0">
                  <a:pos x="52" y="409"/>
                </a:cxn>
                <a:cxn ang="0">
                  <a:pos x="46" y="416"/>
                </a:cxn>
                <a:cxn ang="0">
                  <a:pos x="46" y="416"/>
                </a:cxn>
              </a:cxnLst>
              <a:rect l="0" t="0" r="r" b="b"/>
              <a:pathLst>
                <a:path w="69" h="416">
                  <a:moveTo>
                    <a:pt x="46" y="416"/>
                  </a:moveTo>
                  <a:cubicBezTo>
                    <a:pt x="43" y="416"/>
                    <a:pt x="38" y="415"/>
                    <a:pt x="31" y="409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1" y="1"/>
                    <a:pt x="57" y="5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40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09"/>
                  </a:cubicBezTo>
                  <a:cubicBezTo>
                    <a:pt x="52" y="413"/>
                    <a:pt x="50" y="416"/>
                    <a:pt x="46" y="416"/>
                  </a:cubicBezTo>
                  <a:cubicBezTo>
                    <a:pt x="46" y="416"/>
                    <a:pt x="46" y="416"/>
                    <a:pt x="46" y="4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3040063" y="1949450"/>
              <a:ext cx="41275" cy="365760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11" y="244"/>
                </a:cxn>
                <a:cxn ang="0">
                  <a:pos x="6" y="237"/>
                </a:cxn>
                <a:cxn ang="0">
                  <a:pos x="1" y="7"/>
                </a:cxn>
                <a:cxn ang="0">
                  <a:pos x="6" y="0"/>
                </a:cxn>
                <a:cxn ang="0">
                  <a:pos x="13" y="5"/>
                </a:cxn>
                <a:cxn ang="0">
                  <a:pos x="18" y="239"/>
                </a:cxn>
                <a:cxn ang="0">
                  <a:pos x="12" y="244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2" y="244"/>
                    <a:pt x="11" y="244"/>
                    <a:pt x="11" y="244"/>
                  </a:cubicBezTo>
                  <a:cubicBezTo>
                    <a:pt x="8" y="243"/>
                    <a:pt x="5" y="240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110"/>
          <p:cNvGrpSpPr/>
          <p:nvPr/>
        </p:nvGrpSpPr>
        <p:grpSpPr>
          <a:xfrm>
            <a:off x="2628132" y="1778112"/>
            <a:ext cx="362546" cy="645596"/>
            <a:chOff x="3033713" y="1751013"/>
            <a:chExt cx="368300" cy="658813"/>
          </a:xfrm>
        </p:grpSpPr>
        <p:sp>
          <p:nvSpPr>
            <p:cNvPr id="27" name="Freeform 30"/>
            <p:cNvSpPr/>
            <p:nvPr/>
          </p:nvSpPr>
          <p:spPr bwMode="auto">
            <a:xfrm>
              <a:off x="3033713" y="1751013"/>
              <a:ext cx="368300" cy="658813"/>
            </a:xfrm>
            <a:custGeom>
              <a:avLst/>
              <a:gdLst/>
              <a:ahLst/>
              <a:cxnLst>
                <a:cxn ang="0">
                  <a:pos x="238" y="432"/>
                </a:cxn>
                <a:cxn ang="0">
                  <a:pos x="222" y="431"/>
                </a:cxn>
                <a:cxn ang="0">
                  <a:pos x="151" y="334"/>
                </a:cxn>
                <a:cxn ang="0">
                  <a:pos x="100" y="233"/>
                </a:cxn>
                <a:cxn ang="0">
                  <a:pos x="23" y="12"/>
                </a:cxn>
                <a:cxn ang="0">
                  <a:pos x="47" y="2"/>
                </a:cxn>
                <a:cxn ang="0">
                  <a:pos x="72" y="26"/>
                </a:cxn>
                <a:cxn ang="0">
                  <a:pos x="69" y="35"/>
                </a:cxn>
                <a:cxn ang="0">
                  <a:pos x="61" y="31"/>
                </a:cxn>
                <a:cxn ang="0">
                  <a:pos x="46" y="15"/>
                </a:cxn>
                <a:cxn ang="0">
                  <a:pos x="33" y="22"/>
                </a:cxn>
                <a:cxn ang="0">
                  <a:pos x="32" y="22"/>
                </a:cxn>
                <a:cxn ang="0">
                  <a:pos x="111" y="227"/>
                </a:cxn>
                <a:cxn ang="0">
                  <a:pos x="162" y="329"/>
                </a:cxn>
                <a:cxn ang="0">
                  <a:pos x="225" y="418"/>
                </a:cxn>
                <a:cxn ang="0">
                  <a:pos x="232" y="419"/>
                </a:cxn>
                <a:cxn ang="0">
                  <a:pos x="232" y="419"/>
                </a:cxn>
                <a:cxn ang="0">
                  <a:pos x="241" y="422"/>
                </a:cxn>
                <a:cxn ang="0">
                  <a:pos x="239" y="431"/>
                </a:cxn>
                <a:cxn ang="0">
                  <a:pos x="238" y="432"/>
                </a:cxn>
              </a:cxnLst>
              <a:rect l="0" t="0" r="r" b="b"/>
              <a:pathLst>
                <a:path w="243" h="434">
                  <a:moveTo>
                    <a:pt x="238" y="432"/>
                  </a:moveTo>
                  <a:cubicBezTo>
                    <a:pt x="236" y="432"/>
                    <a:pt x="231" y="434"/>
                    <a:pt x="222" y="431"/>
                  </a:cubicBezTo>
                  <a:cubicBezTo>
                    <a:pt x="201" y="423"/>
                    <a:pt x="177" y="389"/>
                    <a:pt x="151" y="334"/>
                  </a:cubicBezTo>
                  <a:cubicBezTo>
                    <a:pt x="137" y="303"/>
                    <a:pt x="119" y="269"/>
                    <a:pt x="100" y="233"/>
                  </a:cubicBezTo>
                  <a:cubicBezTo>
                    <a:pt x="37" y="110"/>
                    <a:pt x="0" y="34"/>
                    <a:pt x="23" y="12"/>
                  </a:cubicBezTo>
                  <a:cubicBezTo>
                    <a:pt x="31" y="4"/>
                    <a:pt x="39" y="0"/>
                    <a:pt x="47" y="2"/>
                  </a:cubicBezTo>
                  <a:cubicBezTo>
                    <a:pt x="62" y="6"/>
                    <a:pt x="71" y="24"/>
                    <a:pt x="72" y="26"/>
                  </a:cubicBezTo>
                  <a:cubicBezTo>
                    <a:pt x="74" y="29"/>
                    <a:pt x="72" y="33"/>
                    <a:pt x="69" y="35"/>
                  </a:cubicBezTo>
                  <a:cubicBezTo>
                    <a:pt x="66" y="36"/>
                    <a:pt x="63" y="34"/>
                    <a:pt x="61" y="31"/>
                  </a:cubicBezTo>
                  <a:cubicBezTo>
                    <a:pt x="59" y="27"/>
                    <a:pt x="53" y="17"/>
                    <a:pt x="46" y="15"/>
                  </a:cubicBezTo>
                  <a:cubicBezTo>
                    <a:pt x="42" y="15"/>
                    <a:pt x="37" y="17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3" y="40"/>
                    <a:pt x="67" y="144"/>
                    <a:pt x="111" y="227"/>
                  </a:cubicBezTo>
                  <a:cubicBezTo>
                    <a:pt x="130" y="264"/>
                    <a:pt x="148" y="298"/>
                    <a:pt x="162" y="329"/>
                  </a:cubicBezTo>
                  <a:cubicBezTo>
                    <a:pt x="194" y="397"/>
                    <a:pt x="215" y="414"/>
                    <a:pt x="225" y="418"/>
                  </a:cubicBezTo>
                  <a:cubicBezTo>
                    <a:pt x="230" y="420"/>
                    <a:pt x="232" y="419"/>
                    <a:pt x="232" y="419"/>
                  </a:cubicBezTo>
                  <a:cubicBezTo>
                    <a:pt x="232" y="419"/>
                    <a:pt x="232" y="419"/>
                    <a:pt x="232" y="419"/>
                  </a:cubicBezTo>
                  <a:cubicBezTo>
                    <a:pt x="235" y="418"/>
                    <a:pt x="239" y="419"/>
                    <a:pt x="241" y="422"/>
                  </a:cubicBezTo>
                  <a:cubicBezTo>
                    <a:pt x="243" y="425"/>
                    <a:pt x="242" y="429"/>
                    <a:pt x="239" y="431"/>
                  </a:cubicBezTo>
                  <a:cubicBezTo>
                    <a:pt x="239" y="431"/>
                    <a:pt x="239" y="431"/>
                    <a:pt x="238" y="4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179763" y="1881188"/>
              <a:ext cx="209550" cy="400050"/>
            </a:xfrm>
            <a:custGeom>
              <a:avLst/>
              <a:gdLst/>
              <a:ahLst/>
              <a:cxnLst>
                <a:cxn ang="0">
                  <a:pos x="134" y="263"/>
                </a:cxn>
                <a:cxn ang="0">
                  <a:pos x="133" y="263"/>
                </a:cxn>
                <a:cxn ang="0">
                  <a:pos x="125" y="258"/>
                </a:cxn>
                <a:cxn ang="0">
                  <a:pos x="2" y="11"/>
                </a:cxn>
                <a:cxn ang="0">
                  <a:pos x="3" y="1"/>
                </a:cxn>
                <a:cxn ang="0">
                  <a:pos x="12" y="4"/>
                </a:cxn>
                <a:cxn ang="0">
                  <a:pos x="136" y="254"/>
                </a:cxn>
                <a:cxn ang="0">
                  <a:pos x="134" y="263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4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5" y="171"/>
                    <a:pt x="3" y="12"/>
                    <a:pt x="2" y="11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2693767" y="1690995"/>
            <a:ext cx="662583" cy="575592"/>
            <a:chOff x="3100388" y="1662113"/>
            <a:chExt cx="673100" cy="587375"/>
          </a:xfrm>
        </p:grpSpPr>
        <p:sp>
          <p:nvSpPr>
            <p:cNvPr id="30" name="Freeform 32"/>
            <p:cNvSpPr/>
            <p:nvPr/>
          </p:nvSpPr>
          <p:spPr bwMode="auto">
            <a:xfrm>
              <a:off x="3100388" y="1662113"/>
              <a:ext cx="673100" cy="587375"/>
            </a:xfrm>
            <a:custGeom>
              <a:avLst/>
              <a:gdLst/>
              <a:ahLst/>
              <a:cxnLst>
                <a:cxn ang="0">
                  <a:pos x="443" y="382"/>
                </a:cxn>
                <a:cxn ang="0">
                  <a:pos x="427" y="386"/>
                </a:cxn>
                <a:cxn ang="0">
                  <a:pos x="305" y="310"/>
                </a:cxn>
                <a:cxn ang="0">
                  <a:pos x="203" y="222"/>
                </a:cxn>
                <a:cxn ang="0">
                  <a:pos x="11" y="19"/>
                </a:cxn>
                <a:cxn ang="0">
                  <a:pos x="29" y="1"/>
                </a:cxn>
                <a:cxn ang="0">
                  <a:pos x="66" y="17"/>
                </a:cxn>
                <a:cxn ang="0">
                  <a:pos x="68" y="27"/>
                </a:cxn>
                <a:cxn ang="0">
                  <a:pos x="58" y="26"/>
                </a:cxn>
                <a:cxn ang="0">
                  <a:pos x="35" y="15"/>
                </a:cxn>
                <a:cxn ang="0">
                  <a:pos x="25" y="27"/>
                </a:cxn>
                <a:cxn ang="0">
                  <a:pos x="25" y="27"/>
                </a:cxn>
                <a:cxn ang="0">
                  <a:pos x="210" y="213"/>
                </a:cxn>
                <a:cxn ang="0">
                  <a:pos x="314" y="301"/>
                </a:cxn>
                <a:cxn ang="0">
                  <a:pos x="423" y="372"/>
                </a:cxn>
                <a:cxn ang="0">
                  <a:pos x="430" y="371"/>
                </a:cxn>
                <a:cxn ang="0">
                  <a:pos x="430" y="371"/>
                </a:cxn>
                <a:cxn ang="0">
                  <a:pos x="440" y="371"/>
                </a:cxn>
                <a:cxn ang="0">
                  <a:pos x="443" y="381"/>
                </a:cxn>
                <a:cxn ang="0">
                  <a:pos x="443" y="382"/>
                </a:cxn>
              </a:cxnLst>
              <a:rect l="0" t="0" r="r" b="b"/>
              <a:pathLst>
                <a:path w="445" h="387">
                  <a:moveTo>
                    <a:pt x="443" y="382"/>
                  </a:moveTo>
                  <a:cubicBezTo>
                    <a:pt x="441" y="383"/>
                    <a:pt x="437" y="387"/>
                    <a:pt x="427" y="386"/>
                  </a:cubicBezTo>
                  <a:cubicBezTo>
                    <a:pt x="402" y="385"/>
                    <a:pt x="360" y="358"/>
                    <a:pt x="305" y="310"/>
                  </a:cubicBezTo>
                  <a:cubicBezTo>
                    <a:pt x="276" y="283"/>
                    <a:pt x="240" y="253"/>
                    <a:pt x="203" y="222"/>
                  </a:cubicBezTo>
                  <a:cubicBezTo>
                    <a:pt x="76" y="117"/>
                    <a:pt x="0" y="51"/>
                    <a:pt x="11" y="19"/>
                  </a:cubicBezTo>
                  <a:cubicBezTo>
                    <a:pt x="14" y="8"/>
                    <a:pt x="20" y="2"/>
                    <a:pt x="29" y="1"/>
                  </a:cubicBezTo>
                  <a:cubicBezTo>
                    <a:pt x="46" y="0"/>
                    <a:pt x="64" y="15"/>
                    <a:pt x="66" y="17"/>
                  </a:cubicBezTo>
                  <a:cubicBezTo>
                    <a:pt x="69" y="20"/>
                    <a:pt x="70" y="25"/>
                    <a:pt x="68" y="27"/>
                  </a:cubicBezTo>
                  <a:cubicBezTo>
                    <a:pt x="66" y="30"/>
                    <a:pt x="61" y="29"/>
                    <a:pt x="58" y="26"/>
                  </a:cubicBezTo>
                  <a:cubicBezTo>
                    <a:pt x="54" y="23"/>
                    <a:pt x="43" y="15"/>
                    <a:pt x="35" y="15"/>
                  </a:cubicBezTo>
                  <a:cubicBezTo>
                    <a:pt x="30" y="16"/>
                    <a:pt x="27" y="20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6" y="51"/>
                    <a:pt x="124" y="141"/>
                    <a:pt x="210" y="213"/>
                  </a:cubicBezTo>
                  <a:cubicBezTo>
                    <a:pt x="248" y="244"/>
                    <a:pt x="284" y="274"/>
                    <a:pt x="314" y="301"/>
                  </a:cubicBezTo>
                  <a:cubicBezTo>
                    <a:pt x="381" y="361"/>
                    <a:pt x="411" y="372"/>
                    <a:pt x="423" y="372"/>
                  </a:cubicBezTo>
                  <a:cubicBezTo>
                    <a:pt x="428" y="373"/>
                    <a:pt x="430" y="371"/>
                    <a:pt x="430" y="371"/>
                  </a:cubicBezTo>
                  <a:cubicBezTo>
                    <a:pt x="430" y="371"/>
                    <a:pt x="430" y="371"/>
                    <a:pt x="430" y="371"/>
                  </a:cubicBezTo>
                  <a:cubicBezTo>
                    <a:pt x="432" y="368"/>
                    <a:pt x="437" y="368"/>
                    <a:pt x="440" y="371"/>
                  </a:cubicBezTo>
                  <a:cubicBezTo>
                    <a:pt x="444" y="374"/>
                    <a:pt x="445" y="378"/>
                    <a:pt x="443" y="381"/>
                  </a:cubicBezTo>
                  <a:cubicBezTo>
                    <a:pt x="443" y="381"/>
                    <a:pt x="443" y="381"/>
                    <a:pt x="443" y="3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3275013" y="1757363"/>
              <a:ext cx="430213" cy="368300"/>
            </a:xfrm>
            <a:custGeom>
              <a:avLst/>
              <a:gdLst/>
              <a:ahLst/>
              <a:cxnLst>
                <a:cxn ang="0">
                  <a:pos x="282" y="241"/>
                </a:cxn>
                <a:cxn ang="0">
                  <a:pos x="282" y="241"/>
                </a:cxn>
                <a:cxn ang="0">
                  <a:pos x="271" y="238"/>
                </a:cxn>
                <a:cxn ang="0">
                  <a:pos x="5" y="13"/>
                </a:cxn>
                <a:cxn ang="0">
                  <a:pos x="1" y="3"/>
                </a:cxn>
                <a:cxn ang="0">
                  <a:pos x="12" y="3"/>
                </a:cxn>
                <a:cxn ang="0">
                  <a:pos x="280" y="231"/>
                </a:cxn>
                <a:cxn ang="0">
                  <a:pos x="282" y="241"/>
                </a:cxn>
              </a:cxnLst>
              <a:rect l="0" t="0" r="r" b="b"/>
              <a:pathLst>
                <a:path w="284" h="243">
                  <a:moveTo>
                    <a:pt x="282" y="241"/>
                  </a:moveTo>
                  <a:cubicBezTo>
                    <a:pt x="282" y="241"/>
                    <a:pt x="282" y="241"/>
                    <a:pt x="282" y="241"/>
                  </a:cubicBezTo>
                  <a:cubicBezTo>
                    <a:pt x="279" y="243"/>
                    <a:pt x="274" y="242"/>
                    <a:pt x="271" y="238"/>
                  </a:cubicBezTo>
                  <a:cubicBezTo>
                    <a:pt x="190" y="155"/>
                    <a:pt x="7" y="15"/>
                    <a:pt x="5" y="13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8" y="0"/>
                    <a:pt x="12" y="3"/>
                  </a:cubicBezTo>
                  <a:cubicBezTo>
                    <a:pt x="19" y="9"/>
                    <a:pt x="199" y="146"/>
                    <a:pt x="280" y="231"/>
                  </a:cubicBezTo>
                  <a:cubicBezTo>
                    <a:pt x="284" y="234"/>
                    <a:pt x="284" y="238"/>
                    <a:pt x="282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 rot="16711757">
            <a:off x="1979378" y="3300456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5300000">
            <a:off x="2808323" y="3255815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3893932">
            <a:off x="3528255" y="2887426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5" name="Group 118"/>
          <p:cNvGrpSpPr/>
          <p:nvPr/>
        </p:nvGrpSpPr>
        <p:grpSpPr>
          <a:xfrm>
            <a:off x="5217518" y="1575515"/>
            <a:ext cx="675084" cy="672042"/>
            <a:chOff x="6858000" y="2647950"/>
            <a:chExt cx="533400" cy="533400"/>
          </a:xfrm>
        </p:grpSpPr>
        <p:sp>
          <p:nvSpPr>
            <p:cNvPr id="36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38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45" name="Group 147"/>
          <p:cNvGrpSpPr/>
          <p:nvPr/>
        </p:nvGrpSpPr>
        <p:grpSpPr>
          <a:xfrm>
            <a:off x="5217518" y="2580049"/>
            <a:ext cx="675084" cy="672042"/>
            <a:chOff x="5257800" y="1733550"/>
            <a:chExt cx="533400" cy="533400"/>
          </a:xfrm>
        </p:grpSpPr>
        <p:sp>
          <p:nvSpPr>
            <p:cNvPr id="46" name="Rounded Rectangle 138"/>
            <p:cNvSpPr/>
            <p:nvPr/>
          </p:nvSpPr>
          <p:spPr>
            <a:xfrm>
              <a:off x="5257800" y="17335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119"/>
            <p:cNvGrpSpPr/>
            <p:nvPr/>
          </p:nvGrpSpPr>
          <p:grpSpPr>
            <a:xfrm>
              <a:off x="5353650" y="1844020"/>
              <a:ext cx="341700" cy="312460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48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53" name="Group 157"/>
          <p:cNvGrpSpPr/>
          <p:nvPr/>
        </p:nvGrpSpPr>
        <p:grpSpPr>
          <a:xfrm>
            <a:off x="5217518" y="3584582"/>
            <a:ext cx="675084" cy="672042"/>
            <a:chOff x="5257800" y="2419350"/>
            <a:chExt cx="533400" cy="533400"/>
          </a:xfrm>
        </p:grpSpPr>
        <p:sp>
          <p:nvSpPr>
            <p:cNvPr id="54" name="Rounded Rectangle 149"/>
            <p:cNvSpPr/>
            <p:nvPr/>
          </p:nvSpPr>
          <p:spPr>
            <a:xfrm>
              <a:off x="5257800" y="24193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245"/>
            <p:cNvSpPr/>
            <p:nvPr/>
          </p:nvSpPr>
          <p:spPr bwMode="auto">
            <a:xfrm>
              <a:off x="5360433" y="2521983"/>
              <a:ext cx="328134" cy="328134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56" name="Text Placeholder 3"/>
          <p:cNvSpPr txBox="1"/>
          <p:nvPr/>
        </p:nvSpPr>
        <p:spPr>
          <a:xfrm>
            <a:off x="6117632" y="1646250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Placeholder 3"/>
          <p:cNvSpPr txBox="1"/>
          <p:nvPr/>
        </p:nvSpPr>
        <p:spPr>
          <a:xfrm>
            <a:off x="6117632" y="3655316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3"/>
          <p:cNvSpPr txBox="1"/>
          <p:nvPr/>
        </p:nvSpPr>
        <p:spPr>
          <a:xfrm>
            <a:off x="6117632" y="2650784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reeform 55"/>
          <p:cNvSpPr/>
          <p:nvPr/>
        </p:nvSpPr>
        <p:spPr>
          <a:xfrm rot="16200000">
            <a:off x="6769640" y="1983243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reeform 52"/>
          <p:cNvSpPr/>
          <p:nvPr/>
        </p:nvSpPr>
        <p:spPr>
          <a:xfrm rot="16200000">
            <a:off x="4883640" y="1973909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reeform 51"/>
          <p:cNvSpPr/>
          <p:nvPr/>
        </p:nvSpPr>
        <p:spPr>
          <a:xfrm rot="16200000">
            <a:off x="2993411" y="1973911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reeform 50"/>
          <p:cNvSpPr/>
          <p:nvPr/>
        </p:nvSpPr>
        <p:spPr>
          <a:xfrm rot="16200000">
            <a:off x="1103600" y="1971425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6" name="Straight Connector 29"/>
          <p:cNvCxnSpPr/>
          <p:nvPr/>
        </p:nvCxnSpPr>
        <p:spPr>
          <a:xfrm flipH="1">
            <a:off x="922392" y="2402264"/>
            <a:ext cx="7115068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oval"/>
            <a:tailEnd type="oval"/>
          </a:ln>
          <a:effectLst/>
        </p:spPr>
      </p:cxnSp>
      <p:sp>
        <p:nvSpPr>
          <p:cNvPr id="7" name="Freeform 44"/>
          <p:cNvSpPr/>
          <p:nvPr/>
        </p:nvSpPr>
        <p:spPr>
          <a:xfrm rot="16200000">
            <a:off x="1103181" y="1908574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53"/>
          <p:cNvSpPr/>
          <p:nvPr/>
        </p:nvSpPr>
        <p:spPr>
          <a:xfrm rot="16200000">
            <a:off x="2993411" y="1908574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68"/>
          <p:cNvSpPr/>
          <p:nvPr/>
        </p:nvSpPr>
        <p:spPr>
          <a:xfrm rot="16200000">
            <a:off x="4883640" y="1908572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Freeform 71"/>
          <p:cNvSpPr/>
          <p:nvPr/>
        </p:nvSpPr>
        <p:spPr>
          <a:xfrm rot="16200000">
            <a:off x="6773870" y="1908571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Arc 30"/>
          <p:cNvSpPr/>
          <p:nvPr/>
        </p:nvSpPr>
        <p:spPr>
          <a:xfrm rot="19051047">
            <a:off x="1990484" y="1463589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2" name="Arc 31"/>
          <p:cNvSpPr/>
          <p:nvPr/>
        </p:nvSpPr>
        <p:spPr>
          <a:xfrm rot="19051047">
            <a:off x="3810063" y="1463590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3" name="Arc 32"/>
          <p:cNvSpPr/>
          <p:nvPr/>
        </p:nvSpPr>
        <p:spPr>
          <a:xfrm rot="19051047">
            <a:off x="5629643" y="1463590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4" name="Freeform 103"/>
          <p:cNvSpPr>
            <a:spLocks noEditPoints="1"/>
          </p:cNvSpPr>
          <p:nvPr/>
        </p:nvSpPr>
        <p:spPr bwMode="auto">
          <a:xfrm>
            <a:off x="1516574" y="2044184"/>
            <a:ext cx="366536" cy="537299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5" name="Freeform 52"/>
          <p:cNvSpPr>
            <a:spLocks noEditPoints="1"/>
          </p:cNvSpPr>
          <p:nvPr/>
        </p:nvSpPr>
        <p:spPr bwMode="auto">
          <a:xfrm>
            <a:off x="3371363" y="2044182"/>
            <a:ext cx="456181" cy="48857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83"/>
          <p:cNvSpPr>
            <a:spLocks noEditPoints="1"/>
          </p:cNvSpPr>
          <p:nvPr/>
        </p:nvSpPr>
        <p:spPr bwMode="auto">
          <a:xfrm>
            <a:off x="5297144" y="2044856"/>
            <a:ext cx="359371" cy="536627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152"/>
          <p:cNvSpPr>
            <a:spLocks noEditPoints="1"/>
          </p:cNvSpPr>
          <p:nvPr/>
        </p:nvSpPr>
        <p:spPr bwMode="auto">
          <a:xfrm>
            <a:off x="7146030" y="214588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21412" y="3359258"/>
            <a:ext cx="1549013" cy="1368425"/>
            <a:chOff x="1266881" y="4440078"/>
            <a:chExt cx="2098134" cy="1861920"/>
          </a:xfrm>
        </p:grpSpPr>
        <p:sp>
          <p:nvSpPr>
            <p:cNvPr id="19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11642" y="3359258"/>
            <a:ext cx="1549013" cy="1368425"/>
            <a:chOff x="1266881" y="4440078"/>
            <a:chExt cx="2098134" cy="1861920"/>
          </a:xfrm>
        </p:grpSpPr>
        <p:sp>
          <p:nvSpPr>
            <p:cNvPr id="22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1871" y="3359258"/>
            <a:ext cx="1549013" cy="1368425"/>
            <a:chOff x="1266881" y="4440078"/>
            <a:chExt cx="2098134" cy="1861920"/>
          </a:xfrm>
        </p:grpSpPr>
        <p:sp>
          <p:nvSpPr>
            <p:cNvPr id="25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94336" y="3359258"/>
            <a:ext cx="1549013" cy="1368425"/>
            <a:chOff x="1266881" y="4440078"/>
            <a:chExt cx="2098134" cy="1861920"/>
          </a:xfrm>
        </p:grpSpPr>
        <p:sp>
          <p:nvSpPr>
            <p:cNvPr id="28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62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75868" y="11487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238" y="1182182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5868" y="210108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238" y="2134504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2224917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5868" y="3086825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3238" y="3120243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94931" y="3210657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60277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8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7615" y="1452158"/>
            <a:ext cx="2664700" cy="2676844"/>
            <a:chOff x="1973" y="280"/>
            <a:chExt cx="3734" cy="3768"/>
          </a:xfrm>
          <a:solidFill>
            <a:srgbClr val="17B59E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81" y="280"/>
              <a:ext cx="327" cy="423"/>
            </a:xfrm>
            <a:custGeom>
              <a:avLst/>
              <a:gdLst>
                <a:gd name="T0" fmla="*/ 105 w 138"/>
                <a:gd name="T1" fmla="*/ 117 h 179"/>
                <a:gd name="T2" fmla="*/ 93 w 138"/>
                <a:gd name="T3" fmla="*/ 117 h 179"/>
                <a:gd name="T4" fmla="*/ 85 w 138"/>
                <a:gd name="T5" fmla="*/ 25 h 179"/>
                <a:gd name="T6" fmla="*/ 67 w 138"/>
                <a:gd name="T7" fmla="*/ 0 h 179"/>
                <a:gd name="T8" fmla="*/ 65 w 138"/>
                <a:gd name="T9" fmla="*/ 0 h 179"/>
                <a:gd name="T10" fmla="*/ 51 w 138"/>
                <a:gd name="T11" fmla="*/ 25 h 179"/>
                <a:gd name="T12" fmla="*/ 43 w 138"/>
                <a:gd name="T13" fmla="*/ 117 h 179"/>
                <a:gd name="T14" fmla="*/ 31 w 138"/>
                <a:gd name="T15" fmla="*/ 117 h 179"/>
                <a:gd name="T16" fmla="*/ 28 w 138"/>
                <a:gd name="T17" fmla="*/ 117 h 179"/>
                <a:gd name="T18" fmla="*/ 1 w 138"/>
                <a:gd name="T19" fmla="*/ 150 h 179"/>
                <a:gd name="T20" fmla="*/ 31 w 138"/>
                <a:gd name="T21" fmla="*/ 179 h 179"/>
                <a:gd name="T22" fmla="*/ 77 w 138"/>
                <a:gd name="T23" fmla="*/ 179 h 179"/>
                <a:gd name="T24" fmla="*/ 77 w 138"/>
                <a:gd name="T25" fmla="*/ 179 h 179"/>
                <a:gd name="T26" fmla="*/ 72 w 138"/>
                <a:gd name="T27" fmla="*/ 172 h 179"/>
                <a:gd name="T28" fmla="*/ 65 w 138"/>
                <a:gd name="T29" fmla="*/ 154 h 179"/>
                <a:gd name="T30" fmla="*/ 72 w 138"/>
                <a:gd name="T31" fmla="*/ 134 h 179"/>
                <a:gd name="T32" fmla="*/ 95 w 138"/>
                <a:gd name="T33" fmla="*/ 124 h 179"/>
                <a:gd name="T34" fmla="*/ 118 w 138"/>
                <a:gd name="T35" fmla="*/ 134 h 179"/>
                <a:gd name="T36" fmla="*/ 124 w 138"/>
                <a:gd name="T37" fmla="*/ 154 h 179"/>
                <a:gd name="T38" fmla="*/ 118 w 138"/>
                <a:gd name="T39" fmla="*/ 171 h 179"/>
                <a:gd name="T40" fmla="*/ 114 w 138"/>
                <a:gd name="T41" fmla="*/ 177 h 179"/>
                <a:gd name="T42" fmla="*/ 114 w 138"/>
                <a:gd name="T43" fmla="*/ 178 h 179"/>
                <a:gd name="T44" fmla="*/ 128 w 138"/>
                <a:gd name="T45" fmla="*/ 171 h 179"/>
                <a:gd name="T46" fmla="*/ 138 w 138"/>
                <a:gd name="T47" fmla="*/ 148 h 179"/>
                <a:gd name="T48" fmla="*/ 128 w 138"/>
                <a:gd name="T49" fmla="*/ 126 h 179"/>
                <a:gd name="T50" fmla="*/ 105 w 138"/>
                <a:gd name="T51" fmla="*/ 11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79">
                  <a:moveTo>
                    <a:pt x="105" y="117"/>
                  </a:moveTo>
                  <a:cubicBezTo>
                    <a:pt x="93" y="117"/>
                    <a:pt x="93" y="117"/>
                    <a:pt x="93" y="117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12"/>
                    <a:pt x="81" y="0"/>
                    <a:pt x="67" y="0"/>
                  </a:cubicBezTo>
                  <a:cubicBezTo>
                    <a:pt x="67" y="0"/>
                    <a:pt x="66" y="0"/>
                    <a:pt x="65" y="0"/>
                  </a:cubicBezTo>
                  <a:cubicBezTo>
                    <a:pt x="53" y="1"/>
                    <a:pt x="51" y="13"/>
                    <a:pt x="51" y="25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0" y="117"/>
                    <a:pt x="29" y="117"/>
                    <a:pt x="28" y="117"/>
                  </a:cubicBezTo>
                  <a:cubicBezTo>
                    <a:pt x="12" y="119"/>
                    <a:pt x="0" y="134"/>
                    <a:pt x="1" y="150"/>
                  </a:cubicBezTo>
                  <a:cubicBezTo>
                    <a:pt x="1" y="165"/>
                    <a:pt x="15" y="179"/>
                    <a:pt x="31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7"/>
                    <a:pt x="76" y="177"/>
                    <a:pt x="72" y="172"/>
                  </a:cubicBezTo>
                  <a:cubicBezTo>
                    <a:pt x="69" y="168"/>
                    <a:pt x="65" y="162"/>
                    <a:pt x="65" y="154"/>
                  </a:cubicBezTo>
                  <a:cubicBezTo>
                    <a:pt x="65" y="147"/>
                    <a:pt x="67" y="140"/>
                    <a:pt x="72" y="134"/>
                  </a:cubicBezTo>
                  <a:cubicBezTo>
                    <a:pt x="76" y="128"/>
                    <a:pt x="85" y="124"/>
                    <a:pt x="95" y="124"/>
                  </a:cubicBezTo>
                  <a:cubicBezTo>
                    <a:pt x="104" y="124"/>
                    <a:pt x="113" y="128"/>
                    <a:pt x="118" y="134"/>
                  </a:cubicBezTo>
                  <a:cubicBezTo>
                    <a:pt x="123" y="140"/>
                    <a:pt x="124" y="147"/>
                    <a:pt x="124" y="154"/>
                  </a:cubicBezTo>
                  <a:cubicBezTo>
                    <a:pt x="124" y="162"/>
                    <a:pt x="121" y="168"/>
                    <a:pt x="118" y="171"/>
                  </a:cubicBezTo>
                  <a:cubicBezTo>
                    <a:pt x="114" y="176"/>
                    <a:pt x="114" y="176"/>
                    <a:pt x="114" y="177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19" y="177"/>
                    <a:pt x="124" y="175"/>
                    <a:pt x="128" y="171"/>
                  </a:cubicBezTo>
                  <a:cubicBezTo>
                    <a:pt x="135" y="165"/>
                    <a:pt x="138" y="157"/>
                    <a:pt x="138" y="148"/>
                  </a:cubicBezTo>
                  <a:cubicBezTo>
                    <a:pt x="138" y="140"/>
                    <a:pt x="135" y="131"/>
                    <a:pt x="128" y="126"/>
                  </a:cubicBezTo>
                  <a:cubicBezTo>
                    <a:pt x="122" y="120"/>
                    <a:pt x="113" y="117"/>
                    <a:pt x="105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2396" y="701"/>
              <a:ext cx="1274" cy="734"/>
            </a:xfrm>
            <a:custGeom>
              <a:avLst/>
              <a:gdLst>
                <a:gd name="T0" fmla="*/ 522 w 538"/>
                <a:gd name="T1" fmla="*/ 0 h 310"/>
                <a:gd name="T2" fmla="*/ 522 w 538"/>
                <a:gd name="T3" fmla="*/ 0 h 310"/>
                <a:gd name="T4" fmla="*/ 521 w 538"/>
                <a:gd name="T5" fmla="*/ 0 h 310"/>
                <a:gd name="T6" fmla="*/ 0 w 538"/>
                <a:gd name="T7" fmla="*/ 267 h 310"/>
                <a:gd name="T8" fmla="*/ 108 w 538"/>
                <a:gd name="T9" fmla="*/ 249 h 310"/>
                <a:gd name="T10" fmla="*/ 141 w 538"/>
                <a:gd name="T11" fmla="*/ 248 h 310"/>
                <a:gd name="T12" fmla="*/ 149 w 538"/>
                <a:gd name="T13" fmla="*/ 249 h 310"/>
                <a:gd name="T14" fmla="*/ 149 w 538"/>
                <a:gd name="T15" fmla="*/ 247 h 310"/>
                <a:gd name="T16" fmla="*/ 147 w 538"/>
                <a:gd name="T17" fmla="*/ 239 h 310"/>
                <a:gd name="T18" fmla="*/ 146 w 538"/>
                <a:gd name="T19" fmla="*/ 219 h 310"/>
                <a:gd name="T20" fmla="*/ 158 w 538"/>
                <a:gd name="T21" fmla="*/ 202 h 310"/>
                <a:gd name="T22" fmla="*/ 182 w 538"/>
                <a:gd name="T23" fmla="*/ 200 h 310"/>
                <a:gd name="T24" fmla="*/ 202 w 538"/>
                <a:gd name="T25" fmla="*/ 216 h 310"/>
                <a:gd name="T26" fmla="*/ 202 w 538"/>
                <a:gd name="T27" fmla="*/ 237 h 310"/>
                <a:gd name="T28" fmla="*/ 190 w 538"/>
                <a:gd name="T29" fmla="*/ 252 h 310"/>
                <a:gd name="T30" fmla="*/ 189 w 538"/>
                <a:gd name="T31" fmla="*/ 253 h 310"/>
                <a:gd name="T32" fmla="*/ 318 w 538"/>
                <a:gd name="T33" fmla="*/ 310 h 310"/>
                <a:gd name="T34" fmla="*/ 385 w 538"/>
                <a:gd name="T35" fmla="*/ 190 h 310"/>
                <a:gd name="T36" fmla="*/ 384 w 538"/>
                <a:gd name="T37" fmla="*/ 189 h 310"/>
                <a:gd name="T38" fmla="*/ 376 w 538"/>
                <a:gd name="T39" fmla="*/ 190 h 310"/>
                <a:gd name="T40" fmla="*/ 357 w 538"/>
                <a:gd name="T41" fmla="*/ 186 h 310"/>
                <a:gd name="T42" fmla="*/ 343 w 538"/>
                <a:gd name="T43" fmla="*/ 170 h 310"/>
                <a:gd name="T44" fmla="*/ 347 w 538"/>
                <a:gd name="T45" fmla="*/ 146 h 310"/>
                <a:gd name="T46" fmla="*/ 368 w 538"/>
                <a:gd name="T47" fmla="*/ 131 h 310"/>
                <a:gd name="T48" fmla="*/ 388 w 538"/>
                <a:gd name="T49" fmla="*/ 136 h 310"/>
                <a:gd name="T50" fmla="*/ 399 w 538"/>
                <a:gd name="T51" fmla="*/ 151 h 310"/>
                <a:gd name="T52" fmla="*/ 403 w 538"/>
                <a:gd name="T53" fmla="*/ 157 h 310"/>
                <a:gd name="T54" fmla="*/ 406 w 538"/>
                <a:gd name="T55" fmla="*/ 159 h 310"/>
                <a:gd name="T56" fmla="*/ 531 w 538"/>
                <a:gd name="T57" fmla="*/ 25 h 310"/>
                <a:gd name="T58" fmla="*/ 536 w 538"/>
                <a:gd name="T59" fmla="*/ 9 h 310"/>
                <a:gd name="T60" fmla="*/ 522 w 538"/>
                <a:gd name="T6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0">
                  <a:moveTo>
                    <a:pt x="522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302" y="23"/>
                    <a:pt x="128" y="131"/>
                    <a:pt x="0" y="267"/>
                  </a:cubicBezTo>
                  <a:cubicBezTo>
                    <a:pt x="35" y="257"/>
                    <a:pt x="71" y="250"/>
                    <a:pt x="108" y="249"/>
                  </a:cubicBezTo>
                  <a:cubicBezTo>
                    <a:pt x="119" y="248"/>
                    <a:pt x="130" y="248"/>
                    <a:pt x="141" y="248"/>
                  </a:cubicBezTo>
                  <a:cubicBezTo>
                    <a:pt x="143" y="248"/>
                    <a:pt x="146" y="248"/>
                    <a:pt x="149" y="249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50" y="245"/>
                    <a:pt x="149" y="244"/>
                    <a:pt x="147" y="239"/>
                  </a:cubicBezTo>
                  <a:cubicBezTo>
                    <a:pt x="145" y="234"/>
                    <a:pt x="143" y="227"/>
                    <a:pt x="146" y="219"/>
                  </a:cubicBezTo>
                  <a:cubicBezTo>
                    <a:pt x="148" y="213"/>
                    <a:pt x="151" y="206"/>
                    <a:pt x="158" y="202"/>
                  </a:cubicBezTo>
                  <a:cubicBezTo>
                    <a:pt x="164" y="198"/>
                    <a:pt x="173" y="197"/>
                    <a:pt x="182" y="200"/>
                  </a:cubicBezTo>
                  <a:cubicBezTo>
                    <a:pt x="192" y="202"/>
                    <a:pt x="199" y="209"/>
                    <a:pt x="202" y="216"/>
                  </a:cubicBezTo>
                  <a:cubicBezTo>
                    <a:pt x="205" y="223"/>
                    <a:pt x="204" y="230"/>
                    <a:pt x="202" y="237"/>
                  </a:cubicBezTo>
                  <a:cubicBezTo>
                    <a:pt x="200" y="244"/>
                    <a:pt x="194" y="249"/>
                    <a:pt x="190" y="252"/>
                  </a:cubicBezTo>
                  <a:cubicBezTo>
                    <a:pt x="189" y="252"/>
                    <a:pt x="189" y="253"/>
                    <a:pt x="189" y="253"/>
                  </a:cubicBezTo>
                  <a:cubicBezTo>
                    <a:pt x="236" y="261"/>
                    <a:pt x="281" y="279"/>
                    <a:pt x="318" y="310"/>
                  </a:cubicBezTo>
                  <a:cubicBezTo>
                    <a:pt x="338" y="266"/>
                    <a:pt x="360" y="226"/>
                    <a:pt x="385" y="190"/>
                  </a:cubicBezTo>
                  <a:cubicBezTo>
                    <a:pt x="384" y="189"/>
                    <a:pt x="384" y="189"/>
                    <a:pt x="384" y="189"/>
                  </a:cubicBezTo>
                  <a:cubicBezTo>
                    <a:pt x="383" y="189"/>
                    <a:pt x="382" y="189"/>
                    <a:pt x="376" y="190"/>
                  </a:cubicBezTo>
                  <a:cubicBezTo>
                    <a:pt x="371" y="190"/>
                    <a:pt x="364" y="190"/>
                    <a:pt x="357" y="186"/>
                  </a:cubicBezTo>
                  <a:cubicBezTo>
                    <a:pt x="351" y="183"/>
                    <a:pt x="346" y="178"/>
                    <a:pt x="343" y="170"/>
                  </a:cubicBezTo>
                  <a:cubicBezTo>
                    <a:pt x="341" y="164"/>
                    <a:pt x="342" y="154"/>
                    <a:pt x="347" y="146"/>
                  </a:cubicBezTo>
                  <a:cubicBezTo>
                    <a:pt x="352" y="137"/>
                    <a:pt x="360" y="132"/>
                    <a:pt x="368" y="131"/>
                  </a:cubicBezTo>
                  <a:cubicBezTo>
                    <a:pt x="375" y="130"/>
                    <a:pt x="382" y="133"/>
                    <a:pt x="388" y="136"/>
                  </a:cubicBezTo>
                  <a:cubicBezTo>
                    <a:pt x="395" y="140"/>
                    <a:pt x="398" y="146"/>
                    <a:pt x="399" y="151"/>
                  </a:cubicBezTo>
                  <a:cubicBezTo>
                    <a:pt x="402" y="156"/>
                    <a:pt x="402" y="157"/>
                    <a:pt x="403" y="157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43" y="108"/>
                    <a:pt x="485" y="64"/>
                    <a:pt x="531" y="25"/>
                  </a:cubicBezTo>
                  <a:cubicBezTo>
                    <a:pt x="536" y="21"/>
                    <a:pt x="538" y="14"/>
                    <a:pt x="536" y="9"/>
                  </a:cubicBezTo>
                  <a:cubicBezTo>
                    <a:pt x="533" y="3"/>
                    <a:pt x="527" y="0"/>
                    <a:pt x="5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973" y="1198"/>
              <a:ext cx="1152" cy="878"/>
            </a:xfrm>
            <a:custGeom>
              <a:avLst/>
              <a:gdLst>
                <a:gd name="T0" fmla="*/ 353 w 487"/>
                <a:gd name="T1" fmla="*/ 43 h 371"/>
                <a:gd name="T2" fmla="*/ 362 w 487"/>
                <a:gd name="T3" fmla="*/ 32 h 371"/>
                <a:gd name="T4" fmla="*/ 370 w 487"/>
                <a:gd name="T5" fmla="*/ 23 h 371"/>
                <a:gd name="T6" fmla="*/ 370 w 487"/>
                <a:gd name="T7" fmla="*/ 10 h 371"/>
                <a:gd name="T8" fmla="*/ 358 w 487"/>
                <a:gd name="T9" fmla="*/ 1 h 371"/>
                <a:gd name="T10" fmla="*/ 351 w 487"/>
                <a:gd name="T11" fmla="*/ 0 h 371"/>
                <a:gd name="T12" fmla="*/ 343 w 487"/>
                <a:gd name="T13" fmla="*/ 2 h 371"/>
                <a:gd name="T14" fmla="*/ 336 w 487"/>
                <a:gd name="T15" fmla="*/ 13 h 371"/>
                <a:gd name="T16" fmla="*/ 337 w 487"/>
                <a:gd name="T17" fmla="*/ 24 h 371"/>
                <a:gd name="T18" fmla="*/ 340 w 487"/>
                <a:gd name="T19" fmla="*/ 39 h 371"/>
                <a:gd name="T20" fmla="*/ 340 w 487"/>
                <a:gd name="T21" fmla="*/ 39 h 371"/>
                <a:gd name="T22" fmla="*/ 332 w 487"/>
                <a:gd name="T23" fmla="*/ 63 h 371"/>
                <a:gd name="T24" fmla="*/ 303 w 487"/>
                <a:gd name="T25" fmla="*/ 62 h 371"/>
                <a:gd name="T26" fmla="*/ 288 w 487"/>
                <a:gd name="T27" fmla="*/ 63 h 371"/>
                <a:gd name="T28" fmla="*/ 147 w 487"/>
                <a:gd name="T29" fmla="*/ 94 h 371"/>
                <a:gd name="T30" fmla="*/ 9 w 487"/>
                <a:gd name="T31" fmla="*/ 303 h 371"/>
                <a:gd name="T32" fmla="*/ 9 w 487"/>
                <a:gd name="T33" fmla="*/ 303 h 371"/>
                <a:gd name="T34" fmla="*/ 18 w 487"/>
                <a:gd name="T35" fmla="*/ 357 h 371"/>
                <a:gd name="T36" fmla="*/ 72 w 487"/>
                <a:gd name="T37" fmla="*/ 354 h 371"/>
                <a:gd name="T38" fmla="*/ 73 w 487"/>
                <a:gd name="T39" fmla="*/ 354 h 371"/>
                <a:gd name="T40" fmla="*/ 73 w 487"/>
                <a:gd name="T41" fmla="*/ 354 h 371"/>
                <a:gd name="T42" fmla="*/ 394 w 487"/>
                <a:gd name="T43" fmla="*/ 361 h 371"/>
                <a:gd name="T44" fmla="*/ 407 w 487"/>
                <a:gd name="T45" fmla="*/ 362 h 371"/>
                <a:gd name="T46" fmla="*/ 416 w 487"/>
                <a:gd name="T47" fmla="*/ 352 h 371"/>
                <a:gd name="T48" fmla="*/ 442 w 487"/>
                <a:gd name="T49" fmla="*/ 251 h 371"/>
                <a:gd name="T50" fmla="*/ 434 w 487"/>
                <a:gd name="T51" fmla="*/ 253 h 371"/>
                <a:gd name="T52" fmla="*/ 415 w 487"/>
                <a:gd name="T53" fmla="*/ 256 h 371"/>
                <a:gd name="T54" fmla="*/ 397 w 487"/>
                <a:gd name="T55" fmla="*/ 245 h 371"/>
                <a:gd name="T56" fmla="*/ 393 w 487"/>
                <a:gd name="T57" fmla="*/ 220 h 371"/>
                <a:gd name="T58" fmla="*/ 408 w 487"/>
                <a:gd name="T59" fmla="*/ 200 h 371"/>
                <a:gd name="T60" fmla="*/ 430 w 487"/>
                <a:gd name="T61" fmla="*/ 199 h 371"/>
                <a:gd name="T62" fmla="*/ 445 w 487"/>
                <a:gd name="T63" fmla="*/ 210 h 371"/>
                <a:gd name="T64" fmla="*/ 450 w 487"/>
                <a:gd name="T65" fmla="*/ 215 h 371"/>
                <a:gd name="T66" fmla="*/ 453 w 487"/>
                <a:gd name="T67" fmla="*/ 215 h 371"/>
                <a:gd name="T68" fmla="*/ 487 w 487"/>
                <a:gd name="T69" fmla="*/ 123 h 371"/>
                <a:gd name="T70" fmla="*/ 346 w 487"/>
                <a:gd name="T71" fmla="*/ 64 h 371"/>
                <a:gd name="T72" fmla="*/ 353 w 487"/>
                <a:gd name="T73" fmla="*/ 4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7" h="371">
                  <a:moveTo>
                    <a:pt x="353" y="43"/>
                  </a:moveTo>
                  <a:cubicBezTo>
                    <a:pt x="355" y="37"/>
                    <a:pt x="359" y="35"/>
                    <a:pt x="362" y="32"/>
                  </a:cubicBezTo>
                  <a:cubicBezTo>
                    <a:pt x="366" y="30"/>
                    <a:pt x="368" y="27"/>
                    <a:pt x="370" y="23"/>
                  </a:cubicBezTo>
                  <a:cubicBezTo>
                    <a:pt x="371" y="19"/>
                    <a:pt x="371" y="14"/>
                    <a:pt x="370" y="10"/>
                  </a:cubicBezTo>
                  <a:cubicBezTo>
                    <a:pt x="368" y="6"/>
                    <a:pt x="365" y="3"/>
                    <a:pt x="358" y="1"/>
                  </a:cubicBezTo>
                  <a:cubicBezTo>
                    <a:pt x="355" y="0"/>
                    <a:pt x="353" y="0"/>
                    <a:pt x="351" y="0"/>
                  </a:cubicBezTo>
                  <a:cubicBezTo>
                    <a:pt x="348" y="0"/>
                    <a:pt x="345" y="0"/>
                    <a:pt x="343" y="2"/>
                  </a:cubicBezTo>
                  <a:cubicBezTo>
                    <a:pt x="340" y="4"/>
                    <a:pt x="337" y="8"/>
                    <a:pt x="336" y="13"/>
                  </a:cubicBezTo>
                  <a:cubicBezTo>
                    <a:pt x="334" y="17"/>
                    <a:pt x="335" y="20"/>
                    <a:pt x="337" y="24"/>
                  </a:cubicBezTo>
                  <a:cubicBezTo>
                    <a:pt x="339" y="29"/>
                    <a:pt x="341" y="33"/>
                    <a:pt x="340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23" y="62"/>
                    <a:pt x="313" y="62"/>
                    <a:pt x="303" y="62"/>
                  </a:cubicBezTo>
                  <a:cubicBezTo>
                    <a:pt x="298" y="62"/>
                    <a:pt x="293" y="62"/>
                    <a:pt x="288" y="63"/>
                  </a:cubicBezTo>
                  <a:cubicBezTo>
                    <a:pt x="240" y="65"/>
                    <a:pt x="191" y="76"/>
                    <a:pt x="147" y="94"/>
                  </a:cubicBezTo>
                  <a:cubicBezTo>
                    <a:pt x="91" y="160"/>
                    <a:pt x="45" y="232"/>
                    <a:pt x="9" y="303"/>
                  </a:cubicBezTo>
                  <a:cubicBezTo>
                    <a:pt x="9" y="303"/>
                    <a:pt x="9" y="303"/>
                    <a:pt x="9" y="303"/>
                  </a:cubicBezTo>
                  <a:cubicBezTo>
                    <a:pt x="0" y="321"/>
                    <a:pt x="3" y="343"/>
                    <a:pt x="18" y="357"/>
                  </a:cubicBezTo>
                  <a:cubicBezTo>
                    <a:pt x="33" y="371"/>
                    <a:pt x="55" y="365"/>
                    <a:pt x="72" y="354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191" y="283"/>
                    <a:pt x="289" y="293"/>
                    <a:pt x="394" y="361"/>
                  </a:cubicBezTo>
                  <a:cubicBezTo>
                    <a:pt x="398" y="363"/>
                    <a:pt x="403" y="364"/>
                    <a:pt x="407" y="362"/>
                  </a:cubicBezTo>
                  <a:cubicBezTo>
                    <a:pt x="411" y="360"/>
                    <a:pt x="415" y="356"/>
                    <a:pt x="416" y="352"/>
                  </a:cubicBezTo>
                  <a:cubicBezTo>
                    <a:pt x="423" y="317"/>
                    <a:pt x="432" y="283"/>
                    <a:pt x="442" y="251"/>
                  </a:cubicBezTo>
                  <a:cubicBezTo>
                    <a:pt x="440" y="251"/>
                    <a:pt x="439" y="251"/>
                    <a:pt x="434" y="253"/>
                  </a:cubicBezTo>
                  <a:cubicBezTo>
                    <a:pt x="430" y="255"/>
                    <a:pt x="423" y="258"/>
                    <a:pt x="415" y="256"/>
                  </a:cubicBezTo>
                  <a:cubicBezTo>
                    <a:pt x="408" y="254"/>
                    <a:pt x="402" y="251"/>
                    <a:pt x="397" y="245"/>
                  </a:cubicBezTo>
                  <a:cubicBezTo>
                    <a:pt x="393" y="239"/>
                    <a:pt x="391" y="230"/>
                    <a:pt x="393" y="220"/>
                  </a:cubicBezTo>
                  <a:cubicBezTo>
                    <a:pt x="396" y="210"/>
                    <a:pt x="402" y="203"/>
                    <a:pt x="408" y="200"/>
                  </a:cubicBezTo>
                  <a:cubicBezTo>
                    <a:pt x="416" y="197"/>
                    <a:pt x="423" y="197"/>
                    <a:pt x="430" y="199"/>
                  </a:cubicBezTo>
                  <a:cubicBezTo>
                    <a:pt x="437" y="201"/>
                    <a:pt x="442" y="206"/>
                    <a:pt x="445" y="210"/>
                  </a:cubicBezTo>
                  <a:cubicBezTo>
                    <a:pt x="449" y="214"/>
                    <a:pt x="449" y="214"/>
                    <a:pt x="450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63" y="183"/>
                    <a:pt x="475" y="152"/>
                    <a:pt x="487" y="123"/>
                  </a:cubicBezTo>
                  <a:cubicBezTo>
                    <a:pt x="448" y="89"/>
                    <a:pt x="399" y="70"/>
                    <a:pt x="346" y="64"/>
                  </a:cubicBezTo>
                  <a:lnTo>
                    <a:pt x="3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013" y="701"/>
              <a:ext cx="1270" cy="736"/>
            </a:xfrm>
            <a:custGeom>
              <a:avLst/>
              <a:gdLst>
                <a:gd name="T0" fmla="*/ 17 w 537"/>
                <a:gd name="T1" fmla="*/ 0 h 311"/>
                <a:gd name="T2" fmla="*/ 14 w 537"/>
                <a:gd name="T3" fmla="*/ 0 h 311"/>
                <a:gd name="T4" fmla="*/ 2 w 537"/>
                <a:gd name="T5" fmla="*/ 10 h 311"/>
                <a:gd name="T6" fmla="*/ 7 w 537"/>
                <a:gd name="T7" fmla="*/ 25 h 311"/>
                <a:gd name="T8" fmla="*/ 132 w 537"/>
                <a:gd name="T9" fmla="*/ 160 h 311"/>
                <a:gd name="T10" fmla="*/ 136 w 537"/>
                <a:gd name="T11" fmla="*/ 157 h 311"/>
                <a:gd name="T12" fmla="*/ 139 w 537"/>
                <a:gd name="T13" fmla="*/ 151 h 311"/>
                <a:gd name="T14" fmla="*/ 151 w 537"/>
                <a:gd name="T15" fmla="*/ 136 h 311"/>
                <a:gd name="T16" fmla="*/ 171 w 537"/>
                <a:gd name="T17" fmla="*/ 131 h 311"/>
                <a:gd name="T18" fmla="*/ 192 w 537"/>
                <a:gd name="T19" fmla="*/ 146 h 311"/>
                <a:gd name="T20" fmla="*/ 195 w 537"/>
                <a:gd name="T21" fmla="*/ 170 h 311"/>
                <a:gd name="T22" fmla="*/ 182 w 537"/>
                <a:gd name="T23" fmla="*/ 186 h 311"/>
                <a:gd name="T24" fmla="*/ 163 w 537"/>
                <a:gd name="T25" fmla="*/ 190 h 311"/>
                <a:gd name="T26" fmla="*/ 154 w 537"/>
                <a:gd name="T27" fmla="*/ 189 h 311"/>
                <a:gd name="T28" fmla="*/ 153 w 537"/>
                <a:gd name="T29" fmla="*/ 190 h 311"/>
                <a:gd name="T30" fmla="*/ 220 w 537"/>
                <a:gd name="T31" fmla="*/ 311 h 311"/>
                <a:gd name="T32" fmla="*/ 353 w 537"/>
                <a:gd name="T33" fmla="*/ 253 h 311"/>
                <a:gd name="T34" fmla="*/ 351 w 537"/>
                <a:gd name="T35" fmla="*/ 252 h 311"/>
                <a:gd name="T36" fmla="*/ 340 w 537"/>
                <a:gd name="T37" fmla="*/ 237 h 311"/>
                <a:gd name="T38" fmla="*/ 340 w 537"/>
                <a:gd name="T39" fmla="*/ 216 h 311"/>
                <a:gd name="T40" fmla="*/ 359 w 537"/>
                <a:gd name="T41" fmla="*/ 200 h 311"/>
                <a:gd name="T42" fmla="*/ 384 w 537"/>
                <a:gd name="T43" fmla="*/ 202 h 311"/>
                <a:gd name="T44" fmla="*/ 396 w 537"/>
                <a:gd name="T45" fmla="*/ 219 h 311"/>
                <a:gd name="T46" fmla="*/ 395 w 537"/>
                <a:gd name="T47" fmla="*/ 239 h 311"/>
                <a:gd name="T48" fmla="*/ 392 w 537"/>
                <a:gd name="T49" fmla="*/ 247 h 311"/>
                <a:gd name="T50" fmla="*/ 393 w 537"/>
                <a:gd name="T51" fmla="*/ 248 h 311"/>
                <a:gd name="T52" fmla="*/ 398 w 537"/>
                <a:gd name="T53" fmla="*/ 248 h 311"/>
                <a:gd name="T54" fmla="*/ 431 w 537"/>
                <a:gd name="T55" fmla="*/ 249 h 311"/>
                <a:gd name="T56" fmla="*/ 537 w 537"/>
                <a:gd name="T57" fmla="*/ 267 h 311"/>
                <a:gd name="T58" fmla="*/ 17 w 537"/>
                <a:gd name="T5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7" h="311"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9" y="0"/>
                    <a:pt x="4" y="4"/>
                    <a:pt x="2" y="10"/>
                  </a:cubicBezTo>
                  <a:cubicBezTo>
                    <a:pt x="0" y="15"/>
                    <a:pt x="2" y="21"/>
                    <a:pt x="7" y="25"/>
                  </a:cubicBezTo>
                  <a:cubicBezTo>
                    <a:pt x="53" y="64"/>
                    <a:pt x="95" y="109"/>
                    <a:pt x="132" y="160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7" y="157"/>
                    <a:pt x="137" y="156"/>
                    <a:pt x="139" y="151"/>
                  </a:cubicBezTo>
                  <a:cubicBezTo>
                    <a:pt x="141" y="146"/>
                    <a:pt x="144" y="140"/>
                    <a:pt x="151" y="136"/>
                  </a:cubicBezTo>
                  <a:cubicBezTo>
                    <a:pt x="156" y="133"/>
                    <a:pt x="163" y="130"/>
                    <a:pt x="171" y="131"/>
                  </a:cubicBezTo>
                  <a:cubicBezTo>
                    <a:pt x="178" y="132"/>
                    <a:pt x="187" y="137"/>
                    <a:pt x="192" y="146"/>
                  </a:cubicBezTo>
                  <a:cubicBezTo>
                    <a:pt x="197" y="154"/>
                    <a:pt x="198" y="164"/>
                    <a:pt x="195" y="170"/>
                  </a:cubicBezTo>
                  <a:cubicBezTo>
                    <a:pt x="193" y="178"/>
                    <a:pt x="188" y="183"/>
                    <a:pt x="182" y="186"/>
                  </a:cubicBezTo>
                  <a:cubicBezTo>
                    <a:pt x="175" y="190"/>
                    <a:pt x="168" y="190"/>
                    <a:pt x="163" y="190"/>
                  </a:cubicBezTo>
                  <a:cubicBezTo>
                    <a:pt x="157" y="189"/>
                    <a:pt x="155" y="189"/>
                    <a:pt x="154" y="189"/>
                  </a:cubicBezTo>
                  <a:cubicBezTo>
                    <a:pt x="153" y="190"/>
                    <a:pt x="153" y="190"/>
                    <a:pt x="153" y="190"/>
                  </a:cubicBezTo>
                  <a:cubicBezTo>
                    <a:pt x="178" y="227"/>
                    <a:pt x="200" y="267"/>
                    <a:pt x="220" y="311"/>
                  </a:cubicBezTo>
                  <a:cubicBezTo>
                    <a:pt x="258" y="279"/>
                    <a:pt x="304" y="260"/>
                    <a:pt x="353" y="253"/>
                  </a:cubicBezTo>
                  <a:cubicBezTo>
                    <a:pt x="352" y="252"/>
                    <a:pt x="352" y="252"/>
                    <a:pt x="351" y="252"/>
                  </a:cubicBezTo>
                  <a:cubicBezTo>
                    <a:pt x="348" y="249"/>
                    <a:pt x="342" y="244"/>
                    <a:pt x="340" y="237"/>
                  </a:cubicBezTo>
                  <a:cubicBezTo>
                    <a:pt x="338" y="230"/>
                    <a:pt x="337" y="223"/>
                    <a:pt x="340" y="216"/>
                  </a:cubicBezTo>
                  <a:cubicBezTo>
                    <a:pt x="343" y="209"/>
                    <a:pt x="350" y="202"/>
                    <a:pt x="359" y="200"/>
                  </a:cubicBezTo>
                  <a:cubicBezTo>
                    <a:pt x="369" y="197"/>
                    <a:pt x="378" y="198"/>
                    <a:pt x="384" y="202"/>
                  </a:cubicBezTo>
                  <a:cubicBezTo>
                    <a:pt x="391" y="206"/>
                    <a:pt x="394" y="213"/>
                    <a:pt x="396" y="219"/>
                  </a:cubicBezTo>
                  <a:cubicBezTo>
                    <a:pt x="399" y="227"/>
                    <a:pt x="397" y="234"/>
                    <a:pt x="395" y="239"/>
                  </a:cubicBezTo>
                  <a:cubicBezTo>
                    <a:pt x="393" y="244"/>
                    <a:pt x="392" y="245"/>
                    <a:pt x="392" y="247"/>
                  </a:cubicBezTo>
                  <a:cubicBezTo>
                    <a:pt x="393" y="248"/>
                    <a:pt x="393" y="248"/>
                    <a:pt x="393" y="248"/>
                  </a:cubicBezTo>
                  <a:cubicBezTo>
                    <a:pt x="395" y="248"/>
                    <a:pt x="396" y="248"/>
                    <a:pt x="398" y="248"/>
                  </a:cubicBezTo>
                  <a:cubicBezTo>
                    <a:pt x="409" y="248"/>
                    <a:pt x="420" y="248"/>
                    <a:pt x="431" y="249"/>
                  </a:cubicBezTo>
                  <a:cubicBezTo>
                    <a:pt x="467" y="250"/>
                    <a:pt x="502" y="257"/>
                    <a:pt x="537" y="267"/>
                  </a:cubicBezTo>
                  <a:cubicBezTo>
                    <a:pt x="409" y="130"/>
                    <a:pt x="236" y="23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57" y="1198"/>
              <a:ext cx="1150" cy="876"/>
            </a:xfrm>
            <a:custGeom>
              <a:avLst/>
              <a:gdLst>
                <a:gd name="T0" fmla="*/ 478 w 486"/>
                <a:gd name="T1" fmla="*/ 303 h 370"/>
                <a:gd name="T2" fmla="*/ 339 w 486"/>
                <a:gd name="T3" fmla="*/ 93 h 370"/>
                <a:gd name="T4" fmla="*/ 200 w 486"/>
                <a:gd name="T5" fmla="*/ 63 h 370"/>
                <a:gd name="T6" fmla="*/ 184 w 486"/>
                <a:gd name="T7" fmla="*/ 62 h 370"/>
                <a:gd name="T8" fmla="*/ 158 w 486"/>
                <a:gd name="T9" fmla="*/ 63 h 370"/>
                <a:gd name="T10" fmla="*/ 151 w 486"/>
                <a:gd name="T11" fmla="*/ 39 h 370"/>
                <a:gd name="T12" fmla="*/ 151 w 486"/>
                <a:gd name="T13" fmla="*/ 39 h 370"/>
                <a:gd name="T14" fmla="*/ 154 w 486"/>
                <a:gd name="T15" fmla="*/ 24 h 370"/>
                <a:gd name="T16" fmla="*/ 155 w 486"/>
                <a:gd name="T17" fmla="*/ 13 h 370"/>
                <a:gd name="T18" fmla="*/ 148 w 486"/>
                <a:gd name="T19" fmla="*/ 2 h 370"/>
                <a:gd name="T20" fmla="*/ 140 w 486"/>
                <a:gd name="T21" fmla="*/ 0 h 370"/>
                <a:gd name="T22" fmla="*/ 133 w 486"/>
                <a:gd name="T23" fmla="*/ 1 h 370"/>
                <a:gd name="T24" fmla="*/ 121 w 486"/>
                <a:gd name="T25" fmla="*/ 10 h 370"/>
                <a:gd name="T26" fmla="*/ 121 w 486"/>
                <a:gd name="T27" fmla="*/ 23 h 370"/>
                <a:gd name="T28" fmla="*/ 128 w 486"/>
                <a:gd name="T29" fmla="*/ 32 h 370"/>
                <a:gd name="T30" fmla="*/ 138 w 486"/>
                <a:gd name="T31" fmla="*/ 43 h 370"/>
                <a:gd name="T32" fmla="*/ 145 w 486"/>
                <a:gd name="T33" fmla="*/ 64 h 370"/>
                <a:gd name="T34" fmla="*/ 0 w 486"/>
                <a:gd name="T35" fmla="*/ 124 h 370"/>
                <a:gd name="T36" fmla="*/ 34 w 486"/>
                <a:gd name="T37" fmla="*/ 213 h 370"/>
                <a:gd name="T38" fmla="*/ 37 w 486"/>
                <a:gd name="T39" fmla="*/ 210 h 370"/>
                <a:gd name="T40" fmla="*/ 52 w 486"/>
                <a:gd name="T41" fmla="*/ 199 h 370"/>
                <a:gd name="T42" fmla="*/ 73 w 486"/>
                <a:gd name="T43" fmla="*/ 200 h 370"/>
                <a:gd name="T44" fmla="*/ 88 w 486"/>
                <a:gd name="T45" fmla="*/ 220 h 370"/>
                <a:gd name="T46" fmla="*/ 85 w 486"/>
                <a:gd name="T47" fmla="*/ 245 h 370"/>
                <a:gd name="T48" fmla="*/ 67 w 486"/>
                <a:gd name="T49" fmla="*/ 256 h 370"/>
                <a:gd name="T50" fmla="*/ 47 w 486"/>
                <a:gd name="T51" fmla="*/ 253 h 370"/>
                <a:gd name="T52" fmla="*/ 46 w 486"/>
                <a:gd name="T53" fmla="*/ 253 h 370"/>
                <a:gd name="T54" fmla="*/ 71 w 486"/>
                <a:gd name="T55" fmla="*/ 352 h 370"/>
                <a:gd name="T56" fmla="*/ 91 w 486"/>
                <a:gd name="T57" fmla="*/ 362 h 370"/>
                <a:gd name="T58" fmla="*/ 413 w 486"/>
                <a:gd name="T59" fmla="*/ 353 h 370"/>
                <a:gd name="T60" fmla="*/ 414 w 486"/>
                <a:gd name="T61" fmla="*/ 353 h 370"/>
                <a:gd name="T62" fmla="*/ 467 w 486"/>
                <a:gd name="T63" fmla="*/ 356 h 370"/>
                <a:gd name="T64" fmla="*/ 478 w 486"/>
                <a:gd name="T65" fmla="*/ 304 h 370"/>
                <a:gd name="T66" fmla="*/ 478 w 486"/>
                <a:gd name="T67" fmla="*/ 30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6" h="370">
                  <a:moveTo>
                    <a:pt x="478" y="303"/>
                  </a:moveTo>
                  <a:cubicBezTo>
                    <a:pt x="442" y="232"/>
                    <a:pt x="396" y="160"/>
                    <a:pt x="339" y="93"/>
                  </a:cubicBezTo>
                  <a:cubicBezTo>
                    <a:pt x="295" y="76"/>
                    <a:pt x="247" y="65"/>
                    <a:pt x="200" y="63"/>
                  </a:cubicBezTo>
                  <a:cubicBezTo>
                    <a:pt x="195" y="62"/>
                    <a:pt x="190" y="62"/>
                    <a:pt x="184" y="62"/>
                  </a:cubicBezTo>
                  <a:cubicBezTo>
                    <a:pt x="176" y="62"/>
                    <a:pt x="167" y="62"/>
                    <a:pt x="158" y="6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0" y="33"/>
                    <a:pt x="152" y="29"/>
                    <a:pt x="154" y="24"/>
                  </a:cubicBezTo>
                  <a:cubicBezTo>
                    <a:pt x="155" y="20"/>
                    <a:pt x="156" y="17"/>
                    <a:pt x="155" y="13"/>
                  </a:cubicBezTo>
                  <a:cubicBezTo>
                    <a:pt x="154" y="8"/>
                    <a:pt x="151" y="4"/>
                    <a:pt x="148" y="2"/>
                  </a:cubicBezTo>
                  <a:cubicBezTo>
                    <a:pt x="146" y="0"/>
                    <a:pt x="143" y="0"/>
                    <a:pt x="140" y="0"/>
                  </a:cubicBezTo>
                  <a:cubicBezTo>
                    <a:pt x="138" y="0"/>
                    <a:pt x="135" y="0"/>
                    <a:pt x="133" y="1"/>
                  </a:cubicBezTo>
                  <a:cubicBezTo>
                    <a:pt x="125" y="3"/>
                    <a:pt x="122" y="6"/>
                    <a:pt x="121" y="10"/>
                  </a:cubicBezTo>
                  <a:cubicBezTo>
                    <a:pt x="119" y="14"/>
                    <a:pt x="120" y="19"/>
                    <a:pt x="121" y="23"/>
                  </a:cubicBezTo>
                  <a:cubicBezTo>
                    <a:pt x="122" y="27"/>
                    <a:pt x="125" y="30"/>
                    <a:pt x="128" y="32"/>
                  </a:cubicBezTo>
                  <a:cubicBezTo>
                    <a:pt x="132" y="35"/>
                    <a:pt x="136" y="37"/>
                    <a:pt x="138" y="43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90" y="69"/>
                    <a:pt x="40" y="88"/>
                    <a:pt x="0" y="124"/>
                  </a:cubicBezTo>
                  <a:cubicBezTo>
                    <a:pt x="12" y="152"/>
                    <a:pt x="23" y="182"/>
                    <a:pt x="34" y="213"/>
                  </a:cubicBezTo>
                  <a:cubicBezTo>
                    <a:pt x="34" y="212"/>
                    <a:pt x="35" y="212"/>
                    <a:pt x="37" y="210"/>
                  </a:cubicBezTo>
                  <a:cubicBezTo>
                    <a:pt x="40" y="206"/>
                    <a:pt x="45" y="201"/>
                    <a:pt x="52" y="199"/>
                  </a:cubicBezTo>
                  <a:cubicBezTo>
                    <a:pt x="59" y="197"/>
                    <a:pt x="66" y="197"/>
                    <a:pt x="73" y="200"/>
                  </a:cubicBezTo>
                  <a:cubicBezTo>
                    <a:pt x="80" y="203"/>
                    <a:pt x="86" y="210"/>
                    <a:pt x="88" y="220"/>
                  </a:cubicBezTo>
                  <a:cubicBezTo>
                    <a:pt x="91" y="230"/>
                    <a:pt x="89" y="239"/>
                    <a:pt x="85" y="245"/>
                  </a:cubicBezTo>
                  <a:cubicBezTo>
                    <a:pt x="80" y="251"/>
                    <a:pt x="73" y="254"/>
                    <a:pt x="67" y="256"/>
                  </a:cubicBezTo>
                  <a:cubicBezTo>
                    <a:pt x="59" y="258"/>
                    <a:pt x="52" y="255"/>
                    <a:pt x="47" y="253"/>
                  </a:cubicBezTo>
                  <a:cubicBezTo>
                    <a:pt x="47" y="253"/>
                    <a:pt x="46" y="253"/>
                    <a:pt x="46" y="253"/>
                  </a:cubicBezTo>
                  <a:cubicBezTo>
                    <a:pt x="55" y="284"/>
                    <a:pt x="64" y="317"/>
                    <a:pt x="71" y="352"/>
                  </a:cubicBezTo>
                  <a:cubicBezTo>
                    <a:pt x="73" y="360"/>
                    <a:pt x="84" y="365"/>
                    <a:pt x="91" y="362"/>
                  </a:cubicBezTo>
                  <a:cubicBezTo>
                    <a:pt x="210" y="301"/>
                    <a:pt x="311" y="287"/>
                    <a:pt x="413" y="353"/>
                  </a:cubicBezTo>
                  <a:cubicBezTo>
                    <a:pt x="414" y="353"/>
                    <a:pt x="414" y="353"/>
                    <a:pt x="414" y="353"/>
                  </a:cubicBezTo>
                  <a:cubicBezTo>
                    <a:pt x="431" y="363"/>
                    <a:pt x="452" y="370"/>
                    <a:pt x="467" y="356"/>
                  </a:cubicBezTo>
                  <a:cubicBezTo>
                    <a:pt x="482" y="343"/>
                    <a:pt x="486" y="322"/>
                    <a:pt x="478" y="304"/>
                  </a:cubicBezTo>
                  <a:cubicBezTo>
                    <a:pt x="478" y="303"/>
                    <a:pt x="478" y="303"/>
                    <a:pt x="47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3719" y="601"/>
              <a:ext cx="758" cy="853"/>
            </a:xfrm>
            <a:custGeom>
              <a:avLst/>
              <a:gdLst>
                <a:gd name="T0" fmla="*/ 273 w 320"/>
                <a:gd name="T1" fmla="*/ 221 h 360"/>
                <a:gd name="T2" fmla="*/ 273 w 320"/>
                <a:gd name="T3" fmla="*/ 221 h 360"/>
                <a:gd name="T4" fmla="*/ 288 w 320"/>
                <a:gd name="T5" fmla="*/ 220 h 360"/>
                <a:gd name="T6" fmla="*/ 300 w 320"/>
                <a:gd name="T7" fmla="*/ 218 h 360"/>
                <a:gd name="T8" fmla="*/ 308 w 320"/>
                <a:gd name="T9" fmla="*/ 209 h 360"/>
                <a:gd name="T10" fmla="*/ 306 w 320"/>
                <a:gd name="T11" fmla="*/ 194 h 360"/>
                <a:gd name="T12" fmla="*/ 294 w 320"/>
                <a:gd name="T13" fmla="*/ 185 h 360"/>
                <a:gd name="T14" fmla="*/ 281 w 320"/>
                <a:gd name="T15" fmla="*/ 188 h 360"/>
                <a:gd name="T16" fmla="*/ 274 w 320"/>
                <a:gd name="T17" fmla="*/ 197 h 360"/>
                <a:gd name="T18" fmla="*/ 266 w 320"/>
                <a:gd name="T19" fmla="*/ 209 h 360"/>
                <a:gd name="T20" fmla="*/ 245 w 320"/>
                <a:gd name="T21" fmla="*/ 222 h 360"/>
                <a:gd name="T22" fmla="*/ 86 w 320"/>
                <a:gd name="T23" fmla="*/ 59 h 360"/>
                <a:gd name="T24" fmla="*/ 86 w 320"/>
                <a:gd name="T25" fmla="*/ 41 h 360"/>
                <a:gd name="T26" fmla="*/ 92 w 320"/>
                <a:gd name="T27" fmla="*/ 29 h 360"/>
                <a:gd name="T28" fmla="*/ 96 w 320"/>
                <a:gd name="T29" fmla="*/ 18 h 360"/>
                <a:gd name="T30" fmla="*/ 93 w 320"/>
                <a:gd name="T31" fmla="*/ 5 h 360"/>
                <a:gd name="T32" fmla="*/ 79 w 320"/>
                <a:gd name="T33" fmla="*/ 0 h 360"/>
                <a:gd name="T34" fmla="*/ 65 w 320"/>
                <a:gd name="T35" fmla="*/ 5 h 360"/>
                <a:gd name="T36" fmla="*/ 61 w 320"/>
                <a:gd name="T37" fmla="*/ 18 h 360"/>
                <a:gd name="T38" fmla="*/ 66 w 320"/>
                <a:gd name="T39" fmla="*/ 29 h 360"/>
                <a:gd name="T40" fmla="*/ 73 w 320"/>
                <a:gd name="T41" fmla="*/ 42 h 360"/>
                <a:gd name="T42" fmla="*/ 73 w 320"/>
                <a:gd name="T43" fmla="*/ 42 h 360"/>
                <a:gd name="T44" fmla="*/ 73 w 320"/>
                <a:gd name="T45" fmla="*/ 55 h 360"/>
                <a:gd name="T46" fmla="*/ 62 w 320"/>
                <a:gd name="T47" fmla="*/ 68 h 360"/>
                <a:gd name="T48" fmla="*/ 62 w 320"/>
                <a:gd name="T49" fmla="*/ 219 h 360"/>
                <a:gd name="T50" fmla="*/ 42 w 320"/>
                <a:gd name="T51" fmla="*/ 219 h 360"/>
                <a:gd name="T52" fmla="*/ 29 w 320"/>
                <a:gd name="T53" fmla="*/ 213 h 360"/>
                <a:gd name="T54" fmla="*/ 19 w 320"/>
                <a:gd name="T55" fmla="*/ 209 h 360"/>
                <a:gd name="T56" fmla="*/ 6 w 320"/>
                <a:gd name="T57" fmla="*/ 213 h 360"/>
                <a:gd name="T58" fmla="*/ 1 w 320"/>
                <a:gd name="T59" fmla="*/ 227 h 360"/>
                <a:gd name="T60" fmla="*/ 6 w 320"/>
                <a:gd name="T61" fmla="*/ 241 h 360"/>
                <a:gd name="T62" fmla="*/ 19 w 320"/>
                <a:gd name="T63" fmla="*/ 245 h 360"/>
                <a:gd name="T64" fmla="*/ 30 w 320"/>
                <a:gd name="T65" fmla="*/ 240 h 360"/>
                <a:gd name="T66" fmla="*/ 42 w 320"/>
                <a:gd name="T67" fmla="*/ 233 h 360"/>
                <a:gd name="T68" fmla="*/ 43 w 320"/>
                <a:gd name="T69" fmla="*/ 233 h 360"/>
                <a:gd name="T70" fmla="*/ 62 w 320"/>
                <a:gd name="T71" fmla="*/ 233 h 360"/>
                <a:gd name="T72" fmla="*/ 62 w 320"/>
                <a:gd name="T73" fmla="*/ 360 h 360"/>
                <a:gd name="T74" fmla="*/ 176 w 320"/>
                <a:gd name="T75" fmla="*/ 324 h 360"/>
                <a:gd name="T76" fmla="*/ 177 w 320"/>
                <a:gd name="T77" fmla="*/ 324 h 360"/>
                <a:gd name="T78" fmla="*/ 170 w 320"/>
                <a:gd name="T79" fmla="*/ 309 h 360"/>
                <a:gd name="T80" fmla="*/ 174 w 320"/>
                <a:gd name="T81" fmla="*/ 289 h 360"/>
                <a:gd name="T82" fmla="*/ 196 w 320"/>
                <a:gd name="T83" fmla="*/ 276 h 360"/>
                <a:gd name="T84" fmla="*/ 220 w 320"/>
                <a:gd name="T85" fmla="*/ 283 h 360"/>
                <a:gd name="T86" fmla="*/ 229 w 320"/>
                <a:gd name="T87" fmla="*/ 303 h 360"/>
                <a:gd name="T88" fmla="*/ 224 w 320"/>
                <a:gd name="T89" fmla="*/ 321 h 360"/>
                <a:gd name="T90" fmla="*/ 221 w 320"/>
                <a:gd name="T91" fmla="*/ 326 h 360"/>
                <a:gd name="T92" fmla="*/ 320 w 320"/>
                <a:gd name="T93" fmla="*/ 351 h 360"/>
                <a:gd name="T94" fmla="*/ 253 w 320"/>
                <a:gd name="T95" fmla="*/ 233 h 360"/>
                <a:gd name="T96" fmla="*/ 273 w 320"/>
                <a:gd name="T97" fmla="*/ 22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360">
                  <a:moveTo>
                    <a:pt x="273" y="221"/>
                  </a:moveTo>
                  <a:cubicBezTo>
                    <a:pt x="273" y="221"/>
                    <a:pt x="273" y="221"/>
                    <a:pt x="273" y="221"/>
                  </a:cubicBezTo>
                  <a:cubicBezTo>
                    <a:pt x="279" y="218"/>
                    <a:pt x="284" y="220"/>
                    <a:pt x="288" y="220"/>
                  </a:cubicBezTo>
                  <a:cubicBezTo>
                    <a:pt x="292" y="221"/>
                    <a:pt x="296" y="221"/>
                    <a:pt x="300" y="218"/>
                  </a:cubicBezTo>
                  <a:cubicBezTo>
                    <a:pt x="304" y="216"/>
                    <a:pt x="307" y="213"/>
                    <a:pt x="308" y="209"/>
                  </a:cubicBezTo>
                  <a:cubicBezTo>
                    <a:pt x="310" y="205"/>
                    <a:pt x="310" y="200"/>
                    <a:pt x="306" y="194"/>
                  </a:cubicBezTo>
                  <a:cubicBezTo>
                    <a:pt x="302" y="187"/>
                    <a:pt x="298" y="185"/>
                    <a:pt x="294" y="185"/>
                  </a:cubicBezTo>
                  <a:cubicBezTo>
                    <a:pt x="290" y="184"/>
                    <a:pt x="285" y="186"/>
                    <a:pt x="281" y="188"/>
                  </a:cubicBezTo>
                  <a:cubicBezTo>
                    <a:pt x="277" y="190"/>
                    <a:pt x="276" y="194"/>
                    <a:pt x="274" y="197"/>
                  </a:cubicBezTo>
                  <a:cubicBezTo>
                    <a:pt x="272" y="201"/>
                    <a:pt x="271" y="206"/>
                    <a:pt x="266" y="209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00" y="158"/>
                    <a:pt x="147" y="104"/>
                    <a:pt x="86" y="5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36"/>
                    <a:pt x="90" y="32"/>
                    <a:pt x="92" y="29"/>
                  </a:cubicBezTo>
                  <a:cubicBezTo>
                    <a:pt x="95" y="25"/>
                    <a:pt x="96" y="22"/>
                    <a:pt x="96" y="18"/>
                  </a:cubicBezTo>
                  <a:cubicBezTo>
                    <a:pt x="96" y="13"/>
                    <a:pt x="95" y="8"/>
                    <a:pt x="93" y="5"/>
                  </a:cubicBezTo>
                  <a:cubicBezTo>
                    <a:pt x="90" y="2"/>
                    <a:pt x="86" y="0"/>
                    <a:pt x="79" y="0"/>
                  </a:cubicBezTo>
                  <a:cubicBezTo>
                    <a:pt x="71" y="0"/>
                    <a:pt x="67" y="2"/>
                    <a:pt x="65" y="5"/>
                  </a:cubicBezTo>
                  <a:cubicBezTo>
                    <a:pt x="62" y="8"/>
                    <a:pt x="61" y="13"/>
                    <a:pt x="61" y="18"/>
                  </a:cubicBezTo>
                  <a:cubicBezTo>
                    <a:pt x="61" y="22"/>
                    <a:pt x="63" y="25"/>
                    <a:pt x="66" y="29"/>
                  </a:cubicBezTo>
                  <a:cubicBezTo>
                    <a:pt x="68" y="32"/>
                    <a:pt x="72" y="36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7" y="56"/>
                    <a:pt x="62" y="62"/>
                    <a:pt x="62" y="68"/>
                  </a:cubicBezTo>
                  <a:cubicBezTo>
                    <a:pt x="62" y="219"/>
                    <a:pt x="62" y="219"/>
                    <a:pt x="62" y="219"/>
                  </a:cubicBezTo>
                  <a:cubicBezTo>
                    <a:pt x="42" y="219"/>
                    <a:pt x="42" y="219"/>
                    <a:pt x="42" y="219"/>
                  </a:cubicBezTo>
                  <a:cubicBezTo>
                    <a:pt x="36" y="219"/>
                    <a:pt x="33" y="216"/>
                    <a:pt x="29" y="213"/>
                  </a:cubicBezTo>
                  <a:cubicBezTo>
                    <a:pt x="26" y="211"/>
                    <a:pt x="23" y="209"/>
                    <a:pt x="19" y="209"/>
                  </a:cubicBezTo>
                  <a:cubicBezTo>
                    <a:pt x="14" y="209"/>
                    <a:pt x="9" y="210"/>
                    <a:pt x="6" y="213"/>
                  </a:cubicBezTo>
                  <a:cubicBezTo>
                    <a:pt x="3" y="216"/>
                    <a:pt x="0" y="219"/>
                    <a:pt x="1" y="227"/>
                  </a:cubicBezTo>
                  <a:cubicBezTo>
                    <a:pt x="1" y="235"/>
                    <a:pt x="3" y="239"/>
                    <a:pt x="6" y="241"/>
                  </a:cubicBezTo>
                  <a:cubicBezTo>
                    <a:pt x="9" y="244"/>
                    <a:pt x="14" y="245"/>
                    <a:pt x="19" y="245"/>
                  </a:cubicBezTo>
                  <a:cubicBezTo>
                    <a:pt x="23" y="245"/>
                    <a:pt x="26" y="243"/>
                    <a:pt x="30" y="240"/>
                  </a:cubicBezTo>
                  <a:cubicBezTo>
                    <a:pt x="33" y="237"/>
                    <a:pt x="37" y="233"/>
                    <a:pt x="42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62" y="360"/>
                    <a:pt x="62" y="360"/>
                    <a:pt x="62" y="360"/>
                  </a:cubicBezTo>
                  <a:cubicBezTo>
                    <a:pt x="94" y="337"/>
                    <a:pt x="134" y="326"/>
                    <a:pt x="176" y="324"/>
                  </a:cubicBezTo>
                  <a:cubicBezTo>
                    <a:pt x="176" y="324"/>
                    <a:pt x="177" y="324"/>
                    <a:pt x="177" y="324"/>
                  </a:cubicBezTo>
                  <a:cubicBezTo>
                    <a:pt x="174" y="321"/>
                    <a:pt x="171" y="316"/>
                    <a:pt x="170" y="309"/>
                  </a:cubicBezTo>
                  <a:cubicBezTo>
                    <a:pt x="169" y="303"/>
                    <a:pt x="170" y="295"/>
                    <a:pt x="174" y="289"/>
                  </a:cubicBezTo>
                  <a:cubicBezTo>
                    <a:pt x="178" y="282"/>
                    <a:pt x="187" y="277"/>
                    <a:pt x="196" y="276"/>
                  </a:cubicBezTo>
                  <a:cubicBezTo>
                    <a:pt x="206" y="275"/>
                    <a:pt x="215" y="278"/>
                    <a:pt x="220" y="283"/>
                  </a:cubicBezTo>
                  <a:cubicBezTo>
                    <a:pt x="226" y="289"/>
                    <a:pt x="228" y="296"/>
                    <a:pt x="229" y="303"/>
                  </a:cubicBezTo>
                  <a:cubicBezTo>
                    <a:pt x="230" y="311"/>
                    <a:pt x="226" y="317"/>
                    <a:pt x="224" y="321"/>
                  </a:cubicBezTo>
                  <a:cubicBezTo>
                    <a:pt x="222" y="324"/>
                    <a:pt x="222" y="325"/>
                    <a:pt x="221" y="326"/>
                  </a:cubicBezTo>
                  <a:cubicBezTo>
                    <a:pt x="255" y="329"/>
                    <a:pt x="288" y="338"/>
                    <a:pt x="320" y="351"/>
                  </a:cubicBezTo>
                  <a:cubicBezTo>
                    <a:pt x="300" y="308"/>
                    <a:pt x="277" y="269"/>
                    <a:pt x="253" y="233"/>
                  </a:cubicBezTo>
                  <a:lnTo>
                    <a:pt x="273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3866" y="1283"/>
              <a:ext cx="878" cy="767"/>
            </a:xfrm>
            <a:custGeom>
              <a:avLst/>
              <a:gdLst>
                <a:gd name="T0" fmla="*/ 360 w 371"/>
                <a:gd name="T1" fmla="*/ 175 h 324"/>
                <a:gd name="T2" fmla="*/ 347 w 371"/>
                <a:gd name="T3" fmla="*/ 174 h 324"/>
                <a:gd name="T4" fmla="*/ 338 w 371"/>
                <a:gd name="T5" fmla="*/ 181 h 324"/>
                <a:gd name="T6" fmla="*/ 327 w 371"/>
                <a:gd name="T7" fmla="*/ 190 h 324"/>
                <a:gd name="T8" fmla="*/ 309 w 371"/>
                <a:gd name="T9" fmla="*/ 195 h 324"/>
                <a:gd name="T10" fmla="*/ 273 w 371"/>
                <a:gd name="T11" fmla="*/ 97 h 324"/>
                <a:gd name="T12" fmla="*/ 148 w 371"/>
                <a:gd name="T13" fmla="*/ 61 h 324"/>
                <a:gd name="T14" fmla="*/ 146 w 371"/>
                <a:gd name="T15" fmla="*/ 41 h 324"/>
                <a:gd name="T16" fmla="*/ 146 w 371"/>
                <a:gd name="T17" fmla="*/ 41 h 324"/>
                <a:gd name="T18" fmla="*/ 152 w 371"/>
                <a:gd name="T19" fmla="*/ 27 h 324"/>
                <a:gd name="T20" fmla="*/ 155 w 371"/>
                <a:gd name="T21" fmla="*/ 16 h 324"/>
                <a:gd name="T22" fmla="*/ 150 w 371"/>
                <a:gd name="T23" fmla="*/ 4 h 324"/>
                <a:gd name="T24" fmla="*/ 138 w 371"/>
                <a:gd name="T25" fmla="*/ 0 h 324"/>
                <a:gd name="T26" fmla="*/ 135 w 371"/>
                <a:gd name="T27" fmla="*/ 0 h 324"/>
                <a:gd name="T28" fmla="*/ 122 w 371"/>
                <a:gd name="T29" fmla="*/ 7 h 324"/>
                <a:gd name="T30" fmla="*/ 120 w 371"/>
                <a:gd name="T31" fmla="*/ 20 h 324"/>
                <a:gd name="T32" fmla="*/ 125 w 371"/>
                <a:gd name="T33" fmla="*/ 30 h 324"/>
                <a:gd name="T34" fmla="*/ 133 w 371"/>
                <a:gd name="T35" fmla="*/ 42 h 324"/>
                <a:gd name="T36" fmla="*/ 135 w 371"/>
                <a:gd name="T37" fmla="*/ 60 h 324"/>
                <a:gd name="T38" fmla="*/ 127 w 371"/>
                <a:gd name="T39" fmla="*/ 60 h 324"/>
                <a:gd name="T40" fmla="*/ 0 w 371"/>
                <a:gd name="T41" fmla="*/ 103 h 324"/>
                <a:gd name="T42" fmla="*/ 0 w 371"/>
                <a:gd name="T43" fmla="*/ 175 h 324"/>
                <a:gd name="T44" fmla="*/ 4 w 371"/>
                <a:gd name="T45" fmla="*/ 172 h 324"/>
                <a:gd name="T46" fmla="*/ 22 w 371"/>
                <a:gd name="T47" fmla="*/ 165 h 324"/>
                <a:gd name="T48" fmla="*/ 42 w 371"/>
                <a:gd name="T49" fmla="*/ 172 h 324"/>
                <a:gd name="T50" fmla="*/ 52 w 371"/>
                <a:gd name="T51" fmla="*/ 195 h 324"/>
                <a:gd name="T52" fmla="*/ 42 w 371"/>
                <a:gd name="T53" fmla="*/ 218 h 324"/>
                <a:gd name="T54" fmla="*/ 22 w 371"/>
                <a:gd name="T55" fmla="*/ 224 h 324"/>
                <a:gd name="T56" fmla="*/ 4 w 371"/>
                <a:gd name="T57" fmla="*/ 217 h 324"/>
                <a:gd name="T58" fmla="*/ 0 w 371"/>
                <a:gd name="T59" fmla="*/ 214 h 324"/>
                <a:gd name="T60" fmla="*/ 0 w 371"/>
                <a:gd name="T61" fmla="*/ 309 h 324"/>
                <a:gd name="T62" fmla="*/ 7 w 371"/>
                <a:gd name="T63" fmla="*/ 321 h 324"/>
                <a:gd name="T64" fmla="*/ 21 w 371"/>
                <a:gd name="T65" fmla="*/ 321 h 324"/>
                <a:gd name="T66" fmla="*/ 317 w 371"/>
                <a:gd name="T67" fmla="*/ 316 h 324"/>
                <a:gd name="T68" fmla="*/ 332 w 371"/>
                <a:gd name="T69" fmla="*/ 314 h 324"/>
                <a:gd name="T70" fmla="*/ 337 w 371"/>
                <a:gd name="T71" fmla="*/ 300 h 324"/>
                <a:gd name="T72" fmla="*/ 313 w 371"/>
                <a:gd name="T73" fmla="*/ 208 h 324"/>
                <a:gd name="T74" fmla="*/ 329 w 371"/>
                <a:gd name="T75" fmla="*/ 203 h 324"/>
                <a:gd name="T76" fmla="*/ 330 w 371"/>
                <a:gd name="T77" fmla="*/ 203 h 324"/>
                <a:gd name="T78" fmla="*/ 344 w 371"/>
                <a:gd name="T79" fmla="*/ 207 h 324"/>
                <a:gd name="T80" fmla="*/ 356 w 371"/>
                <a:gd name="T81" fmla="*/ 209 h 324"/>
                <a:gd name="T82" fmla="*/ 367 w 371"/>
                <a:gd name="T83" fmla="*/ 202 h 324"/>
                <a:gd name="T84" fmla="*/ 369 w 371"/>
                <a:gd name="T85" fmla="*/ 187 h 324"/>
                <a:gd name="T86" fmla="*/ 360 w 371"/>
                <a:gd name="T87" fmla="*/ 17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324">
                  <a:moveTo>
                    <a:pt x="360" y="175"/>
                  </a:moveTo>
                  <a:cubicBezTo>
                    <a:pt x="357" y="173"/>
                    <a:pt x="352" y="173"/>
                    <a:pt x="347" y="174"/>
                  </a:cubicBezTo>
                  <a:cubicBezTo>
                    <a:pt x="343" y="175"/>
                    <a:pt x="340" y="178"/>
                    <a:pt x="338" y="181"/>
                  </a:cubicBezTo>
                  <a:cubicBezTo>
                    <a:pt x="335" y="184"/>
                    <a:pt x="332" y="189"/>
                    <a:pt x="327" y="190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298" y="160"/>
                    <a:pt x="286" y="127"/>
                    <a:pt x="273" y="97"/>
                  </a:cubicBezTo>
                  <a:cubicBezTo>
                    <a:pt x="235" y="77"/>
                    <a:pt x="191" y="64"/>
                    <a:pt x="148" y="6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35"/>
                    <a:pt x="150" y="31"/>
                    <a:pt x="152" y="27"/>
                  </a:cubicBezTo>
                  <a:cubicBezTo>
                    <a:pt x="154" y="24"/>
                    <a:pt x="156" y="20"/>
                    <a:pt x="155" y="16"/>
                  </a:cubicBezTo>
                  <a:cubicBezTo>
                    <a:pt x="155" y="11"/>
                    <a:pt x="153" y="7"/>
                    <a:pt x="150" y="4"/>
                  </a:cubicBezTo>
                  <a:cubicBezTo>
                    <a:pt x="148" y="1"/>
                    <a:pt x="144" y="0"/>
                    <a:pt x="138" y="0"/>
                  </a:cubicBezTo>
                  <a:cubicBezTo>
                    <a:pt x="137" y="0"/>
                    <a:pt x="136" y="0"/>
                    <a:pt x="135" y="0"/>
                  </a:cubicBezTo>
                  <a:cubicBezTo>
                    <a:pt x="128" y="1"/>
                    <a:pt x="124" y="3"/>
                    <a:pt x="122" y="7"/>
                  </a:cubicBezTo>
                  <a:cubicBezTo>
                    <a:pt x="120" y="10"/>
                    <a:pt x="119" y="15"/>
                    <a:pt x="120" y="20"/>
                  </a:cubicBezTo>
                  <a:cubicBezTo>
                    <a:pt x="120" y="24"/>
                    <a:pt x="123" y="27"/>
                    <a:pt x="125" y="30"/>
                  </a:cubicBezTo>
                  <a:cubicBezTo>
                    <a:pt x="128" y="33"/>
                    <a:pt x="132" y="37"/>
                    <a:pt x="133" y="42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2" y="60"/>
                    <a:pt x="130" y="60"/>
                    <a:pt x="127" y="60"/>
                  </a:cubicBezTo>
                  <a:cubicBezTo>
                    <a:pt x="77" y="60"/>
                    <a:pt x="32" y="73"/>
                    <a:pt x="0" y="10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" y="174"/>
                    <a:pt x="2" y="174"/>
                    <a:pt x="4" y="172"/>
                  </a:cubicBezTo>
                  <a:cubicBezTo>
                    <a:pt x="8" y="169"/>
                    <a:pt x="14" y="165"/>
                    <a:pt x="22" y="165"/>
                  </a:cubicBezTo>
                  <a:cubicBezTo>
                    <a:pt x="28" y="165"/>
                    <a:pt x="36" y="167"/>
                    <a:pt x="42" y="172"/>
                  </a:cubicBezTo>
                  <a:cubicBezTo>
                    <a:pt x="48" y="176"/>
                    <a:pt x="52" y="185"/>
                    <a:pt x="52" y="195"/>
                  </a:cubicBezTo>
                  <a:cubicBezTo>
                    <a:pt x="51" y="205"/>
                    <a:pt x="47" y="213"/>
                    <a:pt x="42" y="218"/>
                  </a:cubicBezTo>
                  <a:cubicBezTo>
                    <a:pt x="36" y="223"/>
                    <a:pt x="29" y="224"/>
                    <a:pt x="22" y="224"/>
                  </a:cubicBezTo>
                  <a:cubicBezTo>
                    <a:pt x="14" y="224"/>
                    <a:pt x="8" y="220"/>
                    <a:pt x="4" y="217"/>
                  </a:cubicBezTo>
                  <a:cubicBezTo>
                    <a:pt x="2" y="216"/>
                    <a:pt x="1" y="215"/>
                    <a:pt x="0" y="2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3" y="319"/>
                    <a:pt x="7" y="321"/>
                  </a:cubicBezTo>
                  <a:cubicBezTo>
                    <a:pt x="12" y="324"/>
                    <a:pt x="17" y="324"/>
                    <a:pt x="21" y="321"/>
                  </a:cubicBezTo>
                  <a:cubicBezTo>
                    <a:pt x="134" y="253"/>
                    <a:pt x="222" y="264"/>
                    <a:pt x="317" y="316"/>
                  </a:cubicBezTo>
                  <a:cubicBezTo>
                    <a:pt x="322" y="318"/>
                    <a:pt x="328" y="318"/>
                    <a:pt x="332" y="314"/>
                  </a:cubicBezTo>
                  <a:cubicBezTo>
                    <a:pt x="337" y="311"/>
                    <a:pt x="339" y="305"/>
                    <a:pt x="337" y="300"/>
                  </a:cubicBezTo>
                  <a:cubicBezTo>
                    <a:pt x="330" y="268"/>
                    <a:pt x="322" y="237"/>
                    <a:pt x="313" y="208"/>
                  </a:cubicBezTo>
                  <a:cubicBezTo>
                    <a:pt x="329" y="203"/>
                    <a:pt x="329" y="203"/>
                    <a:pt x="329" y="203"/>
                  </a:cubicBezTo>
                  <a:cubicBezTo>
                    <a:pt x="330" y="203"/>
                    <a:pt x="330" y="203"/>
                    <a:pt x="330" y="203"/>
                  </a:cubicBezTo>
                  <a:cubicBezTo>
                    <a:pt x="336" y="202"/>
                    <a:pt x="340" y="205"/>
                    <a:pt x="344" y="207"/>
                  </a:cubicBezTo>
                  <a:cubicBezTo>
                    <a:pt x="348" y="209"/>
                    <a:pt x="352" y="210"/>
                    <a:pt x="356" y="209"/>
                  </a:cubicBezTo>
                  <a:cubicBezTo>
                    <a:pt x="361" y="207"/>
                    <a:pt x="365" y="205"/>
                    <a:pt x="367" y="202"/>
                  </a:cubicBezTo>
                  <a:cubicBezTo>
                    <a:pt x="369" y="199"/>
                    <a:pt x="371" y="194"/>
                    <a:pt x="369" y="187"/>
                  </a:cubicBezTo>
                  <a:cubicBezTo>
                    <a:pt x="367" y="180"/>
                    <a:pt x="364" y="176"/>
                    <a:pt x="36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3211" y="732"/>
              <a:ext cx="605" cy="733"/>
            </a:xfrm>
            <a:custGeom>
              <a:avLst/>
              <a:gdLst>
                <a:gd name="T0" fmla="*/ 242 w 256"/>
                <a:gd name="T1" fmla="*/ 0 h 310"/>
                <a:gd name="T2" fmla="*/ 234 w 256"/>
                <a:gd name="T3" fmla="*/ 3 h 310"/>
                <a:gd name="T4" fmla="*/ 73 w 256"/>
                <a:gd name="T5" fmla="*/ 167 h 310"/>
                <a:gd name="T6" fmla="*/ 52 w 256"/>
                <a:gd name="T7" fmla="*/ 154 h 310"/>
                <a:gd name="T8" fmla="*/ 45 w 256"/>
                <a:gd name="T9" fmla="*/ 142 h 310"/>
                <a:gd name="T10" fmla="*/ 38 w 256"/>
                <a:gd name="T11" fmla="*/ 133 h 310"/>
                <a:gd name="T12" fmla="*/ 25 w 256"/>
                <a:gd name="T13" fmla="*/ 130 h 310"/>
                <a:gd name="T14" fmla="*/ 13 w 256"/>
                <a:gd name="T15" fmla="*/ 139 h 310"/>
                <a:gd name="T16" fmla="*/ 10 w 256"/>
                <a:gd name="T17" fmla="*/ 154 h 310"/>
                <a:gd name="T18" fmla="*/ 19 w 256"/>
                <a:gd name="T19" fmla="*/ 163 h 310"/>
                <a:gd name="T20" fmla="*/ 31 w 256"/>
                <a:gd name="T21" fmla="*/ 165 h 310"/>
                <a:gd name="T22" fmla="*/ 46 w 256"/>
                <a:gd name="T23" fmla="*/ 166 h 310"/>
                <a:gd name="T24" fmla="*/ 46 w 256"/>
                <a:gd name="T25" fmla="*/ 166 h 310"/>
                <a:gd name="T26" fmla="*/ 66 w 256"/>
                <a:gd name="T27" fmla="*/ 178 h 310"/>
                <a:gd name="T28" fmla="*/ 0 w 256"/>
                <a:gd name="T29" fmla="*/ 293 h 310"/>
                <a:gd name="T30" fmla="*/ 100 w 256"/>
                <a:gd name="T31" fmla="*/ 270 h 310"/>
                <a:gd name="T32" fmla="*/ 98 w 256"/>
                <a:gd name="T33" fmla="*/ 266 h 310"/>
                <a:gd name="T34" fmla="*/ 93 w 256"/>
                <a:gd name="T35" fmla="*/ 248 h 310"/>
                <a:gd name="T36" fmla="*/ 102 w 256"/>
                <a:gd name="T37" fmla="*/ 228 h 310"/>
                <a:gd name="T38" fmla="*/ 125 w 256"/>
                <a:gd name="T39" fmla="*/ 221 h 310"/>
                <a:gd name="T40" fmla="*/ 148 w 256"/>
                <a:gd name="T41" fmla="*/ 234 h 310"/>
                <a:gd name="T42" fmla="*/ 151 w 256"/>
                <a:gd name="T43" fmla="*/ 254 h 310"/>
                <a:gd name="T44" fmla="*/ 144 w 256"/>
                <a:gd name="T45" fmla="*/ 270 h 310"/>
                <a:gd name="T46" fmla="*/ 256 w 256"/>
                <a:gd name="T47" fmla="*/ 310 h 310"/>
                <a:gd name="T48" fmla="*/ 256 w 256"/>
                <a:gd name="T49" fmla="*/ 191 h 310"/>
                <a:gd name="T50" fmla="*/ 252 w 256"/>
                <a:gd name="T51" fmla="*/ 194 h 310"/>
                <a:gd name="T52" fmla="*/ 234 w 256"/>
                <a:gd name="T53" fmla="*/ 201 h 310"/>
                <a:gd name="T54" fmla="*/ 214 w 256"/>
                <a:gd name="T55" fmla="*/ 195 h 310"/>
                <a:gd name="T56" fmla="*/ 204 w 256"/>
                <a:gd name="T57" fmla="*/ 172 h 310"/>
                <a:gd name="T58" fmla="*/ 214 w 256"/>
                <a:gd name="T59" fmla="*/ 149 h 310"/>
                <a:gd name="T60" fmla="*/ 234 w 256"/>
                <a:gd name="T61" fmla="*/ 142 h 310"/>
                <a:gd name="T62" fmla="*/ 251 w 256"/>
                <a:gd name="T63" fmla="*/ 149 h 310"/>
                <a:gd name="T64" fmla="*/ 256 w 256"/>
                <a:gd name="T65" fmla="*/ 152 h 310"/>
                <a:gd name="T66" fmla="*/ 256 w 256"/>
                <a:gd name="T67" fmla="*/ 14 h 310"/>
                <a:gd name="T68" fmla="*/ 242 w 256"/>
                <a:gd name="T6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310">
                  <a:moveTo>
                    <a:pt x="242" y="0"/>
                  </a:moveTo>
                  <a:cubicBezTo>
                    <a:pt x="239" y="1"/>
                    <a:pt x="236" y="2"/>
                    <a:pt x="234" y="3"/>
                  </a:cubicBezTo>
                  <a:cubicBezTo>
                    <a:pt x="173" y="49"/>
                    <a:pt x="119" y="103"/>
                    <a:pt x="73" y="167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47" y="151"/>
                    <a:pt x="46" y="146"/>
                    <a:pt x="45" y="142"/>
                  </a:cubicBezTo>
                  <a:cubicBezTo>
                    <a:pt x="43" y="139"/>
                    <a:pt x="41" y="135"/>
                    <a:pt x="38" y="133"/>
                  </a:cubicBezTo>
                  <a:cubicBezTo>
                    <a:pt x="34" y="131"/>
                    <a:pt x="29" y="129"/>
                    <a:pt x="25" y="130"/>
                  </a:cubicBezTo>
                  <a:cubicBezTo>
                    <a:pt x="21" y="130"/>
                    <a:pt x="17" y="132"/>
                    <a:pt x="13" y="139"/>
                  </a:cubicBezTo>
                  <a:cubicBezTo>
                    <a:pt x="9" y="145"/>
                    <a:pt x="9" y="150"/>
                    <a:pt x="10" y="154"/>
                  </a:cubicBezTo>
                  <a:cubicBezTo>
                    <a:pt x="12" y="158"/>
                    <a:pt x="15" y="161"/>
                    <a:pt x="19" y="163"/>
                  </a:cubicBezTo>
                  <a:cubicBezTo>
                    <a:pt x="23" y="166"/>
                    <a:pt x="26" y="166"/>
                    <a:pt x="31" y="165"/>
                  </a:cubicBezTo>
                  <a:cubicBezTo>
                    <a:pt x="35" y="165"/>
                    <a:pt x="40" y="163"/>
                    <a:pt x="46" y="166"/>
                  </a:cubicBezTo>
                  <a:cubicBezTo>
                    <a:pt x="46" y="166"/>
                    <a:pt x="46" y="166"/>
                    <a:pt x="46" y="166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42" y="213"/>
                    <a:pt x="20" y="251"/>
                    <a:pt x="0" y="293"/>
                  </a:cubicBezTo>
                  <a:cubicBezTo>
                    <a:pt x="32" y="281"/>
                    <a:pt x="66" y="273"/>
                    <a:pt x="100" y="270"/>
                  </a:cubicBezTo>
                  <a:cubicBezTo>
                    <a:pt x="100" y="269"/>
                    <a:pt x="99" y="268"/>
                    <a:pt x="98" y="266"/>
                  </a:cubicBezTo>
                  <a:cubicBezTo>
                    <a:pt x="95" y="262"/>
                    <a:pt x="92" y="256"/>
                    <a:pt x="93" y="248"/>
                  </a:cubicBezTo>
                  <a:cubicBezTo>
                    <a:pt x="94" y="241"/>
                    <a:pt x="96" y="234"/>
                    <a:pt x="102" y="228"/>
                  </a:cubicBezTo>
                  <a:cubicBezTo>
                    <a:pt x="107" y="223"/>
                    <a:pt x="116" y="220"/>
                    <a:pt x="125" y="221"/>
                  </a:cubicBezTo>
                  <a:cubicBezTo>
                    <a:pt x="135" y="222"/>
                    <a:pt x="144" y="227"/>
                    <a:pt x="148" y="234"/>
                  </a:cubicBezTo>
                  <a:cubicBezTo>
                    <a:pt x="152" y="240"/>
                    <a:pt x="152" y="248"/>
                    <a:pt x="151" y="254"/>
                  </a:cubicBezTo>
                  <a:cubicBezTo>
                    <a:pt x="151" y="261"/>
                    <a:pt x="147" y="266"/>
                    <a:pt x="144" y="270"/>
                  </a:cubicBezTo>
                  <a:cubicBezTo>
                    <a:pt x="186" y="273"/>
                    <a:pt x="225" y="286"/>
                    <a:pt x="256" y="310"/>
                  </a:cubicBezTo>
                  <a:cubicBezTo>
                    <a:pt x="256" y="191"/>
                    <a:pt x="256" y="191"/>
                    <a:pt x="256" y="191"/>
                  </a:cubicBezTo>
                  <a:cubicBezTo>
                    <a:pt x="255" y="192"/>
                    <a:pt x="254" y="193"/>
                    <a:pt x="252" y="194"/>
                  </a:cubicBezTo>
                  <a:cubicBezTo>
                    <a:pt x="248" y="197"/>
                    <a:pt x="242" y="201"/>
                    <a:pt x="234" y="201"/>
                  </a:cubicBezTo>
                  <a:cubicBezTo>
                    <a:pt x="227" y="201"/>
                    <a:pt x="220" y="200"/>
                    <a:pt x="214" y="195"/>
                  </a:cubicBezTo>
                  <a:cubicBezTo>
                    <a:pt x="208" y="190"/>
                    <a:pt x="204" y="182"/>
                    <a:pt x="204" y="172"/>
                  </a:cubicBezTo>
                  <a:cubicBezTo>
                    <a:pt x="204" y="162"/>
                    <a:pt x="208" y="153"/>
                    <a:pt x="214" y="149"/>
                  </a:cubicBezTo>
                  <a:cubicBezTo>
                    <a:pt x="220" y="144"/>
                    <a:pt x="227" y="142"/>
                    <a:pt x="234" y="142"/>
                  </a:cubicBezTo>
                  <a:cubicBezTo>
                    <a:pt x="241" y="142"/>
                    <a:pt x="247" y="146"/>
                    <a:pt x="251" y="149"/>
                  </a:cubicBezTo>
                  <a:cubicBezTo>
                    <a:pt x="254" y="151"/>
                    <a:pt x="255" y="152"/>
                    <a:pt x="256" y="152"/>
                  </a:cubicBezTo>
                  <a:cubicBezTo>
                    <a:pt x="256" y="14"/>
                    <a:pt x="256" y="14"/>
                    <a:pt x="256" y="14"/>
                  </a:cubicBezTo>
                  <a:cubicBezTo>
                    <a:pt x="256" y="7"/>
                    <a:pt x="2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927" y="1283"/>
              <a:ext cx="1034" cy="767"/>
            </a:xfrm>
            <a:custGeom>
              <a:avLst/>
              <a:gdLst>
                <a:gd name="T0" fmla="*/ 432 w 437"/>
                <a:gd name="T1" fmla="*/ 181 h 324"/>
                <a:gd name="T2" fmla="*/ 419 w 437"/>
                <a:gd name="T3" fmla="*/ 177 h 324"/>
                <a:gd name="T4" fmla="*/ 408 w 437"/>
                <a:gd name="T5" fmla="*/ 181 h 324"/>
                <a:gd name="T6" fmla="*/ 395 w 437"/>
                <a:gd name="T7" fmla="*/ 187 h 324"/>
                <a:gd name="T8" fmla="*/ 376 w 437"/>
                <a:gd name="T9" fmla="*/ 187 h 324"/>
                <a:gd name="T10" fmla="*/ 376 w 437"/>
                <a:gd name="T11" fmla="*/ 110 h 324"/>
                <a:gd name="T12" fmla="*/ 245 w 437"/>
                <a:gd name="T13" fmla="*/ 60 h 324"/>
                <a:gd name="T14" fmla="*/ 247 w 437"/>
                <a:gd name="T15" fmla="*/ 42 h 324"/>
                <a:gd name="T16" fmla="*/ 254 w 437"/>
                <a:gd name="T17" fmla="*/ 30 h 324"/>
                <a:gd name="T18" fmla="*/ 260 w 437"/>
                <a:gd name="T19" fmla="*/ 20 h 324"/>
                <a:gd name="T20" fmla="*/ 258 w 437"/>
                <a:gd name="T21" fmla="*/ 7 h 324"/>
                <a:gd name="T22" fmla="*/ 244 w 437"/>
                <a:gd name="T23" fmla="*/ 0 h 324"/>
                <a:gd name="T24" fmla="*/ 242 w 437"/>
                <a:gd name="T25" fmla="*/ 0 h 324"/>
                <a:gd name="T26" fmla="*/ 230 w 437"/>
                <a:gd name="T27" fmla="*/ 4 h 324"/>
                <a:gd name="T28" fmla="*/ 225 w 437"/>
                <a:gd name="T29" fmla="*/ 16 h 324"/>
                <a:gd name="T30" fmla="*/ 228 w 437"/>
                <a:gd name="T31" fmla="*/ 27 h 324"/>
                <a:gd name="T32" fmla="*/ 234 w 437"/>
                <a:gd name="T33" fmla="*/ 41 h 324"/>
                <a:gd name="T34" fmla="*/ 234 w 437"/>
                <a:gd name="T35" fmla="*/ 41 h 324"/>
                <a:gd name="T36" fmla="*/ 231 w 437"/>
                <a:gd name="T37" fmla="*/ 60 h 324"/>
                <a:gd name="T38" fmla="*/ 230 w 437"/>
                <a:gd name="T39" fmla="*/ 60 h 324"/>
                <a:gd name="T40" fmla="*/ 105 w 437"/>
                <a:gd name="T41" fmla="*/ 93 h 324"/>
                <a:gd name="T42" fmla="*/ 67 w 437"/>
                <a:gd name="T43" fmla="*/ 196 h 324"/>
                <a:gd name="T44" fmla="*/ 44 w 437"/>
                <a:gd name="T45" fmla="*/ 190 h 324"/>
                <a:gd name="T46" fmla="*/ 33 w 437"/>
                <a:gd name="T47" fmla="*/ 181 h 324"/>
                <a:gd name="T48" fmla="*/ 24 w 437"/>
                <a:gd name="T49" fmla="*/ 174 h 324"/>
                <a:gd name="T50" fmla="*/ 10 w 437"/>
                <a:gd name="T51" fmla="*/ 175 h 324"/>
                <a:gd name="T52" fmla="*/ 2 w 437"/>
                <a:gd name="T53" fmla="*/ 187 h 324"/>
                <a:gd name="T54" fmla="*/ 3 w 437"/>
                <a:gd name="T55" fmla="*/ 202 h 324"/>
                <a:gd name="T56" fmla="*/ 15 w 437"/>
                <a:gd name="T57" fmla="*/ 209 h 324"/>
                <a:gd name="T58" fmla="*/ 26 w 437"/>
                <a:gd name="T59" fmla="*/ 207 h 324"/>
                <a:gd name="T60" fmla="*/ 41 w 437"/>
                <a:gd name="T61" fmla="*/ 203 h 324"/>
                <a:gd name="T62" fmla="*/ 41 w 437"/>
                <a:gd name="T63" fmla="*/ 203 h 324"/>
                <a:gd name="T64" fmla="*/ 63 w 437"/>
                <a:gd name="T65" fmla="*/ 209 h 324"/>
                <a:gd name="T66" fmla="*/ 38 w 437"/>
                <a:gd name="T67" fmla="*/ 300 h 324"/>
                <a:gd name="T68" fmla="*/ 43 w 437"/>
                <a:gd name="T69" fmla="*/ 314 h 324"/>
                <a:gd name="T70" fmla="*/ 58 w 437"/>
                <a:gd name="T71" fmla="*/ 315 h 324"/>
                <a:gd name="T72" fmla="*/ 355 w 437"/>
                <a:gd name="T73" fmla="*/ 321 h 324"/>
                <a:gd name="T74" fmla="*/ 369 w 437"/>
                <a:gd name="T75" fmla="*/ 321 h 324"/>
                <a:gd name="T76" fmla="*/ 376 w 437"/>
                <a:gd name="T77" fmla="*/ 309 h 324"/>
                <a:gd name="T78" fmla="*/ 376 w 437"/>
                <a:gd name="T79" fmla="*/ 201 h 324"/>
                <a:gd name="T80" fmla="*/ 395 w 437"/>
                <a:gd name="T81" fmla="*/ 201 h 324"/>
                <a:gd name="T82" fmla="*/ 395 w 437"/>
                <a:gd name="T83" fmla="*/ 201 h 324"/>
                <a:gd name="T84" fmla="*/ 408 w 437"/>
                <a:gd name="T85" fmla="*/ 208 h 324"/>
                <a:gd name="T86" fmla="*/ 419 w 437"/>
                <a:gd name="T87" fmla="*/ 213 h 324"/>
                <a:gd name="T88" fmla="*/ 431 w 437"/>
                <a:gd name="T89" fmla="*/ 209 h 324"/>
                <a:gd name="T90" fmla="*/ 437 w 437"/>
                <a:gd name="T91" fmla="*/ 195 h 324"/>
                <a:gd name="T92" fmla="*/ 432 w 437"/>
                <a:gd name="T93" fmla="*/ 18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324">
                  <a:moveTo>
                    <a:pt x="432" y="181"/>
                  </a:moveTo>
                  <a:cubicBezTo>
                    <a:pt x="428" y="178"/>
                    <a:pt x="424" y="177"/>
                    <a:pt x="419" y="177"/>
                  </a:cubicBezTo>
                  <a:cubicBezTo>
                    <a:pt x="415" y="177"/>
                    <a:pt x="411" y="179"/>
                    <a:pt x="408" y="181"/>
                  </a:cubicBezTo>
                  <a:cubicBezTo>
                    <a:pt x="405" y="184"/>
                    <a:pt x="401" y="187"/>
                    <a:pt x="395" y="187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76" y="110"/>
                    <a:pt x="376" y="110"/>
                    <a:pt x="376" y="110"/>
                  </a:cubicBezTo>
                  <a:cubicBezTo>
                    <a:pt x="345" y="76"/>
                    <a:pt x="297" y="60"/>
                    <a:pt x="245" y="60"/>
                  </a:cubicBezTo>
                  <a:cubicBezTo>
                    <a:pt x="247" y="42"/>
                    <a:pt x="247" y="42"/>
                    <a:pt x="247" y="42"/>
                  </a:cubicBezTo>
                  <a:cubicBezTo>
                    <a:pt x="248" y="37"/>
                    <a:pt x="252" y="33"/>
                    <a:pt x="254" y="30"/>
                  </a:cubicBezTo>
                  <a:cubicBezTo>
                    <a:pt x="257" y="27"/>
                    <a:pt x="259" y="24"/>
                    <a:pt x="260" y="20"/>
                  </a:cubicBezTo>
                  <a:cubicBezTo>
                    <a:pt x="261" y="15"/>
                    <a:pt x="260" y="10"/>
                    <a:pt x="258" y="7"/>
                  </a:cubicBezTo>
                  <a:cubicBezTo>
                    <a:pt x="255" y="3"/>
                    <a:pt x="252" y="1"/>
                    <a:pt x="244" y="0"/>
                  </a:cubicBezTo>
                  <a:cubicBezTo>
                    <a:pt x="243" y="0"/>
                    <a:pt x="243" y="0"/>
                    <a:pt x="242" y="0"/>
                  </a:cubicBezTo>
                  <a:cubicBezTo>
                    <a:pt x="236" y="0"/>
                    <a:pt x="232" y="1"/>
                    <a:pt x="230" y="4"/>
                  </a:cubicBezTo>
                  <a:cubicBezTo>
                    <a:pt x="227" y="7"/>
                    <a:pt x="225" y="11"/>
                    <a:pt x="225" y="16"/>
                  </a:cubicBezTo>
                  <a:cubicBezTo>
                    <a:pt x="224" y="20"/>
                    <a:pt x="226" y="24"/>
                    <a:pt x="228" y="27"/>
                  </a:cubicBezTo>
                  <a:cubicBezTo>
                    <a:pt x="230" y="31"/>
                    <a:pt x="234" y="35"/>
                    <a:pt x="234" y="41"/>
                  </a:cubicBezTo>
                  <a:cubicBezTo>
                    <a:pt x="234" y="41"/>
                    <a:pt x="234" y="41"/>
                    <a:pt x="234" y="41"/>
                  </a:cubicBezTo>
                  <a:cubicBezTo>
                    <a:pt x="231" y="60"/>
                    <a:pt x="231" y="60"/>
                    <a:pt x="231" y="60"/>
                  </a:cubicBezTo>
                  <a:cubicBezTo>
                    <a:pt x="231" y="60"/>
                    <a:pt x="231" y="60"/>
                    <a:pt x="230" y="60"/>
                  </a:cubicBezTo>
                  <a:cubicBezTo>
                    <a:pt x="188" y="62"/>
                    <a:pt x="144" y="74"/>
                    <a:pt x="105" y="93"/>
                  </a:cubicBezTo>
                  <a:cubicBezTo>
                    <a:pt x="91" y="125"/>
                    <a:pt x="78" y="159"/>
                    <a:pt x="67" y="196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38" y="189"/>
                    <a:pt x="36" y="184"/>
                    <a:pt x="33" y="181"/>
                  </a:cubicBezTo>
                  <a:cubicBezTo>
                    <a:pt x="30" y="178"/>
                    <a:pt x="28" y="175"/>
                    <a:pt x="24" y="174"/>
                  </a:cubicBezTo>
                  <a:cubicBezTo>
                    <a:pt x="19" y="173"/>
                    <a:pt x="14" y="173"/>
                    <a:pt x="10" y="175"/>
                  </a:cubicBezTo>
                  <a:cubicBezTo>
                    <a:pt x="7" y="176"/>
                    <a:pt x="3" y="180"/>
                    <a:pt x="2" y="187"/>
                  </a:cubicBezTo>
                  <a:cubicBezTo>
                    <a:pt x="0" y="194"/>
                    <a:pt x="1" y="199"/>
                    <a:pt x="3" y="202"/>
                  </a:cubicBezTo>
                  <a:cubicBezTo>
                    <a:pt x="6" y="205"/>
                    <a:pt x="10" y="207"/>
                    <a:pt x="15" y="209"/>
                  </a:cubicBezTo>
                  <a:cubicBezTo>
                    <a:pt x="19" y="210"/>
                    <a:pt x="22" y="209"/>
                    <a:pt x="26" y="207"/>
                  </a:cubicBezTo>
                  <a:cubicBezTo>
                    <a:pt x="30" y="205"/>
                    <a:pt x="35" y="202"/>
                    <a:pt x="41" y="203"/>
                  </a:cubicBezTo>
                  <a:cubicBezTo>
                    <a:pt x="41" y="203"/>
                    <a:pt x="41" y="203"/>
                    <a:pt x="41" y="203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54" y="238"/>
                    <a:pt x="46" y="268"/>
                    <a:pt x="38" y="300"/>
                  </a:cubicBezTo>
                  <a:cubicBezTo>
                    <a:pt x="37" y="305"/>
                    <a:pt x="39" y="311"/>
                    <a:pt x="43" y="314"/>
                  </a:cubicBezTo>
                  <a:cubicBezTo>
                    <a:pt x="48" y="317"/>
                    <a:pt x="54" y="318"/>
                    <a:pt x="58" y="315"/>
                  </a:cubicBezTo>
                  <a:cubicBezTo>
                    <a:pt x="161" y="259"/>
                    <a:pt x="252" y="259"/>
                    <a:pt x="355" y="321"/>
                  </a:cubicBezTo>
                  <a:cubicBezTo>
                    <a:pt x="359" y="324"/>
                    <a:pt x="365" y="324"/>
                    <a:pt x="369" y="321"/>
                  </a:cubicBezTo>
                  <a:cubicBezTo>
                    <a:pt x="373" y="319"/>
                    <a:pt x="376" y="314"/>
                    <a:pt x="376" y="309"/>
                  </a:cubicBezTo>
                  <a:cubicBezTo>
                    <a:pt x="376" y="201"/>
                    <a:pt x="376" y="201"/>
                    <a:pt x="376" y="201"/>
                  </a:cubicBezTo>
                  <a:cubicBezTo>
                    <a:pt x="395" y="201"/>
                    <a:pt x="395" y="201"/>
                    <a:pt x="395" y="201"/>
                  </a:cubicBezTo>
                  <a:cubicBezTo>
                    <a:pt x="395" y="201"/>
                    <a:pt x="395" y="201"/>
                    <a:pt x="395" y="201"/>
                  </a:cubicBezTo>
                  <a:cubicBezTo>
                    <a:pt x="401" y="201"/>
                    <a:pt x="405" y="205"/>
                    <a:pt x="408" y="208"/>
                  </a:cubicBezTo>
                  <a:cubicBezTo>
                    <a:pt x="411" y="211"/>
                    <a:pt x="414" y="213"/>
                    <a:pt x="419" y="213"/>
                  </a:cubicBezTo>
                  <a:cubicBezTo>
                    <a:pt x="424" y="213"/>
                    <a:pt x="428" y="212"/>
                    <a:pt x="431" y="209"/>
                  </a:cubicBezTo>
                  <a:cubicBezTo>
                    <a:pt x="434" y="207"/>
                    <a:pt x="437" y="203"/>
                    <a:pt x="437" y="195"/>
                  </a:cubicBezTo>
                  <a:cubicBezTo>
                    <a:pt x="437" y="187"/>
                    <a:pt x="435" y="184"/>
                    <a:pt x="432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757" y="2100"/>
              <a:ext cx="168" cy="563"/>
            </a:xfrm>
            <a:custGeom>
              <a:avLst/>
              <a:gdLst>
                <a:gd name="T0" fmla="*/ 0 w 71"/>
                <a:gd name="T1" fmla="*/ 238 h 238"/>
                <a:gd name="T2" fmla="*/ 18 w 71"/>
                <a:gd name="T3" fmla="*/ 238 h 238"/>
                <a:gd name="T4" fmla="*/ 18 w 71"/>
                <a:gd name="T5" fmla="*/ 233 h 238"/>
                <a:gd name="T6" fmla="*/ 13 w 71"/>
                <a:gd name="T7" fmla="*/ 226 h 238"/>
                <a:gd name="T8" fmla="*/ 6 w 71"/>
                <a:gd name="T9" fmla="*/ 208 h 238"/>
                <a:gd name="T10" fmla="*/ 12 w 71"/>
                <a:gd name="T11" fmla="*/ 188 h 238"/>
                <a:gd name="T12" fmla="*/ 35 w 71"/>
                <a:gd name="T13" fmla="*/ 178 h 238"/>
                <a:gd name="T14" fmla="*/ 59 w 71"/>
                <a:gd name="T15" fmla="*/ 188 h 238"/>
                <a:gd name="T16" fmla="*/ 65 w 71"/>
                <a:gd name="T17" fmla="*/ 208 h 238"/>
                <a:gd name="T18" fmla="*/ 59 w 71"/>
                <a:gd name="T19" fmla="*/ 225 h 238"/>
                <a:gd name="T20" fmla="*/ 55 w 71"/>
                <a:gd name="T21" fmla="*/ 231 h 238"/>
                <a:gd name="T22" fmla="*/ 55 w 71"/>
                <a:gd name="T23" fmla="*/ 238 h 238"/>
                <a:gd name="T24" fmla="*/ 71 w 71"/>
                <a:gd name="T25" fmla="*/ 238 h 238"/>
                <a:gd name="T26" fmla="*/ 71 w 71"/>
                <a:gd name="T27" fmla="*/ 0 h 238"/>
                <a:gd name="T28" fmla="*/ 0 w 71"/>
                <a:gd name="T29" fmla="*/ 0 h 238"/>
                <a:gd name="T30" fmla="*/ 0 w 71"/>
                <a:gd name="T3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238">
                  <a:moveTo>
                    <a:pt x="0" y="238"/>
                  </a:moveTo>
                  <a:cubicBezTo>
                    <a:pt x="18" y="238"/>
                    <a:pt x="18" y="238"/>
                    <a:pt x="18" y="238"/>
                  </a:cubicBezTo>
                  <a:cubicBezTo>
                    <a:pt x="18" y="233"/>
                    <a:pt x="18" y="233"/>
                    <a:pt x="18" y="233"/>
                  </a:cubicBezTo>
                  <a:cubicBezTo>
                    <a:pt x="18" y="231"/>
                    <a:pt x="17" y="231"/>
                    <a:pt x="13" y="226"/>
                  </a:cubicBezTo>
                  <a:cubicBezTo>
                    <a:pt x="10" y="222"/>
                    <a:pt x="6" y="216"/>
                    <a:pt x="6" y="208"/>
                  </a:cubicBezTo>
                  <a:cubicBezTo>
                    <a:pt x="6" y="201"/>
                    <a:pt x="8" y="194"/>
                    <a:pt x="12" y="188"/>
                  </a:cubicBezTo>
                  <a:cubicBezTo>
                    <a:pt x="17" y="182"/>
                    <a:pt x="26" y="178"/>
                    <a:pt x="35" y="178"/>
                  </a:cubicBezTo>
                  <a:cubicBezTo>
                    <a:pt x="45" y="178"/>
                    <a:pt x="54" y="182"/>
                    <a:pt x="59" y="188"/>
                  </a:cubicBezTo>
                  <a:cubicBezTo>
                    <a:pt x="64" y="194"/>
                    <a:pt x="65" y="201"/>
                    <a:pt x="65" y="208"/>
                  </a:cubicBezTo>
                  <a:cubicBezTo>
                    <a:pt x="65" y="216"/>
                    <a:pt x="61" y="222"/>
                    <a:pt x="59" y="225"/>
                  </a:cubicBezTo>
                  <a:cubicBezTo>
                    <a:pt x="55" y="230"/>
                    <a:pt x="55" y="230"/>
                    <a:pt x="55" y="231"/>
                  </a:cubicBezTo>
                  <a:cubicBezTo>
                    <a:pt x="55" y="238"/>
                    <a:pt x="55" y="238"/>
                    <a:pt x="55" y="238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757" y="2549"/>
              <a:ext cx="168" cy="642"/>
            </a:xfrm>
            <a:custGeom>
              <a:avLst/>
              <a:gdLst>
                <a:gd name="T0" fmla="*/ 71 w 71"/>
                <a:gd name="T1" fmla="*/ 72 h 271"/>
                <a:gd name="T2" fmla="*/ 43 w 71"/>
                <a:gd name="T3" fmla="*/ 72 h 271"/>
                <a:gd name="T4" fmla="*/ 43 w 71"/>
                <a:gd name="T5" fmla="*/ 41 h 271"/>
                <a:gd name="T6" fmla="*/ 49 w 71"/>
                <a:gd name="T7" fmla="*/ 29 h 271"/>
                <a:gd name="T8" fmla="*/ 53 w 71"/>
                <a:gd name="T9" fmla="*/ 18 h 271"/>
                <a:gd name="T10" fmla="*/ 50 w 71"/>
                <a:gd name="T11" fmla="*/ 5 h 271"/>
                <a:gd name="T12" fmla="*/ 36 w 71"/>
                <a:gd name="T13" fmla="*/ 0 h 271"/>
                <a:gd name="T14" fmla="*/ 21 w 71"/>
                <a:gd name="T15" fmla="*/ 5 h 271"/>
                <a:gd name="T16" fmla="*/ 18 w 71"/>
                <a:gd name="T17" fmla="*/ 18 h 271"/>
                <a:gd name="T18" fmla="*/ 22 w 71"/>
                <a:gd name="T19" fmla="*/ 29 h 271"/>
                <a:gd name="T20" fmla="*/ 30 w 71"/>
                <a:gd name="T21" fmla="*/ 42 h 271"/>
                <a:gd name="T22" fmla="*/ 30 w 71"/>
                <a:gd name="T23" fmla="*/ 42 h 271"/>
                <a:gd name="T24" fmla="*/ 30 w 71"/>
                <a:gd name="T25" fmla="*/ 72 h 271"/>
                <a:gd name="T26" fmla="*/ 0 w 71"/>
                <a:gd name="T27" fmla="*/ 72 h 271"/>
                <a:gd name="T28" fmla="*/ 0 w 71"/>
                <a:gd name="T29" fmla="*/ 271 h 271"/>
                <a:gd name="T30" fmla="*/ 71 w 71"/>
                <a:gd name="T31" fmla="*/ 257 h 271"/>
                <a:gd name="T32" fmla="*/ 71 w 71"/>
                <a:gd name="T33" fmla="*/ 7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271">
                  <a:moveTo>
                    <a:pt x="71" y="72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6"/>
                    <a:pt x="47" y="32"/>
                    <a:pt x="49" y="29"/>
                  </a:cubicBezTo>
                  <a:cubicBezTo>
                    <a:pt x="52" y="25"/>
                    <a:pt x="53" y="22"/>
                    <a:pt x="53" y="18"/>
                  </a:cubicBezTo>
                  <a:cubicBezTo>
                    <a:pt x="53" y="13"/>
                    <a:pt x="52" y="8"/>
                    <a:pt x="50" y="5"/>
                  </a:cubicBezTo>
                  <a:cubicBezTo>
                    <a:pt x="47" y="2"/>
                    <a:pt x="43" y="0"/>
                    <a:pt x="36" y="0"/>
                  </a:cubicBezTo>
                  <a:cubicBezTo>
                    <a:pt x="28" y="0"/>
                    <a:pt x="24" y="2"/>
                    <a:pt x="21" y="5"/>
                  </a:cubicBezTo>
                  <a:cubicBezTo>
                    <a:pt x="19" y="8"/>
                    <a:pt x="18" y="13"/>
                    <a:pt x="18" y="18"/>
                  </a:cubicBezTo>
                  <a:cubicBezTo>
                    <a:pt x="18" y="22"/>
                    <a:pt x="20" y="25"/>
                    <a:pt x="22" y="29"/>
                  </a:cubicBezTo>
                  <a:cubicBezTo>
                    <a:pt x="25" y="32"/>
                    <a:pt x="29" y="36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71" y="257"/>
                    <a:pt x="71" y="257"/>
                    <a:pt x="71" y="257"/>
                  </a:cubicBezTo>
                  <a:lnTo>
                    <a:pt x="71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842" y="3676"/>
              <a:ext cx="112" cy="163"/>
            </a:xfrm>
            <a:custGeom>
              <a:avLst/>
              <a:gdLst>
                <a:gd name="T0" fmla="*/ 35 w 47"/>
                <a:gd name="T1" fmla="*/ 34 h 69"/>
                <a:gd name="T2" fmla="*/ 24 w 47"/>
                <a:gd name="T3" fmla="*/ 25 h 69"/>
                <a:gd name="T4" fmla="*/ 23 w 47"/>
                <a:gd name="T5" fmla="*/ 25 h 69"/>
                <a:gd name="T6" fmla="*/ 13 w 47"/>
                <a:gd name="T7" fmla="*/ 0 h 69"/>
                <a:gd name="T8" fmla="*/ 0 w 47"/>
                <a:gd name="T9" fmla="*/ 5 h 69"/>
                <a:gd name="T10" fmla="*/ 11 w 47"/>
                <a:gd name="T11" fmla="*/ 31 h 69"/>
                <a:gd name="T12" fmla="*/ 11 w 47"/>
                <a:gd name="T13" fmla="*/ 45 h 69"/>
                <a:gd name="T14" fmla="*/ 11 w 47"/>
                <a:gd name="T15" fmla="*/ 56 h 69"/>
                <a:gd name="T16" fmla="*/ 20 w 47"/>
                <a:gd name="T17" fmla="*/ 67 h 69"/>
                <a:gd name="T18" fmla="*/ 35 w 47"/>
                <a:gd name="T19" fmla="*/ 66 h 69"/>
                <a:gd name="T20" fmla="*/ 46 w 47"/>
                <a:gd name="T21" fmla="*/ 55 h 69"/>
                <a:gd name="T22" fmla="*/ 44 w 47"/>
                <a:gd name="T23" fmla="*/ 42 h 69"/>
                <a:gd name="T24" fmla="*/ 35 w 47"/>
                <a:gd name="T2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34"/>
                  </a:moveTo>
                  <a:cubicBezTo>
                    <a:pt x="32" y="32"/>
                    <a:pt x="26" y="30"/>
                    <a:pt x="24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36"/>
                    <a:pt x="12" y="41"/>
                    <a:pt x="11" y="45"/>
                  </a:cubicBezTo>
                  <a:cubicBezTo>
                    <a:pt x="10" y="49"/>
                    <a:pt x="10" y="52"/>
                    <a:pt x="11" y="56"/>
                  </a:cubicBezTo>
                  <a:cubicBezTo>
                    <a:pt x="13" y="61"/>
                    <a:pt x="16" y="65"/>
                    <a:pt x="20" y="67"/>
                  </a:cubicBezTo>
                  <a:cubicBezTo>
                    <a:pt x="24" y="69"/>
                    <a:pt x="28" y="69"/>
                    <a:pt x="35" y="66"/>
                  </a:cubicBezTo>
                  <a:cubicBezTo>
                    <a:pt x="42" y="63"/>
                    <a:pt x="45" y="59"/>
                    <a:pt x="46" y="55"/>
                  </a:cubicBezTo>
                  <a:cubicBezTo>
                    <a:pt x="47" y="51"/>
                    <a:pt x="46" y="47"/>
                    <a:pt x="44" y="42"/>
                  </a:cubicBezTo>
                  <a:cubicBezTo>
                    <a:pt x="42" y="38"/>
                    <a:pt x="39" y="36"/>
                    <a:pt x="3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790" y="3479"/>
              <a:ext cx="795" cy="569"/>
            </a:xfrm>
            <a:custGeom>
              <a:avLst/>
              <a:gdLst>
                <a:gd name="T0" fmla="*/ 300 w 336"/>
                <a:gd name="T1" fmla="*/ 0 h 240"/>
                <a:gd name="T2" fmla="*/ 274 w 336"/>
                <a:gd name="T3" fmla="*/ 11 h 240"/>
                <a:gd name="T4" fmla="*/ 264 w 336"/>
                <a:gd name="T5" fmla="*/ 38 h 240"/>
                <a:gd name="T6" fmla="*/ 231 w 336"/>
                <a:gd name="T7" fmla="*/ 143 h 240"/>
                <a:gd name="T8" fmla="*/ 164 w 336"/>
                <a:gd name="T9" fmla="*/ 165 h 240"/>
                <a:gd name="T10" fmla="*/ 70 w 336"/>
                <a:gd name="T11" fmla="*/ 95 h 240"/>
                <a:gd name="T12" fmla="*/ 54 w 336"/>
                <a:gd name="T13" fmla="*/ 99 h 240"/>
                <a:gd name="T14" fmla="*/ 56 w 336"/>
                <a:gd name="T15" fmla="*/ 102 h 240"/>
                <a:gd name="T16" fmla="*/ 63 w 336"/>
                <a:gd name="T17" fmla="*/ 107 h 240"/>
                <a:gd name="T18" fmla="*/ 77 w 336"/>
                <a:gd name="T19" fmla="*/ 120 h 240"/>
                <a:gd name="T20" fmla="*/ 79 w 336"/>
                <a:gd name="T21" fmla="*/ 141 h 240"/>
                <a:gd name="T22" fmla="*/ 62 w 336"/>
                <a:gd name="T23" fmla="*/ 159 h 240"/>
                <a:gd name="T24" fmla="*/ 37 w 336"/>
                <a:gd name="T25" fmla="*/ 160 h 240"/>
                <a:gd name="T26" fmla="*/ 23 w 336"/>
                <a:gd name="T27" fmla="*/ 144 h 240"/>
                <a:gd name="T28" fmla="*/ 22 w 336"/>
                <a:gd name="T29" fmla="*/ 125 h 240"/>
                <a:gd name="T30" fmla="*/ 23 w 336"/>
                <a:gd name="T31" fmla="*/ 118 h 240"/>
                <a:gd name="T32" fmla="*/ 18 w 336"/>
                <a:gd name="T33" fmla="*/ 108 h 240"/>
                <a:gd name="T34" fmla="*/ 0 w 336"/>
                <a:gd name="T35" fmla="*/ 112 h 240"/>
                <a:gd name="T36" fmla="*/ 156 w 336"/>
                <a:gd name="T37" fmla="*/ 235 h 240"/>
                <a:gd name="T38" fmla="*/ 281 w 336"/>
                <a:gd name="T39" fmla="*/ 193 h 240"/>
                <a:gd name="T40" fmla="*/ 335 w 336"/>
                <a:gd name="T41" fmla="*/ 38 h 240"/>
                <a:gd name="T42" fmla="*/ 326 w 336"/>
                <a:gd name="T43" fmla="*/ 11 h 240"/>
                <a:gd name="T44" fmla="*/ 300 w 336"/>
                <a:gd name="T4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240">
                  <a:moveTo>
                    <a:pt x="300" y="0"/>
                  </a:moveTo>
                  <a:cubicBezTo>
                    <a:pt x="290" y="0"/>
                    <a:pt x="280" y="4"/>
                    <a:pt x="274" y="11"/>
                  </a:cubicBezTo>
                  <a:cubicBezTo>
                    <a:pt x="267" y="18"/>
                    <a:pt x="264" y="28"/>
                    <a:pt x="264" y="38"/>
                  </a:cubicBezTo>
                  <a:cubicBezTo>
                    <a:pt x="264" y="93"/>
                    <a:pt x="249" y="125"/>
                    <a:pt x="231" y="143"/>
                  </a:cubicBezTo>
                  <a:cubicBezTo>
                    <a:pt x="213" y="161"/>
                    <a:pt x="190" y="167"/>
                    <a:pt x="164" y="165"/>
                  </a:cubicBezTo>
                  <a:cubicBezTo>
                    <a:pt x="128" y="161"/>
                    <a:pt x="89" y="136"/>
                    <a:pt x="70" y="95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4"/>
                    <a:pt x="58" y="104"/>
                    <a:pt x="63" y="107"/>
                  </a:cubicBezTo>
                  <a:cubicBezTo>
                    <a:pt x="67" y="109"/>
                    <a:pt x="74" y="113"/>
                    <a:pt x="77" y="120"/>
                  </a:cubicBezTo>
                  <a:cubicBezTo>
                    <a:pt x="79" y="127"/>
                    <a:pt x="81" y="134"/>
                    <a:pt x="79" y="141"/>
                  </a:cubicBezTo>
                  <a:cubicBezTo>
                    <a:pt x="77" y="148"/>
                    <a:pt x="71" y="155"/>
                    <a:pt x="62" y="159"/>
                  </a:cubicBezTo>
                  <a:cubicBezTo>
                    <a:pt x="53" y="164"/>
                    <a:pt x="43" y="163"/>
                    <a:pt x="37" y="160"/>
                  </a:cubicBezTo>
                  <a:cubicBezTo>
                    <a:pt x="30" y="156"/>
                    <a:pt x="25" y="150"/>
                    <a:pt x="23" y="144"/>
                  </a:cubicBezTo>
                  <a:cubicBezTo>
                    <a:pt x="20" y="137"/>
                    <a:pt x="21" y="130"/>
                    <a:pt x="22" y="125"/>
                  </a:cubicBezTo>
                  <a:cubicBezTo>
                    <a:pt x="23" y="120"/>
                    <a:pt x="23" y="119"/>
                    <a:pt x="23" y="11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7" y="182"/>
                    <a:pt x="90" y="228"/>
                    <a:pt x="156" y="235"/>
                  </a:cubicBezTo>
                  <a:cubicBezTo>
                    <a:pt x="200" y="240"/>
                    <a:pt x="247" y="227"/>
                    <a:pt x="281" y="193"/>
                  </a:cubicBezTo>
                  <a:cubicBezTo>
                    <a:pt x="315" y="159"/>
                    <a:pt x="335" y="106"/>
                    <a:pt x="335" y="38"/>
                  </a:cubicBezTo>
                  <a:cubicBezTo>
                    <a:pt x="336" y="28"/>
                    <a:pt x="332" y="18"/>
                    <a:pt x="326" y="11"/>
                  </a:cubicBezTo>
                  <a:cubicBezTo>
                    <a:pt x="319" y="4"/>
                    <a:pt x="309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241" y="3027"/>
              <a:ext cx="864" cy="710"/>
            </a:xfrm>
            <a:custGeom>
              <a:avLst/>
              <a:gdLst>
                <a:gd name="T0" fmla="*/ 300 w 365"/>
                <a:gd name="T1" fmla="*/ 158 h 300"/>
                <a:gd name="T2" fmla="*/ 345 w 365"/>
                <a:gd name="T3" fmla="*/ 147 h 300"/>
                <a:gd name="T4" fmla="*/ 361 w 365"/>
                <a:gd name="T5" fmla="*/ 110 h 300"/>
                <a:gd name="T6" fmla="*/ 343 w 365"/>
                <a:gd name="T7" fmla="*/ 88 h 300"/>
                <a:gd name="T8" fmla="*/ 293 w 365"/>
                <a:gd name="T9" fmla="*/ 100 h 300"/>
                <a:gd name="T10" fmla="*/ 286 w 365"/>
                <a:gd name="T11" fmla="*/ 96 h 300"/>
                <a:gd name="T12" fmla="*/ 290 w 365"/>
                <a:gd name="T13" fmla="*/ 89 h 300"/>
                <a:gd name="T14" fmla="*/ 317 w 365"/>
                <a:gd name="T15" fmla="*/ 80 h 300"/>
                <a:gd name="T16" fmla="*/ 334 w 365"/>
                <a:gd name="T17" fmla="*/ 75 h 300"/>
                <a:gd name="T18" fmla="*/ 353 w 365"/>
                <a:gd name="T19" fmla="*/ 39 h 300"/>
                <a:gd name="T20" fmla="*/ 316 w 365"/>
                <a:gd name="T21" fmla="*/ 19 h 300"/>
                <a:gd name="T22" fmla="*/ 209 w 365"/>
                <a:gd name="T23" fmla="*/ 45 h 300"/>
                <a:gd name="T24" fmla="*/ 201 w 365"/>
                <a:gd name="T25" fmla="*/ 41 h 300"/>
                <a:gd name="T26" fmla="*/ 206 w 365"/>
                <a:gd name="T27" fmla="*/ 34 h 300"/>
                <a:gd name="T28" fmla="*/ 218 w 365"/>
                <a:gd name="T29" fmla="*/ 30 h 300"/>
                <a:gd name="T30" fmla="*/ 218 w 365"/>
                <a:gd name="T31" fmla="*/ 0 h 300"/>
                <a:gd name="T32" fmla="*/ 199 w 365"/>
                <a:gd name="T33" fmla="*/ 0 h 300"/>
                <a:gd name="T34" fmla="*/ 143 w 365"/>
                <a:gd name="T35" fmla="*/ 4 h 300"/>
                <a:gd name="T36" fmla="*/ 68 w 365"/>
                <a:gd name="T37" fmla="*/ 99 h 300"/>
                <a:gd name="T38" fmla="*/ 48 w 365"/>
                <a:gd name="T39" fmla="*/ 114 h 300"/>
                <a:gd name="T40" fmla="*/ 0 w 365"/>
                <a:gd name="T41" fmla="*/ 133 h 300"/>
                <a:gd name="T42" fmla="*/ 41 w 365"/>
                <a:gd name="T43" fmla="*/ 297 h 300"/>
                <a:gd name="T44" fmla="*/ 113 w 365"/>
                <a:gd name="T45" fmla="*/ 282 h 300"/>
                <a:gd name="T46" fmla="*/ 267 w 365"/>
                <a:gd name="T47" fmla="*/ 283 h 300"/>
                <a:gd name="T48" fmla="*/ 267 w 365"/>
                <a:gd name="T49" fmla="*/ 283 h 300"/>
                <a:gd name="T50" fmla="*/ 323 w 365"/>
                <a:gd name="T51" fmla="*/ 268 h 300"/>
                <a:gd name="T52" fmla="*/ 339 w 365"/>
                <a:gd name="T53" fmla="*/ 256 h 300"/>
                <a:gd name="T54" fmla="*/ 341 w 365"/>
                <a:gd name="T55" fmla="*/ 237 h 300"/>
                <a:gd name="T56" fmla="*/ 335 w 365"/>
                <a:gd name="T57" fmla="*/ 226 h 300"/>
                <a:gd name="T58" fmla="*/ 293 w 365"/>
                <a:gd name="T59" fmla="*/ 235 h 300"/>
                <a:gd name="T60" fmla="*/ 286 w 365"/>
                <a:gd name="T61" fmla="*/ 230 h 300"/>
                <a:gd name="T62" fmla="*/ 291 w 365"/>
                <a:gd name="T63" fmla="*/ 223 h 300"/>
                <a:gd name="T64" fmla="*/ 339 w 365"/>
                <a:gd name="T65" fmla="*/ 212 h 300"/>
                <a:gd name="T66" fmla="*/ 357 w 365"/>
                <a:gd name="T67" fmla="*/ 199 h 300"/>
                <a:gd name="T68" fmla="*/ 361 w 365"/>
                <a:gd name="T69" fmla="*/ 177 h 300"/>
                <a:gd name="T70" fmla="*/ 347 w 365"/>
                <a:gd name="T71" fmla="*/ 159 h 300"/>
                <a:gd name="T72" fmla="*/ 344 w 365"/>
                <a:gd name="T73" fmla="*/ 160 h 300"/>
                <a:gd name="T74" fmla="*/ 303 w 365"/>
                <a:gd name="T75" fmla="*/ 169 h 300"/>
                <a:gd name="T76" fmla="*/ 296 w 365"/>
                <a:gd name="T77" fmla="*/ 165 h 300"/>
                <a:gd name="T78" fmla="*/ 300 w 365"/>
                <a:gd name="T79" fmla="*/ 1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300">
                  <a:moveTo>
                    <a:pt x="300" y="158"/>
                  </a:moveTo>
                  <a:cubicBezTo>
                    <a:pt x="345" y="147"/>
                    <a:pt x="345" y="147"/>
                    <a:pt x="345" y="147"/>
                  </a:cubicBezTo>
                  <a:cubicBezTo>
                    <a:pt x="359" y="144"/>
                    <a:pt x="365" y="124"/>
                    <a:pt x="361" y="110"/>
                  </a:cubicBezTo>
                  <a:cubicBezTo>
                    <a:pt x="359" y="101"/>
                    <a:pt x="352" y="93"/>
                    <a:pt x="343" y="88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0" y="101"/>
                    <a:pt x="287" y="99"/>
                    <a:pt x="286" y="96"/>
                  </a:cubicBezTo>
                  <a:cubicBezTo>
                    <a:pt x="285" y="93"/>
                    <a:pt x="287" y="89"/>
                    <a:pt x="290" y="89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34" y="75"/>
                    <a:pt x="334" y="75"/>
                    <a:pt x="334" y="75"/>
                  </a:cubicBezTo>
                  <a:cubicBezTo>
                    <a:pt x="354" y="69"/>
                    <a:pt x="356" y="51"/>
                    <a:pt x="353" y="39"/>
                  </a:cubicBezTo>
                  <a:cubicBezTo>
                    <a:pt x="350" y="25"/>
                    <a:pt x="338" y="13"/>
                    <a:pt x="316" y="19"/>
                  </a:cubicBezTo>
                  <a:cubicBezTo>
                    <a:pt x="237" y="39"/>
                    <a:pt x="288" y="23"/>
                    <a:pt x="209" y="45"/>
                  </a:cubicBezTo>
                  <a:cubicBezTo>
                    <a:pt x="206" y="46"/>
                    <a:pt x="202" y="44"/>
                    <a:pt x="201" y="41"/>
                  </a:cubicBezTo>
                  <a:cubicBezTo>
                    <a:pt x="201" y="38"/>
                    <a:pt x="203" y="35"/>
                    <a:pt x="206" y="34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2" y="0"/>
                    <a:pt x="206" y="0"/>
                    <a:pt x="199" y="0"/>
                  </a:cubicBezTo>
                  <a:cubicBezTo>
                    <a:pt x="173" y="0"/>
                    <a:pt x="148" y="2"/>
                    <a:pt x="143" y="4"/>
                  </a:cubicBezTo>
                  <a:cubicBezTo>
                    <a:pt x="115" y="17"/>
                    <a:pt x="119" y="32"/>
                    <a:pt x="68" y="99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1" y="297"/>
                    <a:pt x="41" y="297"/>
                    <a:pt x="41" y="297"/>
                  </a:cubicBezTo>
                  <a:cubicBezTo>
                    <a:pt x="113" y="282"/>
                    <a:pt x="113" y="282"/>
                    <a:pt x="113" y="282"/>
                  </a:cubicBezTo>
                  <a:cubicBezTo>
                    <a:pt x="176" y="296"/>
                    <a:pt x="203" y="300"/>
                    <a:pt x="267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323" y="268"/>
                    <a:pt x="323" y="268"/>
                    <a:pt x="323" y="268"/>
                  </a:cubicBezTo>
                  <a:cubicBezTo>
                    <a:pt x="330" y="266"/>
                    <a:pt x="335" y="262"/>
                    <a:pt x="339" y="256"/>
                  </a:cubicBezTo>
                  <a:cubicBezTo>
                    <a:pt x="342" y="250"/>
                    <a:pt x="343" y="243"/>
                    <a:pt x="341" y="237"/>
                  </a:cubicBezTo>
                  <a:cubicBezTo>
                    <a:pt x="340" y="233"/>
                    <a:pt x="338" y="229"/>
                    <a:pt x="335" y="226"/>
                  </a:cubicBezTo>
                  <a:cubicBezTo>
                    <a:pt x="293" y="235"/>
                    <a:pt x="293" y="235"/>
                    <a:pt x="293" y="235"/>
                  </a:cubicBezTo>
                  <a:cubicBezTo>
                    <a:pt x="290" y="236"/>
                    <a:pt x="287" y="233"/>
                    <a:pt x="286" y="230"/>
                  </a:cubicBezTo>
                  <a:cubicBezTo>
                    <a:pt x="285" y="227"/>
                    <a:pt x="288" y="224"/>
                    <a:pt x="291" y="223"/>
                  </a:cubicBezTo>
                  <a:cubicBezTo>
                    <a:pt x="307" y="220"/>
                    <a:pt x="322" y="216"/>
                    <a:pt x="339" y="212"/>
                  </a:cubicBezTo>
                  <a:cubicBezTo>
                    <a:pt x="346" y="210"/>
                    <a:pt x="353" y="206"/>
                    <a:pt x="357" y="199"/>
                  </a:cubicBezTo>
                  <a:cubicBezTo>
                    <a:pt x="361" y="193"/>
                    <a:pt x="363" y="185"/>
                    <a:pt x="361" y="177"/>
                  </a:cubicBezTo>
                  <a:cubicBezTo>
                    <a:pt x="359" y="169"/>
                    <a:pt x="354" y="162"/>
                    <a:pt x="347" y="159"/>
                  </a:cubicBezTo>
                  <a:cubicBezTo>
                    <a:pt x="346" y="159"/>
                    <a:pt x="345" y="159"/>
                    <a:pt x="344" y="160"/>
                  </a:cubicBezTo>
                  <a:cubicBezTo>
                    <a:pt x="303" y="169"/>
                    <a:pt x="303" y="169"/>
                    <a:pt x="303" y="169"/>
                  </a:cubicBezTo>
                  <a:cubicBezTo>
                    <a:pt x="300" y="170"/>
                    <a:pt x="296" y="168"/>
                    <a:pt x="296" y="165"/>
                  </a:cubicBezTo>
                  <a:cubicBezTo>
                    <a:pt x="295" y="162"/>
                    <a:pt x="297" y="158"/>
                    <a:pt x="30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898" y="3283"/>
              <a:ext cx="445" cy="717"/>
            </a:xfrm>
            <a:custGeom>
              <a:avLst/>
              <a:gdLst>
                <a:gd name="T0" fmla="*/ 125 w 188"/>
                <a:gd name="T1" fmla="*/ 15 h 303"/>
                <a:gd name="T2" fmla="*/ 111 w 188"/>
                <a:gd name="T3" fmla="*/ 1 h 303"/>
                <a:gd name="T4" fmla="*/ 101 w 188"/>
                <a:gd name="T5" fmla="*/ 1 h 303"/>
                <a:gd name="T6" fmla="*/ 17 w 188"/>
                <a:gd name="T7" fmla="*/ 24 h 303"/>
                <a:gd name="T8" fmla="*/ 3 w 188"/>
                <a:gd name="T9" fmla="*/ 49 h 303"/>
                <a:gd name="T10" fmla="*/ 64 w 188"/>
                <a:gd name="T11" fmla="*/ 287 h 303"/>
                <a:gd name="T12" fmla="*/ 89 w 188"/>
                <a:gd name="T13" fmla="*/ 300 h 303"/>
                <a:gd name="T14" fmla="*/ 171 w 188"/>
                <a:gd name="T15" fmla="*/ 273 h 303"/>
                <a:gd name="T16" fmla="*/ 185 w 188"/>
                <a:gd name="T17" fmla="*/ 247 h 303"/>
                <a:gd name="T18" fmla="*/ 125 w 188"/>
                <a:gd name="T19" fmla="*/ 15 h 303"/>
                <a:gd name="T20" fmla="*/ 158 w 188"/>
                <a:gd name="T21" fmla="*/ 240 h 303"/>
                <a:gd name="T22" fmla="*/ 120 w 188"/>
                <a:gd name="T23" fmla="*/ 265 h 303"/>
                <a:gd name="T24" fmla="*/ 94 w 188"/>
                <a:gd name="T25" fmla="*/ 227 h 303"/>
                <a:gd name="T26" fmla="*/ 133 w 188"/>
                <a:gd name="T27" fmla="*/ 202 h 303"/>
                <a:gd name="T28" fmla="*/ 158 w 188"/>
                <a:gd name="T29" fmla="*/ 24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303">
                  <a:moveTo>
                    <a:pt x="125" y="15"/>
                  </a:moveTo>
                  <a:cubicBezTo>
                    <a:pt x="123" y="8"/>
                    <a:pt x="118" y="3"/>
                    <a:pt x="111" y="1"/>
                  </a:cubicBezTo>
                  <a:cubicBezTo>
                    <a:pt x="108" y="0"/>
                    <a:pt x="104" y="0"/>
                    <a:pt x="101" y="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7" y="27"/>
                    <a:pt x="0" y="39"/>
                    <a:pt x="3" y="49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97"/>
                    <a:pt x="79" y="303"/>
                    <a:pt x="89" y="300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81" y="269"/>
                    <a:pt x="188" y="257"/>
                    <a:pt x="185" y="247"/>
                  </a:cubicBezTo>
                  <a:lnTo>
                    <a:pt x="125" y="15"/>
                  </a:lnTo>
                  <a:close/>
                  <a:moveTo>
                    <a:pt x="158" y="240"/>
                  </a:moveTo>
                  <a:cubicBezTo>
                    <a:pt x="154" y="258"/>
                    <a:pt x="137" y="269"/>
                    <a:pt x="120" y="265"/>
                  </a:cubicBezTo>
                  <a:cubicBezTo>
                    <a:pt x="102" y="262"/>
                    <a:pt x="91" y="245"/>
                    <a:pt x="94" y="227"/>
                  </a:cubicBezTo>
                  <a:cubicBezTo>
                    <a:pt x="98" y="210"/>
                    <a:pt x="115" y="198"/>
                    <a:pt x="133" y="202"/>
                  </a:cubicBezTo>
                  <a:cubicBezTo>
                    <a:pt x="150" y="205"/>
                    <a:pt x="161" y="222"/>
                    <a:pt x="15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911888" y="1440065"/>
            <a:ext cx="3375096" cy="701236"/>
            <a:chOff x="6782240" y="1941072"/>
            <a:chExt cx="4571559" cy="954123"/>
          </a:xfrm>
        </p:grpSpPr>
        <p:sp>
          <p:nvSpPr>
            <p:cNvPr id="19" name="TextBox 18"/>
            <p:cNvSpPr txBox="1"/>
            <p:nvPr/>
          </p:nvSpPr>
          <p:spPr>
            <a:xfrm>
              <a:off x="6879871" y="1941072"/>
              <a:ext cx="170921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2240" y="2267040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4911888" y="2160125"/>
            <a:ext cx="3375096" cy="746856"/>
            <a:chOff x="6782240" y="1879000"/>
            <a:chExt cx="4571559" cy="1016195"/>
          </a:xfrm>
        </p:grpSpPr>
        <p:sp>
          <p:nvSpPr>
            <p:cNvPr id="22" name="TextBox 21"/>
            <p:cNvSpPr txBox="1"/>
            <p:nvPr/>
          </p:nvSpPr>
          <p:spPr>
            <a:xfrm>
              <a:off x="6782339" y="1879000"/>
              <a:ext cx="170921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2240" y="2267040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4911888" y="2952192"/>
            <a:ext cx="3375096" cy="722198"/>
            <a:chOff x="6782240" y="1912551"/>
            <a:chExt cx="4571559" cy="982644"/>
          </a:xfrm>
        </p:grpSpPr>
        <p:sp>
          <p:nvSpPr>
            <p:cNvPr id="25" name="TextBox 24"/>
            <p:cNvSpPr txBox="1"/>
            <p:nvPr/>
          </p:nvSpPr>
          <p:spPr>
            <a:xfrm>
              <a:off x="6828695" y="1912551"/>
              <a:ext cx="170921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240" y="2267040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4911888" y="3744259"/>
            <a:ext cx="3375096" cy="699718"/>
            <a:chOff x="6782240" y="1943138"/>
            <a:chExt cx="4571559" cy="952057"/>
          </a:xfrm>
        </p:grpSpPr>
        <p:sp>
          <p:nvSpPr>
            <p:cNvPr id="28" name="TextBox 27"/>
            <p:cNvSpPr txBox="1"/>
            <p:nvPr/>
          </p:nvSpPr>
          <p:spPr>
            <a:xfrm>
              <a:off x="6828695" y="1943138"/>
              <a:ext cx="1709219" cy="418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240" y="2267040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4399713" y="1614072"/>
            <a:ext cx="404495" cy="402672"/>
            <a:chOff x="5987351" y="2196154"/>
            <a:chExt cx="547887" cy="547887"/>
          </a:xfrm>
        </p:grpSpPr>
        <p:sp>
          <p:nvSpPr>
            <p:cNvPr id="31" name="Teardrop 33"/>
            <p:cNvSpPr/>
            <p:nvPr/>
          </p:nvSpPr>
          <p:spPr>
            <a:xfrm rot="18877745">
              <a:off x="5987351" y="2196154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8"/>
            <p:cNvSpPr>
              <a:spLocks noChangeAspect="1"/>
            </p:cNvSpPr>
            <p:nvPr/>
          </p:nvSpPr>
          <p:spPr bwMode="auto">
            <a:xfrm>
              <a:off x="6132631" y="2340884"/>
              <a:ext cx="257327" cy="2584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673445">
                <a:defRPr/>
              </a:pPr>
              <a:endParaRPr lang="es-ES" sz="4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4399714" y="3893566"/>
            <a:ext cx="404495" cy="402672"/>
            <a:chOff x="5987352" y="5297701"/>
            <a:chExt cx="547887" cy="547887"/>
          </a:xfrm>
        </p:grpSpPr>
        <p:sp>
          <p:nvSpPr>
            <p:cNvPr id="34" name="Teardrop 36"/>
            <p:cNvSpPr/>
            <p:nvPr/>
          </p:nvSpPr>
          <p:spPr>
            <a:xfrm rot="18877745">
              <a:off x="5987352" y="5297701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6"/>
            <p:cNvSpPr>
              <a:spLocks noChangeAspect="1" noChangeArrowheads="1"/>
            </p:cNvSpPr>
            <p:nvPr/>
          </p:nvSpPr>
          <p:spPr bwMode="auto">
            <a:xfrm>
              <a:off x="6120144" y="5463067"/>
              <a:ext cx="301086" cy="260571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8"/>
          <p:cNvGrpSpPr/>
          <p:nvPr/>
        </p:nvGrpSpPr>
        <p:grpSpPr>
          <a:xfrm>
            <a:off x="4399713" y="2373903"/>
            <a:ext cx="404495" cy="402672"/>
            <a:chOff x="5987351" y="3230003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1" y="3230003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4688"/>
            <p:cNvGrpSpPr>
              <a:grpSpLocks noChangeAspect="1"/>
            </p:cNvGrpSpPr>
            <p:nvPr/>
          </p:nvGrpSpPr>
          <p:grpSpPr bwMode="auto">
            <a:xfrm>
              <a:off x="6128838" y="3344639"/>
              <a:ext cx="300966" cy="286055"/>
              <a:chOff x="1835150" y="2800349"/>
              <a:chExt cx="382588" cy="363538"/>
            </a:xfrm>
            <a:solidFill>
              <a:schemeClr val="bg1"/>
            </a:solidFill>
          </p:grpSpPr>
          <p:sp>
            <p:nvSpPr>
              <p:cNvPr id="39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45"/>
          <p:cNvGrpSpPr/>
          <p:nvPr/>
        </p:nvGrpSpPr>
        <p:grpSpPr>
          <a:xfrm>
            <a:off x="4399713" y="3133734"/>
            <a:ext cx="404495" cy="402672"/>
            <a:chOff x="5987351" y="4263852"/>
            <a:chExt cx="547887" cy="547887"/>
          </a:xfrm>
        </p:grpSpPr>
        <p:sp>
          <p:nvSpPr>
            <p:cNvPr id="44" name="Teardrop 46"/>
            <p:cNvSpPr/>
            <p:nvPr/>
          </p:nvSpPr>
          <p:spPr>
            <a:xfrm rot="18877745">
              <a:off x="5987351" y="4263852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99"/>
            <p:cNvSpPr>
              <a:spLocks noChangeAspect="1" noChangeArrowheads="1"/>
            </p:cNvSpPr>
            <p:nvPr/>
          </p:nvSpPr>
          <p:spPr bwMode="auto">
            <a:xfrm>
              <a:off x="6109068" y="4377574"/>
              <a:ext cx="292744" cy="280426"/>
            </a:xfrm>
            <a:custGeom>
              <a:avLst/>
              <a:gdLst>
                <a:gd name="T0" fmla="*/ 1229 w 1665"/>
                <a:gd name="T1" fmla="*/ 561 h 1598"/>
                <a:gd name="T2" fmla="*/ 911 w 1665"/>
                <a:gd name="T3" fmla="*/ 686 h 1598"/>
                <a:gd name="T4" fmla="*/ 1246 w 1665"/>
                <a:gd name="T5" fmla="*/ 419 h 1598"/>
                <a:gd name="T6" fmla="*/ 1664 w 1665"/>
                <a:gd name="T7" fmla="*/ 76 h 1598"/>
                <a:gd name="T8" fmla="*/ 1597 w 1665"/>
                <a:gd name="T9" fmla="*/ 0 h 1598"/>
                <a:gd name="T10" fmla="*/ 1530 w 1665"/>
                <a:gd name="T11" fmla="*/ 76 h 1598"/>
                <a:gd name="T12" fmla="*/ 1246 w 1665"/>
                <a:gd name="T13" fmla="*/ 276 h 1598"/>
                <a:gd name="T14" fmla="*/ 769 w 1665"/>
                <a:gd name="T15" fmla="*/ 686 h 1598"/>
                <a:gd name="T16" fmla="*/ 435 w 1665"/>
                <a:gd name="T17" fmla="*/ 561 h 1598"/>
                <a:gd name="T18" fmla="*/ 0 w 1665"/>
                <a:gd name="T19" fmla="*/ 1288 h 1598"/>
                <a:gd name="T20" fmla="*/ 201 w 1665"/>
                <a:gd name="T21" fmla="*/ 1597 h 1598"/>
                <a:gd name="T22" fmla="*/ 836 w 1665"/>
                <a:gd name="T23" fmla="*/ 1255 h 1598"/>
                <a:gd name="T24" fmla="*/ 1463 w 1665"/>
                <a:gd name="T25" fmla="*/ 1597 h 1598"/>
                <a:gd name="T26" fmla="*/ 1664 w 1665"/>
                <a:gd name="T27" fmla="*/ 1288 h 1598"/>
                <a:gd name="T28" fmla="*/ 1229 w 1665"/>
                <a:gd name="T29" fmla="*/ 561 h 1598"/>
                <a:gd name="T30" fmla="*/ 1246 w 1665"/>
                <a:gd name="T31" fmla="*/ 811 h 1598"/>
                <a:gd name="T32" fmla="*/ 1338 w 1665"/>
                <a:gd name="T33" fmla="*/ 903 h 1598"/>
                <a:gd name="T34" fmla="*/ 1246 w 1665"/>
                <a:gd name="T35" fmla="*/ 995 h 1598"/>
                <a:gd name="T36" fmla="*/ 1162 w 1665"/>
                <a:gd name="T37" fmla="*/ 903 h 1598"/>
                <a:gd name="T38" fmla="*/ 1246 w 1665"/>
                <a:gd name="T39" fmla="*/ 811 h 1598"/>
                <a:gd name="T40" fmla="*/ 627 w 1665"/>
                <a:gd name="T41" fmla="*/ 1112 h 1598"/>
                <a:gd name="T42" fmla="*/ 485 w 1665"/>
                <a:gd name="T43" fmla="*/ 1112 h 1598"/>
                <a:gd name="T44" fmla="*/ 485 w 1665"/>
                <a:gd name="T45" fmla="*/ 1255 h 1598"/>
                <a:gd name="T46" fmla="*/ 351 w 1665"/>
                <a:gd name="T47" fmla="*/ 1255 h 1598"/>
                <a:gd name="T48" fmla="*/ 351 w 1665"/>
                <a:gd name="T49" fmla="*/ 1112 h 1598"/>
                <a:gd name="T50" fmla="*/ 209 w 1665"/>
                <a:gd name="T51" fmla="*/ 1112 h 1598"/>
                <a:gd name="T52" fmla="*/ 209 w 1665"/>
                <a:gd name="T53" fmla="*/ 970 h 1598"/>
                <a:gd name="T54" fmla="*/ 351 w 1665"/>
                <a:gd name="T55" fmla="*/ 970 h 1598"/>
                <a:gd name="T56" fmla="*/ 351 w 1665"/>
                <a:gd name="T57" fmla="*/ 836 h 1598"/>
                <a:gd name="T58" fmla="*/ 485 w 1665"/>
                <a:gd name="T59" fmla="*/ 836 h 1598"/>
                <a:gd name="T60" fmla="*/ 485 w 1665"/>
                <a:gd name="T61" fmla="*/ 970 h 1598"/>
                <a:gd name="T62" fmla="*/ 627 w 1665"/>
                <a:gd name="T63" fmla="*/ 970 h 1598"/>
                <a:gd name="T64" fmla="*/ 627 w 1665"/>
                <a:gd name="T65" fmla="*/ 1112 h 1598"/>
                <a:gd name="T66" fmla="*/ 1020 w 1665"/>
                <a:gd name="T67" fmla="*/ 1045 h 1598"/>
                <a:gd name="T68" fmla="*/ 1112 w 1665"/>
                <a:gd name="T69" fmla="*/ 954 h 1598"/>
                <a:gd name="T70" fmla="*/ 1204 w 1665"/>
                <a:gd name="T71" fmla="*/ 1045 h 1598"/>
                <a:gd name="T72" fmla="*/ 1112 w 1665"/>
                <a:gd name="T73" fmla="*/ 1129 h 1598"/>
                <a:gd name="T74" fmla="*/ 1020 w 1665"/>
                <a:gd name="T75" fmla="*/ 1045 h 1598"/>
                <a:gd name="T76" fmla="*/ 1246 w 1665"/>
                <a:gd name="T77" fmla="*/ 1271 h 1598"/>
                <a:gd name="T78" fmla="*/ 1162 w 1665"/>
                <a:gd name="T79" fmla="*/ 1179 h 1598"/>
                <a:gd name="T80" fmla="*/ 1246 w 1665"/>
                <a:gd name="T81" fmla="*/ 1087 h 1598"/>
                <a:gd name="T82" fmla="*/ 1338 w 1665"/>
                <a:gd name="T83" fmla="*/ 1179 h 1598"/>
                <a:gd name="T84" fmla="*/ 1246 w 1665"/>
                <a:gd name="T85" fmla="*/ 1271 h 1598"/>
                <a:gd name="T86" fmla="*/ 1480 w 1665"/>
                <a:gd name="T87" fmla="*/ 1045 h 1598"/>
                <a:gd name="T88" fmla="*/ 1388 w 1665"/>
                <a:gd name="T89" fmla="*/ 1129 h 1598"/>
                <a:gd name="T90" fmla="*/ 1296 w 1665"/>
                <a:gd name="T91" fmla="*/ 1045 h 1598"/>
                <a:gd name="T92" fmla="*/ 1388 w 1665"/>
                <a:gd name="T93" fmla="*/ 954 h 1598"/>
                <a:gd name="T94" fmla="*/ 1480 w 1665"/>
                <a:gd name="T95" fmla="*/ 1045 h 1598"/>
                <a:gd name="T96" fmla="*/ 1480 w 1665"/>
                <a:gd name="T97" fmla="*/ 1045 h 1598"/>
                <a:gd name="T98" fmla="*/ 1480 w 1665"/>
                <a:gd name="T99" fmla="*/ 1045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5" h="1598">
                  <a:moveTo>
                    <a:pt x="1229" y="561"/>
                  </a:moveTo>
                  <a:cubicBezTo>
                    <a:pt x="1079" y="561"/>
                    <a:pt x="1028" y="653"/>
                    <a:pt x="911" y="686"/>
                  </a:cubicBezTo>
                  <a:cubicBezTo>
                    <a:pt x="928" y="552"/>
                    <a:pt x="1012" y="419"/>
                    <a:pt x="1246" y="419"/>
                  </a:cubicBezTo>
                  <a:cubicBezTo>
                    <a:pt x="1580" y="419"/>
                    <a:pt x="1664" y="193"/>
                    <a:pt x="1664" y="76"/>
                  </a:cubicBezTo>
                  <a:cubicBezTo>
                    <a:pt x="1664" y="34"/>
                    <a:pt x="1630" y="0"/>
                    <a:pt x="1597" y="0"/>
                  </a:cubicBezTo>
                  <a:cubicBezTo>
                    <a:pt x="1555" y="0"/>
                    <a:pt x="1530" y="34"/>
                    <a:pt x="1530" y="76"/>
                  </a:cubicBezTo>
                  <a:cubicBezTo>
                    <a:pt x="1530" y="84"/>
                    <a:pt x="1522" y="276"/>
                    <a:pt x="1246" y="276"/>
                  </a:cubicBezTo>
                  <a:cubicBezTo>
                    <a:pt x="870" y="276"/>
                    <a:pt x="786" y="535"/>
                    <a:pt x="769" y="686"/>
                  </a:cubicBezTo>
                  <a:cubicBezTo>
                    <a:pt x="644" y="661"/>
                    <a:pt x="594" y="561"/>
                    <a:pt x="435" y="561"/>
                  </a:cubicBezTo>
                  <a:cubicBezTo>
                    <a:pt x="268" y="561"/>
                    <a:pt x="0" y="887"/>
                    <a:pt x="0" y="1288"/>
                  </a:cubicBezTo>
                  <a:cubicBezTo>
                    <a:pt x="0" y="1489"/>
                    <a:pt x="100" y="1597"/>
                    <a:pt x="201" y="1597"/>
                  </a:cubicBezTo>
                  <a:cubicBezTo>
                    <a:pt x="418" y="1597"/>
                    <a:pt x="460" y="1255"/>
                    <a:pt x="836" y="1255"/>
                  </a:cubicBezTo>
                  <a:cubicBezTo>
                    <a:pt x="1204" y="1255"/>
                    <a:pt x="1246" y="1597"/>
                    <a:pt x="1463" y="1597"/>
                  </a:cubicBezTo>
                  <a:cubicBezTo>
                    <a:pt x="1564" y="1597"/>
                    <a:pt x="1664" y="1497"/>
                    <a:pt x="1664" y="1288"/>
                  </a:cubicBezTo>
                  <a:cubicBezTo>
                    <a:pt x="1664" y="887"/>
                    <a:pt x="1405" y="561"/>
                    <a:pt x="1229" y="561"/>
                  </a:cubicBezTo>
                  <a:close/>
                  <a:moveTo>
                    <a:pt x="1246" y="811"/>
                  </a:moveTo>
                  <a:cubicBezTo>
                    <a:pt x="1296" y="811"/>
                    <a:pt x="1338" y="853"/>
                    <a:pt x="1338" y="903"/>
                  </a:cubicBezTo>
                  <a:cubicBezTo>
                    <a:pt x="1338" y="954"/>
                    <a:pt x="1296" y="995"/>
                    <a:pt x="1246" y="995"/>
                  </a:cubicBezTo>
                  <a:cubicBezTo>
                    <a:pt x="1204" y="995"/>
                    <a:pt x="1162" y="954"/>
                    <a:pt x="1162" y="903"/>
                  </a:cubicBezTo>
                  <a:cubicBezTo>
                    <a:pt x="1162" y="853"/>
                    <a:pt x="1204" y="811"/>
                    <a:pt x="1246" y="811"/>
                  </a:cubicBezTo>
                  <a:close/>
                  <a:moveTo>
                    <a:pt x="627" y="1112"/>
                  </a:moveTo>
                  <a:cubicBezTo>
                    <a:pt x="485" y="1112"/>
                    <a:pt x="485" y="1112"/>
                    <a:pt x="485" y="1112"/>
                  </a:cubicBezTo>
                  <a:cubicBezTo>
                    <a:pt x="485" y="1255"/>
                    <a:pt x="485" y="1255"/>
                    <a:pt x="485" y="1255"/>
                  </a:cubicBezTo>
                  <a:cubicBezTo>
                    <a:pt x="351" y="1255"/>
                    <a:pt x="351" y="1255"/>
                    <a:pt x="351" y="1255"/>
                  </a:cubicBezTo>
                  <a:cubicBezTo>
                    <a:pt x="351" y="1112"/>
                    <a:pt x="351" y="1112"/>
                    <a:pt x="351" y="1112"/>
                  </a:cubicBezTo>
                  <a:cubicBezTo>
                    <a:pt x="209" y="1112"/>
                    <a:pt x="209" y="1112"/>
                    <a:pt x="209" y="1112"/>
                  </a:cubicBezTo>
                  <a:cubicBezTo>
                    <a:pt x="209" y="970"/>
                    <a:pt x="209" y="970"/>
                    <a:pt x="209" y="970"/>
                  </a:cubicBezTo>
                  <a:cubicBezTo>
                    <a:pt x="351" y="970"/>
                    <a:pt x="351" y="970"/>
                    <a:pt x="351" y="970"/>
                  </a:cubicBezTo>
                  <a:cubicBezTo>
                    <a:pt x="351" y="836"/>
                    <a:pt x="351" y="836"/>
                    <a:pt x="351" y="836"/>
                  </a:cubicBezTo>
                  <a:cubicBezTo>
                    <a:pt x="485" y="836"/>
                    <a:pt x="485" y="836"/>
                    <a:pt x="485" y="836"/>
                  </a:cubicBezTo>
                  <a:cubicBezTo>
                    <a:pt x="485" y="970"/>
                    <a:pt x="485" y="970"/>
                    <a:pt x="485" y="970"/>
                  </a:cubicBezTo>
                  <a:cubicBezTo>
                    <a:pt x="627" y="970"/>
                    <a:pt x="627" y="970"/>
                    <a:pt x="627" y="970"/>
                  </a:cubicBezTo>
                  <a:lnTo>
                    <a:pt x="627" y="1112"/>
                  </a:lnTo>
                  <a:close/>
                  <a:moveTo>
                    <a:pt x="1020" y="1045"/>
                  </a:moveTo>
                  <a:cubicBezTo>
                    <a:pt x="1020" y="995"/>
                    <a:pt x="1062" y="954"/>
                    <a:pt x="1112" y="954"/>
                  </a:cubicBezTo>
                  <a:cubicBezTo>
                    <a:pt x="1162" y="954"/>
                    <a:pt x="1204" y="995"/>
                    <a:pt x="1204" y="1045"/>
                  </a:cubicBezTo>
                  <a:cubicBezTo>
                    <a:pt x="1204" y="1087"/>
                    <a:pt x="1162" y="1129"/>
                    <a:pt x="1112" y="1129"/>
                  </a:cubicBezTo>
                  <a:cubicBezTo>
                    <a:pt x="1062" y="1129"/>
                    <a:pt x="1020" y="1087"/>
                    <a:pt x="1020" y="1045"/>
                  </a:cubicBezTo>
                  <a:close/>
                  <a:moveTo>
                    <a:pt x="1246" y="1271"/>
                  </a:moveTo>
                  <a:cubicBezTo>
                    <a:pt x="1204" y="1271"/>
                    <a:pt x="1162" y="1229"/>
                    <a:pt x="1162" y="1179"/>
                  </a:cubicBezTo>
                  <a:cubicBezTo>
                    <a:pt x="1162" y="1129"/>
                    <a:pt x="1204" y="1087"/>
                    <a:pt x="1246" y="1087"/>
                  </a:cubicBezTo>
                  <a:cubicBezTo>
                    <a:pt x="1296" y="1087"/>
                    <a:pt x="1338" y="1129"/>
                    <a:pt x="1338" y="1179"/>
                  </a:cubicBezTo>
                  <a:cubicBezTo>
                    <a:pt x="1338" y="1229"/>
                    <a:pt x="1296" y="1271"/>
                    <a:pt x="1246" y="1271"/>
                  </a:cubicBezTo>
                  <a:close/>
                  <a:moveTo>
                    <a:pt x="1480" y="1045"/>
                  </a:moveTo>
                  <a:cubicBezTo>
                    <a:pt x="1480" y="1087"/>
                    <a:pt x="1438" y="1129"/>
                    <a:pt x="1388" y="1129"/>
                  </a:cubicBezTo>
                  <a:cubicBezTo>
                    <a:pt x="1338" y="1129"/>
                    <a:pt x="1296" y="1087"/>
                    <a:pt x="1296" y="1045"/>
                  </a:cubicBezTo>
                  <a:cubicBezTo>
                    <a:pt x="1296" y="995"/>
                    <a:pt x="1338" y="954"/>
                    <a:pt x="1388" y="954"/>
                  </a:cubicBezTo>
                  <a:cubicBezTo>
                    <a:pt x="1438" y="954"/>
                    <a:pt x="1480" y="995"/>
                    <a:pt x="1480" y="1045"/>
                  </a:cubicBezTo>
                  <a:close/>
                  <a:moveTo>
                    <a:pt x="1480" y="1045"/>
                  </a:moveTo>
                  <a:lnTo>
                    <a:pt x="1480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2240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5" name="椭圆 14"/>
          <p:cNvSpPr/>
          <p:nvPr/>
        </p:nvSpPr>
        <p:spPr>
          <a:xfrm>
            <a:off x="5199985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034" y="187210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7" name="椭圆 16"/>
          <p:cNvSpPr/>
          <p:nvPr/>
        </p:nvSpPr>
        <p:spPr>
          <a:xfrm>
            <a:off x="5199985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034" y="252015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19" name="椭圆 18"/>
          <p:cNvSpPr/>
          <p:nvPr/>
        </p:nvSpPr>
        <p:spPr>
          <a:xfrm>
            <a:off x="5199985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6034" y="316821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6" name="椭圆 25"/>
          <p:cNvSpPr/>
          <p:nvPr/>
        </p:nvSpPr>
        <p:spPr>
          <a:xfrm>
            <a:off x="5199985" y="374425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6034" y="381626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71100" y="3158205"/>
            <a:ext cx="1494475" cy="1033686"/>
          </a:xfrm>
          <a:custGeom>
            <a:avLst/>
            <a:gdLst>
              <a:gd name="connsiteX0" fmla="*/ 0 w 2024263"/>
              <a:gd name="connsiteY0" fmla="*/ 0 h 1406464"/>
              <a:gd name="connsiteX1" fmla="*/ 2024263 w 2024263"/>
              <a:gd name="connsiteY1" fmla="*/ 0 h 1406464"/>
              <a:gd name="connsiteX2" fmla="*/ 2024263 w 2024263"/>
              <a:gd name="connsiteY2" fmla="*/ 1406464 h 1406464"/>
              <a:gd name="connsiteX3" fmla="*/ 0 w 2024263"/>
              <a:gd name="connsiteY3" fmla="*/ 1406464 h 140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263" h="1406464">
                <a:moveTo>
                  <a:pt x="0" y="0"/>
                </a:moveTo>
                <a:lnTo>
                  <a:pt x="2024263" y="0"/>
                </a:lnTo>
                <a:lnTo>
                  <a:pt x="2024263" y="1406464"/>
                </a:lnTo>
                <a:lnTo>
                  <a:pt x="0" y="1406464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11679" y="3158205"/>
            <a:ext cx="1494475" cy="1033686"/>
          </a:xfrm>
          <a:custGeom>
            <a:avLst/>
            <a:gdLst>
              <a:gd name="connsiteX0" fmla="*/ 0 w 2024263"/>
              <a:gd name="connsiteY0" fmla="*/ 0 h 1406464"/>
              <a:gd name="connsiteX1" fmla="*/ 2024263 w 2024263"/>
              <a:gd name="connsiteY1" fmla="*/ 0 h 1406464"/>
              <a:gd name="connsiteX2" fmla="*/ 2024263 w 2024263"/>
              <a:gd name="connsiteY2" fmla="*/ 1406464 h 1406464"/>
              <a:gd name="connsiteX3" fmla="*/ 0 w 2024263"/>
              <a:gd name="connsiteY3" fmla="*/ 1406464 h 140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263" h="1406464">
                <a:moveTo>
                  <a:pt x="0" y="0"/>
                </a:moveTo>
                <a:lnTo>
                  <a:pt x="2024263" y="0"/>
                </a:lnTo>
                <a:lnTo>
                  <a:pt x="2024263" y="1406464"/>
                </a:lnTo>
                <a:lnTo>
                  <a:pt x="0" y="1406464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2254" y="3158205"/>
            <a:ext cx="1494475" cy="1033686"/>
          </a:xfrm>
          <a:custGeom>
            <a:avLst/>
            <a:gdLst>
              <a:gd name="connsiteX0" fmla="*/ 0 w 2024263"/>
              <a:gd name="connsiteY0" fmla="*/ 0 h 1406464"/>
              <a:gd name="connsiteX1" fmla="*/ 2024263 w 2024263"/>
              <a:gd name="connsiteY1" fmla="*/ 0 h 1406464"/>
              <a:gd name="connsiteX2" fmla="*/ 2024263 w 2024263"/>
              <a:gd name="connsiteY2" fmla="*/ 1406464 h 1406464"/>
              <a:gd name="connsiteX3" fmla="*/ 0 w 2024263"/>
              <a:gd name="connsiteY3" fmla="*/ 1406464 h 140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263" h="1406464">
                <a:moveTo>
                  <a:pt x="0" y="0"/>
                </a:moveTo>
                <a:lnTo>
                  <a:pt x="2024263" y="0"/>
                </a:lnTo>
                <a:lnTo>
                  <a:pt x="2024263" y="1406464"/>
                </a:lnTo>
                <a:lnTo>
                  <a:pt x="0" y="1406464"/>
                </a:lnTo>
                <a:close/>
              </a:path>
            </a:pathLst>
          </a:custGeom>
        </p:spPr>
      </p:pic>
      <p:sp>
        <p:nvSpPr>
          <p:cNvPr id="5" name="菱形 4"/>
          <p:cNvSpPr/>
          <p:nvPr/>
        </p:nvSpPr>
        <p:spPr>
          <a:xfrm>
            <a:off x="5620037" y="1467662"/>
            <a:ext cx="2829333" cy="2816581"/>
          </a:xfrm>
          <a:prstGeom prst="diamond">
            <a:avLst/>
          </a:prstGeom>
          <a:solidFill>
            <a:srgbClr val="17B59E"/>
          </a:solidFill>
          <a:ln>
            <a:noFill/>
          </a:ln>
        </p:spPr>
        <p:txBody>
          <a:bodyPr lIns="95575" tIns="47539" rIns="95575" bIns="4753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5971457" y="1817500"/>
            <a:ext cx="2126486" cy="2116902"/>
          </a:xfrm>
          <a:prstGeom prst="diamond">
            <a:avLst/>
          </a:prstGeom>
          <a:solidFill>
            <a:srgbClr val="17B59E"/>
          </a:solidFill>
          <a:ln w="10" cap="flat">
            <a:noFill/>
            <a:prstDash val="solid"/>
            <a:miter lim="800000"/>
          </a:ln>
        </p:spPr>
        <p:txBody>
          <a:bodyPr vert="horz" wrap="square" lIns="67362" tIns="33680" rIns="67362" bIns="33680" numCol="1" anchor="t" anchorCtr="0" compatLnSpc="1"/>
          <a:lstStyle/>
          <a:p>
            <a:pPr defTabSz="898082"/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37"/>
          <p:cNvSpPr>
            <a:spLocks noEditPoints="1"/>
          </p:cNvSpPr>
          <p:nvPr/>
        </p:nvSpPr>
        <p:spPr bwMode="auto">
          <a:xfrm>
            <a:off x="6754160" y="2590318"/>
            <a:ext cx="690134" cy="571266"/>
          </a:xfrm>
          <a:custGeom>
            <a:avLst/>
            <a:gdLst>
              <a:gd name="T0" fmla="*/ 274 w 309"/>
              <a:gd name="T1" fmla="*/ 0 h 257"/>
              <a:gd name="T2" fmla="*/ 309 w 309"/>
              <a:gd name="T3" fmla="*/ 34 h 257"/>
              <a:gd name="T4" fmla="*/ 299 w 309"/>
              <a:gd name="T5" fmla="*/ 129 h 257"/>
              <a:gd name="T6" fmla="*/ 247 w 309"/>
              <a:gd name="T7" fmla="*/ 139 h 257"/>
              <a:gd name="T8" fmla="*/ 195 w 309"/>
              <a:gd name="T9" fmla="*/ 202 h 257"/>
              <a:gd name="T10" fmla="*/ 195 w 309"/>
              <a:gd name="T11" fmla="*/ 139 h 257"/>
              <a:gd name="T12" fmla="*/ 168 w 309"/>
              <a:gd name="T13" fmla="*/ 123 h 257"/>
              <a:gd name="T14" fmla="*/ 211 w 309"/>
              <a:gd name="T15" fmla="*/ 123 h 257"/>
              <a:gd name="T16" fmla="*/ 211 w 309"/>
              <a:gd name="T17" fmla="*/ 157 h 257"/>
              <a:gd name="T18" fmla="*/ 239 w 309"/>
              <a:gd name="T19" fmla="*/ 123 h 257"/>
              <a:gd name="T20" fmla="*/ 274 w 309"/>
              <a:gd name="T21" fmla="*/ 123 h 257"/>
              <a:gd name="T22" fmla="*/ 293 w 309"/>
              <a:gd name="T23" fmla="*/ 104 h 257"/>
              <a:gd name="T24" fmla="*/ 287 w 309"/>
              <a:gd name="T25" fmla="*/ 21 h 257"/>
              <a:gd name="T26" fmla="*/ 102 w 309"/>
              <a:gd name="T27" fmla="*/ 16 h 257"/>
              <a:gd name="T28" fmla="*/ 83 w 309"/>
              <a:gd name="T29" fmla="*/ 34 h 257"/>
              <a:gd name="T30" fmla="*/ 76 w 309"/>
              <a:gd name="T31" fmla="*/ 118 h 257"/>
              <a:gd name="T32" fmla="*/ 67 w 309"/>
              <a:gd name="T33" fmla="*/ 104 h 257"/>
              <a:gd name="T34" fmla="*/ 77 w 309"/>
              <a:gd name="T35" fmla="*/ 10 h 257"/>
              <a:gd name="T36" fmla="*/ 44 w 309"/>
              <a:gd name="T37" fmla="*/ 115 h 257"/>
              <a:gd name="T38" fmla="*/ 44 w 309"/>
              <a:gd name="T39" fmla="*/ 171 h 257"/>
              <a:gd name="T40" fmla="*/ 44 w 309"/>
              <a:gd name="T41" fmla="*/ 115 h 257"/>
              <a:gd name="T42" fmla="*/ 88 w 309"/>
              <a:gd name="T43" fmla="*/ 123 h 257"/>
              <a:gd name="T44" fmla="*/ 156 w 309"/>
              <a:gd name="T45" fmla="*/ 123 h 257"/>
              <a:gd name="T46" fmla="*/ 92 w 309"/>
              <a:gd name="T47" fmla="*/ 250 h 257"/>
              <a:gd name="T48" fmla="*/ 96 w 309"/>
              <a:gd name="T49" fmla="*/ 201 h 257"/>
              <a:gd name="T50" fmla="*/ 96 w 309"/>
              <a:gd name="T51" fmla="*/ 257 h 257"/>
              <a:gd name="T52" fmla="*/ 149 w 309"/>
              <a:gd name="T53" fmla="*/ 250 h 257"/>
              <a:gd name="T54" fmla="*/ 153 w 309"/>
              <a:gd name="T55" fmla="*/ 201 h 257"/>
              <a:gd name="T56" fmla="*/ 175 w 309"/>
              <a:gd name="T57" fmla="*/ 250 h 257"/>
              <a:gd name="T58" fmla="*/ 153 w 309"/>
              <a:gd name="T59" fmla="*/ 161 h 257"/>
              <a:gd name="T60" fmla="*/ 70 w 309"/>
              <a:gd name="T61" fmla="*/ 183 h 257"/>
              <a:gd name="T62" fmla="*/ 92 w 309"/>
              <a:gd name="T63" fmla="*/ 250 h 257"/>
              <a:gd name="T64" fmla="*/ 19 w 309"/>
              <a:gd name="T65" fmla="*/ 207 h 257"/>
              <a:gd name="T66" fmla="*/ 22 w 309"/>
              <a:gd name="T67" fmla="*/ 248 h 257"/>
              <a:gd name="T68" fmla="*/ 58 w 309"/>
              <a:gd name="T69" fmla="*/ 252 h 257"/>
              <a:gd name="T70" fmla="*/ 59 w 309"/>
              <a:gd name="T71" fmla="*/ 175 h 257"/>
              <a:gd name="T72" fmla="*/ 0 w 309"/>
              <a:gd name="T73" fmla="*/ 193 h 257"/>
              <a:gd name="T74" fmla="*/ 19 w 309"/>
              <a:gd name="T75" fmla="*/ 24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9" h="257">
                <a:moveTo>
                  <a:pt x="102" y="0"/>
                </a:moveTo>
                <a:cubicBezTo>
                  <a:pt x="274" y="0"/>
                  <a:pt x="274" y="0"/>
                  <a:pt x="274" y="0"/>
                </a:cubicBezTo>
                <a:cubicBezTo>
                  <a:pt x="284" y="0"/>
                  <a:pt x="292" y="4"/>
                  <a:pt x="299" y="10"/>
                </a:cubicBezTo>
                <a:cubicBezTo>
                  <a:pt x="305" y="16"/>
                  <a:pt x="309" y="25"/>
                  <a:pt x="309" y="34"/>
                </a:cubicBezTo>
                <a:cubicBezTo>
                  <a:pt x="309" y="104"/>
                  <a:pt x="309" y="104"/>
                  <a:pt x="309" y="104"/>
                </a:cubicBezTo>
                <a:cubicBezTo>
                  <a:pt x="309" y="114"/>
                  <a:pt x="305" y="122"/>
                  <a:pt x="299" y="129"/>
                </a:cubicBezTo>
                <a:cubicBezTo>
                  <a:pt x="292" y="135"/>
                  <a:pt x="284" y="139"/>
                  <a:pt x="274" y="139"/>
                </a:cubicBezTo>
                <a:cubicBezTo>
                  <a:pt x="247" y="139"/>
                  <a:pt x="247" y="139"/>
                  <a:pt x="247" y="139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195" y="202"/>
                  <a:pt x="195" y="202"/>
                  <a:pt x="195" y="202"/>
                </a:cubicBezTo>
                <a:cubicBezTo>
                  <a:pt x="195" y="179"/>
                  <a:pt x="195" y="179"/>
                  <a:pt x="195" y="179"/>
                </a:cubicBezTo>
                <a:cubicBezTo>
                  <a:pt x="195" y="139"/>
                  <a:pt x="195" y="139"/>
                  <a:pt x="195" y="139"/>
                </a:cubicBezTo>
                <a:cubicBezTo>
                  <a:pt x="165" y="139"/>
                  <a:pt x="165" y="139"/>
                  <a:pt x="165" y="139"/>
                </a:cubicBezTo>
                <a:cubicBezTo>
                  <a:pt x="167" y="134"/>
                  <a:pt x="168" y="128"/>
                  <a:pt x="168" y="123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11" y="123"/>
                  <a:pt x="211" y="123"/>
                  <a:pt x="211" y="123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57"/>
                  <a:pt x="211" y="157"/>
                  <a:pt x="211" y="157"/>
                </a:cubicBezTo>
                <a:cubicBezTo>
                  <a:pt x="237" y="126"/>
                  <a:pt x="237" y="126"/>
                  <a:pt x="237" y="126"/>
                </a:cubicBezTo>
                <a:cubicBezTo>
                  <a:pt x="239" y="123"/>
                  <a:pt x="239" y="123"/>
                  <a:pt x="239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74" y="123"/>
                  <a:pt x="274" y="123"/>
                  <a:pt x="274" y="123"/>
                </a:cubicBezTo>
                <a:cubicBezTo>
                  <a:pt x="279" y="123"/>
                  <a:pt x="284" y="121"/>
                  <a:pt x="287" y="117"/>
                </a:cubicBezTo>
                <a:cubicBezTo>
                  <a:pt x="291" y="114"/>
                  <a:pt x="293" y="109"/>
                  <a:pt x="293" y="104"/>
                </a:cubicBezTo>
                <a:cubicBezTo>
                  <a:pt x="293" y="34"/>
                  <a:pt x="293" y="34"/>
                  <a:pt x="293" y="34"/>
                </a:cubicBezTo>
                <a:cubicBezTo>
                  <a:pt x="293" y="29"/>
                  <a:pt x="291" y="25"/>
                  <a:pt x="287" y="21"/>
                </a:cubicBezTo>
                <a:cubicBezTo>
                  <a:pt x="284" y="18"/>
                  <a:pt x="279" y="16"/>
                  <a:pt x="274" y="16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96" y="16"/>
                  <a:pt x="92" y="18"/>
                  <a:pt x="88" y="21"/>
                </a:cubicBezTo>
                <a:cubicBezTo>
                  <a:pt x="85" y="25"/>
                  <a:pt x="83" y="29"/>
                  <a:pt x="83" y="34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104"/>
                  <a:pt x="76" y="111"/>
                  <a:pt x="76" y="118"/>
                </a:cubicBezTo>
                <a:cubicBezTo>
                  <a:pt x="73" y="115"/>
                  <a:pt x="71" y="113"/>
                  <a:pt x="68" y="110"/>
                </a:cubicBezTo>
                <a:cubicBezTo>
                  <a:pt x="67" y="108"/>
                  <a:pt x="67" y="106"/>
                  <a:pt x="67" y="10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25"/>
                  <a:pt x="71" y="16"/>
                  <a:pt x="77" y="10"/>
                </a:cubicBezTo>
                <a:cubicBezTo>
                  <a:pt x="83" y="4"/>
                  <a:pt x="92" y="0"/>
                  <a:pt x="102" y="0"/>
                </a:cubicBezTo>
                <a:close/>
                <a:moveTo>
                  <a:pt x="44" y="115"/>
                </a:moveTo>
                <a:cubicBezTo>
                  <a:pt x="28" y="115"/>
                  <a:pt x="15" y="127"/>
                  <a:pt x="15" y="143"/>
                </a:cubicBezTo>
                <a:cubicBezTo>
                  <a:pt x="15" y="159"/>
                  <a:pt x="28" y="171"/>
                  <a:pt x="44" y="171"/>
                </a:cubicBezTo>
                <a:cubicBezTo>
                  <a:pt x="59" y="171"/>
                  <a:pt x="72" y="159"/>
                  <a:pt x="72" y="143"/>
                </a:cubicBezTo>
                <a:cubicBezTo>
                  <a:pt x="72" y="127"/>
                  <a:pt x="59" y="115"/>
                  <a:pt x="44" y="115"/>
                </a:cubicBezTo>
                <a:close/>
                <a:moveTo>
                  <a:pt x="122" y="88"/>
                </a:moveTo>
                <a:cubicBezTo>
                  <a:pt x="103" y="88"/>
                  <a:pt x="88" y="104"/>
                  <a:pt x="88" y="123"/>
                </a:cubicBezTo>
                <a:cubicBezTo>
                  <a:pt x="88" y="141"/>
                  <a:pt x="103" y="157"/>
                  <a:pt x="122" y="157"/>
                </a:cubicBezTo>
                <a:cubicBezTo>
                  <a:pt x="141" y="157"/>
                  <a:pt x="156" y="141"/>
                  <a:pt x="156" y="123"/>
                </a:cubicBezTo>
                <a:cubicBezTo>
                  <a:pt x="156" y="104"/>
                  <a:pt x="141" y="88"/>
                  <a:pt x="122" y="88"/>
                </a:cubicBezTo>
                <a:close/>
                <a:moveTo>
                  <a:pt x="92" y="250"/>
                </a:moveTo>
                <a:cubicBezTo>
                  <a:pt x="92" y="201"/>
                  <a:pt x="92" y="201"/>
                  <a:pt x="92" y="20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96" y="250"/>
                  <a:pt x="96" y="250"/>
                  <a:pt x="96" y="250"/>
                </a:cubicBezTo>
                <a:cubicBezTo>
                  <a:pt x="96" y="257"/>
                  <a:pt x="96" y="257"/>
                  <a:pt x="96" y="257"/>
                </a:cubicBezTo>
                <a:cubicBezTo>
                  <a:pt x="149" y="257"/>
                  <a:pt x="149" y="257"/>
                  <a:pt x="149" y="257"/>
                </a:cubicBezTo>
                <a:cubicBezTo>
                  <a:pt x="149" y="250"/>
                  <a:pt x="149" y="250"/>
                  <a:pt x="149" y="250"/>
                </a:cubicBezTo>
                <a:cubicBezTo>
                  <a:pt x="149" y="201"/>
                  <a:pt x="149" y="201"/>
                  <a:pt x="149" y="201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53" y="250"/>
                  <a:pt x="153" y="250"/>
                  <a:pt x="153" y="250"/>
                </a:cubicBezTo>
                <a:cubicBezTo>
                  <a:pt x="175" y="250"/>
                  <a:pt x="175" y="250"/>
                  <a:pt x="175" y="250"/>
                </a:cubicBezTo>
                <a:cubicBezTo>
                  <a:pt x="175" y="183"/>
                  <a:pt x="175" y="183"/>
                  <a:pt x="175" y="183"/>
                </a:cubicBezTo>
                <a:cubicBezTo>
                  <a:pt x="175" y="171"/>
                  <a:pt x="165" y="161"/>
                  <a:pt x="153" y="161"/>
                </a:cubicBezTo>
                <a:cubicBezTo>
                  <a:pt x="88" y="161"/>
                  <a:pt x="157" y="161"/>
                  <a:pt x="91" y="161"/>
                </a:cubicBezTo>
                <a:cubicBezTo>
                  <a:pt x="79" y="161"/>
                  <a:pt x="70" y="171"/>
                  <a:pt x="70" y="183"/>
                </a:cubicBezTo>
                <a:cubicBezTo>
                  <a:pt x="70" y="250"/>
                  <a:pt x="70" y="250"/>
                  <a:pt x="70" y="250"/>
                </a:cubicBezTo>
                <a:cubicBezTo>
                  <a:pt x="73" y="250"/>
                  <a:pt x="82" y="250"/>
                  <a:pt x="92" y="250"/>
                </a:cubicBezTo>
                <a:close/>
                <a:moveTo>
                  <a:pt x="19" y="248"/>
                </a:moveTo>
                <a:cubicBezTo>
                  <a:pt x="19" y="207"/>
                  <a:pt x="19" y="207"/>
                  <a:pt x="19" y="207"/>
                </a:cubicBezTo>
                <a:cubicBezTo>
                  <a:pt x="22" y="207"/>
                  <a:pt x="22" y="207"/>
                  <a:pt x="22" y="207"/>
                </a:cubicBezTo>
                <a:cubicBezTo>
                  <a:pt x="22" y="248"/>
                  <a:pt x="22" y="248"/>
                  <a:pt x="22" y="248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58" y="252"/>
                  <a:pt x="58" y="252"/>
                  <a:pt x="58" y="252"/>
                </a:cubicBezTo>
                <a:cubicBezTo>
                  <a:pt x="58" y="183"/>
                  <a:pt x="58" y="183"/>
                  <a:pt x="58" y="183"/>
                </a:cubicBezTo>
                <a:cubicBezTo>
                  <a:pt x="58" y="180"/>
                  <a:pt x="59" y="177"/>
                  <a:pt x="59" y="175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8" y="175"/>
                  <a:pt x="0" y="183"/>
                  <a:pt x="0" y="193"/>
                </a:cubicBezTo>
                <a:cubicBezTo>
                  <a:pt x="0" y="248"/>
                  <a:pt x="0" y="248"/>
                  <a:pt x="0" y="248"/>
                </a:cubicBezTo>
                <a:cubicBezTo>
                  <a:pt x="4" y="248"/>
                  <a:pt x="11" y="248"/>
                  <a:pt x="19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20034" y="1472876"/>
            <a:ext cx="1134126" cy="1129015"/>
          </a:xfrm>
          <a:prstGeom prst="ellipse">
            <a:avLst/>
          </a:prstGeom>
          <a:solidFill>
            <a:srgbClr val="595959"/>
          </a:solidFill>
          <a:ln w="10" cap="flat">
            <a:noFill/>
            <a:prstDash val="solid"/>
            <a:miter lim="800000"/>
          </a:ln>
        </p:spPr>
        <p:txBody>
          <a:bodyPr vert="horz" wrap="square" lIns="67362" tIns="33680" rIns="67362" bIns="33680" numCol="1" anchor="t" anchorCtr="0" compatLnSpc="1"/>
          <a:lstStyle/>
          <a:p>
            <a:pPr defTabSz="898082"/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42"/>
          <p:cNvSpPr>
            <a:spLocks noChangeAspect="1" noEditPoints="1"/>
          </p:cNvSpPr>
          <p:nvPr/>
        </p:nvSpPr>
        <p:spPr bwMode="auto">
          <a:xfrm>
            <a:off x="5951924" y="1751632"/>
            <a:ext cx="448771" cy="571500"/>
          </a:xfrm>
          <a:custGeom>
            <a:avLst/>
            <a:gdLst>
              <a:gd name="T0" fmla="*/ 49 w 224"/>
              <a:gd name="T1" fmla="*/ 93 h 287"/>
              <a:gd name="T2" fmla="*/ 54 w 224"/>
              <a:gd name="T3" fmla="*/ 281 h 287"/>
              <a:gd name="T4" fmla="*/ 21 w 224"/>
              <a:gd name="T5" fmla="*/ 279 h 287"/>
              <a:gd name="T6" fmla="*/ 0 w 224"/>
              <a:gd name="T7" fmla="*/ 254 h 287"/>
              <a:gd name="T8" fmla="*/ 12 w 224"/>
              <a:gd name="T9" fmla="*/ 70 h 287"/>
              <a:gd name="T10" fmla="*/ 171 w 224"/>
              <a:gd name="T11" fmla="*/ 217 h 287"/>
              <a:gd name="T12" fmla="*/ 190 w 224"/>
              <a:gd name="T13" fmla="*/ 166 h 287"/>
              <a:gd name="T14" fmla="*/ 185 w 224"/>
              <a:gd name="T15" fmla="*/ 183 h 287"/>
              <a:gd name="T16" fmla="*/ 181 w 224"/>
              <a:gd name="T17" fmla="*/ 188 h 287"/>
              <a:gd name="T18" fmla="*/ 161 w 224"/>
              <a:gd name="T19" fmla="*/ 188 h 287"/>
              <a:gd name="T20" fmla="*/ 156 w 224"/>
              <a:gd name="T21" fmla="*/ 183 h 287"/>
              <a:gd name="T22" fmla="*/ 192 w 224"/>
              <a:gd name="T23" fmla="*/ 137 h 287"/>
              <a:gd name="T24" fmla="*/ 193 w 224"/>
              <a:gd name="T25" fmla="*/ 138 h 287"/>
              <a:gd name="T26" fmla="*/ 196 w 224"/>
              <a:gd name="T27" fmla="*/ 139 h 287"/>
              <a:gd name="T28" fmla="*/ 197 w 224"/>
              <a:gd name="T29" fmla="*/ 139 h 287"/>
              <a:gd name="T30" fmla="*/ 198 w 224"/>
              <a:gd name="T31" fmla="*/ 140 h 287"/>
              <a:gd name="T32" fmla="*/ 199 w 224"/>
              <a:gd name="T33" fmla="*/ 141 h 287"/>
              <a:gd name="T34" fmla="*/ 200 w 224"/>
              <a:gd name="T35" fmla="*/ 142 h 287"/>
              <a:gd name="T36" fmla="*/ 202 w 224"/>
              <a:gd name="T37" fmla="*/ 143 h 287"/>
              <a:gd name="T38" fmla="*/ 203 w 224"/>
              <a:gd name="T39" fmla="*/ 144 h 287"/>
              <a:gd name="T40" fmla="*/ 204 w 224"/>
              <a:gd name="T41" fmla="*/ 145 h 287"/>
              <a:gd name="T42" fmla="*/ 205 w 224"/>
              <a:gd name="T43" fmla="*/ 146 h 287"/>
              <a:gd name="T44" fmla="*/ 219 w 224"/>
              <a:gd name="T45" fmla="*/ 185 h 287"/>
              <a:gd name="T46" fmla="*/ 219 w 224"/>
              <a:gd name="T47" fmla="*/ 250 h 287"/>
              <a:gd name="T48" fmla="*/ 124 w 224"/>
              <a:gd name="T49" fmla="*/ 178 h 287"/>
              <a:gd name="T50" fmla="*/ 124 w 224"/>
              <a:gd name="T51" fmla="*/ 178 h 287"/>
              <a:gd name="T52" fmla="*/ 118 w 224"/>
              <a:gd name="T53" fmla="*/ 283 h 287"/>
              <a:gd name="T54" fmla="*/ 118 w 224"/>
              <a:gd name="T55" fmla="*/ 283 h 287"/>
              <a:gd name="T56" fmla="*/ 191 w 224"/>
              <a:gd name="T57" fmla="*/ 234 h 287"/>
              <a:gd name="T58" fmla="*/ 172 w 224"/>
              <a:gd name="T59" fmla="*/ 37 h 287"/>
              <a:gd name="T60" fmla="*/ 52 w 224"/>
              <a:gd name="T61" fmla="*/ 83 h 287"/>
              <a:gd name="T62" fmla="*/ 40 w 224"/>
              <a:gd name="T63" fmla="*/ 82 h 287"/>
              <a:gd name="T64" fmla="*/ 155 w 224"/>
              <a:gd name="T65" fmla="*/ 26 h 287"/>
              <a:gd name="T66" fmla="*/ 40 w 224"/>
              <a:gd name="T67" fmla="*/ 82 h 287"/>
              <a:gd name="T68" fmla="*/ 148 w 224"/>
              <a:gd name="T69" fmla="*/ 19 h 287"/>
              <a:gd name="T70" fmla="*/ 25 w 224"/>
              <a:gd name="T71" fmla="*/ 72 h 287"/>
              <a:gd name="T72" fmla="*/ 62 w 224"/>
              <a:gd name="T73" fmla="*/ 100 h 287"/>
              <a:gd name="T74" fmla="*/ 194 w 224"/>
              <a:gd name="T75" fmla="*/ 40 h 287"/>
              <a:gd name="T76" fmla="*/ 203 w 224"/>
              <a:gd name="T77" fmla="*/ 130 h 287"/>
              <a:gd name="T78" fmla="*/ 202 w 224"/>
              <a:gd name="T79" fmla="*/ 129 h 287"/>
              <a:gd name="T80" fmla="*/ 199 w 224"/>
              <a:gd name="T81" fmla="*/ 127 h 287"/>
              <a:gd name="T82" fmla="*/ 198 w 224"/>
              <a:gd name="T83" fmla="*/ 127 h 287"/>
              <a:gd name="T84" fmla="*/ 172 w 224"/>
              <a:gd name="T85" fmla="*/ 121 h 287"/>
              <a:gd name="T86" fmla="*/ 112 w 224"/>
              <a:gd name="T87" fmla="*/ 178 h 287"/>
              <a:gd name="T88" fmla="*/ 72 w 224"/>
              <a:gd name="T89" fmla="*/ 286 h 287"/>
              <a:gd name="T90" fmla="*/ 21 w 224"/>
              <a:gd name="T91" fmla="*/ 65 h 287"/>
              <a:gd name="T92" fmla="*/ 145 w 224"/>
              <a:gd name="T93" fmla="*/ 1 h 287"/>
              <a:gd name="T94" fmla="*/ 21 w 224"/>
              <a:gd name="T95" fmla="*/ 6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87">
                <a:moveTo>
                  <a:pt x="12" y="70"/>
                </a:moveTo>
                <a:cubicBezTo>
                  <a:pt x="16" y="77"/>
                  <a:pt x="21" y="82"/>
                  <a:pt x="27" y="86"/>
                </a:cubicBezTo>
                <a:cubicBezTo>
                  <a:pt x="33" y="90"/>
                  <a:pt x="41" y="92"/>
                  <a:pt x="49" y="93"/>
                </a:cubicBezTo>
                <a:cubicBezTo>
                  <a:pt x="52" y="94"/>
                  <a:pt x="54" y="97"/>
                  <a:pt x="54" y="100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4" y="285"/>
                  <a:pt x="52" y="287"/>
                  <a:pt x="48" y="287"/>
                </a:cubicBezTo>
                <a:cubicBezTo>
                  <a:pt x="47" y="287"/>
                  <a:pt x="47" y="287"/>
                  <a:pt x="47" y="287"/>
                </a:cubicBezTo>
                <a:cubicBezTo>
                  <a:pt x="38" y="286"/>
                  <a:pt x="29" y="283"/>
                  <a:pt x="21" y="279"/>
                </a:cubicBezTo>
                <a:cubicBezTo>
                  <a:pt x="13" y="274"/>
                  <a:pt x="6" y="267"/>
                  <a:pt x="1" y="257"/>
                </a:cubicBezTo>
                <a:cubicBezTo>
                  <a:pt x="0" y="256"/>
                  <a:pt x="0" y="255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0"/>
                  <a:pt x="3" y="67"/>
                  <a:pt x="6" y="67"/>
                </a:cubicBezTo>
                <a:cubicBezTo>
                  <a:pt x="9" y="67"/>
                  <a:pt x="11" y="68"/>
                  <a:pt x="12" y="70"/>
                </a:cubicBezTo>
                <a:close/>
                <a:moveTo>
                  <a:pt x="135" y="180"/>
                </a:moveTo>
                <a:cubicBezTo>
                  <a:pt x="135" y="180"/>
                  <a:pt x="135" y="180"/>
                  <a:pt x="135" y="180"/>
                </a:cubicBezTo>
                <a:cubicBezTo>
                  <a:pt x="135" y="201"/>
                  <a:pt x="151" y="217"/>
                  <a:pt x="171" y="217"/>
                </a:cubicBezTo>
                <a:cubicBezTo>
                  <a:pt x="192" y="217"/>
                  <a:pt x="208" y="201"/>
                  <a:pt x="208" y="180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0" y="177"/>
                  <a:pt x="194" y="172"/>
                  <a:pt x="190" y="166"/>
                </a:cubicBezTo>
                <a:cubicBezTo>
                  <a:pt x="178" y="175"/>
                  <a:pt x="162" y="180"/>
                  <a:pt x="143" y="180"/>
                </a:cubicBezTo>
                <a:cubicBezTo>
                  <a:pt x="140" y="180"/>
                  <a:pt x="137" y="180"/>
                  <a:pt x="135" y="180"/>
                </a:cubicBezTo>
                <a:close/>
                <a:moveTo>
                  <a:pt x="185" y="183"/>
                </a:moveTo>
                <a:cubicBezTo>
                  <a:pt x="188" y="183"/>
                  <a:pt x="190" y="185"/>
                  <a:pt x="190" y="188"/>
                </a:cubicBezTo>
                <a:cubicBezTo>
                  <a:pt x="190" y="191"/>
                  <a:pt x="188" y="193"/>
                  <a:pt x="185" y="193"/>
                </a:cubicBezTo>
                <a:cubicBezTo>
                  <a:pt x="183" y="193"/>
                  <a:pt x="181" y="191"/>
                  <a:pt x="181" y="188"/>
                </a:cubicBezTo>
                <a:cubicBezTo>
                  <a:pt x="181" y="185"/>
                  <a:pt x="183" y="183"/>
                  <a:pt x="185" y="183"/>
                </a:cubicBezTo>
                <a:close/>
                <a:moveTo>
                  <a:pt x="156" y="183"/>
                </a:moveTo>
                <a:cubicBezTo>
                  <a:pt x="159" y="183"/>
                  <a:pt x="161" y="185"/>
                  <a:pt x="161" y="188"/>
                </a:cubicBezTo>
                <a:cubicBezTo>
                  <a:pt x="161" y="191"/>
                  <a:pt x="159" y="193"/>
                  <a:pt x="156" y="193"/>
                </a:cubicBezTo>
                <a:cubicBezTo>
                  <a:pt x="153" y="193"/>
                  <a:pt x="151" y="191"/>
                  <a:pt x="151" y="188"/>
                </a:cubicBezTo>
                <a:cubicBezTo>
                  <a:pt x="151" y="185"/>
                  <a:pt x="153" y="183"/>
                  <a:pt x="156" y="183"/>
                </a:cubicBezTo>
                <a:close/>
                <a:moveTo>
                  <a:pt x="190" y="136"/>
                </a:moveTo>
                <a:cubicBezTo>
                  <a:pt x="190" y="136"/>
                  <a:pt x="190" y="136"/>
                  <a:pt x="190" y="136"/>
                </a:cubicBezTo>
                <a:cubicBezTo>
                  <a:pt x="191" y="136"/>
                  <a:pt x="192" y="137"/>
                  <a:pt x="192" y="137"/>
                </a:cubicBezTo>
                <a:cubicBezTo>
                  <a:pt x="193" y="137"/>
                  <a:pt x="193" y="137"/>
                  <a:pt x="193" y="137"/>
                </a:cubicBezTo>
                <a:cubicBezTo>
                  <a:pt x="193" y="137"/>
                  <a:pt x="193" y="137"/>
                  <a:pt x="193" y="137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4" y="138"/>
                  <a:pt x="195" y="138"/>
                  <a:pt x="195" y="138"/>
                </a:cubicBezTo>
                <a:cubicBezTo>
                  <a:pt x="195" y="138"/>
                  <a:pt x="195" y="138"/>
                  <a:pt x="195" y="138"/>
                </a:cubicBezTo>
                <a:cubicBezTo>
                  <a:pt x="195" y="139"/>
                  <a:pt x="196" y="139"/>
                  <a:pt x="196" y="139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196" y="139"/>
                  <a:pt x="196" y="139"/>
                  <a:pt x="197" y="139"/>
                </a:cubicBezTo>
                <a:cubicBezTo>
                  <a:pt x="197" y="139"/>
                  <a:pt x="197" y="139"/>
                  <a:pt x="197" y="139"/>
                </a:cubicBezTo>
                <a:cubicBezTo>
                  <a:pt x="197" y="140"/>
                  <a:pt x="197" y="140"/>
                  <a:pt x="197" y="140"/>
                </a:cubicBezTo>
                <a:cubicBezTo>
                  <a:pt x="198" y="140"/>
                  <a:pt x="198" y="140"/>
                  <a:pt x="198" y="140"/>
                </a:cubicBezTo>
                <a:cubicBezTo>
                  <a:pt x="198" y="140"/>
                  <a:pt x="198" y="140"/>
                  <a:pt x="198" y="140"/>
                </a:cubicBezTo>
                <a:cubicBezTo>
                  <a:pt x="198" y="141"/>
                  <a:pt x="198" y="141"/>
                  <a:pt x="198" y="141"/>
                </a:cubicBezTo>
                <a:cubicBezTo>
                  <a:pt x="199" y="141"/>
                  <a:pt x="199" y="141"/>
                  <a:pt x="199" y="141"/>
                </a:cubicBezTo>
                <a:cubicBezTo>
                  <a:pt x="199" y="141"/>
                  <a:pt x="199" y="141"/>
                  <a:pt x="199" y="141"/>
                </a:cubicBezTo>
                <a:cubicBezTo>
                  <a:pt x="199" y="141"/>
                  <a:pt x="200" y="141"/>
                  <a:pt x="200" y="141"/>
                </a:cubicBezTo>
                <a:cubicBezTo>
                  <a:pt x="200" y="142"/>
                  <a:pt x="200" y="142"/>
                  <a:pt x="200" y="142"/>
                </a:cubicBezTo>
                <a:cubicBezTo>
                  <a:pt x="200" y="142"/>
                  <a:pt x="200" y="142"/>
                  <a:pt x="200" y="142"/>
                </a:cubicBezTo>
                <a:cubicBezTo>
                  <a:pt x="201" y="142"/>
                  <a:pt x="201" y="142"/>
                  <a:pt x="201" y="142"/>
                </a:cubicBezTo>
                <a:cubicBezTo>
                  <a:pt x="201" y="142"/>
                  <a:pt x="201" y="142"/>
                  <a:pt x="201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14" y="154"/>
                  <a:pt x="219" y="166"/>
                  <a:pt x="219" y="180"/>
                </a:cubicBezTo>
                <a:cubicBezTo>
                  <a:pt x="219" y="181"/>
                  <a:pt x="219" y="183"/>
                  <a:pt x="219" y="185"/>
                </a:cubicBezTo>
                <a:cubicBezTo>
                  <a:pt x="219" y="185"/>
                  <a:pt x="219" y="185"/>
                  <a:pt x="219" y="185"/>
                </a:cubicBezTo>
                <a:cubicBezTo>
                  <a:pt x="219" y="185"/>
                  <a:pt x="219" y="185"/>
                  <a:pt x="219" y="185"/>
                </a:cubicBezTo>
                <a:cubicBezTo>
                  <a:pt x="219" y="250"/>
                  <a:pt x="219" y="250"/>
                  <a:pt x="219" y="250"/>
                </a:cubicBezTo>
                <a:cubicBezTo>
                  <a:pt x="200" y="215"/>
                  <a:pt x="147" y="214"/>
                  <a:pt x="124" y="24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5" y="153"/>
                  <a:pt x="146" y="132"/>
                  <a:pt x="172" y="132"/>
                </a:cubicBezTo>
                <a:cubicBezTo>
                  <a:pt x="178" y="132"/>
                  <a:pt x="184" y="134"/>
                  <a:pt x="190" y="136"/>
                </a:cubicBezTo>
                <a:close/>
                <a:moveTo>
                  <a:pt x="118" y="283"/>
                </a:moveTo>
                <a:cubicBezTo>
                  <a:pt x="168" y="283"/>
                  <a:pt x="168" y="283"/>
                  <a:pt x="168" y="283"/>
                </a:cubicBezTo>
                <a:cubicBezTo>
                  <a:pt x="150" y="234"/>
                  <a:pt x="150" y="234"/>
                  <a:pt x="150" y="234"/>
                </a:cubicBezTo>
                <a:cubicBezTo>
                  <a:pt x="132" y="243"/>
                  <a:pt x="120" y="262"/>
                  <a:pt x="118" y="283"/>
                </a:cubicBezTo>
                <a:close/>
                <a:moveTo>
                  <a:pt x="176" y="283"/>
                </a:moveTo>
                <a:cubicBezTo>
                  <a:pt x="224" y="283"/>
                  <a:pt x="224" y="283"/>
                  <a:pt x="224" y="283"/>
                </a:cubicBezTo>
                <a:cubicBezTo>
                  <a:pt x="221" y="262"/>
                  <a:pt x="210" y="243"/>
                  <a:pt x="191" y="234"/>
                </a:cubicBezTo>
                <a:cubicBezTo>
                  <a:pt x="176" y="283"/>
                  <a:pt x="176" y="283"/>
                  <a:pt x="176" y="283"/>
                </a:cubicBezTo>
                <a:close/>
                <a:moveTo>
                  <a:pt x="55" y="88"/>
                </a:moveTo>
                <a:cubicBezTo>
                  <a:pt x="172" y="37"/>
                  <a:pt x="172" y="37"/>
                  <a:pt x="172" y="37"/>
                </a:cubicBezTo>
                <a:cubicBezTo>
                  <a:pt x="174" y="37"/>
                  <a:pt x="175" y="35"/>
                  <a:pt x="174" y="34"/>
                </a:cubicBezTo>
                <a:cubicBezTo>
                  <a:pt x="173" y="32"/>
                  <a:pt x="172" y="32"/>
                  <a:pt x="170" y="32"/>
                </a:cubicBezTo>
                <a:cubicBezTo>
                  <a:pt x="52" y="83"/>
                  <a:pt x="52" y="83"/>
                  <a:pt x="52" y="83"/>
                </a:cubicBezTo>
                <a:cubicBezTo>
                  <a:pt x="51" y="83"/>
                  <a:pt x="50" y="85"/>
                  <a:pt x="51" y="87"/>
                </a:cubicBezTo>
                <a:cubicBezTo>
                  <a:pt x="51" y="88"/>
                  <a:pt x="53" y="89"/>
                  <a:pt x="55" y="88"/>
                </a:cubicBezTo>
                <a:close/>
                <a:moveTo>
                  <a:pt x="40" y="82"/>
                </a:moveTo>
                <a:cubicBezTo>
                  <a:pt x="157" y="31"/>
                  <a:pt x="157" y="31"/>
                  <a:pt x="157" y="31"/>
                </a:cubicBezTo>
                <a:cubicBezTo>
                  <a:pt x="159" y="30"/>
                  <a:pt x="160" y="29"/>
                  <a:pt x="159" y="27"/>
                </a:cubicBezTo>
                <a:cubicBezTo>
                  <a:pt x="158" y="26"/>
                  <a:pt x="157" y="25"/>
                  <a:pt x="155" y="26"/>
                </a:cubicBezTo>
                <a:cubicBezTo>
                  <a:pt x="37" y="76"/>
                  <a:pt x="37" y="76"/>
                  <a:pt x="37" y="76"/>
                </a:cubicBezTo>
                <a:cubicBezTo>
                  <a:pt x="36" y="77"/>
                  <a:pt x="35" y="79"/>
                  <a:pt x="36" y="80"/>
                </a:cubicBezTo>
                <a:cubicBezTo>
                  <a:pt x="36" y="82"/>
                  <a:pt x="38" y="82"/>
                  <a:pt x="40" y="82"/>
                </a:cubicBezTo>
                <a:close/>
                <a:moveTo>
                  <a:pt x="29" y="73"/>
                </a:moveTo>
                <a:cubicBezTo>
                  <a:pt x="147" y="23"/>
                  <a:pt x="147" y="23"/>
                  <a:pt x="147" y="23"/>
                </a:cubicBezTo>
                <a:cubicBezTo>
                  <a:pt x="148" y="22"/>
                  <a:pt x="149" y="21"/>
                  <a:pt x="148" y="19"/>
                </a:cubicBezTo>
                <a:cubicBezTo>
                  <a:pt x="148" y="18"/>
                  <a:pt x="146" y="17"/>
                  <a:pt x="145" y="18"/>
                </a:cubicBezTo>
                <a:cubicBezTo>
                  <a:pt x="27" y="68"/>
                  <a:pt x="27" y="68"/>
                  <a:pt x="27" y="68"/>
                </a:cubicBezTo>
                <a:cubicBezTo>
                  <a:pt x="25" y="69"/>
                  <a:pt x="25" y="71"/>
                  <a:pt x="25" y="72"/>
                </a:cubicBezTo>
                <a:cubicBezTo>
                  <a:pt x="26" y="73"/>
                  <a:pt x="27" y="74"/>
                  <a:pt x="29" y="73"/>
                </a:cubicBezTo>
                <a:close/>
                <a:moveTo>
                  <a:pt x="62" y="280"/>
                </a:moveTo>
                <a:cubicBezTo>
                  <a:pt x="62" y="100"/>
                  <a:pt x="62" y="100"/>
                  <a:pt x="62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2" y="98"/>
                  <a:pt x="64" y="95"/>
                  <a:pt x="66" y="94"/>
                </a:cubicBezTo>
                <a:cubicBezTo>
                  <a:pt x="194" y="40"/>
                  <a:pt x="194" y="40"/>
                  <a:pt x="194" y="40"/>
                </a:cubicBezTo>
                <a:cubicBezTo>
                  <a:pt x="194" y="39"/>
                  <a:pt x="195" y="39"/>
                  <a:pt x="197" y="39"/>
                </a:cubicBezTo>
                <a:cubicBezTo>
                  <a:pt x="200" y="39"/>
                  <a:pt x="203" y="42"/>
                  <a:pt x="203" y="45"/>
                </a:cubicBezTo>
                <a:cubicBezTo>
                  <a:pt x="203" y="130"/>
                  <a:pt x="203" y="130"/>
                  <a:pt x="203" y="130"/>
                </a:cubicBezTo>
                <a:cubicBezTo>
                  <a:pt x="203" y="129"/>
                  <a:pt x="203" y="129"/>
                  <a:pt x="203" y="129"/>
                </a:cubicBezTo>
                <a:cubicBezTo>
                  <a:pt x="203" y="129"/>
                  <a:pt x="202" y="129"/>
                  <a:pt x="202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9"/>
                  <a:pt x="201" y="128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200" y="128"/>
                  <a:pt x="200" y="128"/>
                  <a:pt x="199" y="127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7" y="126"/>
                  <a:pt x="196" y="126"/>
                  <a:pt x="194" y="125"/>
                </a:cubicBezTo>
                <a:cubicBezTo>
                  <a:pt x="194" y="125"/>
                  <a:pt x="194" y="125"/>
                  <a:pt x="194" y="125"/>
                </a:cubicBezTo>
                <a:cubicBezTo>
                  <a:pt x="187" y="122"/>
                  <a:pt x="179" y="121"/>
                  <a:pt x="172" y="121"/>
                </a:cubicBezTo>
                <a:cubicBezTo>
                  <a:pt x="140" y="121"/>
                  <a:pt x="114" y="146"/>
                  <a:pt x="112" y="177"/>
                </a:cubicBezTo>
                <a:cubicBezTo>
                  <a:pt x="112" y="178"/>
                  <a:pt x="112" y="178"/>
                  <a:pt x="112" y="178"/>
                </a:cubicBezTo>
                <a:cubicBezTo>
                  <a:pt x="112" y="178"/>
                  <a:pt x="112" y="178"/>
                  <a:pt x="112" y="178"/>
                </a:cubicBezTo>
                <a:cubicBezTo>
                  <a:pt x="112" y="258"/>
                  <a:pt x="112" y="258"/>
                  <a:pt x="112" y="258"/>
                </a:cubicBezTo>
                <a:cubicBezTo>
                  <a:pt x="111" y="262"/>
                  <a:pt x="109" y="266"/>
                  <a:pt x="108" y="270"/>
                </a:cubicBezTo>
                <a:cubicBezTo>
                  <a:pt x="72" y="286"/>
                  <a:pt x="72" y="286"/>
                  <a:pt x="72" y="286"/>
                </a:cubicBezTo>
                <a:cubicBezTo>
                  <a:pt x="71" y="286"/>
                  <a:pt x="70" y="286"/>
                  <a:pt x="69" y="286"/>
                </a:cubicBezTo>
                <a:cubicBezTo>
                  <a:pt x="65" y="286"/>
                  <a:pt x="62" y="284"/>
                  <a:pt x="62" y="280"/>
                </a:cubicBezTo>
                <a:close/>
                <a:moveTo>
                  <a:pt x="21" y="65"/>
                </a:moveTo>
                <a:cubicBezTo>
                  <a:pt x="18" y="66"/>
                  <a:pt x="15" y="64"/>
                  <a:pt x="14" y="62"/>
                </a:cubicBezTo>
                <a:cubicBezTo>
                  <a:pt x="13" y="60"/>
                  <a:pt x="15" y="57"/>
                  <a:pt x="17" y="56"/>
                </a:cubicBezTo>
                <a:cubicBezTo>
                  <a:pt x="145" y="1"/>
                  <a:pt x="145" y="1"/>
                  <a:pt x="145" y="1"/>
                </a:cubicBezTo>
                <a:cubicBezTo>
                  <a:pt x="147" y="0"/>
                  <a:pt x="150" y="1"/>
                  <a:pt x="151" y="3"/>
                </a:cubicBezTo>
                <a:cubicBezTo>
                  <a:pt x="152" y="6"/>
                  <a:pt x="151" y="9"/>
                  <a:pt x="149" y="10"/>
                </a:cubicBezTo>
                <a:lnTo>
                  <a:pt x="21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23013" y="3087643"/>
            <a:ext cx="1134126" cy="112901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lIns="95575" tIns="47539" rIns="95575" bIns="4753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47"/>
          <p:cNvSpPr>
            <a:spLocks noChangeAspect="1" noEditPoints="1"/>
          </p:cNvSpPr>
          <p:nvPr/>
        </p:nvSpPr>
        <p:spPr bwMode="auto">
          <a:xfrm>
            <a:off x="5836162" y="3394660"/>
            <a:ext cx="707829" cy="571500"/>
          </a:xfrm>
          <a:custGeom>
            <a:avLst/>
            <a:gdLst>
              <a:gd name="T0" fmla="*/ 214 w 329"/>
              <a:gd name="T1" fmla="*/ 10 h 267"/>
              <a:gd name="T2" fmla="*/ 297 w 329"/>
              <a:gd name="T3" fmla="*/ 115 h 267"/>
              <a:gd name="T4" fmla="*/ 221 w 329"/>
              <a:gd name="T5" fmla="*/ 247 h 267"/>
              <a:gd name="T6" fmla="*/ 137 w 329"/>
              <a:gd name="T7" fmla="*/ 265 h 267"/>
              <a:gd name="T8" fmla="*/ 128 w 329"/>
              <a:gd name="T9" fmla="*/ 256 h 267"/>
              <a:gd name="T10" fmla="*/ 113 w 329"/>
              <a:gd name="T11" fmla="*/ 170 h 267"/>
              <a:gd name="T12" fmla="*/ 11 w 329"/>
              <a:gd name="T13" fmla="*/ 151 h 267"/>
              <a:gd name="T14" fmla="*/ 11 w 329"/>
              <a:gd name="T15" fmla="*/ 10 h 267"/>
              <a:gd name="T16" fmla="*/ 227 w 329"/>
              <a:gd name="T17" fmla="*/ 195 h 267"/>
              <a:gd name="T18" fmla="*/ 227 w 329"/>
              <a:gd name="T19" fmla="*/ 187 h 267"/>
              <a:gd name="T20" fmla="*/ 292 w 329"/>
              <a:gd name="T21" fmla="*/ 176 h 267"/>
              <a:gd name="T22" fmla="*/ 227 w 329"/>
              <a:gd name="T23" fmla="*/ 149 h 267"/>
              <a:gd name="T24" fmla="*/ 292 w 329"/>
              <a:gd name="T25" fmla="*/ 149 h 267"/>
              <a:gd name="T26" fmla="*/ 126 w 329"/>
              <a:gd name="T27" fmla="*/ 86 h 267"/>
              <a:gd name="T28" fmla="*/ 126 w 329"/>
              <a:gd name="T29" fmla="*/ 77 h 267"/>
              <a:gd name="T30" fmla="*/ 192 w 329"/>
              <a:gd name="T31" fmla="*/ 67 h 267"/>
              <a:gd name="T32" fmla="*/ 126 w 329"/>
              <a:gd name="T33" fmla="*/ 39 h 267"/>
              <a:gd name="T34" fmla="*/ 192 w 329"/>
              <a:gd name="T35" fmla="*/ 39 h 267"/>
              <a:gd name="T36" fmla="*/ 58 w 329"/>
              <a:gd name="T37" fmla="*/ 36 h 267"/>
              <a:gd name="T38" fmla="*/ 77 w 329"/>
              <a:gd name="T39" fmla="*/ 83 h 267"/>
              <a:gd name="T40" fmla="*/ 96 w 329"/>
              <a:gd name="T41" fmla="*/ 36 h 267"/>
              <a:gd name="T42" fmla="*/ 70 w 329"/>
              <a:gd name="T43" fmla="*/ 124 h 267"/>
              <a:gd name="T44" fmla="*/ 77 w 329"/>
              <a:gd name="T45" fmla="*/ 95 h 267"/>
              <a:gd name="T46" fmla="*/ 73 w 329"/>
              <a:gd name="T47" fmla="*/ 94 h 267"/>
              <a:gd name="T48" fmla="*/ 81 w 329"/>
              <a:gd name="T49" fmla="*/ 93 h 267"/>
              <a:gd name="T50" fmla="*/ 88 w 329"/>
              <a:gd name="T51" fmla="*/ 85 h 267"/>
              <a:gd name="T52" fmla="*/ 65 w 329"/>
              <a:gd name="T53" fmla="*/ 85 h 267"/>
              <a:gd name="T54" fmla="*/ 81 w 329"/>
              <a:gd name="T55" fmla="*/ 45 h 267"/>
              <a:gd name="T56" fmla="*/ 53 w 329"/>
              <a:gd name="T57" fmla="*/ 56 h 267"/>
              <a:gd name="T58" fmla="*/ 94 w 329"/>
              <a:gd name="T59" fmla="*/ 72 h 267"/>
              <a:gd name="T60" fmla="*/ 94 w 329"/>
              <a:gd name="T61" fmla="*/ 50 h 267"/>
              <a:gd name="T62" fmla="*/ 224 w 329"/>
              <a:gd name="T63" fmla="*/ 126 h 267"/>
              <a:gd name="T64" fmla="*/ 186 w 329"/>
              <a:gd name="T65" fmla="*/ 162 h 267"/>
              <a:gd name="T66" fmla="*/ 173 w 329"/>
              <a:gd name="T67" fmla="*/ 200 h 267"/>
              <a:gd name="T68" fmla="*/ 127 w 329"/>
              <a:gd name="T69" fmla="*/ 170 h 267"/>
              <a:gd name="T70" fmla="*/ 155 w 329"/>
              <a:gd name="T71" fmla="*/ 221 h 267"/>
              <a:gd name="T72" fmla="*/ 182 w 329"/>
              <a:gd name="T73" fmla="*/ 229 h 267"/>
              <a:gd name="T74" fmla="*/ 221 w 329"/>
              <a:gd name="T75" fmla="*/ 233 h 267"/>
              <a:gd name="T76" fmla="*/ 288 w 329"/>
              <a:gd name="T77" fmla="*/ 127 h 267"/>
              <a:gd name="T78" fmla="*/ 146 w 329"/>
              <a:gd name="T79" fmla="*/ 115 h 267"/>
              <a:gd name="T80" fmla="*/ 203 w 329"/>
              <a:gd name="T81" fmla="*/ 20 h 267"/>
              <a:gd name="T82" fmla="*/ 21 w 329"/>
              <a:gd name="T83" fmla="*/ 20 h 267"/>
              <a:gd name="T84" fmla="*/ 21 w 329"/>
              <a:gd name="T85" fmla="*/ 141 h 267"/>
              <a:gd name="T86" fmla="*/ 210 w 329"/>
              <a:gd name="T87" fmla="*/ 108 h 267"/>
              <a:gd name="T88" fmla="*/ 148 w 329"/>
              <a:gd name="T89" fmla="*/ 148 h 267"/>
              <a:gd name="T90" fmla="*/ 171 w 329"/>
              <a:gd name="T91" fmla="*/ 174 h 267"/>
              <a:gd name="T92" fmla="*/ 188 w 329"/>
              <a:gd name="T93" fmla="*/ 148 h 267"/>
              <a:gd name="T94" fmla="*/ 210 w 329"/>
              <a:gd name="T95" fmla="*/ 108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9" h="267">
                <a:moveTo>
                  <a:pt x="36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98" y="0"/>
                  <a:pt x="207" y="4"/>
                  <a:pt x="214" y="10"/>
                </a:cubicBezTo>
                <a:cubicBezTo>
                  <a:pt x="220" y="17"/>
                  <a:pt x="224" y="26"/>
                  <a:pt x="224" y="36"/>
                </a:cubicBezTo>
                <a:cubicBezTo>
                  <a:pt x="224" y="93"/>
                  <a:pt x="224" y="93"/>
                  <a:pt x="224" y="93"/>
                </a:cubicBezTo>
                <a:cubicBezTo>
                  <a:pt x="252" y="94"/>
                  <a:pt x="278" y="102"/>
                  <a:pt x="297" y="115"/>
                </a:cubicBezTo>
                <a:cubicBezTo>
                  <a:pt x="317" y="129"/>
                  <a:pt x="329" y="148"/>
                  <a:pt x="329" y="170"/>
                </a:cubicBezTo>
                <a:cubicBezTo>
                  <a:pt x="329" y="192"/>
                  <a:pt x="317" y="211"/>
                  <a:pt x="297" y="225"/>
                </a:cubicBezTo>
                <a:cubicBezTo>
                  <a:pt x="277" y="239"/>
                  <a:pt x="251" y="247"/>
                  <a:pt x="221" y="247"/>
                </a:cubicBezTo>
                <a:cubicBezTo>
                  <a:pt x="215" y="247"/>
                  <a:pt x="208" y="247"/>
                  <a:pt x="202" y="246"/>
                </a:cubicBezTo>
                <a:cubicBezTo>
                  <a:pt x="196" y="245"/>
                  <a:pt x="191" y="244"/>
                  <a:pt x="186" y="243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4" y="267"/>
                  <a:pt x="130" y="265"/>
                  <a:pt x="128" y="261"/>
                </a:cubicBezTo>
                <a:cubicBezTo>
                  <a:pt x="127" y="260"/>
                  <a:pt x="127" y="258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140" y="221"/>
                  <a:pt x="140" y="221"/>
                  <a:pt x="140" y="221"/>
                </a:cubicBezTo>
                <a:cubicBezTo>
                  <a:pt x="132" y="215"/>
                  <a:pt x="126" y="207"/>
                  <a:pt x="121" y="200"/>
                </a:cubicBezTo>
                <a:cubicBezTo>
                  <a:pt x="116" y="191"/>
                  <a:pt x="113" y="181"/>
                  <a:pt x="113" y="170"/>
                </a:cubicBezTo>
                <a:cubicBezTo>
                  <a:pt x="113" y="167"/>
                  <a:pt x="113" y="165"/>
                  <a:pt x="113" y="162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26" y="162"/>
                  <a:pt x="17" y="158"/>
                  <a:pt x="11" y="151"/>
                </a:cubicBezTo>
                <a:cubicBezTo>
                  <a:pt x="4" y="145"/>
                  <a:pt x="0" y="136"/>
                  <a:pt x="0" y="12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6"/>
                  <a:pt x="4" y="17"/>
                  <a:pt x="11" y="10"/>
                </a:cubicBezTo>
                <a:cubicBezTo>
                  <a:pt x="17" y="4"/>
                  <a:pt x="26" y="0"/>
                  <a:pt x="36" y="0"/>
                </a:cubicBezTo>
                <a:close/>
                <a:moveTo>
                  <a:pt x="227" y="187"/>
                </a:moveTo>
                <a:cubicBezTo>
                  <a:pt x="227" y="195"/>
                  <a:pt x="227" y="195"/>
                  <a:pt x="227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187"/>
                  <a:pt x="292" y="187"/>
                  <a:pt x="292" y="187"/>
                </a:cubicBezTo>
                <a:cubicBezTo>
                  <a:pt x="227" y="187"/>
                  <a:pt x="227" y="187"/>
                  <a:pt x="227" y="187"/>
                </a:cubicBezTo>
                <a:close/>
                <a:moveTo>
                  <a:pt x="227" y="168"/>
                </a:moveTo>
                <a:cubicBezTo>
                  <a:pt x="227" y="176"/>
                  <a:pt x="227" y="176"/>
                  <a:pt x="227" y="176"/>
                </a:cubicBezTo>
                <a:cubicBezTo>
                  <a:pt x="292" y="176"/>
                  <a:pt x="292" y="176"/>
                  <a:pt x="292" y="176"/>
                </a:cubicBezTo>
                <a:cubicBezTo>
                  <a:pt x="292" y="168"/>
                  <a:pt x="292" y="168"/>
                  <a:pt x="292" y="168"/>
                </a:cubicBezTo>
                <a:cubicBezTo>
                  <a:pt x="227" y="168"/>
                  <a:pt x="227" y="168"/>
                  <a:pt x="227" y="168"/>
                </a:cubicBezTo>
                <a:close/>
                <a:moveTo>
                  <a:pt x="227" y="149"/>
                </a:moveTo>
                <a:cubicBezTo>
                  <a:pt x="227" y="157"/>
                  <a:pt x="227" y="157"/>
                  <a:pt x="227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49"/>
                  <a:pt x="292" y="149"/>
                  <a:pt x="292" y="149"/>
                </a:cubicBezTo>
                <a:cubicBezTo>
                  <a:pt x="227" y="149"/>
                  <a:pt x="227" y="149"/>
                  <a:pt x="227" y="149"/>
                </a:cubicBezTo>
                <a:close/>
                <a:moveTo>
                  <a:pt x="126" y="77"/>
                </a:moveTo>
                <a:cubicBezTo>
                  <a:pt x="126" y="86"/>
                  <a:pt x="126" y="86"/>
                  <a:pt x="126" y="86"/>
                </a:cubicBezTo>
                <a:cubicBezTo>
                  <a:pt x="192" y="86"/>
                  <a:pt x="192" y="86"/>
                  <a:pt x="192" y="86"/>
                </a:cubicBezTo>
                <a:cubicBezTo>
                  <a:pt x="192" y="77"/>
                  <a:pt x="192" y="77"/>
                  <a:pt x="192" y="77"/>
                </a:cubicBezTo>
                <a:cubicBezTo>
                  <a:pt x="126" y="77"/>
                  <a:pt x="126" y="77"/>
                  <a:pt x="126" y="77"/>
                </a:cubicBezTo>
                <a:close/>
                <a:moveTo>
                  <a:pt x="126" y="58"/>
                </a:moveTo>
                <a:cubicBezTo>
                  <a:pt x="126" y="67"/>
                  <a:pt x="126" y="67"/>
                  <a:pt x="126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2" y="58"/>
                  <a:pt x="192" y="58"/>
                  <a:pt x="192" y="58"/>
                </a:cubicBezTo>
                <a:cubicBezTo>
                  <a:pt x="126" y="58"/>
                  <a:pt x="126" y="58"/>
                  <a:pt x="126" y="58"/>
                </a:cubicBezTo>
                <a:close/>
                <a:moveTo>
                  <a:pt x="126" y="39"/>
                </a:moveTo>
                <a:cubicBezTo>
                  <a:pt x="126" y="48"/>
                  <a:pt x="126" y="48"/>
                  <a:pt x="126" y="48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26" y="39"/>
                  <a:pt x="126" y="39"/>
                  <a:pt x="126" y="39"/>
                </a:cubicBezTo>
                <a:close/>
                <a:moveTo>
                  <a:pt x="77" y="28"/>
                </a:moveTo>
                <a:cubicBezTo>
                  <a:pt x="70" y="28"/>
                  <a:pt x="63" y="31"/>
                  <a:pt x="58" y="36"/>
                </a:cubicBezTo>
                <a:cubicBezTo>
                  <a:pt x="53" y="41"/>
                  <a:pt x="50" y="48"/>
                  <a:pt x="50" y="56"/>
                </a:cubicBezTo>
                <a:cubicBezTo>
                  <a:pt x="50" y="63"/>
                  <a:pt x="53" y="70"/>
                  <a:pt x="58" y="75"/>
                </a:cubicBezTo>
                <a:cubicBezTo>
                  <a:pt x="63" y="80"/>
                  <a:pt x="70" y="83"/>
                  <a:pt x="77" y="83"/>
                </a:cubicBezTo>
                <a:cubicBezTo>
                  <a:pt x="85" y="83"/>
                  <a:pt x="92" y="80"/>
                  <a:pt x="96" y="75"/>
                </a:cubicBezTo>
                <a:cubicBezTo>
                  <a:pt x="101" y="70"/>
                  <a:pt x="104" y="63"/>
                  <a:pt x="104" y="56"/>
                </a:cubicBezTo>
                <a:cubicBezTo>
                  <a:pt x="104" y="48"/>
                  <a:pt x="101" y="41"/>
                  <a:pt x="96" y="36"/>
                </a:cubicBezTo>
                <a:cubicBezTo>
                  <a:pt x="92" y="31"/>
                  <a:pt x="85" y="28"/>
                  <a:pt x="77" y="28"/>
                </a:cubicBezTo>
                <a:close/>
                <a:moveTo>
                  <a:pt x="76" y="95"/>
                </a:moveTo>
                <a:cubicBezTo>
                  <a:pt x="70" y="124"/>
                  <a:pt x="70" y="124"/>
                  <a:pt x="70" y="124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77" y="95"/>
                  <a:pt x="77" y="95"/>
                  <a:pt x="77" y="95"/>
                </a:cubicBezTo>
                <a:cubicBezTo>
                  <a:pt x="80" y="94"/>
                  <a:pt x="80" y="94"/>
                  <a:pt x="80" y="94"/>
                </a:cubicBezTo>
                <a:cubicBezTo>
                  <a:pt x="77" y="91"/>
                  <a:pt x="77" y="91"/>
                  <a:pt x="77" y="91"/>
                </a:cubicBezTo>
                <a:cubicBezTo>
                  <a:pt x="73" y="94"/>
                  <a:pt x="73" y="94"/>
                  <a:pt x="73" y="94"/>
                </a:cubicBezTo>
                <a:cubicBezTo>
                  <a:pt x="76" y="95"/>
                  <a:pt x="76" y="95"/>
                  <a:pt x="76" y="95"/>
                </a:cubicBezTo>
                <a:close/>
                <a:moveTo>
                  <a:pt x="88" y="85"/>
                </a:moveTo>
                <a:cubicBezTo>
                  <a:pt x="81" y="93"/>
                  <a:pt x="81" y="93"/>
                  <a:pt x="81" y="9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15" y="106"/>
                  <a:pt x="104" y="90"/>
                  <a:pt x="88" y="85"/>
                </a:cubicBezTo>
                <a:close/>
                <a:moveTo>
                  <a:pt x="66" y="124"/>
                </a:moveTo>
                <a:cubicBezTo>
                  <a:pt x="72" y="93"/>
                  <a:pt x="72" y="93"/>
                  <a:pt x="72" y="93"/>
                </a:cubicBezTo>
                <a:cubicBezTo>
                  <a:pt x="65" y="85"/>
                  <a:pt x="65" y="85"/>
                  <a:pt x="65" y="85"/>
                </a:cubicBezTo>
                <a:cubicBezTo>
                  <a:pt x="50" y="90"/>
                  <a:pt x="38" y="106"/>
                  <a:pt x="38" y="124"/>
                </a:cubicBezTo>
                <a:cubicBezTo>
                  <a:pt x="66" y="124"/>
                  <a:pt x="66" y="124"/>
                  <a:pt x="66" y="124"/>
                </a:cubicBezTo>
                <a:close/>
                <a:moveTo>
                  <a:pt x="81" y="45"/>
                </a:moveTo>
                <a:cubicBezTo>
                  <a:pt x="80" y="46"/>
                  <a:pt x="80" y="46"/>
                  <a:pt x="79" y="46"/>
                </a:cubicBezTo>
                <a:cubicBezTo>
                  <a:pt x="70" y="51"/>
                  <a:pt x="59" y="51"/>
                  <a:pt x="54" y="51"/>
                </a:cubicBezTo>
                <a:cubicBezTo>
                  <a:pt x="54" y="53"/>
                  <a:pt x="53" y="54"/>
                  <a:pt x="53" y="56"/>
                </a:cubicBezTo>
                <a:cubicBezTo>
                  <a:pt x="53" y="62"/>
                  <a:pt x="56" y="68"/>
                  <a:pt x="60" y="72"/>
                </a:cubicBezTo>
                <a:cubicBezTo>
                  <a:pt x="65" y="77"/>
                  <a:pt x="71" y="79"/>
                  <a:pt x="77" y="79"/>
                </a:cubicBezTo>
                <a:cubicBezTo>
                  <a:pt x="84" y="79"/>
                  <a:pt x="90" y="77"/>
                  <a:pt x="94" y="72"/>
                </a:cubicBezTo>
                <a:cubicBezTo>
                  <a:pt x="98" y="68"/>
                  <a:pt x="101" y="62"/>
                  <a:pt x="101" y="56"/>
                </a:cubicBezTo>
                <a:cubicBezTo>
                  <a:pt x="101" y="54"/>
                  <a:pt x="101" y="52"/>
                  <a:pt x="100" y="51"/>
                </a:cubicBezTo>
                <a:cubicBezTo>
                  <a:pt x="98" y="51"/>
                  <a:pt x="96" y="51"/>
                  <a:pt x="94" y="50"/>
                </a:cubicBezTo>
                <a:cubicBezTo>
                  <a:pt x="89" y="49"/>
                  <a:pt x="85" y="48"/>
                  <a:pt x="81" y="45"/>
                </a:cubicBezTo>
                <a:close/>
                <a:moveTo>
                  <a:pt x="224" y="107"/>
                </a:moveTo>
                <a:cubicBezTo>
                  <a:pt x="224" y="126"/>
                  <a:pt x="224" y="126"/>
                  <a:pt x="224" y="126"/>
                </a:cubicBezTo>
                <a:cubicBezTo>
                  <a:pt x="224" y="136"/>
                  <a:pt x="220" y="145"/>
                  <a:pt x="214" y="151"/>
                </a:cubicBezTo>
                <a:cubicBezTo>
                  <a:pt x="207" y="158"/>
                  <a:pt x="198" y="162"/>
                  <a:pt x="188" y="162"/>
                </a:cubicBezTo>
                <a:cubicBezTo>
                  <a:pt x="186" y="162"/>
                  <a:pt x="186" y="162"/>
                  <a:pt x="186" y="162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6" y="200"/>
                  <a:pt x="183" y="203"/>
                  <a:pt x="179" y="203"/>
                </a:cubicBezTo>
                <a:cubicBezTo>
                  <a:pt x="176" y="203"/>
                  <a:pt x="174" y="202"/>
                  <a:pt x="173" y="200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65"/>
                  <a:pt x="127" y="167"/>
                  <a:pt x="127" y="170"/>
                </a:cubicBezTo>
                <a:cubicBezTo>
                  <a:pt x="127" y="178"/>
                  <a:pt x="130" y="185"/>
                  <a:pt x="134" y="192"/>
                </a:cubicBezTo>
                <a:cubicBezTo>
                  <a:pt x="138" y="200"/>
                  <a:pt x="144" y="206"/>
                  <a:pt x="152" y="212"/>
                </a:cubicBezTo>
                <a:cubicBezTo>
                  <a:pt x="155" y="214"/>
                  <a:pt x="156" y="217"/>
                  <a:pt x="155" y="221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2" y="229"/>
                  <a:pt x="182" y="229"/>
                  <a:pt x="182" y="229"/>
                </a:cubicBezTo>
                <a:cubicBezTo>
                  <a:pt x="183" y="228"/>
                  <a:pt x="185" y="228"/>
                  <a:pt x="187" y="228"/>
                </a:cubicBezTo>
                <a:cubicBezTo>
                  <a:pt x="192" y="230"/>
                  <a:pt x="198" y="231"/>
                  <a:pt x="204" y="232"/>
                </a:cubicBezTo>
                <a:cubicBezTo>
                  <a:pt x="209" y="232"/>
                  <a:pt x="215" y="233"/>
                  <a:pt x="221" y="233"/>
                </a:cubicBezTo>
                <a:cubicBezTo>
                  <a:pt x="248" y="233"/>
                  <a:pt x="271" y="225"/>
                  <a:pt x="288" y="214"/>
                </a:cubicBezTo>
                <a:cubicBezTo>
                  <a:pt x="305" y="202"/>
                  <a:pt x="315" y="187"/>
                  <a:pt x="315" y="170"/>
                </a:cubicBezTo>
                <a:cubicBezTo>
                  <a:pt x="315" y="153"/>
                  <a:pt x="305" y="138"/>
                  <a:pt x="288" y="127"/>
                </a:cubicBezTo>
                <a:cubicBezTo>
                  <a:pt x="272" y="115"/>
                  <a:pt x="249" y="108"/>
                  <a:pt x="224" y="107"/>
                </a:cubicBezTo>
                <a:close/>
                <a:moveTo>
                  <a:pt x="118" y="148"/>
                </a:moveTo>
                <a:cubicBezTo>
                  <a:pt x="123" y="135"/>
                  <a:pt x="133" y="124"/>
                  <a:pt x="146" y="115"/>
                </a:cubicBezTo>
                <a:cubicBezTo>
                  <a:pt x="162" y="103"/>
                  <a:pt x="185" y="95"/>
                  <a:pt x="210" y="93"/>
                </a:cubicBezTo>
                <a:cubicBezTo>
                  <a:pt x="210" y="36"/>
                  <a:pt x="210" y="36"/>
                  <a:pt x="210" y="36"/>
                </a:cubicBezTo>
                <a:cubicBezTo>
                  <a:pt x="210" y="30"/>
                  <a:pt x="207" y="24"/>
                  <a:pt x="203" y="20"/>
                </a:cubicBezTo>
                <a:cubicBezTo>
                  <a:pt x="200" y="17"/>
                  <a:pt x="194" y="14"/>
                  <a:pt x="188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0" y="14"/>
                  <a:pt x="25" y="17"/>
                  <a:pt x="21" y="20"/>
                </a:cubicBezTo>
                <a:cubicBezTo>
                  <a:pt x="17" y="24"/>
                  <a:pt x="15" y="30"/>
                  <a:pt x="15" y="36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15" y="132"/>
                  <a:pt x="17" y="137"/>
                  <a:pt x="21" y="141"/>
                </a:cubicBezTo>
                <a:cubicBezTo>
                  <a:pt x="25" y="145"/>
                  <a:pt x="30" y="148"/>
                  <a:pt x="36" y="148"/>
                </a:cubicBezTo>
                <a:cubicBezTo>
                  <a:pt x="118" y="148"/>
                  <a:pt x="118" y="148"/>
                  <a:pt x="118" y="148"/>
                </a:cubicBezTo>
                <a:close/>
                <a:moveTo>
                  <a:pt x="210" y="108"/>
                </a:moveTo>
                <a:cubicBezTo>
                  <a:pt x="188" y="110"/>
                  <a:pt x="168" y="116"/>
                  <a:pt x="154" y="127"/>
                </a:cubicBezTo>
                <a:cubicBezTo>
                  <a:pt x="145" y="133"/>
                  <a:pt x="138" y="140"/>
                  <a:pt x="134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50" y="148"/>
                  <a:pt x="152" y="149"/>
                  <a:pt x="154" y="150"/>
                </a:cubicBezTo>
                <a:cubicBezTo>
                  <a:pt x="171" y="174"/>
                  <a:pt x="171" y="174"/>
                  <a:pt x="171" y="174"/>
                </a:cubicBezTo>
                <a:cubicBezTo>
                  <a:pt x="171" y="155"/>
                  <a:pt x="171" y="155"/>
                  <a:pt x="171" y="155"/>
                </a:cubicBezTo>
                <a:cubicBezTo>
                  <a:pt x="171" y="151"/>
                  <a:pt x="175" y="148"/>
                  <a:pt x="179" y="148"/>
                </a:cubicBezTo>
                <a:cubicBezTo>
                  <a:pt x="188" y="148"/>
                  <a:pt x="188" y="148"/>
                  <a:pt x="188" y="148"/>
                </a:cubicBezTo>
                <a:cubicBezTo>
                  <a:pt x="194" y="148"/>
                  <a:pt x="200" y="145"/>
                  <a:pt x="203" y="141"/>
                </a:cubicBezTo>
                <a:cubicBezTo>
                  <a:pt x="207" y="137"/>
                  <a:pt x="210" y="132"/>
                  <a:pt x="210" y="126"/>
                </a:cubicBezTo>
                <a:lnTo>
                  <a:pt x="210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26338" y="3087643"/>
            <a:ext cx="1134126" cy="1129015"/>
          </a:xfrm>
          <a:prstGeom prst="ellipse">
            <a:avLst/>
          </a:prstGeom>
          <a:solidFill>
            <a:srgbClr val="595959"/>
          </a:solidFill>
          <a:ln w="10" cap="flat">
            <a:noFill/>
            <a:prstDash val="solid"/>
            <a:miter lim="800000"/>
          </a:ln>
        </p:spPr>
        <p:txBody>
          <a:bodyPr vert="horz" wrap="square" lIns="67362" tIns="33680" rIns="67362" bIns="33680" numCol="1" anchor="t" anchorCtr="0" compatLnSpc="1"/>
          <a:lstStyle/>
          <a:p>
            <a:pPr defTabSz="898082"/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7574800" y="3600326"/>
            <a:ext cx="449463" cy="245074"/>
          </a:xfrm>
          <a:custGeom>
            <a:avLst/>
            <a:gdLst>
              <a:gd name="T0" fmla="*/ 148 w 186"/>
              <a:gd name="T1" fmla="*/ 81 h 102"/>
              <a:gd name="T2" fmla="*/ 92 w 186"/>
              <a:gd name="T3" fmla="*/ 88 h 102"/>
              <a:gd name="T4" fmla="*/ 92 w 186"/>
              <a:gd name="T5" fmla="*/ 64 h 102"/>
              <a:gd name="T6" fmla="*/ 148 w 186"/>
              <a:gd name="T7" fmla="*/ 71 h 102"/>
              <a:gd name="T8" fmla="*/ 92 w 186"/>
              <a:gd name="T9" fmla="*/ 64 h 102"/>
              <a:gd name="T10" fmla="*/ 186 w 186"/>
              <a:gd name="T11" fmla="*/ 44 h 102"/>
              <a:gd name="T12" fmla="*/ 92 w 186"/>
              <a:gd name="T13" fmla="*/ 51 h 102"/>
              <a:gd name="T14" fmla="*/ 92 w 186"/>
              <a:gd name="T15" fmla="*/ 25 h 102"/>
              <a:gd name="T16" fmla="*/ 186 w 186"/>
              <a:gd name="T17" fmla="*/ 32 h 102"/>
              <a:gd name="T18" fmla="*/ 92 w 186"/>
              <a:gd name="T19" fmla="*/ 25 h 102"/>
              <a:gd name="T20" fmla="*/ 186 w 186"/>
              <a:gd name="T21" fmla="*/ 6 h 102"/>
              <a:gd name="T22" fmla="*/ 92 w 186"/>
              <a:gd name="T23" fmla="*/ 13 h 102"/>
              <a:gd name="T24" fmla="*/ 28 w 186"/>
              <a:gd name="T25" fmla="*/ 3 h 102"/>
              <a:gd name="T26" fmla="*/ 26 w 186"/>
              <a:gd name="T27" fmla="*/ 4 h 102"/>
              <a:gd name="T28" fmla="*/ 25 w 186"/>
              <a:gd name="T29" fmla="*/ 4 h 102"/>
              <a:gd name="T30" fmla="*/ 24 w 186"/>
              <a:gd name="T31" fmla="*/ 5 h 102"/>
              <a:gd name="T32" fmla="*/ 24 w 186"/>
              <a:gd name="T33" fmla="*/ 5 h 102"/>
              <a:gd name="T34" fmla="*/ 23 w 186"/>
              <a:gd name="T35" fmla="*/ 6 h 102"/>
              <a:gd name="T36" fmla="*/ 23 w 186"/>
              <a:gd name="T37" fmla="*/ 6 h 102"/>
              <a:gd name="T38" fmla="*/ 22 w 186"/>
              <a:gd name="T39" fmla="*/ 6 h 102"/>
              <a:gd name="T40" fmla="*/ 21 w 186"/>
              <a:gd name="T41" fmla="*/ 7 h 102"/>
              <a:gd name="T42" fmla="*/ 21 w 186"/>
              <a:gd name="T43" fmla="*/ 7 h 102"/>
              <a:gd name="T44" fmla="*/ 20 w 186"/>
              <a:gd name="T45" fmla="*/ 8 h 102"/>
              <a:gd name="T46" fmla="*/ 20 w 186"/>
              <a:gd name="T47" fmla="*/ 8 h 102"/>
              <a:gd name="T48" fmla="*/ 19 w 186"/>
              <a:gd name="T49" fmla="*/ 8 h 102"/>
              <a:gd name="T50" fmla="*/ 19 w 186"/>
              <a:gd name="T51" fmla="*/ 9 h 102"/>
              <a:gd name="T52" fmla="*/ 18 w 186"/>
              <a:gd name="T53" fmla="*/ 9 h 102"/>
              <a:gd name="T54" fmla="*/ 18 w 186"/>
              <a:gd name="T55" fmla="*/ 10 h 102"/>
              <a:gd name="T56" fmla="*/ 18 w 186"/>
              <a:gd name="T57" fmla="*/ 10 h 102"/>
              <a:gd name="T58" fmla="*/ 8 w 186"/>
              <a:gd name="T59" fmla="*/ 28 h 102"/>
              <a:gd name="T60" fmla="*/ 2 w 186"/>
              <a:gd name="T61" fmla="*/ 61 h 102"/>
              <a:gd name="T62" fmla="*/ 40 w 186"/>
              <a:gd name="T63" fmla="*/ 1 h 102"/>
              <a:gd name="T64" fmla="*/ 16 w 186"/>
              <a:gd name="T65" fmla="*/ 30 h 102"/>
              <a:gd name="T66" fmla="*/ 42 w 186"/>
              <a:gd name="T67" fmla="*/ 16 h 102"/>
              <a:gd name="T68" fmla="*/ 45 w 186"/>
              <a:gd name="T69" fmla="*/ 30 h 102"/>
              <a:gd name="T70" fmla="*/ 49 w 186"/>
              <a:gd name="T71" fmla="*/ 30 h 102"/>
              <a:gd name="T72" fmla="*/ 64 w 186"/>
              <a:gd name="T73" fmla="*/ 33 h 102"/>
              <a:gd name="T74" fmla="*/ 15 w 186"/>
              <a:gd name="T75" fmla="*/ 33 h 102"/>
              <a:gd name="T76" fmla="*/ 16 w 186"/>
              <a:gd name="T77" fmla="*/ 30 h 102"/>
              <a:gd name="T78" fmla="*/ 53 w 186"/>
              <a:gd name="T79" fmla="*/ 38 h 102"/>
              <a:gd name="T80" fmla="*/ 46 w 186"/>
              <a:gd name="T81" fmla="*/ 38 h 102"/>
              <a:gd name="T82" fmla="*/ 29 w 186"/>
              <a:gd name="T83" fmla="*/ 35 h 102"/>
              <a:gd name="T84" fmla="*/ 29 w 186"/>
              <a:gd name="T85" fmla="*/ 42 h 102"/>
              <a:gd name="T86" fmla="*/ 29 w 186"/>
              <a:gd name="T87" fmla="*/ 35 h 102"/>
              <a:gd name="T88" fmla="*/ 0 w 186"/>
              <a:gd name="T89" fmla="*/ 102 h 102"/>
              <a:gd name="T90" fmla="*/ 28 w 186"/>
              <a:gd name="T91" fmla="*/ 96 h 102"/>
              <a:gd name="T92" fmla="*/ 79 w 186"/>
              <a:gd name="T9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6" h="102">
                <a:moveTo>
                  <a:pt x="92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92" y="81"/>
                  <a:pt x="92" y="81"/>
                  <a:pt x="92" y="81"/>
                </a:cubicBezTo>
                <a:close/>
                <a:moveTo>
                  <a:pt x="92" y="64"/>
                </a:moveTo>
                <a:cubicBezTo>
                  <a:pt x="148" y="64"/>
                  <a:pt x="148" y="64"/>
                  <a:pt x="148" y="64"/>
                </a:cubicBezTo>
                <a:cubicBezTo>
                  <a:pt x="148" y="71"/>
                  <a:pt x="148" y="71"/>
                  <a:pt x="148" y="71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64"/>
                  <a:pt x="92" y="64"/>
                  <a:pt x="92" y="64"/>
                </a:cubicBezTo>
                <a:close/>
                <a:moveTo>
                  <a:pt x="92" y="44"/>
                </a:moveTo>
                <a:cubicBezTo>
                  <a:pt x="186" y="44"/>
                  <a:pt x="186" y="44"/>
                  <a:pt x="186" y="44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44"/>
                  <a:pt x="92" y="44"/>
                  <a:pt x="92" y="44"/>
                </a:cubicBezTo>
                <a:close/>
                <a:moveTo>
                  <a:pt x="92" y="25"/>
                </a:moveTo>
                <a:cubicBezTo>
                  <a:pt x="186" y="25"/>
                  <a:pt x="186" y="25"/>
                  <a:pt x="186" y="25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92" y="32"/>
                  <a:pt x="92" y="32"/>
                  <a:pt x="92" y="32"/>
                </a:cubicBezTo>
                <a:cubicBezTo>
                  <a:pt x="92" y="25"/>
                  <a:pt x="92" y="25"/>
                  <a:pt x="92" y="25"/>
                </a:cubicBezTo>
                <a:close/>
                <a:moveTo>
                  <a:pt x="92" y="6"/>
                </a:moveTo>
                <a:cubicBezTo>
                  <a:pt x="186" y="6"/>
                  <a:pt x="186" y="6"/>
                  <a:pt x="186" y="6"/>
                </a:cubicBezTo>
                <a:cubicBezTo>
                  <a:pt x="186" y="13"/>
                  <a:pt x="186" y="13"/>
                  <a:pt x="186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2" y="6"/>
                  <a:pt x="92" y="6"/>
                  <a:pt x="92" y="6"/>
                </a:cubicBezTo>
                <a:close/>
                <a:moveTo>
                  <a:pt x="28" y="3"/>
                </a:moveTo>
                <a:cubicBezTo>
                  <a:pt x="28" y="3"/>
                  <a:pt x="28" y="3"/>
                  <a:pt x="28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4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3" y="15"/>
                  <a:pt x="9" y="21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38"/>
                  <a:pt x="17" y="55"/>
                  <a:pt x="2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82" y="40"/>
                  <a:pt x="74" y="0"/>
                  <a:pt x="40" y="1"/>
                </a:cubicBezTo>
                <a:cubicBezTo>
                  <a:pt x="36" y="1"/>
                  <a:pt x="31" y="2"/>
                  <a:pt x="28" y="3"/>
                </a:cubicBezTo>
                <a:close/>
                <a:moveTo>
                  <a:pt x="16" y="30"/>
                </a:moveTo>
                <a:cubicBezTo>
                  <a:pt x="40" y="30"/>
                  <a:pt x="40" y="30"/>
                  <a:pt x="40" y="30"/>
                </a:cubicBezTo>
                <a:cubicBezTo>
                  <a:pt x="42" y="16"/>
                  <a:pt x="42" y="16"/>
                  <a:pt x="42" y="16"/>
                </a:cubicBezTo>
                <a:cubicBezTo>
                  <a:pt x="43" y="30"/>
                  <a:pt x="43" y="30"/>
                  <a:pt x="43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6" y="23"/>
                  <a:pt x="46" y="23"/>
                  <a:pt x="46" y="23"/>
                </a:cubicBezTo>
                <a:cubicBezTo>
                  <a:pt x="49" y="30"/>
                  <a:pt x="49" y="30"/>
                  <a:pt x="49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4" y="32"/>
                  <a:pt x="64" y="33"/>
                </a:cubicBezTo>
                <a:cubicBezTo>
                  <a:pt x="64" y="47"/>
                  <a:pt x="53" y="58"/>
                  <a:pt x="40" y="58"/>
                </a:cubicBezTo>
                <a:cubicBezTo>
                  <a:pt x="26" y="58"/>
                  <a:pt x="15" y="47"/>
                  <a:pt x="15" y="33"/>
                </a:cubicBezTo>
                <a:cubicBezTo>
                  <a:pt x="15" y="31"/>
                  <a:pt x="15" y="29"/>
                  <a:pt x="16" y="27"/>
                </a:cubicBezTo>
                <a:cubicBezTo>
                  <a:pt x="16" y="29"/>
                  <a:pt x="16" y="30"/>
                  <a:pt x="16" y="30"/>
                </a:cubicBezTo>
                <a:close/>
                <a:moveTo>
                  <a:pt x="49" y="35"/>
                </a:moveTo>
                <a:cubicBezTo>
                  <a:pt x="51" y="35"/>
                  <a:pt x="53" y="37"/>
                  <a:pt x="53" y="38"/>
                </a:cubicBezTo>
                <a:cubicBezTo>
                  <a:pt x="53" y="40"/>
                  <a:pt x="51" y="42"/>
                  <a:pt x="49" y="42"/>
                </a:cubicBezTo>
                <a:cubicBezTo>
                  <a:pt x="47" y="42"/>
                  <a:pt x="46" y="40"/>
                  <a:pt x="46" y="38"/>
                </a:cubicBezTo>
                <a:cubicBezTo>
                  <a:pt x="46" y="37"/>
                  <a:pt x="47" y="35"/>
                  <a:pt x="49" y="35"/>
                </a:cubicBezTo>
                <a:close/>
                <a:moveTo>
                  <a:pt x="29" y="35"/>
                </a:moveTo>
                <a:cubicBezTo>
                  <a:pt x="31" y="35"/>
                  <a:pt x="33" y="37"/>
                  <a:pt x="33" y="38"/>
                </a:cubicBezTo>
                <a:cubicBezTo>
                  <a:pt x="33" y="40"/>
                  <a:pt x="31" y="42"/>
                  <a:pt x="29" y="42"/>
                </a:cubicBezTo>
                <a:cubicBezTo>
                  <a:pt x="28" y="42"/>
                  <a:pt x="26" y="40"/>
                  <a:pt x="26" y="38"/>
                </a:cubicBezTo>
                <a:cubicBezTo>
                  <a:pt x="26" y="37"/>
                  <a:pt x="28" y="35"/>
                  <a:pt x="29" y="35"/>
                </a:cubicBezTo>
                <a:close/>
                <a:moveTo>
                  <a:pt x="79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" y="83"/>
                  <a:pt x="12" y="68"/>
                  <a:pt x="28" y="63"/>
                </a:cubicBezTo>
                <a:cubicBezTo>
                  <a:pt x="28" y="96"/>
                  <a:pt x="28" y="96"/>
                  <a:pt x="28" y="96"/>
                </a:cubicBezTo>
                <a:cubicBezTo>
                  <a:pt x="51" y="63"/>
                  <a:pt x="51" y="63"/>
                  <a:pt x="51" y="63"/>
                </a:cubicBezTo>
                <a:cubicBezTo>
                  <a:pt x="67" y="68"/>
                  <a:pt x="78" y="83"/>
                  <a:pt x="79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3"/>
          <p:cNvSpPr>
            <a:spLocks noEditPoints="1"/>
          </p:cNvSpPr>
          <p:nvPr/>
        </p:nvSpPr>
        <p:spPr bwMode="auto">
          <a:xfrm>
            <a:off x="7461411" y="3357285"/>
            <a:ext cx="663981" cy="571500"/>
          </a:xfrm>
          <a:custGeom>
            <a:avLst/>
            <a:gdLst>
              <a:gd name="T0" fmla="*/ 265 w 275"/>
              <a:gd name="T1" fmla="*/ 71 h 238"/>
              <a:gd name="T2" fmla="*/ 243 w 275"/>
              <a:gd name="T3" fmla="*/ 62 h 238"/>
              <a:gd name="T4" fmla="*/ 217 w 275"/>
              <a:gd name="T5" fmla="*/ 62 h 238"/>
              <a:gd name="T6" fmla="*/ 194 w 275"/>
              <a:gd name="T7" fmla="*/ 43 h 238"/>
              <a:gd name="T8" fmla="*/ 172 w 275"/>
              <a:gd name="T9" fmla="*/ 43 h 238"/>
              <a:gd name="T10" fmla="*/ 145 w 275"/>
              <a:gd name="T11" fmla="*/ 0 h 238"/>
              <a:gd name="T12" fmla="*/ 126 w 275"/>
              <a:gd name="T13" fmla="*/ 0 h 238"/>
              <a:gd name="T14" fmla="*/ 100 w 275"/>
              <a:gd name="T15" fmla="*/ 43 h 238"/>
              <a:gd name="T16" fmla="*/ 76 w 275"/>
              <a:gd name="T17" fmla="*/ 44 h 238"/>
              <a:gd name="T18" fmla="*/ 53 w 275"/>
              <a:gd name="T19" fmla="*/ 62 h 238"/>
              <a:gd name="T20" fmla="*/ 31 w 275"/>
              <a:gd name="T21" fmla="*/ 62 h 238"/>
              <a:gd name="T22" fmla="*/ 9 w 275"/>
              <a:gd name="T23" fmla="*/ 71 h 238"/>
              <a:gd name="T24" fmla="*/ 0 w 275"/>
              <a:gd name="T25" fmla="*/ 93 h 238"/>
              <a:gd name="T26" fmla="*/ 0 w 275"/>
              <a:gd name="T27" fmla="*/ 207 h 238"/>
              <a:gd name="T28" fmla="*/ 9 w 275"/>
              <a:gd name="T29" fmla="*/ 229 h 238"/>
              <a:gd name="T30" fmla="*/ 31 w 275"/>
              <a:gd name="T31" fmla="*/ 238 h 238"/>
              <a:gd name="T32" fmla="*/ 243 w 275"/>
              <a:gd name="T33" fmla="*/ 238 h 238"/>
              <a:gd name="T34" fmla="*/ 265 w 275"/>
              <a:gd name="T35" fmla="*/ 229 h 238"/>
              <a:gd name="T36" fmla="*/ 275 w 275"/>
              <a:gd name="T37" fmla="*/ 207 h 238"/>
              <a:gd name="T38" fmla="*/ 275 w 275"/>
              <a:gd name="T39" fmla="*/ 93 h 238"/>
              <a:gd name="T40" fmla="*/ 265 w 275"/>
              <a:gd name="T41" fmla="*/ 71 h 238"/>
              <a:gd name="T42" fmla="*/ 77 w 275"/>
              <a:gd name="T43" fmla="*/ 50 h 238"/>
              <a:gd name="T44" fmla="*/ 194 w 275"/>
              <a:gd name="T45" fmla="*/ 49 h 238"/>
              <a:gd name="T46" fmla="*/ 210 w 275"/>
              <a:gd name="T47" fmla="*/ 58 h 238"/>
              <a:gd name="T48" fmla="*/ 201 w 275"/>
              <a:gd name="T49" fmla="*/ 56 h 238"/>
              <a:gd name="T50" fmla="*/ 83 w 275"/>
              <a:gd name="T51" fmla="*/ 57 h 238"/>
              <a:gd name="T52" fmla="*/ 66 w 275"/>
              <a:gd name="T53" fmla="*/ 74 h 238"/>
              <a:gd name="T54" fmla="*/ 68 w 275"/>
              <a:gd name="T55" fmla="*/ 83 h 238"/>
              <a:gd name="T56" fmla="*/ 59 w 275"/>
              <a:gd name="T57" fmla="*/ 68 h 238"/>
              <a:gd name="T58" fmla="*/ 77 w 275"/>
              <a:gd name="T59" fmla="*/ 50 h 238"/>
              <a:gd name="T60" fmla="*/ 258 w 275"/>
              <a:gd name="T61" fmla="*/ 207 h 238"/>
              <a:gd name="T62" fmla="*/ 254 w 275"/>
              <a:gd name="T63" fmla="*/ 217 h 238"/>
              <a:gd name="T64" fmla="*/ 243 w 275"/>
              <a:gd name="T65" fmla="*/ 222 h 238"/>
              <a:gd name="T66" fmla="*/ 31 w 275"/>
              <a:gd name="T67" fmla="*/ 222 h 238"/>
              <a:gd name="T68" fmla="*/ 21 w 275"/>
              <a:gd name="T69" fmla="*/ 217 h 238"/>
              <a:gd name="T70" fmla="*/ 17 w 275"/>
              <a:gd name="T71" fmla="*/ 207 h 238"/>
              <a:gd name="T72" fmla="*/ 17 w 275"/>
              <a:gd name="T73" fmla="*/ 93 h 238"/>
              <a:gd name="T74" fmla="*/ 21 w 275"/>
              <a:gd name="T75" fmla="*/ 83 h 238"/>
              <a:gd name="T76" fmla="*/ 31 w 275"/>
              <a:gd name="T77" fmla="*/ 78 h 238"/>
              <a:gd name="T78" fmla="*/ 54 w 275"/>
              <a:gd name="T79" fmla="*/ 78 h 238"/>
              <a:gd name="T80" fmla="*/ 76 w 275"/>
              <a:gd name="T81" fmla="*/ 92 h 238"/>
              <a:gd name="T82" fmla="*/ 194 w 275"/>
              <a:gd name="T83" fmla="*/ 92 h 238"/>
              <a:gd name="T84" fmla="*/ 215 w 275"/>
              <a:gd name="T85" fmla="*/ 78 h 238"/>
              <a:gd name="T86" fmla="*/ 243 w 275"/>
              <a:gd name="T87" fmla="*/ 78 h 238"/>
              <a:gd name="T88" fmla="*/ 254 w 275"/>
              <a:gd name="T89" fmla="*/ 83 h 238"/>
              <a:gd name="T90" fmla="*/ 258 w 275"/>
              <a:gd name="T91" fmla="*/ 93 h 238"/>
              <a:gd name="T92" fmla="*/ 258 w 275"/>
              <a:gd name="T93" fmla="*/ 20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5" h="238">
                <a:moveTo>
                  <a:pt x="265" y="71"/>
                </a:moveTo>
                <a:cubicBezTo>
                  <a:pt x="260" y="65"/>
                  <a:pt x="252" y="62"/>
                  <a:pt x="243" y="62"/>
                </a:cubicBezTo>
                <a:cubicBezTo>
                  <a:pt x="217" y="62"/>
                  <a:pt x="217" y="62"/>
                  <a:pt x="217" y="62"/>
                </a:cubicBezTo>
                <a:cubicBezTo>
                  <a:pt x="215" y="51"/>
                  <a:pt x="205" y="43"/>
                  <a:pt x="194" y="43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155" y="30"/>
                  <a:pt x="148" y="15"/>
                  <a:pt x="145" y="0"/>
                </a:cubicBezTo>
                <a:cubicBezTo>
                  <a:pt x="138" y="0"/>
                  <a:pt x="132" y="0"/>
                  <a:pt x="126" y="0"/>
                </a:cubicBezTo>
                <a:cubicBezTo>
                  <a:pt x="123" y="20"/>
                  <a:pt x="114" y="33"/>
                  <a:pt x="100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65" y="44"/>
                  <a:pt x="56" y="51"/>
                  <a:pt x="53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23" y="62"/>
                  <a:pt x="15" y="65"/>
                  <a:pt x="9" y="71"/>
                </a:cubicBezTo>
                <a:cubicBezTo>
                  <a:pt x="3" y="77"/>
                  <a:pt x="0" y="84"/>
                  <a:pt x="0" y="93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5"/>
                  <a:pt x="3" y="223"/>
                  <a:pt x="9" y="229"/>
                </a:cubicBezTo>
                <a:cubicBezTo>
                  <a:pt x="15" y="235"/>
                  <a:pt x="23" y="238"/>
                  <a:pt x="31" y="238"/>
                </a:cubicBezTo>
                <a:cubicBezTo>
                  <a:pt x="243" y="238"/>
                  <a:pt x="243" y="238"/>
                  <a:pt x="243" y="238"/>
                </a:cubicBezTo>
                <a:cubicBezTo>
                  <a:pt x="252" y="238"/>
                  <a:pt x="260" y="235"/>
                  <a:pt x="265" y="229"/>
                </a:cubicBezTo>
                <a:cubicBezTo>
                  <a:pt x="271" y="223"/>
                  <a:pt x="275" y="215"/>
                  <a:pt x="275" y="207"/>
                </a:cubicBezTo>
                <a:cubicBezTo>
                  <a:pt x="275" y="93"/>
                  <a:pt x="275" y="93"/>
                  <a:pt x="275" y="93"/>
                </a:cubicBezTo>
                <a:cubicBezTo>
                  <a:pt x="275" y="84"/>
                  <a:pt x="271" y="77"/>
                  <a:pt x="265" y="71"/>
                </a:cubicBezTo>
                <a:close/>
                <a:moveTo>
                  <a:pt x="77" y="50"/>
                </a:moveTo>
                <a:cubicBezTo>
                  <a:pt x="194" y="49"/>
                  <a:pt x="194" y="49"/>
                  <a:pt x="194" y="49"/>
                </a:cubicBezTo>
                <a:cubicBezTo>
                  <a:pt x="201" y="49"/>
                  <a:pt x="207" y="53"/>
                  <a:pt x="210" y="58"/>
                </a:cubicBezTo>
                <a:cubicBezTo>
                  <a:pt x="207" y="57"/>
                  <a:pt x="204" y="56"/>
                  <a:pt x="201" y="56"/>
                </a:cubicBezTo>
                <a:cubicBezTo>
                  <a:pt x="83" y="57"/>
                  <a:pt x="83" y="57"/>
                  <a:pt x="83" y="57"/>
                </a:cubicBezTo>
                <a:cubicBezTo>
                  <a:pt x="74" y="57"/>
                  <a:pt x="66" y="65"/>
                  <a:pt x="66" y="74"/>
                </a:cubicBezTo>
                <a:cubicBezTo>
                  <a:pt x="66" y="77"/>
                  <a:pt x="66" y="80"/>
                  <a:pt x="68" y="83"/>
                </a:cubicBezTo>
                <a:cubicBezTo>
                  <a:pt x="63" y="80"/>
                  <a:pt x="59" y="74"/>
                  <a:pt x="59" y="68"/>
                </a:cubicBezTo>
                <a:cubicBezTo>
                  <a:pt x="59" y="58"/>
                  <a:pt x="67" y="50"/>
                  <a:pt x="77" y="50"/>
                </a:cubicBezTo>
                <a:close/>
                <a:moveTo>
                  <a:pt x="258" y="207"/>
                </a:moveTo>
                <a:cubicBezTo>
                  <a:pt x="258" y="211"/>
                  <a:pt x="256" y="214"/>
                  <a:pt x="254" y="217"/>
                </a:cubicBezTo>
                <a:cubicBezTo>
                  <a:pt x="251" y="220"/>
                  <a:pt x="247" y="222"/>
                  <a:pt x="243" y="222"/>
                </a:cubicBezTo>
                <a:cubicBezTo>
                  <a:pt x="31" y="222"/>
                  <a:pt x="31" y="222"/>
                  <a:pt x="31" y="222"/>
                </a:cubicBezTo>
                <a:cubicBezTo>
                  <a:pt x="27" y="222"/>
                  <a:pt x="24" y="220"/>
                  <a:pt x="21" y="217"/>
                </a:cubicBezTo>
                <a:cubicBezTo>
                  <a:pt x="18" y="214"/>
                  <a:pt x="17" y="211"/>
                  <a:pt x="17" y="207"/>
                </a:cubicBezTo>
                <a:cubicBezTo>
                  <a:pt x="17" y="93"/>
                  <a:pt x="17" y="93"/>
                  <a:pt x="17" y="93"/>
                </a:cubicBezTo>
                <a:cubicBezTo>
                  <a:pt x="17" y="89"/>
                  <a:pt x="18" y="85"/>
                  <a:pt x="21" y="83"/>
                </a:cubicBezTo>
                <a:cubicBezTo>
                  <a:pt x="24" y="80"/>
                  <a:pt x="27" y="78"/>
                  <a:pt x="3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8" y="87"/>
                  <a:pt x="67" y="92"/>
                  <a:pt x="76" y="92"/>
                </a:cubicBezTo>
                <a:cubicBezTo>
                  <a:pt x="194" y="92"/>
                  <a:pt x="194" y="92"/>
                  <a:pt x="194" y="92"/>
                </a:cubicBezTo>
                <a:cubicBezTo>
                  <a:pt x="203" y="92"/>
                  <a:pt x="211" y="86"/>
                  <a:pt x="215" y="78"/>
                </a:cubicBezTo>
                <a:cubicBezTo>
                  <a:pt x="243" y="78"/>
                  <a:pt x="243" y="78"/>
                  <a:pt x="243" y="78"/>
                </a:cubicBezTo>
                <a:cubicBezTo>
                  <a:pt x="247" y="78"/>
                  <a:pt x="251" y="80"/>
                  <a:pt x="254" y="83"/>
                </a:cubicBezTo>
                <a:cubicBezTo>
                  <a:pt x="256" y="85"/>
                  <a:pt x="258" y="89"/>
                  <a:pt x="258" y="93"/>
                </a:cubicBezTo>
                <a:lnTo>
                  <a:pt x="258" y="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26338" y="1472876"/>
            <a:ext cx="1134126" cy="112901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lIns="95575" tIns="47539" rIns="95575" bIns="4753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"/>
          <p:cNvSpPr>
            <a:spLocks noChangeAspect="1" noEditPoints="1"/>
          </p:cNvSpPr>
          <p:nvPr/>
        </p:nvSpPr>
        <p:spPr bwMode="auto">
          <a:xfrm>
            <a:off x="7476135" y="1742721"/>
            <a:ext cx="611369" cy="571500"/>
          </a:xfrm>
          <a:custGeom>
            <a:avLst/>
            <a:gdLst>
              <a:gd name="T0" fmla="*/ 189 w 243"/>
              <a:gd name="T1" fmla="*/ 0 h 228"/>
              <a:gd name="T2" fmla="*/ 196 w 243"/>
              <a:gd name="T3" fmla="*/ 190 h 228"/>
              <a:gd name="T4" fmla="*/ 201 w 243"/>
              <a:gd name="T5" fmla="*/ 207 h 228"/>
              <a:gd name="T6" fmla="*/ 224 w 243"/>
              <a:gd name="T7" fmla="*/ 208 h 228"/>
              <a:gd name="T8" fmla="*/ 228 w 243"/>
              <a:gd name="T9" fmla="*/ 184 h 228"/>
              <a:gd name="T10" fmla="*/ 235 w 243"/>
              <a:gd name="T11" fmla="*/ 11 h 228"/>
              <a:gd name="T12" fmla="*/ 243 w 243"/>
              <a:gd name="T13" fmla="*/ 184 h 228"/>
              <a:gd name="T14" fmla="*/ 236 w 243"/>
              <a:gd name="T15" fmla="*/ 215 h 228"/>
              <a:gd name="T16" fmla="*/ 216 w 243"/>
              <a:gd name="T17" fmla="*/ 228 h 228"/>
              <a:gd name="T18" fmla="*/ 35 w 243"/>
              <a:gd name="T19" fmla="*/ 228 h 228"/>
              <a:gd name="T20" fmla="*/ 10 w 243"/>
              <a:gd name="T21" fmla="*/ 219 h 228"/>
              <a:gd name="T22" fmla="*/ 0 w 243"/>
              <a:gd name="T23" fmla="*/ 191 h 228"/>
              <a:gd name="T24" fmla="*/ 8 w 243"/>
              <a:gd name="T25" fmla="*/ 0 h 228"/>
              <a:gd name="T26" fmla="*/ 34 w 243"/>
              <a:gd name="T27" fmla="*/ 188 h 228"/>
              <a:gd name="T28" fmla="*/ 72 w 243"/>
              <a:gd name="T29" fmla="*/ 179 h 228"/>
              <a:gd name="T30" fmla="*/ 34 w 243"/>
              <a:gd name="T31" fmla="*/ 157 h 228"/>
              <a:gd name="T32" fmla="*/ 161 w 243"/>
              <a:gd name="T33" fmla="*/ 166 h 228"/>
              <a:gd name="T34" fmla="*/ 34 w 243"/>
              <a:gd name="T35" fmla="*/ 157 h 228"/>
              <a:gd name="T36" fmla="*/ 34 w 243"/>
              <a:gd name="T37" fmla="*/ 142 h 228"/>
              <a:gd name="T38" fmla="*/ 161 w 243"/>
              <a:gd name="T39" fmla="*/ 132 h 228"/>
              <a:gd name="T40" fmla="*/ 34 w 243"/>
              <a:gd name="T41" fmla="*/ 109 h 228"/>
              <a:gd name="T42" fmla="*/ 161 w 243"/>
              <a:gd name="T43" fmla="*/ 119 h 228"/>
              <a:gd name="T44" fmla="*/ 34 w 243"/>
              <a:gd name="T45" fmla="*/ 109 h 228"/>
              <a:gd name="T46" fmla="*/ 64 w 243"/>
              <a:gd name="T47" fmla="*/ 38 h 228"/>
              <a:gd name="T48" fmla="*/ 54 w 243"/>
              <a:gd name="T49" fmla="*/ 62 h 228"/>
              <a:gd name="T50" fmla="*/ 34 w 243"/>
              <a:gd name="T51" fmla="*/ 38 h 228"/>
              <a:gd name="T52" fmla="*/ 44 w 243"/>
              <a:gd name="T53" fmla="*/ 90 h 228"/>
              <a:gd name="T54" fmla="*/ 52 w 243"/>
              <a:gd name="T55" fmla="*/ 90 h 228"/>
              <a:gd name="T56" fmla="*/ 89 w 243"/>
              <a:gd name="T57" fmla="*/ 90 h 228"/>
              <a:gd name="T58" fmla="*/ 78 w 243"/>
              <a:gd name="T59" fmla="*/ 84 h 228"/>
              <a:gd name="T60" fmla="*/ 87 w 243"/>
              <a:gd name="T61" fmla="*/ 65 h 228"/>
              <a:gd name="T62" fmla="*/ 78 w 243"/>
              <a:gd name="T63" fmla="*/ 59 h 228"/>
              <a:gd name="T64" fmla="*/ 89 w 243"/>
              <a:gd name="T65" fmla="*/ 45 h 228"/>
              <a:gd name="T66" fmla="*/ 66 w 243"/>
              <a:gd name="T67" fmla="*/ 38 h 228"/>
              <a:gd name="T68" fmla="*/ 89 w 243"/>
              <a:gd name="T69" fmla="*/ 90 h 228"/>
              <a:gd name="T70" fmla="*/ 127 w 243"/>
              <a:gd name="T71" fmla="*/ 38 h 228"/>
              <a:gd name="T72" fmla="*/ 120 w 243"/>
              <a:gd name="T73" fmla="*/ 38 h 228"/>
              <a:gd name="T74" fmla="*/ 103 w 243"/>
              <a:gd name="T75" fmla="*/ 62 h 228"/>
              <a:gd name="T76" fmla="*/ 90 w 243"/>
              <a:gd name="T77" fmla="*/ 38 h 228"/>
              <a:gd name="T78" fmla="*/ 108 w 243"/>
              <a:gd name="T79" fmla="*/ 90 h 228"/>
              <a:gd name="T80" fmla="*/ 116 w 243"/>
              <a:gd name="T81" fmla="*/ 90 h 228"/>
              <a:gd name="T82" fmla="*/ 136 w 243"/>
              <a:gd name="T83" fmla="*/ 38 h 228"/>
              <a:gd name="T84" fmla="*/ 138 w 243"/>
              <a:gd name="T85" fmla="*/ 81 h 228"/>
              <a:gd name="T86" fmla="*/ 164 w 243"/>
              <a:gd name="T87" fmla="*/ 81 h 228"/>
              <a:gd name="T88" fmla="*/ 162 w 243"/>
              <a:gd name="T89" fmla="*/ 68 h 228"/>
              <a:gd name="T90" fmla="*/ 149 w 243"/>
              <a:gd name="T91" fmla="*/ 51 h 228"/>
              <a:gd name="T92" fmla="*/ 150 w 243"/>
              <a:gd name="T93" fmla="*/ 45 h 228"/>
              <a:gd name="T94" fmla="*/ 152 w 243"/>
              <a:gd name="T95" fmla="*/ 56 h 228"/>
              <a:gd name="T96" fmla="*/ 163 w 243"/>
              <a:gd name="T97" fmla="*/ 47 h 228"/>
              <a:gd name="T98" fmla="*/ 138 w 243"/>
              <a:gd name="T99" fmla="*/ 48 h 228"/>
              <a:gd name="T100" fmla="*/ 139 w 243"/>
              <a:gd name="T101" fmla="*/ 59 h 228"/>
              <a:gd name="T102" fmla="*/ 152 w 243"/>
              <a:gd name="T103" fmla="*/ 75 h 228"/>
              <a:gd name="T104" fmla="*/ 150 w 243"/>
              <a:gd name="T105" fmla="*/ 83 h 228"/>
              <a:gd name="T106" fmla="*/ 148 w 243"/>
              <a:gd name="T107" fmla="*/ 70 h 228"/>
              <a:gd name="T108" fmla="*/ 206 w 243"/>
              <a:gd name="T109" fmla="*/ 12 h 228"/>
              <a:gd name="T110" fmla="*/ 213 w 243"/>
              <a:gd name="T111" fmla="*/ 200 h 228"/>
              <a:gd name="T112" fmla="*/ 220 w 243"/>
              <a:gd name="T113" fmla="*/ 12 h 228"/>
              <a:gd name="T114" fmla="*/ 206 w 243"/>
              <a:gd name="T115" fmla="*/ 12 h 228"/>
              <a:gd name="T116" fmla="*/ 15 w 243"/>
              <a:gd name="T117" fmla="*/ 15 h 228"/>
              <a:gd name="T118" fmla="*/ 15 w 243"/>
              <a:gd name="T119" fmla="*/ 191 h 228"/>
              <a:gd name="T120" fmla="*/ 35 w 243"/>
              <a:gd name="T121" fmla="*/ 213 h 228"/>
              <a:gd name="T122" fmla="*/ 188 w 243"/>
              <a:gd name="T123" fmla="*/ 213 h 228"/>
              <a:gd name="T124" fmla="*/ 182 w 243"/>
              <a:gd name="T125" fmla="*/ 1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3" h="228">
                <a:moveTo>
                  <a:pt x="8" y="0"/>
                </a:moveTo>
                <a:cubicBezTo>
                  <a:pt x="189" y="0"/>
                  <a:pt x="189" y="0"/>
                  <a:pt x="189" y="0"/>
                </a:cubicBezTo>
                <a:cubicBezTo>
                  <a:pt x="193" y="0"/>
                  <a:pt x="196" y="3"/>
                  <a:pt x="196" y="7"/>
                </a:cubicBezTo>
                <a:cubicBezTo>
                  <a:pt x="196" y="190"/>
                  <a:pt x="196" y="190"/>
                  <a:pt x="196" y="190"/>
                </a:cubicBezTo>
                <a:cubicBezTo>
                  <a:pt x="196" y="190"/>
                  <a:pt x="196" y="190"/>
                  <a:pt x="196" y="190"/>
                </a:cubicBezTo>
                <a:cubicBezTo>
                  <a:pt x="196" y="198"/>
                  <a:pt x="198" y="203"/>
                  <a:pt x="201" y="207"/>
                </a:cubicBezTo>
                <a:cubicBezTo>
                  <a:pt x="204" y="210"/>
                  <a:pt x="210" y="212"/>
                  <a:pt x="216" y="213"/>
                </a:cubicBezTo>
                <a:cubicBezTo>
                  <a:pt x="219" y="213"/>
                  <a:pt x="222" y="211"/>
                  <a:pt x="224" y="208"/>
                </a:cubicBezTo>
                <a:cubicBezTo>
                  <a:pt x="226" y="203"/>
                  <a:pt x="228" y="196"/>
                  <a:pt x="228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19"/>
                  <a:pt x="228" y="19"/>
                  <a:pt x="228" y="19"/>
                </a:cubicBezTo>
                <a:cubicBezTo>
                  <a:pt x="228" y="15"/>
                  <a:pt x="231" y="11"/>
                  <a:pt x="235" y="11"/>
                </a:cubicBezTo>
                <a:cubicBezTo>
                  <a:pt x="239" y="11"/>
                  <a:pt x="243" y="15"/>
                  <a:pt x="243" y="19"/>
                </a:cubicBezTo>
                <a:cubicBezTo>
                  <a:pt x="243" y="184"/>
                  <a:pt x="243" y="184"/>
                  <a:pt x="243" y="184"/>
                </a:cubicBezTo>
                <a:cubicBezTo>
                  <a:pt x="243" y="184"/>
                  <a:pt x="243" y="184"/>
                  <a:pt x="242" y="184"/>
                </a:cubicBezTo>
                <a:cubicBezTo>
                  <a:pt x="243" y="199"/>
                  <a:pt x="240" y="209"/>
                  <a:pt x="236" y="215"/>
                </a:cubicBezTo>
                <a:cubicBezTo>
                  <a:pt x="232" y="223"/>
                  <a:pt x="225" y="227"/>
                  <a:pt x="217" y="228"/>
                </a:cubicBezTo>
                <a:cubicBezTo>
                  <a:pt x="217" y="228"/>
                  <a:pt x="217" y="228"/>
                  <a:pt x="216" y="228"/>
                </a:cubicBezTo>
                <a:cubicBezTo>
                  <a:pt x="216" y="228"/>
                  <a:pt x="216" y="228"/>
                  <a:pt x="216" y="228"/>
                </a:cubicBezTo>
                <a:cubicBezTo>
                  <a:pt x="35" y="228"/>
                  <a:pt x="35" y="228"/>
                  <a:pt x="35" y="228"/>
                </a:cubicBezTo>
                <a:cubicBezTo>
                  <a:pt x="35" y="228"/>
                  <a:pt x="34" y="228"/>
                  <a:pt x="34" y="228"/>
                </a:cubicBezTo>
                <a:cubicBezTo>
                  <a:pt x="24" y="228"/>
                  <a:pt x="16" y="225"/>
                  <a:pt x="10" y="219"/>
                </a:cubicBezTo>
                <a:cubicBezTo>
                  <a:pt x="4" y="213"/>
                  <a:pt x="0" y="204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34" y="179"/>
                </a:moveTo>
                <a:cubicBezTo>
                  <a:pt x="34" y="188"/>
                  <a:pt x="34" y="188"/>
                  <a:pt x="34" y="18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34" y="179"/>
                  <a:pt x="34" y="179"/>
                  <a:pt x="34" y="179"/>
                </a:cubicBezTo>
                <a:close/>
                <a:moveTo>
                  <a:pt x="34" y="157"/>
                </a:moveTo>
                <a:cubicBezTo>
                  <a:pt x="34" y="166"/>
                  <a:pt x="34" y="166"/>
                  <a:pt x="34" y="166"/>
                </a:cubicBezTo>
                <a:cubicBezTo>
                  <a:pt x="161" y="166"/>
                  <a:pt x="161" y="166"/>
                  <a:pt x="161" y="166"/>
                </a:cubicBezTo>
                <a:cubicBezTo>
                  <a:pt x="161" y="157"/>
                  <a:pt x="161" y="157"/>
                  <a:pt x="161" y="157"/>
                </a:cubicBezTo>
                <a:cubicBezTo>
                  <a:pt x="34" y="157"/>
                  <a:pt x="34" y="157"/>
                  <a:pt x="34" y="157"/>
                </a:cubicBezTo>
                <a:close/>
                <a:moveTo>
                  <a:pt x="34" y="132"/>
                </a:moveTo>
                <a:cubicBezTo>
                  <a:pt x="34" y="142"/>
                  <a:pt x="34" y="142"/>
                  <a:pt x="34" y="142"/>
                </a:cubicBezTo>
                <a:cubicBezTo>
                  <a:pt x="161" y="142"/>
                  <a:pt x="161" y="142"/>
                  <a:pt x="161" y="142"/>
                </a:cubicBezTo>
                <a:cubicBezTo>
                  <a:pt x="161" y="132"/>
                  <a:pt x="161" y="132"/>
                  <a:pt x="161" y="132"/>
                </a:cubicBezTo>
                <a:cubicBezTo>
                  <a:pt x="34" y="132"/>
                  <a:pt x="34" y="132"/>
                  <a:pt x="34" y="132"/>
                </a:cubicBezTo>
                <a:close/>
                <a:moveTo>
                  <a:pt x="34" y="109"/>
                </a:moveTo>
                <a:cubicBezTo>
                  <a:pt x="34" y="119"/>
                  <a:pt x="34" y="119"/>
                  <a:pt x="34" y="119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1" y="109"/>
                  <a:pt x="161" y="109"/>
                  <a:pt x="161" y="109"/>
                </a:cubicBezTo>
                <a:cubicBezTo>
                  <a:pt x="34" y="109"/>
                  <a:pt x="34" y="109"/>
                  <a:pt x="34" y="109"/>
                </a:cubicBezTo>
                <a:close/>
                <a:moveTo>
                  <a:pt x="64" y="90"/>
                </a:moveTo>
                <a:cubicBezTo>
                  <a:pt x="64" y="38"/>
                  <a:pt x="64" y="38"/>
                  <a:pt x="6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62"/>
                  <a:pt x="54" y="62"/>
                  <a:pt x="54" y="62"/>
                </a:cubicBezTo>
                <a:cubicBezTo>
                  <a:pt x="48" y="38"/>
                  <a:pt x="48" y="38"/>
                  <a:pt x="48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90"/>
                  <a:pt x="34" y="90"/>
                  <a:pt x="34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63"/>
                  <a:pt x="44" y="63"/>
                  <a:pt x="44" y="63"/>
                </a:cubicBezTo>
                <a:cubicBezTo>
                  <a:pt x="52" y="90"/>
                  <a:pt x="52" y="90"/>
                  <a:pt x="52" y="90"/>
                </a:cubicBezTo>
                <a:cubicBezTo>
                  <a:pt x="64" y="90"/>
                  <a:pt x="64" y="90"/>
                  <a:pt x="64" y="90"/>
                </a:cubicBezTo>
                <a:close/>
                <a:moveTo>
                  <a:pt x="89" y="90"/>
                </a:moveTo>
                <a:cubicBezTo>
                  <a:pt x="89" y="84"/>
                  <a:pt x="89" y="84"/>
                  <a:pt x="89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65"/>
                  <a:pt x="78" y="65"/>
                  <a:pt x="78" y="65"/>
                </a:cubicBezTo>
                <a:cubicBezTo>
                  <a:pt x="87" y="65"/>
                  <a:pt x="87" y="65"/>
                  <a:pt x="87" y="65"/>
                </a:cubicBezTo>
                <a:cubicBezTo>
                  <a:pt x="87" y="59"/>
                  <a:pt x="87" y="59"/>
                  <a:pt x="87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45"/>
                  <a:pt x="78" y="45"/>
                  <a:pt x="78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38"/>
                  <a:pt x="89" y="38"/>
                  <a:pt x="89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90"/>
                  <a:pt x="66" y="90"/>
                  <a:pt x="66" y="90"/>
                </a:cubicBezTo>
                <a:cubicBezTo>
                  <a:pt x="89" y="90"/>
                  <a:pt x="89" y="90"/>
                  <a:pt x="89" y="90"/>
                </a:cubicBezTo>
                <a:close/>
                <a:moveTo>
                  <a:pt x="136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03" y="62"/>
                  <a:pt x="103" y="62"/>
                  <a:pt x="103" y="6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0" y="38"/>
                  <a:pt x="90" y="38"/>
                  <a:pt x="90" y="38"/>
                </a:cubicBezTo>
                <a:cubicBezTo>
                  <a:pt x="96" y="90"/>
                  <a:pt x="96" y="90"/>
                  <a:pt x="96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36" y="38"/>
                  <a:pt x="136" y="38"/>
                  <a:pt x="136" y="38"/>
                </a:cubicBezTo>
                <a:close/>
                <a:moveTo>
                  <a:pt x="138" y="70"/>
                </a:moveTo>
                <a:cubicBezTo>
                  <a:pt x="138" y="81"/>
                  <a:pt x="138" y="81"/>
                  <a:pt x="138" y="81"/>
                </a:cubicBezTo>
                <a:cubicBezTo>
                  <a:pt x="138" y="88"/>
                  <a:pt x="142" y="91"/>
                  <a:pt x="150" y="91"/>
                </a:cubicBezTo>
                <a:cubicBezTo>
                  <a:pt x="159" y="91"/>
                  <a:pt x="164" y="87"/>
                  <a:pt x="164" y="81"/>
                </a:cubicBezTo>
                <a:cubicBezTo>
                  <a:pt x="164" y="74"/>
                  <a:pt x="164" y="74"/>
                  <a:pt x="164" y="74"/>
                </a:cubicBezTo>
                <a:cubicBezTo>
                  <a:pt x="164" y="72"/>
                  <a:pt x="163" y="69"/>
                  <a:pt x="162" y="68"/>
                </a:cubicBezTo>
                <a:cubicBezTo>
                  <a:pt x="160" y="66"/>
                  <a:pt x="157" y="63"/>
                  <a:pt x="153" y="58"/>
                </a:cubicBezTo>
                <a:cubicBezTo>
                  <a:pt x="150" y="55"/>
                  <a:pt x="149" y="53"/>
                  <a:pt x="149" y="51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8" y="46"/>
                  <a:pt x="149" y="45"/>
                  <a:pt x="150" y="45"/>
                </a:cubicBezTo>
                <a:cubicBezTo>
                  <a:pt x="152" y="45"/>
                  <a:pt x="152" y="45"/>
                  <a:pt x="152" y="4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3" y="56"/>
                  <a:pt x="163" y="56"/>
                  <a:pt x="163" y="56"/>
                </a:cubicBezTo>
                <a:cubicBezTo>
                  <a:pt x="163" y="47"/>
                  <a:pt x="163" y="47"/>
                  <a:pt x="163" y="47"/>
                </a:cubicBezTo>
                <a:cubicBezTo>
                  <a:pt x="163" y="41"/>
                  <a:pt x="159" y="38"/>
                  <a:pt x="151" y="38"/>
                </a:cubicBezTo>
                <a:cubicBezTo>
                  <a:pt x="142" y="38"/>
                  <a:pt x="138" y="41"/>
                  <a:pt x="138" y="48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6"/>
                  <a:pt x="138" y="57"/>
                  <a:pt x="139" y="59"/>
                </a:cubicBezTo>
                <a:cubicBezTo>
                  <a:pt x="140" y="61"/>
                  <a:pt x="144" y="64"/>
                  <a:pt x="148" y="69"/>
                </a:cubicBezTo>
                <a:cubicBezTo>
                  <a:pt x="151" y="71"/>
                  <a:pt x="152" y="73"/>
                  <a:pt x="152" y="75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2" y="83"/>
                  <a:pt x="152" y="83"/>
                  <a:pt x="150" y="83"/>
                </a:cubicBezTo>
                <a:cubicBezTo>
                  <a:pt x="149" y="83"/>
                  <a:pt x="148" y="83"/>
                  <a:pt x="148" y="82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38" y="70"/>
                  <a:pt x="138" y="70"/>
                  <a:pt x="138" y="70"/>
                </a:cubicBezTo>
                <a:close/>
                <a:moveTo>
                  <a:pt x="206" y="12"/>
                </a:moveTo>
                <a:cubicBezTo>
                  <a:pt x="206" y="192"/>
                  <a:pt x="206" y="192"/>
                  <a:pt x="206" y="192"/>
                </a:cubicBezTo>
                <a:cubicBezTo>
                  <a:pt x="206" y="196"/>
                  <a:pt x="209" y="200"/>
                  <a:pt x="213" y="200"/>
                </a:cubicBezTo>
                <a:cubicBezTo>
                  <a:pt x="217" y="200"/>
                  <a:pt x="220" y="196"/>
                  <a:pt x="220" y="192"/>
                </a:cubicBezTo>
                <a:cubicBezTo>
                  <a:pt x="220" y="12"/>
                  <a:pt x="220" y="12"/>
                  <a:pt x="220" y="12"/>
                </a:cubicBezTo>
                <a:cubicBezTo>
                  <a:pt x="220" y="8"/>
                  <a:pt x="217" y="4"/>
                  <a:pt x="213" y="4"/>
                </a:cubicBezTo>
                <a:cubicBezTo>
                  <a:pt x="209" y="4"/>
                  <a:pt x="206" y="8"/>
                  <a:pt x="206" y="12"/>
                </a:cubicBezTo>
                <a:close/>
                <a:moveTo>
                  <a:pt x="182" y="15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5" y="200"/>
                  <a:pt x="17" y="205"/>
                  <a:pt x="20" y="208"/>
                </a:cubicBezTo>
                <a:cubicBezTo>
                  <a:pt x="23" y="211"/>
                  <a:pt x="29" y="213"/>
                  <a:pt x="35" y="213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4" y="207"/>
                  <a:pt x="181" y="200"/>
                  <a:pt x="182" y="190"/>
                </a:cubicBezTo>
                <a:cubicBezTo>
                  <a:pt x="182" y="190"/>
                  <a:pt x="182" y="190"/>
                  <a:pt x="182" y="190"/>
                </a:cubicBezTo>
                <a:lnTo>
                  <a:pt x="182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1367" y="1829357"/>
            <a:ext cx="283532" cy="282253"/>
          </a:xfrm>
          <a:prstGeom prst="ellipse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加号 17"/>
          <p:cNvSpPr/>
          <p:nvPr/>
        </p:nvSpPr>
        <p:spPr>
          <a:xfrm>
            <a:off x="617115" y="1864011"/>
            <a:ext cx="214477" cy="21351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2550" y="1846907"/>
            <a:ext cx="283532" cy="282253"/>
          </a:xfrm>
          <a:prstGeom prst="ellipse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加号 19"/>
          <p:cNvSpPr/>
          <p:nvPr/>
        </p:nvSpPr>
        <p:spPr>
          <a:xfrm>
            <a:off x="3088297" y="1881561"/>
            <a:ext cx="214477" cy="21351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1367" y="2533945"/>
            <a:ext cx="283532" cy="282253"/>
          </a:xfrm>
          <a:prstGeom prst="ellipse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加号 21"/>
          <p:cNvSpPr/>
          <p:nvPr/>
        </p:nvSpPr>
        <p:spPr>
          <a:xfrm>
            <a:off x="617115" y="2568599"/>
            <a:ext cx="214477" cy="21351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052550" y="2533945"/>
            <a:ext cx="283532" cy="282253"/>
          </a:xfrm>
          <a:prstGeom prst="ellipse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加号 23"/>
          <p:cNvSpPr/>
          <p:nvPr/>
        </p:nvSpPr>
        <p:spPr>
          <a:xfrm>
            <a:off x="3088297" y="2568599"/>
            <a:ext cx="214477" cy="21351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2"/>
          <p:cNvSpPr txBox="1"/>
          <p:nvPr/>
        </p:nvSpPr>
        <p:spPr>
          <a:xfrm>
            <a:off x="876156" y="1817500"/>
            <a:ext cx="1727458" cy="249350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Box 104"/>
          <p:cNvSpPr txBox="1"/>
          <p:nvPr/>
        </p:nvSpPr>
        <p:spPr>
          <a:xfrm>
            <a:off x="931873" y="2066851"/>
            <a:ext cx="15458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27" name="Text Placeholder 2"/>
          <p:cNvSpPr txBox="1"/>
          <p:nvPr/>
        </p:nvSpPr>
        <p:spPr>
          <a:xfrm>
            <a:off x="3377042" y="1817500"/>
            <a:ext cx="1727458" cy="249350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Box 104"/>
          <p:cNvSpPr txBox="1"/>
          <p:nvPr/>
        </p:nvSpPr>
        <p:spPr>
          <a:xfrm>
            <a:off x="3432760" y="2066851"/>
            <a:ext cx="15458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29" name="Text Placeholder 2"/>
          <p:cNvSpPr txBox="1"/>
          <p:nvPr/>
        </p:nvSpPr>
        <p:spPr>
          <a:xfrm>
            <a:off x="3377042" y="2487853"/>
            <a:ext cx="1727458" cy="249350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104"/>
          <p:cNvSpPr txBox="1"/>
          <p:nvPr/>
        </p:nvSpPr>
        <p:spPr>
          <a:xfrm>
            <a:off x="3432760" y="2737204"/>
            <a:ext cx="15458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31" name="Text Placeholder 2"/>
          <p:cNvSpPr txBox="1"/>
          <p:nvPr/>
        </p:nvSpPr>
        <p:spPr>
          <a:xfrm>
            <a:off x="872551" y="2487853"/>
            <a:ext cx="1727458" cy="249350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104"/>
          <p:cNvSpPr txBox="1"/>
          <p:nvPr/>
        </p:nvSpPr>
        <p:spPr>
          <a:xfrm>
            <a:off x="928269" y="2737204"/>
            <a:ext cx="15458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1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287970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Oval 3"/>
          <p:cNvSpPr/>
          <p:nvPr/>
        </p:nvSpPr>
        <p:spPr bwMode="auto">
          <a:xfrm>
            <a:off x="3948945" y="2910282"/>
            <a:ext cx="1161177" cy="1155943"/>
          </a:xfrm>
          <a:prstGeom prst="ellipse">
            <a:avLst/>
          </a:prstGeom>
          <a:solidFill>
            <a:srgbClr val="17B59E"/>
          </a:solidFill>
          <a:ln w="57150">
            <a:solidFill>
              <a:schemeClr val="bg1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Freeform 16"/>
          <p:cNvSpPr>
            <a:spLocks noEditPoints="1"/>
          </p:cNvSpPr>
          <p:nvPr/>
        </p:nvSpPr>
        <p:spPr bwMode="auto">
          <a:xfrm>
            <a:off x="4229116" y="3143206"/>
            <a:ext cx="600835" cy="690092"/>
          </a:xfrm>
          <a:custGeom>
            <a:avLst/>
            <a:gdLst>
              <a:gd name="T0" fmla="*/ 396 w 792"/>
              <a:gd name="T1" fmla="*/ 85 h 914"/>
              <a:gd name="T2" fmla="*/ 395 w 792"/>
              <a:gd name="T3" fmla="*/ 10 h 914"/>
              <a:gd name="T4" fmla="*/ 547 w 792"/>
              <a:gd name="T5" fmla="*/ 166 h 914"/>
              <a:gd name="T6" fmla="*/ 615 w 792"/>
              <a:gd name="T7" fmla="*/ 329 h 914"/>
              <a:gd name="T8" fmla="*/ 626 w 792"/>
              <a:gd name="T9" fmla="*/ 424 h 914"/>
              <a:gd name="T10" fmla="*/ 573 w 792"/>
              <a:gd name="T11" fmla="*/ 499 h 914"/>
              <a:gd name="T12" fmla="*/ 567 w 792"/>
              <a:gd name="T13" fmla="*/ 668 h 914"/>
              <a:gd name="T14" fmla="*/ 763 w 792"/>
              <a:gd name="T15" fmla="*/ 914 h 914"/>
              <a:gd name="T16" fmla="*/ 395 w 792"/>
              <a:gd name="T17" fmla="*/ 847 h 914"/>
              <a:gd name="T18" fmla="*/ 453 w 792"/>
              <a:gd name="T19" fmla="*/ 775 h 914"/>
              <a:gd name="T20" fmla="*/ 574 w 792"/>
              <a:gd name="T21" fmla="*/ 699 h 914"/>
              <a:gd name="T22" fmla="*/ 399 w 792"/>
              <a:gd name="T23" fmla="*/ 820 h 914"/>
              <a:gd name="T24" fmla="*/ 395 w 792"/>
              <a:gd name="T25" fmla="*/ 786 h 914"/>
              <a:gd name="T26" fmla="*/ 518 w 792"/>
              <a:gd name="T27" fmla="*/ 665 h 914"/>
              <a:gd name="T28" fmla="*/ 396 w 792"/>
              <a:gd name="T29" fmla="*/ 629 h 914"/>
              <a:gd name="T30" fmla="*/ 395 w 792"/>
              <a:gd name="T31" fmla="*/ 604 h 914"/>
              <a:gd name="T32" fmla="*/ 556 w 792"/>
              <a:gd name="T33" fmla="*/ 480 h 914"/>
              <a:gd name="T34" fmla="*/ 595 w 792"/>
              <a:gd name="T35" fmla="*/ 343 h 914"/>
              <a:gd name="T36" fmla="*/ 531 w 792"/>
              <a:gd name="T37" fmla="*/ 440 h 914"/>
              <a:gd name="T38" fmla="*/ 550 w 792"/>
              <a:gd name="T39" fmla="*/ 336 h 914"/>
              <a:gd name="T40" fmla="*/ 529 w 792"/>
              <a:gd name="T41" fmla="*/ 238 h 914"/>
              <a:gd name="T42" fmla="*/ 475 w 792"/>
              <a:gd name="T43" fmla="*/ 217 h 914"/>
              <a:gd name="T44" fmla="*/ 395 w 792"/>
              <a:gd name="T45" fmla="*/ 82 h 914"/>
              <a:gd name="T46" fmla="*/ 3 w 792"/>
              <a:gd name="T47" fmla="*/ 836 h 914"/>
              <a:gd name="T48" fmla="*/ 285 w 792"/>
              <a:gd name="T49" fmla="*/ 588 h 914"/>
              <a:gd name="T50" fmla="*/ 188 w 792"/>
              <a:gd name="T51" fmla="*/ 475 h 914"/>
              <a:gd name="T52" fmla="*/ 165 w 792"/>
              <a:gd name="T53" fmla="*/ 367 h 914"/>
              <a:gd name="T54" fmla="*/ 176 w 792"/>
              <a:gd name="T55" fmla="*/ 318 h 914"/>
              <a:gd name="T56" fmla="*/ 246 w 792"/>
              <a:gd name="T57" fmla="*/ 69 h 914"/>
              <a:gd name="T58" fmla="*/ 263 w 792"/>
              <a:gd name="T59" fmla="*/ 53 h 914"/>
              <a:gd name="T60" fmla="*/ 395 w 792"/>
              <a:gd name="T61" fmla="*/ 243 h 914"/>
              <a:gd name="T62" fmla="*/ 264 w 792"/>
              <a:gd name="T63" fmla="*/ 238 h 914"/>
              <a:gd name="T64" fmla="*/ 244 w 792"/>
              <a:gd name="T65" fmla="*/ 342 h 914"/>
              <a:gd name="T66" fmla="*/ 236 w 792"/>
              <a:gd name="T67" fmla="*/ 420 h 914"/>
              <a:gd name="T68" fmla="*/ 195 w 792"/>
              <a:gd name="T69" fmla="*/ 344 h 914"/>
              <a:gd name="T70" fmla="*/ 395 w 792"/>
              <a:gd name="T71" fmla="*/ 604 h 914"/>
              <a:gd name="T72" fmla="*/ 311 w 792"/>
              <a:gd name="T73" fmla="*/ 606 h 914"/>
              <a:gd name="T74" fmla="*/ 395 w 792"/>
              <a:gd name="T75" fmla="*/ 786 h 914"/>
              <a:gd name="T76" fmla="*/ 268 w 792"/>
              <a:gd name="T77" fmla="*/ 674 h 914"/>
              <a:gd name="T78" fmla="*/ 215 w 792"/>
              <a:gd name="T79" fmla="*/ 696 h 914"/>
              <a:gd name="T80" fmla="*/ 340 w 792"/>
              <a:gd name="T81" fmla="*/ 783 h 914"/>
              <a:gd name="T82" fmla="*/ 395 w 792"/>
              <a:gd name="T83" fmla="*/ 914 h 914"/>
              <a:gd name="T84" fmla="*/ 395 w 792"/>
              <a:gd name="T85" fmla="*/ 50 h 914"/>
              <a:gd name="T86" fmla="*/ 360 w 792"/>
              <a:gd name="T87" fmla="*/ 1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2" h="914">
                <a:moveTo>
                  <a:pt x="395" y="82"/>
                </a:moveTo>
                <a:cubicBezTo>
                  <a:pt x="395" y="83"/>
                  <a:pt x="395" y="84"/>
                  <a:pt x="396" y="85"/>
                </a:cubicBezTo>
                <a:cubicBezTo>
                  <a:pt x="402" y="73"/>
                  <a:pt x="401" y="61"/>
                  <a:pt x="395" y="5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83" y="0"/>
                  <a:pt x="549" y="69"/>
                  <a:pt x="521" y="140"/>
                </a:cubicBezTo>
                <a:cubicBezTo>
                  <a:pt x="531" y="148"/>
                  <a:pt x="540" y="157"/>
                  <a:pt x="547" y="166"/>
                </a:cubicBezTo>
                <a:cubicBezTo>
                  <a:pt x="582" y="207"/>
                  <a:pt x="608" y="265"/>
                  <a:pt x="615" y="329"/>
                </a:cubicBezTo>
                <a:cubicBezTo>
                  <a:pt x="615" y="329"/>
                  <a:pt x="615" y="329"/>
                  <a:pt x="615" y="329"/>
                </a:cubicBezTo>
                <a:cubicBezTo>
                  <a:pt x="621" y="340"/>
                  <a:pt x="625" y="353"/>
                  <a:pt x="627" y="367"/>
                </a:cubicBezTo>
                <a:cubicBezTo>
                  <a:pt x="630" y="385"/>
                  <a:pt x="630" y="406"/>
                  <a:pt x="626" y="424"/>
                </a:cubicBezTo>
                <a:cubicBezTo>
                  <a:pt x="622" y="444"/>
                  <a:pt x="615" y="462"/>
                  <a:pt x="604" y="475"/>
                </a:cubicBezTo>
                <a:cubicBezTo>
                  <a:pt x="596" y="486"/>
                  <a:pt x="585" y="495"/>
                  <a:pt x="573" y="499"/>
                </a:cubicBezTo>
                <a:cubicBezTo>
                  <a:pt x="557" y="535"/>
                  <a:pt x="535" y="566"/>
                  <a:pt x="507" y="588"/>
                </a:cubicBezTo>
                <a:cubicBezTo>
                  <a:pt x="511" y="623"/>
                  <a:pt x="525" y="651"/>
                  <a:pt x="567" y="668"/>
                </a:cubicBezTo>
                <a:cubicBezTo>
                  <a:pt x="661" y="708"/>
                  <a:pt x="792" y="718"/>
                  <a:pt x="790" y="836"/>
                </a:cubicBezTo>
                <a:cubicBezTo>
                  <a:pt x="789" y="861"/>
                  <a:pt x="779" y="888"/>
                  <a:pt x="763" y="914"/>
                </a:cubicBezTo>
                <a:cubicBezTo>
                  <a:pt x="395" y="914"/>
                  <a:pt x="395" y="914"/>
                  <a:pt x="395" y="914"/>
                </a:cubicBezTo>
                <a:cubicBezTo>
                  <a:pt x="395" y="847"/>
                  <a:pt x="395" y="847"/>
                  <a:pt x="395" y="847"/>
                </a:cubicBezTo>
                <a:cubicBezTo>
                  <a:pt x="396" y="851"/>
                  <a:pt x="397" y="856"/>
                  <a:pt x="397" y="860"/>
                </a:cubicBezTo>
                <a:cubicBezTo>
                  <a:pt x="401" y="837"/>
                  <a:pt x="430" y="790"/>
                  <a:pt x="453" y="775"/>
                </a:cubicBezTo>
                <a:cubicBezTo>
                  <a:pt x="479" y="790"/>
                  <a:pt x="489" y="819"/>
                  <a:pt x="504" y="838"/>
                </a:cubicBezTo>
                <a:cubicBezTo>
                  <a:pt x="531" y="811"/>
                  <a:pt x="557" y="741"/>
                  <a:pt x="574" y="699"/>
                </a:cubicBezTo>
                <a:cubicBezTo>
                  <a:pt x="558" y="695"/>
                  <a:pt x="544" y="687"/>
                  <a:pt x="532" y="677"/>
                </a:cubicBezTo>
                <a:cubicBezTo>
                  <a:pt x="485" y="727"/>
                  <a:pt x="439" y="766"/>
                  <a:pt x="399" y="820"/>
                </a:cubicBezTo>
                <a:cubicBezTo>
                  <a:pt x="398" y="818"/>
                  <a:pt x="396" y="817"/>
                  <a:pt x="395" y="816"/>
                </a:cubicBezTo>
                <a:cubicBezTo>
                  <a:pt x="395" y="786"/>
                  <a:pt x="395" y="786"/>
                  <a:pt x="395" y="786"/>
                </a:cubicBezTo>
                <a:cubicBezTo>
                  <a:pt x="396" y="787"/>
                  <a:pt x="397" y="788"/>
                  <a:pt x="399" y="789"/>
                </a:cubicBezTo>
                <a:cubicBezTo>
                  <a:pt x="433" y="752"/>
                  <a:pt x="467" y="728"/>
                  <a:pt x="518" y="665"/>
                </a:cubicBezTo>
                <a:cubicBezTo>
                  <a:pt x="501" y="648"/>
                  <a:pt x="490" y="626"/>
                  <a:pt x="484" y="605"/>
                </a:cubicBezTo>
                <a:cubicBezTo>
                  <a:pt x="458" y="620"/>
                  <a:pt x="429" y="629"/>
                  <a:pt x="396" y="629"/>
                </a:cubicBezTo>
                <a:cubicBezTo>
                  <a:pt x="395" y="629"/>
                  <a:pt x="395" y="629"/>
                  <a:pt x="395" y="629"/>
                </a:cubicBezTo>
                <a:cubicBezTo>
                  <a:pt x="395" y="604"/>
                  <a:pt x="395" y="604"/>
                  <a:pt x="395" y="604"/>
                </a:cubicBezTo>
                <a:cubicBezTo>
                  <a:pt x="395" y="604"/>
                  <a:pt x="396" y="604"/>
                  <a:pt x="396" y="604"/>
                </a:cubicBezTo>
                <a:cubicBezTo>
                  <a:pt x="471" y="604"/>
                  <a:pt x="526" y="551"/>
                  <a:pt x="556" y="480"/>
                </a:cubicBezTo>
                <a:cubicBezTo>
                  <a:pt x="600" y="472"/>
                  <a:pt x="618" y="391"/>
                  <a:pt x="597" y="344"/>
                </a:cubicBezTo>
                <a:cubicBezTo>
                  <a:pt x="596" y="343"/>
                  <a:pt x="596" y="343"/>
                  <a:pt x="595" y="343"/>
                </a:cubicBezTo>
                <a:cubicBezTo>
                  <a:pt x="566" y="324"/>
                  <a:pt x="557" y="411"/>
                  <a:pt x="557" y="420"/>
                </a:cubicBezTo>
                <a:cubicBezTo>
                  <a:pt x="556" y="451"/>
                  <a:pt x="523" y="461"/>
                  <a:pt x="531" y="440"/>
                </a:cubicBezTo>
                <a:cubicBezTo>
                  <a:pt x="538" y="418"/>
                  <a:pt x="548" y="385"/>
                  <a:pt x="549" y="342"/>
                </a:cubicBezTo>
                <a:cubicBezTo>
                  <a:pt x="549" y="340"/>
                  <a:pt x="550" y="338"/>
                  <a:pt x="550" y="336"/>
                </a:cubicBezTo>
                <a:cubicBezTo>
                  <a:pt x="550" y="304"/>
                  <a:pt x="543" y="271"/>
                  <a:pt x="530" y="239"/>
                </a:cubicBezTo>
                <a:cubicBezTo>
                  <a:pt x="530" y="239"/>
                  <a:pt x="530" y="239"/>
                  <a:pt x="529" y="238"/>
                </a:cubicBezTo>
                <a:cubicBezTo>
                  <a:pt x="516" y="219"/>
                  <a:pt x="507" y="209"/>
                  <a:pt x="476" y="217"/>
                </a:cubicBezTo>
                <a:cubicBezTo>
                  <a:pt x="475" y="217"/>
                  <a:pt x="475" y="217"/>
                  <a:pt x="475" y="217"/>
                </a:cubicBezTo>
                <a:cubicBezTo>
                  <a:pt x="445" y="231"/>
                  <a:pt x="419" y="239"/>
                  <a:pt x="395" y="243"/>
                </a:cubicBezTo>
                <a:lnTo>
                  <a:pt x="395" y="82"/>
                </a:lnTo>
                <a:close/>
                <a:moveTo>
                  <a:pt x="29" y="914"/>
                </a:moveTo>
                <a:cubicBezTo>
                  <a:pt x="14" y="888"/>
                  <a:pt x="3" y="861"/>
                  <a:pt x="3" y="836"/>
                </a:cubicBezTo>
                <a:cubicBezTo>
                  <a:pt x="0" y="718"/>
                  <a:pt x="132" y="708"/>
                  <a:pt x="226" y="668"/>
                </a:cubicBezTo>
                <a:cubicBezTo>
                  <a:pt x="267" y="651"/>
                  <a:pt x="282" y="623"/>
                  <a:pt x="285" y="588"/>
                </a:cubicBezTo>
                <a:cubicBezTo>
                  <a:pt x="257" y="566"/>
                  <a:pt x="235" y="535"/>
                  <a:pt x="219" y="499"/>
                </a:cubicBezTo>
                <a:cubicBezTo>
                  <a:pt x="207" y="495"/>
                  <a:pt x="197" y="486"/>
                  <a:pt x="188" y="475"/>
                </a:cubicBezTo>
                <a:cubicBezTo>
                  <a:pt x="178" y="462"/>
                  <a:pt x="170" y="444"/>
                  <a:pt x="166" y="424"/>
                </a:cubicBezTo>
                <a:cubicBezTo>
                  <a:pt x="163" y="406"/>
                  <a:pt x="162" y="385"/>
                  <a:pt x="165" y="367"/>
                </a:cubicBezTo>
                <a:cubicBezTo>
                  <a:pt x="167" y="354"/>
                  <a:pt x="171" y="341"/>
                  <a:pt x="176" y="330"/>
                </a:cubicBezTo>
                <a:cubicBezTo>
                  <a:pt x="176" y="327"/>
                  <a:pt x="176" y="323"/>
                  <a:pt x="176" y="318"/>
                </a:cubicBezTo>
                <a:cubicBezTo>
                  <a:pt x="180" y="263"/>
                  <a:pt x="205" y="208"/>
                  <a:pt x="240" y="168"/>
                </a:cubicBezTo>
                <a:cubicBezTo>
                  <a:pt x="230" y="138"/>
                  <a:pt x="232" y="103"/>
                  <a:pt x="246" y="69"/>
                </a:cubicBezTo>
                <a:cubicBezTo>
                  <a:pt x="258" y="99"/>
                  <a:pt x="267" y="119"/>
                  <a:pt x="296" y="118"/>
                </a:cubicBezTo>
                <a:cubicBezTo>
                  <a:pt x="297" y="88"/>
                  <a:pt x="289" y="71"/>
                  <a:pt x="263" y="53"/>
                </a:cubicBezTo>
                <a:cubicBezTo>
                  <a:pt x="265" y="24"/>
                  <a:pt x="364" y="0"/>
                  <a:pt x="395" y="82"/>
                </a:cubicBezTo>
                <a:cubicBezTo>
                  <a:pt x="395" y="243"/>
                  <a:pt x="395" y="243"/>
                  <a:pt x="395" y="243"/>
                </a:cubicBezTo>
                <a:cubicBezTo>
                  <a:pt x="344" y="252"/>
                  <a:pt x="305" y="242"/>
                  <a:pt x="278" y="221"/>
                </a:cubicBezTo>
                <a:cubicBezTo>
                  <a:pt x="273" y="226"/>
                  <a:pt x="268" y="231"/>
                  <a:pt x="264" y="238"/>
                </a:cubicBezTo>
                <a:cubicBezTo>
                  <a:pt x="250" y="270"/>
                  <a:pt x="242" y="306"/>
                  <a:pt x="243" y="339"/>
                </a:cubicBezTo>
                <a:cubicBezTo>
                  <a:pt x="243" y="340"/>
                  <a:pt x="244" y="341"/>
                  <a:pt x="244" y="342"/>
                </a:cubicBezTo>
                <a:cubicBezTo>
                  <a:pt x="245" y="385"/>
                  <a:pt x="255" y="418"/>
                  <a:pt x="262" y="440"/>
                </a:cubicBezTo>
                <a:cubicBezTo>
                  <a:pt x="270" y="461"/>
                  <a:pt x="237" y="451"/>
                  <a:pt x="236" y="420"/>
                </a:cubicBezTo>
                <a:cubicBezTo>
                  <a:pt x="236" y="411"/>
                  <a:pt x="227" y="324"/>
                  <a:pt x="198" y="343"/>
                </a:cubicBezTo>
                <a:cubicBezTo>
                  <a:pt x="197" y="343"/>
                  <a:pt x="196" y="344"/>
                  <a:pt x="195" y="344"/>
                </a:cubicBezTo>
                <a:cubicBezTo>
                  <a:pt x="174" y="392"/>
                  <a:pt x="192" y="473"/>
                  <a:pt x="236" y="480"/>
                </a:cubicBezTo>
                <a:cubicBezTo>
                  <a:pt x="266" y="550"/>
                  <a:pt x="320" y="603"/>
                  <a:pt x="395" y="604"/>
                </a:cubicBezTo>
                <a:cubicBezTo>
                  <a:pt x="395" y="629"/>
                  <a:pt x="395" y="629"/>
                  <a:pt x="395" y="629"/>
                </a:cubicBezTo>
                <a:cubicBezTo>
                  <a:pt x="364" y="629"/>
                  <a:pt x="336" y="621"/>
                  <a:pt x="311" y="606"/>
                </a:cubicBezTo>
                <a:cubicBezTo>
                  <a:pt x="305" y="624"/>
                  <a:pt x="294" y="641"/>
                  <a:pt x="280" y="657"/>
                </a:cubicBezTo>
                <a:cubicBezTo>
                  <a:pt x="328" y="725"/>
                  <a:pt x="365" y="766"/>
                  <a:pt x="395" y="786"/>
                </a:cubicBezTo>
                <a:cubicBezTo>
                  <a:pt x="395" y="816"/>
                  <a:pt x="395" y="816"/>
                  <a:pt x="395" y="816"/>
                </a:cubicBezTo>
                <a:cubicBezTo>
                  <a:pt x="357" y="783"/>
                  <a:pt x="300" y="719"/>
                  <a:pt x="268" y="674"/>
                </a:cubicBezTo>
                <a:cubicBezTo>
                  <a:pt x="267" y="673"/>
                  <a:pt x="267" y="671"/>
                  <a:pt x="266" y="669"/>
                </a:cubicBezTo>
                <a:cubicBezTo>
                  <a:pt x="251" y="682"/>
                  <a:pt x="233" y="692"/>
                  <a:pt x="215" y="696"/>
                </a:cubicBezTo>
                <a:cubicBezTo>
                  <a:pt x="229" y="754"/>
                  <a:pt x="274" y="818"/>
                  <a:pt x="291" y="839"/>
                </a:cubicBezTo>
                <a:cubicBezTo>
                  <a:pt x="307" y="818"/>
                  <a:pt x="315" y="795"/>
                  <a:pt x="340" y="783"/>
                </a:cubicBezTo>
                <a:cubicBezTo>
                  <a:pt x="351" y="794"/>
                  <a:pt x="385" y="818"/>
                  <a:pt x="395" y="847"/>
                </a:cubicBezTo>
                <a:cubicBezTo>
                  <a:pt x="395" y="914"/>
                  <a:pt x="395" y="914"/>
                  <a:pt x="395" y="914"/>
                </a:cubicBezTo>
                <a:cubicBezTo>
                  <a:pt x="29" y="914"/>
                  <a:pt x="29" y="914"/>
                  <a:pt x="29" y="914"/>
                </a:cubicBezTo>
                <a:close/>
                <a:moveTo>
                  <a:pt x="395" y="50"/>
                </a:moveTo>
                <a:cubicBezTo>
                  <a:pt x="395" y="10"/>
                  <a:pt x="395" y="10"/>
                  <a:pt x="395" y="10"/>
                </a:cubicBezTo>
                <a:cubicBezTo>
                  <a:pt x="384" y="11"/>
                  <a:pt x="372" y="13"/>
                  <a:pt x="360" y="17"/>
                </a:cubicBezTo>
                <a:cubicBezTo>
                  <a:pt x="375" y="25"/>
                  <a:pt x="388" y="37"/>
                  <a:pt x="39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cxnSp>
        <p:nvCxnSpPr>
          <p:cNvPr id="4" name="Straight Connector 6"/>
          <p:cNvCxnSpPr/>
          <p:nvPr/>
        </p:nvCxnSpPr>
        <p:spPr>
          <a:xfrm>
            <a:off x="5182695" y="3488252"/>
            <a:ext cx="653162" cy="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/>
          <p:cNvCxnSpPr/>
          <p:nvPr/>
        </p:nvCxnSpPr>
        <p:spPr>
          <a:xfrm flipV="1">
            <a:off x="5835857" y="1754338"/>
            <a:ext cx="1306324" cy="1733915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3223208" y="3488252"/>
            <a:ext cx="653162" cy="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9"/>
          <p:cNvCxnSpPr/>
          <p:nvPr/>
        </p:nvCxnSpPr>
        <p:spPr>
          <a:xfrm flipH="1" flipV="1">
            <a:off x="1916885" y="1754338"/>
            <a:ext cx="1306324" cy="1733915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/>
          <p:cNvCxnSpPr/>
          <p:nvPr/>
        </p:nvCxnSpPr>
        <p:spPr>
          <a:xfrm>
            <a:off x="5110122" y="3213578"/>
            <a:ext cx="217721" cy="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2"/>
          <p:cNvCxnSpPr/>
          <p:nvPr/>
        </p:nvCxnSpPr>
        <p:spPr>
          <a:xfrm flipV="1">
            <a:off x="5327842" y="1754337"/>
            <a:ext cx="870882" cy="145924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/>
        </p:nvCxnSpPr>
        <p:spPr>
          <a:xfrm flipH="1">
            <a:off x="3731224" y="3213578"/>
            <a:ext cx="217721" cy="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H="1" flipV="1">
            <a:off x="2860340" y="1754337"/>
            <a:ext cx="870882" cy="145924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/>
          <p:cNvCxnSpPr/>
          <p:nvPr/>
        </p:nvCxnSpPr>
        <p:spPr>
          <a:xfrm flipV="1">
            <a:off x="4829956" y="1754905"/>
            <a:ext cx="280171" cy="1155943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 flipH="1" flipV="1">
            <a:off x="3936854" y="1754905"/>
            <a:ext cx="280171" cy="1155943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0"/>
          <p:cNvSpPr/>
          <p:nvPr/>
        </p:nvSpPr>
        <p:spPr bwMode="auto">
          <a:xfrm>
            <a:off x="1469347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 noEditPoints="1"/>
          </p:cNvSpPr>
          <p:nvPr/>
        </p:nvSpPr>
        <p:spPr bwMode="auto">
          <a:xfrm>
            <a:off x="1650937" y="1201015"/>
            <a:ext cx="362557" cy="337148"/>
          </a:xfrm>
          <a:custGeom>
            <a:avLst/>
            <a:gdLst/>
            <a:ahLst/>
            <a:cxnLst>
              <a:cxn ang="0">
                <a:pos x="77" y="16"/>
              </a:cxn>
              <a:cxn ang="0">
                <a:pos x="77" y="21"/>
              </a:cxn>
              <a:cxn ang="0">
                <a:pos x="72" y="21"/>
              </a:cxn>
              <a:cxn ang="0">
                <a:pos x="69" y="23"/>
              </a:cxn>
              <a:cxn ang="0">
                <a:pos x="8" y="23"/>
              </a:cxn>
              <a:cxn ang="0">
                <a:pos x="5" y="21"/>
              </a:cxn>
              <a:cxn ang="0">
                <a:pos x="0" y="21"/>
              </a:cxn>
              <a:cxn ang="0">
                <a:pos x="0" y="16"/>
              </a:cxn>
              <a:cxn ang="0">
                <a:pos x="38" y="0"/>
              </a:cxn>
              <a:cxn ang="0">
                <a:pos x="77" y="16"/>
              </a:cxn>
              <a:cxn ang="0">
                <a:pos x="77" y="67"/>
              </a:cxn>
              <a:cxn ang="0">
                <a:pos x="77" y="72"/>
              </a:cxn>
              <a:cxn ang="0">
                <a:pos x="0" y="72"/>
              </a:cxn>
              <a:cxn ang="0">
                <a:pos x="0" y="67"/>
              </a:cxn>
              <a:cxn ang="0">
                <a:pos x="3" y="65"/>
              </a:cxn>
              <a:cxn ang="0">
                <a:pos x="74" y="65"/>
              </a:cxn>
              <a:cxn ang="0">
                <a:pos x="77" y="67"/>
              </a:cxn>
              <a:cxn ang="0">
                <a:pos x="20" y="26"/>
              </a:cxn>
              <a:cxn ang="0">
                <a:pos x="20" y="57"/>
              </a:cxn>
              <a:cxn ang="0">
                <a:pos x="25" y="57"/>
              </a:cxn>
              <a:cxn ang="0">
                <a:pos x="25" y="26"/>
              </a:cxn>
              <a:cxn ang="0">
                <a:pos x="36" y="26"/>
              </a:cxn>
              <a:cxn ang="0">
                <a:pos x="36" y="57"/>
              </a:cxn>
              <a:cxn ang="0">
                <a:pos x="41" y="57"/>
              </a:cxn>
              <a:cxn ang="0">
                <a:pos x="41" y="26"/>
              </a:cxn>
              <a:cxn ang="0">
                <a:pos x="51" y="26"/>
              </a:cxn>
              <a:cxn ang="0">
                <a:pos x="51" y="57"/>
              </a:cxn>
              <a:cxn ang="0">
                <a:pos x="56" y="57"/>
              </a:cxn>
              <a:cxn ang="0">
                <a:pos x="56" y="26"/>
              </a:cxn>
              <a:cxn ang="0">
                <a:pos x="67" y="26"/>
              </a:cxn>
              <a:cxn ang="0">
                <a:pos x="67" y="57"/>
              </a:cxn>
              <a:cxn ang="0">
                <a:pos x="69" y="57"/>
              </a:cxn>
              <a:cxn ang="0">
                <a:pos x="72" y="59"/>
              </a:cxn>
              <a:cxn ang="0">
                <a:pos x="72" y="62"/>
              </a:cxn>
              <a:cxn ang="0">
                <a:pos x="5" y="62"/>
              </a:cxn>
              <a:cxn ang="0">
                <a:pos x="5" y="59"/>
              </a:cxn>
              <a:cxn ang="0">
                <a:pos x="8" y="57"/>
              </a:cxn>
              <a:cxn ang="0">
                <a:pos x="10" y="57"/>
              </a:cxn>
              <a:cxn ang="0">
                <a:pos x="10" y="26"/>
              </a:cxn>
              <a:cxn ang="0">
                <a:pos x="20" y="26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Oval 35"/>
          <p:cNvSpPr/>
          <p:nvPr/>
        </p:nvSpPr>
        <p:spPr bwMode="auto">
          <a:xfrm>
            <a:off x="2424899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Freeform 101"/>
          <p:cNvSpPr>
            <a:spLocks noEditPoints="1"/>
          </p:cNvSpPr>
          <p:nvPr/>
        </p:nvSpPr>
        <p:spPr bwMode="auto">
          <a:xfrm>
            <a:off x="2529368" y="1197249"/>
            <a:ext cx="516801" cy="340914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8" name="Oval 33"/>
          <p:cNvSpPr/>
          <p:nvPr/>
        </p:nvSpPr>
        <p:spPr bwMode="auto">
          <a:xfrm>
            <a:off x="4783540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Freeform 181"/>
          <p:cNvSpPr/>
          <p:nvPr/>
        </p:nvSpPr>
        <p:spPr bwMode="auto">
          <a:xfrm>
            <a:off x="5017662" y="1126160"/>
            <a:ext cx="257493" cy="483090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0" name="Oval 32"/>
          <p:cNvSpPr/>
          <p:nvPr/>
        </p:nvSpPr>
        <p:spPr bwMode="auto">
          <a:xfrm>
            <a:off x="5908431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1" name="Freeform 161"/>
          <p:cNvSpPr>
            <a:spLocks noEditPoints="1"/>
          </p:cNvSpPr>
          <p:nvPr/>
        </p:nvSpPr>
        <p:spPr bwMode="auto">
          <a:xfrm>
            <a:off x="6076446" y="1160945"/>
            <a:ext cx="389705" cy="417289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3" y="36"/>
              </a:cxn>
              <a:cxn ang="0">
                <a:pos x="52" y="41"/>
              </a:cxn>
              <a:cxn ang="0">
                <a:pos x="52" y="42"/>
              </a:cxn>
              <a:cxn ang="0">
                <a:pos x="50" y="49"/>
              </a:cxn>
              <a:cxn ang="0">
                <a:pos x="39" y="59"/>
              </a:cxn>
              <a:cxn ang="0">
                <a:pos x="37" y="59"/>
              </a:cxn>
              <a:cxn ang="0">
                <a:pos x="34" y="59"/>
              </a:cxn>
              <a:cxn ang="0">
                <a:pos x="20" y="56"/>
              </a:cxn>
              <a:cxn ang="0">
                <a:pos x="15" y="55"/>
              </a:cxn>
              <a:cxn ang="0">
                <a:pos x="4" y="55"/>
              </a:cxn>
              <a:cxn ang="0">
                <a:pos x="0" y="50"/>
              </a:cxn>
              <a:cxn ang="0">
                <a:pos x="0" y="27"/>
              </a:cxn>
              <a:cxn ang="0">
                <a:pos x="4" y="23"/>
              </a:cxn>
              <a:cxn ang="0">
                <a:pos x="14" y="23"/>
              </a:cxn>
              <a:cxn ang="0">
                <a:pos x="19" y="17"/>
              </a:cxn>
              <a:cxn ang="0">
                <a:pos x="23" y="13"/>
              </a:cxn>
              <a:cxn ang="0">
                <a:pos x="27" y="1"/>
              </a:cxn>
              <a:cxn ang="0">
                <a:pos x="31" y="0"/>
              </a:cxn>
              <a:cxn ang="0">
                <a:pos x="40" y="5"/>
              </a:cxn>
              <a:cxn ang="0">
                <a:pos x="41" y="11"/>
              </a:cxn>
              <a:cxn ang="0">
                <a:pos x="39" y="18"/>
              </a:cxn>
              <a:cxn ang="0">
                <a:pos x="45" y="18"/>
              </a:cxn>
              <a:cxn ang="0">
                <a:pos x="55" y="27"/>
              </a:cxn>
              <a:cxn ang="0">
                <a:pos x="53" y="33"/>
              </a:cxn>
              <a:cxn ang="0">
                <a:pos x="7" y="46"/>
              </a:cxn>
              <a:cxn ang="0">
                <a:pos x="4" y="48"/>
              </a:cxn>
              <a:cxn ang="0">
                <a:pos x="7" y="50"/>
              </a:cxn>
              <a:cxn ang="0">
                <a:pos x="9" y="48"/>
              </a:cxn>
              <a:cxn ang="0">
                <a:pos x="7" y="46"/>
              </a:cxn>
              <a:cxn ang="0">
                <a:pos x="45" y="23"/>
              </a:cxn>
              <a:cxn ang="0">
                <a:pos x="33" y="23"/>
              </a:cxn>
              <a:cxn ang="0">
                <a:pos x="36" y="11"/>
              </a:cxn>
              <a:cxn ang="0">
                <a:pos x="31" y="5"/>
              </a:cxn>
              <a:cxn ang="0">
                <a:pos x="26" y="16"/>
              </a:cxn>
              <a:cxn ang="0">
                <a:pos x="23" y="19"/>
              </a:cxn>
              <a:cxn ang="0">
                <a:pos x="15" y="27"/>
              </a:cxn>
              <a:cxn ang="0">
                <a:pos x="13" y="27"/>
              </a:cxn>
              <a:cxn ang="0">
                <a:pos x="13" y="50"/>
              </a:cxn>
              <a:cxn ang="0">
                <a:pos x="15" y="50"/>
              </a:cxn>
              <a:cxn ang="0">
                <a:pos x="22" y="52"/>
              </a:cxn>
              <a:cxn ang="0">
                <a:pos x="34" y="55"/>
              </a:cxn>
              <a:cxn ang="0">
                <a:pos x="38" y="55"/>
              </a:cxn>
              <a:cxn ang="0">
                <a:pos x="45" y="49"/>
              </a:cxn>
              <a:cxn ang="0">
                <a:pos x="45" y="47"/>
              </a:cxn>
              <a:cxn ang="0">
                <a:pos x="47" y="42"/>
              </a:cxn>
              <a:cxn ang="0">
                <a:pos x="47" y="40"/>
              </a:cxn>
              <a:cxn ang="0">
                <a:pos x="49" y="36"/>
              </a:cxn>
              <a:cxn ang="0">
                <a:pos x="47" y="32"/>
              </a:cxn>
              <a:cxn ang="0">
                <a:pos x="50" y="27"/>
              </a:cxn>
              <a:cxn ang="0">
                <a:pos x="45" y="23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2" name="Oval 34"/>
          <p:cNvSpPr/>
          <p:nvPr/>
        </p:nvSpPr>
        <p:spPr bwMode="auto">
          <a:xfrm>
            <a:off x="3573981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Freeform 103"/>
          <p:cNvSpPr>
            <a:spLocks noEditPoints="1"/>
          </p:cNvSpPr>
          <p:nvPr/>
        </p:nvSpPr>
        <p:spPr bwMode="auto">
          <a:xfrm>
            <a:off x="3784784" y="1128946"/>
            <a:ext cx="328323" cy="48128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4" name="Oval 31"/>
          <p:cNvSpPr/>
          <p:nvPr/>
        </p:nvSpPr>
        <p:spPr bwMode="auto">
          <a:xfrm>
            <a:off x="6851887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Freeform 130"/>
          <p:cNvSpPr>
            <a:spLocks noChangeAspect="1" noEditPoints="1"/>
          </p:cNvSpPr>
          <p:nvPr/>
        </p:nvSpPr>
        <p:spPr bwMode="auto">
          <a:xfrm>
            <a:off x="7010109" y="1165865"/>
            <a:ext cx="409293" cy="407448"/>
          </a:xfrm>
          <a:custGeom>
            <a:avLst/>
            <a:gdLst/>
            <a:ahLst/>
            <a:cxnLst>
              <a:cxn ang="0">
                <a:pos x="62" y="67"/>
              </a:cxn>
              <a:cxn ang="0">
                <a:pos x="59" y="66"/>
              </a:cxn>
              <a:cxn ang="0">
                <a:pos x="45" y="52"/>
              </a:cxn>
              <a:cxn ang="0">
                <a:pos x="29" y="57"/>
              </a:cxn>
              <a:cxn ang="0">
                <a:pos x="0" y="29"/>
              </a:cxn>
              <a:cxn ang="0">
                <a:pos x="29" y="0"/>
              </a:cxn>
              <a:cxn ang="0">
                <a:pos x="57" y="29"/>
              </a:cxn>
              <a:cxn ang="0">
                <a:pos x="52" y="45"/>
              </a:cxn>
              <a:cxn ang="0">
                <a:pos x="66" y="59"/>
              </a:cxn>
              <a:cxn ang="0">
                <a:pos x="67" y="62"/>
              </a:cxn>
              <a:cxn ang="0">
                <a:pos x="62" y="67"/>
              </a:cxn>
              <a:cxn ang="0">
                <a:pos x="29" y="11"/>
              </a:cxn>
              <a:cxn ang="0">
                <a:pos x="11" y="29"/>
              </a:cxn>
              <a:cxn ang="0">
                <a:pos x="29" y="47"/>
              </a:cxn>
              <a:cxn ang="0">
                <a:pos x="47" y="29"/>
              </a:cxn>
              <a:cxn ang="0">
                <a:pos x="29" y="11"/>
              </a:cxn>
              <a:cxn ang="0">
                <a:pos x="42" y="30"/>
              </a:cxn>
              <a:cxn ang="0">
                <a:pos x="40" y="31"/>
              </a:cxn>
              <a:cxn ang="0">
                <a:pos x="31" y="31"/>
              </a:cxn>
              <a:cxn ang="0">
                <a:pos x="31" y="40"/>
              </a:cxn>
              <a:cxn ang="0">
                <a:pos x="30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1"/>
              </a:cxn>
              <a:cxn ang="0">
                <a:pos x="17" y="31"/>
              </a:cxn>
              <a:cxn ang="0">
                <a:pos x="16" y="30"/>
              </a:cxn>
              <a:cxn ang="0">
                <a:pos x="16" y="27"/>
              </a:cxn>
              <a:cxn ang="0">
                <a:pos x="17" y="26"/>
              </a:cxn>
              <a:cxn ang="0">
                <a:pos x="26" y="26"/>
              </a:cxn>
              <a:cxn ang="0">
                <a:pos x="26" y="17"/>
              </a:cxn>
              <a:cxn ang="0">
                <a:pos x="27" y="16"/>
              </a:cxn>
              <a:cxn ang="0">
                <a:pos x="30" y="16"/>
              </a:cxn>
              <a:cxn ang="0">
                <a:pos x="31" y="17"/>
              </a:cxn>
              <a:cxn ang="0">
                <a:pos x="31" y="26"/>
              </a:cxn>
              <a:cxn ang="0">
                <a:pos x="40" y="26"/>
              </a:cxn>
              <a:cxn ang="0">
                <a:pos x="42" y="27"/>
              </a:cxn>
              <a:cxn ang="0">
                <a:pos x="42" y="30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1245" y="3930506"/>
            <a:ext cx="208637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</a:t>
            </a:r>
            <a:r>
              <a:rPr lang="zh-CN" altLang="en-US" sz="9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建议您在展示时采用微软雅黑字体</a:t>
            </a:r>
            <a:endParaRPr lang="en-US" sz="9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29" y="3930507"/>
            <a:ext cx="22404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0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9290" y="3753888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2384" y="3770011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76756" y="1478317"/>
            <a:ext cx="4206343" cy="2083681"/>
            <a:chOff x="3247261" y="2131898"/>
            <a:chExt cx="5697481" cy="2835118"/>
          </a:xfrm>
          <a:solidFill>
            <a:srgbClr val="17B59E"/>
          </a:solidFill>
        </p:grpSpPr>
        <p:sp>
          <p:nvSpPr>
            <p:cNvPr id="3" name="Freeform 30"/>
            <p:cNvSpPr/>
            <p:nvPr/>
          </p:nvSpPr>
          <p:spPr bwMode="auto">
            <a:xfrm>
              <a:off x="4251440" y="3304772"/>
              <a:ext cx="8245" cy="1030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rgbClr val="17B59E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013677"/>
              <a:endParaRPr lang="en-US" sz="2000" dirty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4" name="Freeform 163"/>
            <p:cNvSpPr/>
            <p:nvPr/>
          </p:nvSpPr>
          <p:spPr bwMode="auto">
            <a:xfrm>
              <a:off x="4568879" y="2381314"/>
              <a:ext cx="37103" cy="3298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rgbClr val="17B59E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013677"/>
              <a:endParaRPr lang="en-US" sz="2000" dirty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grpSp>
          <p:nvGrpSpPr>
            <p:cNvPr id="5" name="Group 341"/>
            <p:cNvGrpSpPr/>
            <p:nvPr/>
          </p:nvGrpSpPr>
          <p:grpSpPr>
            <a:xfrm>
              <a:off x="5641898" y="3330731"/>
              <a:ext cx="1086820" cy="1215484"/>
              <a:chOff x="4097338" y="2217738"/>
              <a:chExt cx="1139825" cy="1274763"/>
            </a:xfrm>
            <a:grpFill/>
          </p:grpSpPr>
          <p:sp>
            <p:nvSpPr>
              <p:cNvPr id="176" name="Freeform 5"/>
              <p:cNvSpPr/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7" name="Freeform 6"/>
              <p:cNvSpPr/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6" name="Group 274"/>
            <p:cNvGrpSpPr/>
            <p:nvPr/>
          </p:nvGrpSpPr>
          <p:grpSpPr>
            <a:xfrm>
              <a:off x="4624707" y="3766669"/>
              <a:ext cx="743216" cy="1200347"/>
              <a:chOff x="3030538" y="2674938"/>
              <a:chExt cx="779463" cy="1258888"/>
            </a:xfrm>
            <a:grpFill/>
          </p:grpSpPr>
          <p:sp>
            <p:nvSpPr>
              <p:cNvPr id="174" name="Freeform 22"/>
              <p:cNvSpPr/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5" name="Freeform 23"/>
              <p:cNvSpPr/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7" name="Group 277"/>
            <p:cNvGrpSpPr/>
            <p:nvPr/>
          </p:nvGrpSpPr>
          <p:grpSpPr>
            <a:xfrm>
              <a:off x="3247261" y="2131898"/>
              <a:ext cx="2470321" cy="1721052"/>
              <a:chOff x="1585913" y="960438"/>
              <a:chExt cx="2590800" cy="1804987"/>
            </a:xfrm>
            <a:grpFill/>
          </p:grpSpPr>
          <p:sp>
            <p:nvSpPr>
              <p:cNvPr id="111" name="Freeform 21"/>
              <p:cNvSpPr/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2" name="Freeform 39"/>
              <p:cNvSpPr/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3" name="Freeform 40"/>
              <p:cNvSpPr/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4" name="Freeform 41"/>
              <p:cNvSpPr/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5" name="Freeform 42"/>
              <p:cNvSpPr/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6" name="Freeform 43"/>
              <p:cNvSpPr/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7" name="Freeform 44"/>
              <p:cNvSpPr/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8" name="Freeform 45"/>
              <p:cNvSpPr/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19" name="Freeform 46"/>
              <p:cNvSpPr/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0" name="Freeform 47"/>
              <p:cNvSpPr/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1" name="Freeform 48"/>
              <p:cNvSpPr/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2" name="Freeform 49"/>
              <p:cNvSpPr/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3" name="Freeform 50"/>
              <p:cNvSpPr/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4" name="Freeform 51"/>
              <p:cNvSpPr/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5" name="Freeform 52"/>
              <p:cNvSpPr/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6" name="Freeform 53"/>
              <p:cNvSpPr/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7" name="Freeform 54"/>
              <p:cNvSpPr/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8" name="Freeform 55"/>
              <p:cNvSpPr/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9" name="Freeform 56"/>
              <p:cNvSpPr/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0" name="Freeform 57"/>
              <p:cNvSpPr/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1" name="Freeform 58"/>
              <p:cNvSpPr/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2" name="Freeform 59"/>
              <p:cNvSpPr/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3" name="Freeform 60"/>
              <p:cNvSpPr/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4" name="Freeform 61"/>
              <p:cNvSpPr/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5" name="Freeform 62"/>
              <p:cNvSpPr/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6" name="Freeform 63"/>
              <p:cNvSpPr/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7" name="Freeform 64"/>
              <p:cNvSpPr/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8" name="Freeform 65"/>
              <p:cNvSpPr/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9" name="Freeform 66"/>
              <p:cNvSpPr/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0" name="Freeform 67"/>
              <p:cNvSpPr/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1" name="Freeform 68"/>
              <p:cNvSpPr/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4" name="Freeform 71"/>
              <p:cNvSpPr/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5" name="Freeform 72"/>
              <p:cNvSpPr/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6" name="Freeform 73"/>
              <p:cNvSpPr/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7" name="Freeform 74"/>
              <p:cNvSpPr/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8" name="Freeform 75"/>
              <p:cNvSpPr/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9" name="Freeform 76"/>
              <p:cNvSpPr/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0" name="Freeform 77"/>
              <p:cNvSpPr/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1" name="Freeform 78"/>
              <p:cNvSpPr/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2" name="Freeform 79"/>
              <p:cNvSpPr/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3" name="Freeform 80"/>
              <p:cNvSpPr/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4" name="Freeform 81"/>
              <p:cNvSpPr/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5" name="Freeform 82"/>
              <p:cNvSpPr/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6" name="Freeform 83"/>
              <p:cNvSpPr/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7" name="Freeform 84"/>
              <p:cNvSpPr/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8" name="Freeform 85"/>
              <p:cNvSpPr/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9" name="Freeform 86"/>
              <p:cNvSpPr/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0" name="Freeform 87"/>
              <p:cNvSpPr/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1" name="Freeform 88"/>
              <p:cNvSpPr/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2" name="Freeform 89"/>
              <p:cNvSpPr/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3" name="Freeform 90"/>
              <p:cNvSpPr/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4" name="Freeform 91"/>
              <p:cNvSpPr/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5" name="Freeform 92"/>
              <p:cNvSpPr/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6" name="Freeform 93"/>
              <p:cNvSpPr/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7" name="Freeform 94"/>
              <p:cNvSpPr/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8" name="Freeform 95"/>
              <p:cNvSpPr/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9" name="Freeform 96"/>
              <p:cNvSpPr/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0" name="Freeform 97"/>
              <p:cNvSpPr/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1" name="Freeform 98"/>
              <p:cNvSpPr/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2" name="Freeform 99"/>
              <p:cNvSpPr/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3" name="Freeform 100"/>
              <p:cNvSpPr/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8" name="Group 345"/>
            <p:cNvGrpSpPr/>
            <p:nvPr/>
          </p:nvGrpSpPr>
          <p:grpSpPr>
            <a:xfrm>
              <a:off x="5758450" y="2254506"/>
              <a:ext cx="655423" cy="1101959"/>
              <a:chOff x="4219575" y="1089025"/>
              <a:chExt cx="687388" cy="1155701"/>
            </a:xfrm>
            <a:grpFill/>
          </p:grpSpPr>
          <p:sp>
            <p:nvSpPr>
              <p:cNvPr id="96" name="Freeform 36"/>
              <p:cNvSpPr/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97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8" name="Freeform 24"/>
                <p:cNvSpPr/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9" name="Freeform 25"/>
                <p:cNvSpPr/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0" name="Freeform 26"/>
                <p:cNvSpPr/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1" name="Freeform 27"/>
                <p:cNvSpPr/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2" name="Freeform 28"/>
                <p:cNvSpPr/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3" name="Freeform 29"/>
                <p:cNvSpPr/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4" name="Freeform 31"/>
                <p:cNvSpPr/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5" name="Freeform 32"/>
                <p:cNvSpPr/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6" name="Freeform 33"/>
                <p:cNvSpPr/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7" name="Freeform 34"/>
                <p:cNvSpPr/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8" name="Freeform 35"/>
                <p:cNvSpPr/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09" name="Freeform 37"/>
                <p:cNvSpPr/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10" name="Freeform 38"/>
                <p:cNvSpPr/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9" name="Group 363"/>
            <p:cNvGrpSpPr/>
            <p:nvPr/>
          </p:nvGrpSpPr>
          <p:grpSpPr>
            <a:xfrm>
              <a:off x="7718663" y="3961934"/>
              <a:ext cx="921831" cy="805277"/>
              <a:chOff x="6275388" y="2879725"/>
              <a:chExt cx="966788" cy="844551"/>
            </a:xfrm>
            <a:grpFill/>
          </p:grpSpPr>
          <p:sp>
            <p:nvSpPr>
              <p:cNvPr id="78" name="Freeform 9"/>
              <p:cNvSpPr/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79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0" name="Freeform 7"/>
                <p:cNvSpPr/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1" name="Freeform 8"/>
                <p:cNvSpPr/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2" name="Freeform 10"/>
                <p:cNvSpPr/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3" name="Freeform 11"/>
                <p:cNvSpPr/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4" name="Freeform 12"/>
                <p:cNvSpPr/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5" name="Freeform 13"/>
                <p:cNvSpPr/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7" name="Freeform 15"/>
                <p:cNvSpPr/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8" name="Freeform 16"/>
                <p:cNvSpPr/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89" name="Freeform 17"/>
                <p:cNvSpPr/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0" name="Freeform 18"/>
                <p:cNvSpPr/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1" name="Freeform 19"/>
                <p:cNvSpPr/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2" name="Freeform 20"/>
                <p:cNvSpPr/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3" name="Freeform 116"/>
                <p:cNvSpPr/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4" name="Freeform 117"/>
                <p:cNvSpPr/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95" name="Freeform 118"/>
                <p:cNvSpPr/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17B59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013677">
                    <a:defRPr/>
                  </a:pPr>
                  <a:endParaRPr lang="en-US" sz="2000" kern="0" dirty="0">
                    <a:solidFill>
                      <a:srgbClr val="262626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10" name="Group 383"/>
            <p:cNvGrpSpPr/>
            <p:nvPr/>
          </p:nvGrpSpPr>
          <p:grpSpPr>
            <a:xfrm>
              <a:off x="6229205" y="2206067"/>
              <a:ext cx="2715537" cy="1919343"/>
              <a:chOff x="4713288" y="1038225"/>
              <a:chExt cx="2847975" cy="2012950"/>
            </a:xfrm>
            <a:grpFill/>
          </p:grpSpPr>
          <p:sp>
            <p:nvSpPr>
              <p:cNvPr id="11" name="Freeform 101"/>
              <p:cNvSpPr/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2" name="Freeform 102"/>
              <p:cNvSpPr/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3" name="Freeform 103"/>
              <p:cNvSpPr/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4" name="Freeform 104"/>
              <p:cNvSpPr/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5" name="Freeform 105"/>
              <p:cNvSpPr/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6" name="Freeform 106"/>
              <p:cNvSpPr/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107"/>
              <p:cNvSpPr/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8" name="Freeform 108"/>
              <p:cNvSpPr/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19" name="Freeform 109"/>
              <p:cNvSpPr/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0" name="Freeform 110"/>
              <p:cNvSpPr/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1" name="Freeform 111"/>
              <p:cNvSpPr/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112"/>
              <p:cNvSpPr/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Freeform 113"/>
              <p:cNvSpPr/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4" name="Freeform 114"/>
              <p:cNvSpPr/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5" name="Freeform 115"/>
              <p:cNvSpPr/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6" name="Freeform 119"/>
              <p:cNvSpPr/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7" name="Freeform 120"/>
              <p:cNvSpPr/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8" name="Freeform 121"/>
              <p:cNvSpPr/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29" name="Freeform 122"/>
              <p:cNvSpPr/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0" name="Freeform 123"/>
              <p:cNvSpPr/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1" name="Freeform 124"/>
              <p:cNvSpPr/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2" name="Freeform 125"/>
              <p:cNvSpPr/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3" name="Freeform 126"/>
              <p:cNvSpPr/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4" name="Freeform 127"/>
              <p:cNvSpPr/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5" name="Freeform 128"/>
              <p:cNvSpPr/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6" name="Freeform 129"/>
              <p:cNvSpPr/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7" name="Freeform 130"/>
              <p:cNvSpPr/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Freeform 131"/>
              <p:cNvSpPr/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39" name="Freeform 132"/>
              <p:cNvSpPr/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0" name="Freeform 133"/>
              <p:cNvSpPr/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1" name="Freeform 134"/>
              <p:cNvSpPr/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Freeform 135"/>
              <p:cNvSpPr/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3" name="Freeform 136"/>
              <p:cNvSpPr/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4" name="Freeform 137"/>
              <p:cNvSpPr/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5" name="Freeform 138"/>
              <p:cNvSpPr/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6" name="Freeform 139"/>
              <p:cNvSpPr/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Freeform 140"/>
              <p:cNvSpPr/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8" name="Freeform 141"/>
              <p:cNvSpPr/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49" name="Freeform 142"/>
              <p:cNvSpPr/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0" name="Freeform 143"/>
              <p:cNvSpPr/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Freeform 144"/>
              <p:cNvSpPr/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Freeform 145"/>
              <p:cNvSpPr/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3" name="Freeform 146"/>
              <p:cNvSpPr/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Freeform 147"/>
              <p:cNvSpPr/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5" name="Freeform 148"/>
              <p:cNvSpPr/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6" name="Freeform 149"/>
              <p:cNvSpPr/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7" name="Freeform 150"/>
              <p:cNvSpPr/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8" name="Freeform 151"/>
              <p:cNvSpPr/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59" name="Freeform 152"/>
              <p:cNvSpPr/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0" name="Freeform 153"/>
              <p:cNvSpPr/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1" name="Freeform 154"/>
              <p:cNvSpPr/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2" name="Freeform 155"/>
              <p:cNvSpPr/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3" name="Freeform 156"/>
              <p:cNvSpPr/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4" name="Freeform 157"/>
              <p:cNvSpPr/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5" name="Freeform 158"/>
              <p:cNvSpPr/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6" name="Freeform 159"/>
              <p:cNvSpPr/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7" name="Freeform 160"/>
              <p:cNvSpPr/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8" name="Freeform 161"/>
              <p:cNvSpPr/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69" name="Freeform 162"/>
              <p:cNvSpPr/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0" name="Freeform 164"/>
              <p:cNvSpPr/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1" name="Freeform 165"/>
              <p:cNvSpPr/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2" name="Freeform 166"/>
              <p:cNvSpPr/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3" name="Freeform 167"/>
              <p:cNvSpPr/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4" name="Freeform 168"/>
              <p:cNvSpPr/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5" name="Freeform 169"/>
              <p:cNvSpPr/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6" name="Freeform 170"/>
              <p:cNvSpPr/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  <p:sp>
            <p:nvSpPr>
              <p:cNvPr id="77" name="Freeform 171"/>
              <p:cNvSpPr/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17B59E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013677">
                  <a:defRPr/>
                </a:pPr>
                <a:endParaRPr lang="en-US" sz="2000" kern="0" dirty="0">
                  <a:solidFill>
                    <a:srgbClr val="262626"/>
                  </a:solidFill>
                  <a:latin typeface="Arial" panose="020B0604020202020204"/>
                </a:endParaRPr>
              </a:p>
            </p:txBody>
          </p:sp>
        </p:grpSp>
      </p:grp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sp>
        <p:nvSpPr>
          <p:cNvPr id="179" name="文本框 40"/>
          <p:cNvSpPr txBox="1"/>
          <p:nvPr/>
        </p:nvSpPr>
        <p:spPr>
          <a:xfrm>
            <a:off x="654448" y="3816805"/>
            <a:ext cx="7650956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180" name="矩形 179"/>
          <p:cNvSpPr>
            <a:spLocks noChangeArrowheads="1"/>
          </p:cNvSpPr>
          <p:nvPr/>
        </p:nvSpPr>
        <p:spPr bwMode="auto">
          <a:xfrm>
            <a:off x="653958" y="137809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文本框 40"/>
          <p:cNvSpPr txBox="1"/>
          <p:nvPr/>
        </p:nvSpPr>
        <p:spPr>
          <a:xfrm>
            <a:off x="653958" y="1615440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  <p:sp>
        <p:nvSpPr>
          <p:cNvPr id="182" name="矩形 181"/>
          <p:cNvSpPr>
            <a:spLocks noChangeArrowheads="1"/>
          </p:cNvSpPr>
          <p:nvPr/>
        </p:nvSpPr>
        <p:spPr bwMode="auto">
          <a:xfrm>
            <a:off x="653958" y="215463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40"/>
          <p:cNvSpPr txBox="1"/>
          <p:nvPr/>
        </p:nvSpPr>
        <p:spPr>
          <a:xfrm>
            <a:off x="653958" y="2391983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  <p:sp>
        <p:nvSpPr>
          <p:cNvPr id="184" name="矩形 183"/>
          <p:cNvSpPr>
            <a:spLocks noChangeArrowheads="1"/>
          </p:cNvSpPr>
          <p:nvPr/>
        </p:nvSpPr>
        <p:spPr bwMode="auto">
          <a:xfrm>
            <a:off x="653958" y="2931177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40"/>
          <p:cNvSpPr txBox="1"/>
          <p:nvPr/>
        </p:nvSpPr>
        <p:spPr>
          <a:xfrm>
            <a:off x="653958" y="3168525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  <p:sp>
        <p:nvSpPr>
          <p:cNvPr id="186" name="矩形 185"/>
          <p:cNvSpPr>
            <a:spLocks noChangeArrowheads="1"/>
          </p:cNvSpPr>
          <p:nvPr/>
        </p:nvSpPr>
        <p:spPr bwMode="auto">
          <a:xfrm>
            <a:off x="6956654" y="137809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40"/>
          <p:cNvSpPr txBox="1"/>
          <p:nvPr/>
        </p:nvSpPr>
        <p:spPr>
          <a:xfrm>
            <a:off x="6708261" y="1615440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  <p:sp>
        <p:nvSpPr>
          <p:cNvPr id="188" name="矩形 187"/>
          <p:cNvSpPr>
            <a:spLocks noChangeArrowheads="1"/>
          </p:cNvSpPr>
          <p:nvPr/>
        </p:nvSpPr>
        <p:spPr bwMode="auto">
          <a:xfrm>
            <a:off x="6956654" y="215463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40"/>
          <p:cNvSpPr txBox="1"/>
          <p:nvPr/>
        </p:nvSpPr>
        <p:spPr>
          <a:xfrm>
            <a:off x="6708261" y="2391983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  <p:sp>
        <p:nvSpPr>
          <p:cNvPr id="190" name="矩形 189"/>
          <p:cNvSpPr>
            <a:spLocks noChangeArrowheads="1"/>
          </p:cNvSpPr>
          <p:nvPr/>
        </p:nvSpPr>
        <p:spPr bwMode="auto">
          <a:xfrm>
            <a:off x="6956654" y="2931177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40"/>
          <p:cNvSpPr txBox="1"/>
          <p:nvPr/>
        </p:nvSpPr>
        <p:spPr>
          <a:xfrm>
            <a:off x="6708261" y="3168525"/>
            <a:ext cx="1578637" cy="345049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60277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0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4160953" y="836194"/>
            <a:ext cx="637946" cy="4079933"/>
          </a:xfrm>
          <a:prstGeom prst="rect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98900" y="121940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文本框 13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245926" y="1581510"/>
            <a:ext cx="3402602" cy="56664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4275142" y="121940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75142" y="2316686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2410716" y="2353576"/>
            <a:ext cx="1755171" cy="309352"/>
            <a:chOff x="6528048" y="1543050"/>
            <a:chExt cx="2377375" cy="42091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文本框 21"/>
            <p:cNvSpPr txBox="1"/>
            <p:nvPr/>
          </p:nvSpPr>
          <p:spPr>
            <a:xfrm>
              <a:off x="7282510" y="1568841"/>
              <a:ext cx="1549963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05235" y="2715678"/>
            <a:ext cx="3402602" cy="56664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98900" y="345178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21" name="直接连接符 20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文本框 26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245926" y="3813890"/>
            <a:ext cx="3402602" cy="56664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4275142" y="342183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7590" y="328019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aphicFrame>
        <p:nvGraphicFramePr>
          <p:cNvPr id="2" name="Chart 63"/>
          <p:cNvGraphicFramePr/>
          <p:nvPr>
            <p:extLst>
              <p:ext uri="{D42A27DB-BD31-4B8C-83A1-F6EECF244321}">
                <p14:modId xmlns:p14="http://schemas.microsoft.com/office/powerpoint/2010/main" val="438494373"/>
              </p:ext>
            </p:extLst>
          </p:nvPr>
        </p:nvGraphicFramePr>
        <p:xfrm>
          <a:off x="4404918" y="1451037"/>
          <a:ext cx="2199404" cy="256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31"/>
          <p:cNvGraphicFramePr/>
          <p:nvPr>
            <p:extLst>
              <p:ext uri="{D42A27DB-BD31-4B8C-83A1-F6EECF244321}">
                <p14:modId xmlns:p14="http://schemas.microsoft.com/office/powerpoint/2010/main" val="4007218541"/>
              </p:ext>
            </p:extLst>
          </p:nvPr>
        </p:nvGraphicFramePr>
        <p:xfrm>
          <a:off x="2355532" y="1451037"/>
          <a:ext cx="2199404" cy="256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4613" y="1618564"/>
            <a:ext cx="151840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613" y="1873391"/>
            <a:ext cx="187567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8708" y="1618564"/>
            <a:ext cx="151840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439" y="1873391"/>
            <a:ext cx="187567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01993" y="4187278"/>
            <a:ext cx="5938783" cy="205034"/>
            <a:chOff x="2197847" y="5740816"/>
            <a:chExt cx="8044066" cy="278976"/>
          </a:xfrm>
        </p:grpSpPr>
        <p:grpSp>
          <p:nvGrpSpPr>
            <p:cNvPr id="9" name="Group 50"/>
            <p:cNvGrpSpPr/>
            <p:nvPr/>
          </p:nvGrpSpPr>
          <p:grpSpPr>
            <a:xfrm>
              <a:off x="2197847" y="5751570"/>
              <a:ext cx="1374012" cy="268222"/>
              <a:chOff x="2221306" y="3914656"/>
              <a:chExt cx="1030509" cy="20116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470161" y="3934939"/>
                <a:ext cx="781654" cy="157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单击编辑标题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39"/>
              <p:cNvSpPr>
                <a:spLocks noChangeAspect="1"/>
              </p:cNvSpPr>
              <p:nvPr/>
            </p:nvSpPr>
            <p:spPr>
              <a:xfrm>
                <a:off x="2221306" y="3914656"/>
                <a:ext cx="207097" cy="201168"/>
              </a:xfrm>
              <a:prstGeom prst="ellipse">
                <a:avLst/>
              </a:prstGeom>
              <a:solidFill>
                <a:srgbClr val="17B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3862560" y="5751570"/>
              <a:ext cx="1368252" cy="268222"/>
              <a:chOff x="3776442" y="3947915"/>
              <a:chExt cx="1026189" cy="20116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020977" y="3968198"/>
                <a:ext cx="781654" cy="157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单击编辑标题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42"/>
              <p:cNvSpPr>
                <a:spLocks noChangeAspect="1"/>
              </p:cNvSpPr>
              <p:nvPr/>
            </p:nvSpPr>
            <p:spPr>
              <a:xfrm>
                <a:off x="3776442" y="3947915"/>
                <a:ext cx="207097" cy="201168"/>
              </a:xfrm>
              <a:prstGeom prst="ellipse">
                <a:avLst/>
              </a:prstGeom>
              <a:solidFill>
                <a:srgbClr val="17B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37"/>
            <p:cNvGrpSpPr/>
            <p:nvPr/>
          </p:nvGrpSpPr>
          <p:grpSpPr>
            <a:xfrm>
              <a:off x="5523770" y="5751570"/>
              <a:ext cx="1360735" cy="268222"/>
              <a:chOff x="4725932" y="3949014"/>
              <a:chExt cx="1020551" cy="20116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964829" y="3966831"/>
                <a:ext cx="781654" cy="157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单击编辑标题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45"/>
              <p:cNvSpPr>
                <a:spLocks noChangeAspect="1"/>
              </p:cNvSpPr>
              <p:nvPr/>
            </p:nvSpPr>
            <p:spPr>
              <a:xfrm>
                <a:off x="4725932" y="3949014"/>
                <a:ext cx="207097" cy="201168"/>
              </a:xfrm>
              <a:prstGeom prst="ellipse">
                <a:avLst/>
              </a:prstGeom>
              <a:solidFill>
                <a:srgbClr val="17B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41"/>
            <p:cNvGrpSpPr/>
            <p:nvPr/>
          </p:nvGrpSpPr>
          <p:grpSpPr>
            <a:xfrm>
              <a:off x="7184983" y="5740816"/>
              <a:ext cx="1382816" cy="268222"/>
              <a:chOff x="6077268" y="3949014"/>
              <a:chExt cx="1037112" cy="2011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32725" y="3976988"/>
                <a:ext cx="781655" cy="157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单击编辑标题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48"/>
              <p:cNvSpPr>
                <a:spLocks noChangeAspect="1"/>
              </p:cNvSpPr>
              <p:nvPr/>
            </p:nvSpPr>
            <p:spPr>
              <a:xfrm>
                <a:off x="6077268" y="3949014"/>
                <a:ext cx="207097" cy="201168"/>
              </a:xfrm>
              <a:prstGeom prst="ellipse">
                <a:avLst/>
              </a:prstGeom>
              <a:solidFill>
                <a:srgbClr val="17B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37"/>
            <p:cNvGrpSpPr/>
            <p:nvPr/>
          </p:nvGrpSpPr>
          <p:grpSpPr>
            <a:xfrm>
              <a:off x="8868477" y="5751570"/>
              <a:ext cx="1373436" cy="268222"/>
              <a:chOff x="4725932" y="3949014"/>
              <a:chExt cx="1030077" cy="20116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974355" y="3966831"/>
                <a:ext cx="781654" cy="157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单击编辑标题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1"/>
              <p:cNvSpPr>
                <a:spLocks noChangeAspect="1"/>
              </p:cNvSpPr>
              <p:nvPr/>
            </p:nvSpPr>
            <p:spPr>
              <a:xfrm>
                <a:off x="4725932" y="3949014"/>
                <a:ext cx="207097" cy="201168"/>
              </a:xfrm>
              <a:prstGeom prst="ellipse">
                <a:avLst/>
              </a:prstGeom>
              <a:solidFill>
                <a:srgbClr val="17B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9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9686" y="1296055"/>
            <a:ext cx="6141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7710" y="2016114"/>
            <a:ext cx="53479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 Applicable to enterprise introduction, summary</a:t>
            </a:r>
          </a:p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5823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汇报人：代用名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23937" y="2554264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20XX.08.08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62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16498" y="3261073"/>
            <a:ext cx="6325571" cy="124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89" tIns="39994" rIns="79989" bIns="39994" rtlCol="0" anchor="ctr"/>
          <a:lstStyle/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0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0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0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03595"/>
            <a:ext cx="8959850" cy="100455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9989" tIns="39994" rIns="79989" bIns="39994" anchor="ctr"/>
          <a:lstStyle/>
          <a:p>
            <a:pPr defTabSz="7998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2" y="231644"/>
            <a:ext cx="7556334" cy="197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8884" y="2276407"/>
            <a:ext cx="4021043" cy="118965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989" tIns="39994" rIns="79989" bIns="39994"/>
          <a:lstStyle/>
          <a:p>
            <a:pPr defTabSz="799885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17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0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9988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79988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479925" y="2276406"/>
            <a:ext cx="4021044" cy="1136732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989" tIns="39994" rIns="79989" bIns="39994"/>
          <a:lstStyle/>
          <a:p>
            <a:pPr defTabSz="799885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17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9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9988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79988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0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97" y="2276406"/>
            <a:ext cx="385771" cy="28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16" y="2276406"/>
            <a:ext cx="385771" cy="28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60277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65"/>
          <p:cNvGrpSpPr/>
          <p:nvPr/>
        </p:nvGrpSpPr>
        <p:grpSpPr>
          <a:xfrm>
            <a:off x="3298538" y="1480557"/>
            <a:ext cx="1077431" cy="1185477"/>
            <a:chOff x="3419864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5" y="1480557"/>
            <a:ext cx="1077431" cy="1185477"/>
            <a:chOff x="4740719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8" y="2891839"/>
            <a:ext cx="1077431" cy="1185477"/>
            <a:chOff x="3419864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5" y="2891839"/>
            <a:ext cx="1077431" cy="1185477"/>
            <a:chOff x="4740719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1480555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1678083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2889523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0"/>
          <p:cNvSpPr txBox="1"/>
          <p:nvPr/>
        </p:nvSpPr>
        <p:spPr>
          <a:xfrm>
            <a:off x="5784208" y="3087052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1480555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934251" y="1678083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2283" y="2889523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934251" y="3087052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圆角矩形 6"/>
          <p:cNvSpPr/>
          <p:nvPr/>
        </p:nvSpPr>
        <p:spPr>
          <a:xfrm>
            <a:off x="940534" y="1311313"/>
            <a:ext cx="3186287" cy="1208845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7B59E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圆角矩形 6"/>
          <p:cNvSpPr/>
          <p:nvPr/>
        </p:nvSpPr>
        <p:spPr>
          <a:xfrm>
            <a:off x="4833033" y="1311313"/>
            <a:ext cx="3186287" cy="1208845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7B59E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圆角矩形 6"/>
          <p:cNvSpPr/>
          <p:nvPr/>
        </p:nvSpPr>
        <p:spPr>
          <a:xfrm>
            <a:off x="940534" y="2943414"/>
            <a:ext cx="3186287" cy="1208845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595959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圆角矩形 6"/>
          <p:cNvSpPr/>
          <p:nvPr/>
        </p:nvSpPr>
        <p:spPr>
          <a:xfrm>
            <a:off x="4833033" y="2943414"/>
            <a:ext cx="3186287" cy="1208845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595959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1115220" y="1915734"/>
            <a:ext cx="525066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1711268" y="1553954"/>
            <a:ext cx="1375626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1921" y="1914591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17"/>
          <p:cNvSpPr txBox="1"/>
          <p:nvPr/>
        </p:nvSpPr>
        <p:spPr>
          <a:xfrm>
            <a:off x="5062116" y="1915734"/>
            <a:ext cx="525066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5658165" y="1553954"/>
            <a:ext cx="1375626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8818" y="1914591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1115220" y="3543628"/>
            <a:ext cx="525066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1"/>
          <p:cNvSpPr txBox="1"/>
          <p:nvPr/>
        </p:nvSpPr>
        <p:spPr>
          <a:xfrm>
            <a:off x="1711268" y="3181848"/>
            <a:ext cx="1375626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1921" y="3510484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5045312" y="3543628"/>
            <a:ext cx="525066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4"/>
          <p:cNvSpPr txBox="1"/>
          <p:nvPr/>
        </p:nvSpPr>
        <p:spPr>
          <a:xfrm>
            <a:off x="5641361" y="3181848"/>
            <a:ext cx="1375626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2014" y="3542486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1553815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3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Freeform 14"/>
          <p:cNvSpPr/>
          <p:nvPr/>
        </p:nvSpPr>
        <p:spPr bwMode="auto">
          <a:xfrm>
            <a:off x="1296892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Arrow Connector 19"/>
          <p:cNvCxnSpPr/>
          <p:nvPr/>
        </p:nvCxnSpPr>
        <p:spPr>
          <a:xfrm>
            <a:off x="-20636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0"/>
          <p:cNvCxnSpPr/>
          <p:nvPr/>
        </p:nvCxnSpPr>
        <p:spPr>
          <a:xfrm>
            <a:off x="1811002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1"/>
          <p:cNvCxnSpPr/>
          <p:nvPr/>
        </p:nvCxnSpPr>
        <p:spPr>
          <a:xfrm>
            <a:off x="3641838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/>
          <p:cNvCxnSpPr/>
          <p:nvPr/>
        </p:nvCxnSpPr>
        <p:spPr>
          <a:xfrm>
            <a:off x="5473473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3"/>
          <p:cNvCxnSpPr/>
          <p:nvPr/>
        </p:nvCxnSpPr>
        <p:spPr>
          <a:xfrm>
            <a:off x="7311530" y="3260660"/>
            <a:ext cx="1668959" cy="0"/>
          </a:xfrm>
          <a:prstGeom prst="straightConnector1">
            <a:avLst/>
          </a:prstGeom>
          <a:ln w="53975">
            <a:solidFill>
              <a:srgbClr val="59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88"/>
          <p:cNvGrpSpPr/>
          <p:nvPr/>
        </p:nvGrpSpPr>
        <p:grpSpPr>
          <a:xfrm>
            <a:off x="979646" y="1288079"/>
            <a:ext cx="1510984" cy="634652"/>
            <a:chOff x="805796" y="661615"/>
            <a:chExt cx="1128113" cy="351972"/>
          </a:xfrm>
        </p:grpSpPr>
        <p:sp>
          <p:nvSpPr>
            <p:cNvPr id="15" name="TextBox 14"/>
            <p:cNvSpPr txBox="1"/>
            <p:nvPr/>
          </p:nvSpPr>
          <p:spPr>
            <a:xfrm>
              <a:off x="989265" y="661615"/>
              <a:ext cx="761175" cy="9387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5796" y="757552"/>
              <a:ext cx="1128113" cy="2560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9646" y="3966915"/>
            <a:ext cx="1510984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000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45"/>
          <p:cNvGrpSpPr/>
          <p:nvPr/>
        </p:nvGrpSpPr>
        <p:grpSpPr>
          <a:xfrm>
            <a:off x="3382168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14"/>
          <p:cNvSpPr/>
          <p:nvPr/>
        </p:nvSpPr>
        <p:spPr bwMode="auto">
          <a:xfrm>
            <a:off x="3125245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88"/>
          <p:cNvGrpSpPr/>
          <p:nvPr/>
        </p:nvGrpSpPr>
        <p:grpSpPr>
          <a:xfrm>
            <a:off x="2798624" y="1288079"/>
            <a:ext cx="1510984" cy="634652"/>
            <a:chOff x="805796" y="661615"/>
            <a:chExt cx="1128113" cy="351972"/>
          </a:xfrm>
        </p:grpSpPr>
        <p:sp>
          <p:nvSpPr>
            <p:cNvPr id="26" name="TextBox 25"/>
            <p:cNvSpPr txBox="1"/>
            <p:nvPr/>
          </p:nvSpPr>
          <p:spPr>
            <a:xfrm>
              <a:off x="989265" y="661615"/>
              <a:ext cx="761175" cy="9387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5796" y="757552"/>
              <a:ext cx="1128113" cy="2560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08000" y="3966915"/>
            <a:ext cx="1510984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000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56"/>
          <p:cNvGrpSpPr/>
          <p:nvPr/>
        </p:nvGrpSpPr>
        <p:grpSpPr>
          <a:xfrm>
            <a:off x="5210522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Freeform 14"/>
          <p:cNvSpPr/>
          <p:nvPr/>
        </p:nvSpPr>
        <p:spPr bwMode="auto">
          <a:xfrm>
            <a:off x="4953599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88"/>
          <p:cNvGrpSpPr/>
          <p:nvPr/>
        </p:nvGrpSpPr>
        <p:grpSpPr>
          <a:xfrm>
            <a:off x="4636353" y="1288079"/>
            <a:ext cx="1510984" cy="634652"/>
            <a:chOff x="805796" y="661615"/>
            <a:chExt cx="1128113" cy="351972"/>
          </a:xfrm>
        </p:grpSpPr>
        <p:sp>
          <p:nvSpPr>
            <p:cNvPr id="37" name="TextBox 36"/>
            <p:cNvSpPr txBox="1"/>
            <p:nvPr/>
          </p:nvSpPr>
          <p:spPr>
            <a:xfrm>
              <a:off x="989265" y="661615"/>
              <a:ext cx="761175" cy="9387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5796" y="757552"/>
              <a:ext cx="1128113" cy="2560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36353" y="3966915"/>
            <a:ext cx="1510984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000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67"/>
          <p:cNvGrpSpPr/>
          <p:nvPr/>
        </p:nvGrpSpPr>
        <p:grpSpPr>
          <a:xfrm>
            <a:off x="7038875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Freeform 14"/>
          <p:cNvSpPr/>
          <p:nvPr/>
        </p:nvSpPr>
        <p:spPr bwMode="auto">
          <a:xfrm>
            <a:off x="6781952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>
              <a:alpha val="67000"/>
            </a:srgbClr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88"/>
          <p:cNvGrpSpPr/>
          <p:nvPr/>
        </p:nvGrpSpPr>
        <p:grpSpPr>
          <a:xfrm>
            <a:off x="6464707" y="1288079"/>
            <a:ext cx="1510984" cy="634652"/>
            <a:chOff x="805796" y="661615"/>
            <a:chExt cx="1128113" cy="351972"/>
          </a:xfrm>
        </p:grpSpPr>
        <p:sp>
          <p:nvSpPr>
            <p:cNvPr id="48" name="TextBox 47"/>
            <p:cNvSpPr txBox="1"/>
            <p:nvPr/>
          </p:nvSpPr>
          <p:spPr>
            <a:xfrm>
              <a:off x="989265" y="661615"/>
              <a:ext cx="761175" cy="9387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r>
                <a:rPr lang="en-US" sz="11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5796" y="757552"/>
              <a:ext cx="1128113" cy="2560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898082">
                <a:spcBef>
                  <a:spcPct val="20000"/>
                </a:spcBef>
                <a:defRPr/>
              </a:pPr>
              <a:r>
                <a:rPr lang="zh-CN" altLang="en-US" sz="1000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单击此处可编辑内容单击此处可编辑内容单击此处可编辑内容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464707" y="3966915"/>
            <a:ext cx="1510984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000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05"/>
          <p:cNvSpPr>
            <a:spLocks noEditPoints="1"/>
          </p:cNvSpPr>
          <p:nvPr/>
        </p:nvSpPr>
        <p:spPr bwMode="auto">
          <a:xfrm>
            <a:off x="1521454" y="2240140"/>
            <a:ext cx="427373" cy="41928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16"/>
          <p:cNvSpPr>
            <a:spLocks noChangeAspect="1" noEditPoints="1"/>
          </p:cNvSpPr>
          <p:nvPr/>
        </p:nvSpPr>
        <p:spPr bwMode="auto">
          <a:xfrm>
            <a:off x="3350273" y="2278605"/>
            <a:ext cx="426441" cy="342351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57"/>
          <p:cNvSpPr>
            <a:spLocks noChangeAspect="1" noEditPoints="1"/>
          </p:cNvSpPr>
          <p:nvPr/>
        </p:nvSpPr>
        <p:spPr bwMode="auto">
          <a:xfrm>
            <a:off x="5188001" y="2246854"/>
            <a:ext cx="407691" cy="40585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35"/>
          <p:cNvSpPr>
            <a:spLocks noEditPoints="1"/>
          </p:cNvSpPr>
          <p:nvPr/>
        </p:nvSpPr>
        <p:spPr bwMode="auto">
          <a:xfrm>
            <a:off x="7010617" y="2230089"/>
            <a:ext cx="419166" cy="39086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Chevron 13"/>
          <p:cNvSpPr/>
          <p:nvPr/>
        </p:nvSpPr>
        <p:spPr>
          <a:xfrm>
            <a:off x="6669118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Oval 45"/>
          <p:cNvSpPr/>
          <p:nvPr/>
        </p:nvSpPr>
        <p:spPr>
          <a:xfrm>
            <a:off x="7411821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Chevron 12"/>
          <p:cNvSpPr/>
          <p:nvPr/>
        </p:nvSpPr>
        <p:spPr>
          <a:xfrm>
            <a:off x="5172483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595959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Oval 44"/>
          <p:cNvSpPr/>
          <p:nvPr/>
        </p:nvSpPr>
        <p:spPr>
          <a:xfrm>
            <a:off x="5915186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Chevron 11"/>
          <p:cNvSpPr/>
          <p:nvPr/>
        </p:nvSpPr>
        <p:spPr>
          <a:xfrm>
            <a:off x="3675849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43"/>
          <p:cNvSpPr/>
          <p:nvPr/>
        </p:nvSpPr>
        <p:spPr>
          <a:xfrm>
            <a:off x="4418552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Chevron 10"/>
          <p:cNvSpPr/>
          <p:nvPr/>
        </p:nvSpPr>
        <p:spPr>
          <a:xfrm>
            <a:off x="2179214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595959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Oval 42"/>
          <p:cNvSpPr/>
          <p:nvPr/>
        </p:nvSpPr>
        <p:spPr>
          <a:xfrm>
            <a:off x="2921917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1206507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2703140" y="2370815"/>
            <a:ext cx="522792" cy="520435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7"/>
          <p:cNvSpPr/>
          <p:nvPr/>
        </p:nvSpPr>
        <p:spPr>
          <a:xfrm>
            <a:off x="4199775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Oval 18"/>
          <p:cNvSpPr/>
          <p:nvPr/>
        </p:nvSpPr>
        <p:spPr>
          <a:xfrm>
            <a:off x="5696409" y="2370815"/>
            <a:ext cx="522792" cy="520435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9"/>
          <p:cNvSpPr/>
          <p:nvPr/>
        </p:nvSpPr>
        <p:spPr>
          <a:xfrm>
            <a:off x="7193044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1175434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</a:p>
        </p:txBody>
      </p:sp>
      <p:sp>
        <p:nvSpPr>
          <p:cNvPr id="16" name="Rectangle 21"/>
          <p:cNvSpPr/>
          <p:nvPr/>
        </p:nvSpPr>
        <p:spPr>
          <a:xfrm>
            <a:off x="2672068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17" name="Rectangle 22"/>
          <p:cNvSpPr/>
          <p:nvPr/>
        </p:nvSpPr>
        <p:spPr>
          <a:xfrm>
            <a:off x="4168703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</a:p>
        </p:txBody>
      </p:sp>
      <p:sp>
        <p:nvSpPr>
          <p:cNvPr id="18" name="Rectangle 23"/>
          <p:cNvSpPr/>
          <p:nvPr/>
        </p:nvSpPr>
        <p:spPr>
          <a:xfrm>
            <a:off x="5665337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7150751" y="1325417"/>
            <a:ext cx="607382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26"/>
          <p:cNvCxnSpPr/>
          <p:nvPr/>
        </p:nvCxnSpPr>
        <p:spPr>
          <a:xfrm flipH="1" flipV="1">
            <a:off x="1467903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 flipH="1" flipV="1">
            <a:off x="2964536" y="1997458"/>
            <a:ext cx="0" cy="373357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/>
          <p:cNvCxnSpPr/>
          <p:nvPr/>
        </p:nvCxnSpPr>
        <p:spPr>
          <a:xfrm flipH="1" flipV="1">
            <a:off x="4461171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/>
          <p:cNvCxnSpPr/>
          <p:nvPr/>
        </p:nvCxnSpPr>
        <p:spPr>
          <a:xfrm flipH="1" flipV="1">
            <a:off x="5957805" y="1997458"/>
            <a:ext cx="0" cy="373357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/>
          <p:cNvCxnSpPr/>
          <p:nvPr/>
        </p:nvCxnSpPr>
        <p:spPr>
          <a:xfrm flipH="1" flipV="1">
            <a:off x="7454440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hevron 4"/>
          <p:cNvSpPr/>
          <p:nvPr/>
        </p:nvSpPr>
        <p:spPr>
          <a:xfrm>
            <a:off x="682580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Oval 41"/>
          <p:cNvSpPr/>
          <p:nvPr/>
        </p:nvSpPr>
        <p:spPr>
          <a:xfrm>
            <a:off x="1425283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7" name="Picture 4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66" y="2464447"/>
            <a:ext cx="246275" cy="333173"/>
          </a:xfrm>
          <a:prstGeom prst="rect">
            <a:avLst/>
          </a:prstGeom>
        </p:spPr>
      </p:pic>
      <p:pic>
        <p:nvPicPr>
          <p:cNvPr id="28" name="Picture 4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954" y="2468187"/>
            <a:ext cx="327167" cy="325693"/>
          </a:xfrm>
          <a:prstGeom prst="rect">
            <a:avLst/>
          </a:prstGeom>
        </p:spPr>
      </p:pic>
      <p:pic>
        <p:nvPicPr>
          <p:cNvPr id="29" name="Picture 5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7817" y="2520684"/>
            <a:ext cx="346711" cy="220696"/>
          </a:xfrm>
          <a:prstGeom prst="rect">
            <a:avLst/>
          </a:prstGeom>
        </p:spPr>
      </p:pic>
      <p:pic>
        <p:nvPicPr>
          <p:cNvPr id="30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0773" y="2453150"/>
            <a:ext cx="354066" cy="355765"/>
          </a:xfrm>
          <a:prstGeom prst="rect">
            <a:avLst/>
          </a:prstGeom>
        </p:spPr>
      </p:pic>
      <p:sp>
        <p:nvSpPr>
          <p:cNvPr id="31" name="Freeform 18"/>
          <p:cNvSpPr/>
          <p:nvPr/>
        </p:nvSpPr>
        <p:spPr bwMode="auto">
          <a:xfrm>
            <a:off x="7309848" y="2590805"/>
            <a:ext cx="167956" cy="57828"/>
          </a:xfrm>
          <a:custGeom>
            <a:avLst/>
            <a:gdLst>
              <a:gd name="T0" fmla="*/ 1088 w 1088"/>
              <a:gd name="T1" fmla="*/ 184 h 368"/>
              <a:gd name="T2" fmla="*/ 1088 w 1088"/>
              <a:gd name="T3" fmla="*/ 184 h 368"/>
              <a:gd name="T4" fmla="*/ 544 w 1088"/>
              <a:gd name="T5" fmla="*/ 368 h 368"/>
              <a:gd name="T6" fmla="*/ 0 w 1088"/>
              <a:gd name="T7" fmla="*/ 184 h 368"/>
              <a:gd name="T8" fmla="*/ 544 w 1088"/>
              <a:gd name="T9" fmla="*/ 0 h 368"/>
              <a:gd name="T10" fmla="*/ 1088 w 1088"/>
              <a:gd name="T11" fmla="*/ 184 h 368"/>
              <a:gd name="T12" fmla="*/ 1088 w 1088"/>
              <a:gd name="T13" fmla="*/ 18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368">
                <a:moveTo>
                  <a:pt x="1088" y="184"/>
                </a:moveTo>
                <a:lnTo>
                  <a:pt x="1088" y="184"/>
                </a:lnTo>
                <a:cubicBezTo>
                  <a:pt x="1088" y="286"/>
                  <a:pt x="844" y="368"/>
                  <a:pt x="544" y="368"/>
                </a:cubicBezTo>
                <a:cubicBezTo>
                  <a:pt x="243" y="368"/>
                  <a:pt x="0" y="286"/>
                  <a:pt x="0" y="184"/>
                </a:cubicBezTo>
                <a:cubicBezTo>
                  <a:pt x="0" y="83"/>
                  <a:pt x="243" y="0"/>
                  <a:pt x="544" y="0"/>
                </a:cubicBezTo>
                <a:cubicBezTo>
                  <a:pt x="844" y="0"/>
                  <a:pt x="1088" y="83"/>
                  <a:pt x="1088" y="184"/>
                </a:cubicBezTo>
                <a:lnTo>
                  <a:pt x="1088" y="184"/>
                </a:lnTo>
                <a:close/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2" name="Freeform 19"/>
          <p:cNvSpPr/>
          <p:nvPr/>
        </p:nvSpPr>
        <p:spPr bwMode="auto">
          <a:xfrm>
            <a:off x="7309848" y="2619720"/>
            <a:ext cx="167956" cy="158399"/>
          </a:xfrm>
          <a:custGeom>
            <a:avLst/>
            <a:gdLst>
              <a:gd name="T0" fmla="*/ 1088 w 1088"/>
              <a:gd name="T1" fmla="*/ 0 h 1020"/>
              <a:gd name="T2" fmla="*/ 1088 w 1088"/>
              <a:gd name="T3" fmla="*/ 0 h 1020"/>
              <a:gd name="T4" fmla="*/ 1088 w 1088"/>
              <a:gd name="T5" fmla="*/ 836 h 1020"/>
              <a:gd name="T6" fmla="*/ 544 w 1088"/>
              <a:gd name="T7" fmla="*/ 1020 h 1020"/>
              <a:gd name="T8" fmla="*/ 0 w 1088"/>
              <a:gd name="T9" fmla="*/ 836 h 1020"/>
              <a:gd name="T10" fmla="*/ 0 w 1088"/>
              <a:gd name="T11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8" h="1020">
                <a:moveTo>
                  <a:pt x="1088" y="0"/>
                </a:moveTo>
                <a:lnTo>
                  <a:pt x="1088" y="0"/>
                </a:lnTo>
                <a:lnTo>
                  <a:pt x="1088" y="836"/>
                </a:lnTo>
                <a:cubicBezTo>
                  <a:pt x="1088" y="938"/>
                  <a:pt x="844" y="1020"/>
                  <a:pt x="544" y="1020"/>
                </a:cubicBezTo>
                <a:cubicBezTo>
                  <a:pt x="243" y="1020"/>
                  <a:pt x="0" y="938"/>
                  <a:pt x="0" y="836"/>
                </a:cubicBez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3" name="Freeform 20"/>
          <p:cNvSpPr/>
          <p:nvPr/>
        </p:nvSpPr>
        <p:spPr bwMode="auto">
          <a:xfrm>
            <a:off x="7309848" y="2707719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4" y="184"/>
                  <a:pt x="544" y="184"/>
                </a:cubicBezTo>
                <a:cubicBezTo>
                  <a:pt x="243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21"/>
          <p:cNvSpPr/>
          <p:nvPr/>
        </p:nvSpPr>
        <p:spPr bwMode="auto">
          <a:xfrm>
            <a:off x="7309848" y="2664976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4" y="184"/>
                  <a:pt x="544" y="184"/>
                </a:cubicBezTo>
                <a:cubicBezTo>
                  <a:pt x="243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Freeform 22"/>
          <p:cNvSpPr/>
          <p:nvPr/>
        </p:nvSpPr>
        <p:spPr bwMode="auto">
          <a:xfrm>
            <a:off x="7431079" y="2483948"/>
            <a:ext cx="167956" cy="57828"/>
          </a:xfrm>
          <a:custGeom>
            <a:avLst/>
            <a:gdLst>
              <a:gd name="T0" fmla="*/ 1088 w 1088"/>
              <a:gd name="T1" fmla="*/ 184 h 368"/>
              <a:gd name="T2" fmla="*/ 1088 w 1088"/>
              <a:gd name="T3" fmla="*/ 184 h 368"/>
              <a:gd name="T4" fmla="*/ 544 w 1088"/>
              <a:gd name="T5" fmla="*/ 368 h 368"/>
              <a:gd name="T6" fmla="*/ 0 w 1088"/>
              <a:gd name="T7" fmla="*/ 184 h 368"/>
              <a:gd name="T8" fmla="*/ 544 w 1088"/>
              <a:gd name="T9" fmla="*/ 0 h 368"/>
              <a:gd name="T10" fmla="*/ 1088 w 1088"/>
              <a:gd name="T11" fmla="*/ 184 h 368"/>
              <a:gd name="T12" fmla="*/ 1088 w 1088"/>
              <a:gd name="T13" fmla="*/ 18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368">
                <a:moveTo>
                  <a:pt x="1088" y="184"/>
                </a:moveTo>
                <a:lnTo>
                  <a:pt x="1088" y="184"/>
                </a:lnTo>
                <a:cubicBezTo>
                  <a:pt x="1088" y="285"/>
                  <a:pt x="845" y="368"/>
                  <a:pt x="544" y="368"/>
                </a:cubicBezTo>
                <a:cubicBezTo>
                  <a:pt x="244" y="368"/>
                  <a:pt x="0" y="285"/>
                  <a:pt x="0" y="184"/>
                </a:cubicBezTo>
                <a:cubicBezTo>
                  <a:pt x="0" y="82"/>
                  <a:pt x="244" y="0"/>
                  <a:pt x="544" y="0"/>
                </a:cubicBezTo>
                <a:cubicBezTo>
                  <a:pt x="845" y="0"/>
                  <a:pt x="1088" y="82"/>
                  <a:pt x="1088" y="184"/>
                </a:cubicBezTo>
                <a:lnTo>
                  <a:pt x="1088" y="184"/>
                </a:lnTo>
                <a:close/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Freeform 23"/>
          <p:cNvSpPr/>
          <p:nvPr/>
        </p:nvSpPr>
        <p:spPr bwMode="auto">
          <a:xfrm>
            <a:off x="7431079" y="2512863"/>
            <a:ext cx="0" cy="80457"/>
          </a:xfrm>
          <a:custGeom>
            <a:avLst/>
            <a:gdLst>
              <a:gd name="T0" fmla="*/ 519 h 519"/>
              <a:gd name="T1" fmla="*/ 519 h 519"/>
              <a:gd name="T2" fmla="*/ 0 h 5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19">
                <a:moveTo>
                  <a:pt x="0" y="519"/>
                </a:moveTo>
                <a:lnTo>
                  <a:pt x="0" y="519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24"/>
          <p:cNvSpPr/>
          <p:nvPr/>
        </p:nvSpPr>
        <p:spPr bwMode="auto">
          <a:xfrm>
            <a:off x="7477805" y="2512863"/>
            <a:ext cx="121231" cy="208685"/>
          </a:xfrm>
          <a:custGeom>
            <a:avLst/>
            <a:gdLst>
              <a:gd name="T0" fmla="*/ 780 w 780"/>
              <a:gd name="T1" fmla="*/ 0 h 1340"/>
              <a:gd name="T2" fmla="*/ 780 w 780"/>
              <a:gd name="T3" fmla="*/ 0 h 1340"/>
              <a:gd name="T4" fmla="*/ 780 w 780"/>
              <a:gd name="T5" fmla="*/ 1156 h 1340"/>
              <a:gd name="T6" fmla="*/ 236 w 780"/>
              <a:gd name="T7" fmla="*/ 1340 h 1340"/>
              <a:gd name="T8" fmla="*/ 0 w 780"/>
              <a:gd name="T9" fmla="*/ 1322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" h="1340">
                <a:moveTo>
                  <a:pt x="780" y="0"/>
                </a:moveTo>
                <a:lnTo>
                  <a:pt x="780" y="0"/>
                </a:lnTo>
                <a:lnTo>
                  <a:pt x="780" y="1156"/>
                </a:lnTo>
                <a:cubicBezTo>
                  <a:pt x="780" y="1258"/>
                  <a:pt x="537" y="1340"/>
                  <a:pt x="236" y="1340"/>
                </a:cubicBezTo>
                <a:cubicBezTo>
                  <a:pt x="152" y="1340"/>
                  <a:pt x="71" y="1334"/>
                  <a:pt x="0" y="1322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25"/>
          <p:cNvSpPr/>
          <p:nvPr/>
        </p:nvSpPr>
        <p:spPr bwMode="auto">
          <a:xfrm>
            <a:off x="7477805" y="2651149"/>
            <a:ext cx="121231" cy="27657"/>
          </a:xfrm>
          <a:custGeom>
            <a:avLst/>
            <a:gdLst>
              <a:gd name="T0" fmla="*/ 780 w 780"/>
              <a:gd name="T1" fmla="*/ 0 h 184"/>
              <a:gd name="T2" fmla="*/ 780 w 780"/>
              <a:gd name="T3" fmla="*/ 0 h 184"/>
              <a:gd name="T4" fmla="*/ 236 w 780"/>
              <a:gd name="T5" fmla="*/ 184 h 184"/>
              <a:gd name="T6" fmla="*/ 0 w 780"/>
              <a:gd name="T7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184">
                <a:moveTo>
                  <a:pt x="780" y="0"/>
                </a:moveTo>
                <a:lnTo>
                  <a:pt x="780" y="0"/>
                </a:lnTo>
                <a:cubicBezTo>
                  <a:pt x="780" y="102"/>
                  <a:pt x="537" y="184"/>
                  <a:pt x="236" y="184"/>
                </a:cubicBezTo>
                <a:cubicBezTo>
                  <a:pt x="152" y="184"/>
                  <a:pt x="71" y="178"/>
                  <a:pt x="0" y="166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26"/>
          <p:cNvSpPr/>
          <p:nvPr/>
        </p:nvSpPr>
        <p:spPr bwMode="auto">
          <a:xfrm>
            <a:off x="7477805" y="2605891"/>
            <a:ext cx="121231" cy="28915"/>
          </a:xfrm>
          <a:custGeom>
            <a:avLst/>
            <a:gdLst>
              <a:gd name="T0" fmla="*/ 780 w 780"/>
              <a:gd name="T1" fmla="*/ 0 h 184"/>
              <a:gd name="T2" fmla="*/ 780 w 780"/>
              <a:gd name="T3" fmla="*/ 0 h 184"/>
              <a:gd name="T4" fmla="*/ 236 w 780"/>
              <a:gd name="T5" fmla="*/ 184 h 184"/>
              <a:gd name="T6" fmla="*/ 0 w 780"/>
              <a:gd name="T7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184">
                <a:moveTo>
                  <a:pt x="780" y="0"/>
                </a:moveTo>
                <a:lnTo>
                  <a:pt x="780" y="0"/>
                </a:lnTo>
                <a:cubicBezTo>
                  <a:pt x="780" y="102"/>
                  <a:pt x="537" y="184"/>
                  <a:pt x="236" y="184"/>
                </a:cubicBezTo>
                <a:cubicBezTo>
                  <a:pt x="152" y="184"/>
                  <a:pt x="71" y="178"/>
                  <a:pt x="0" y="166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7431079" y="2561891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5" y="184"/>
                  <a:pt x="544" y="184"/>
                </a:cubicBezTo>
                <a:cubicBezTo>
                  <a:pt x="244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文本框 52"/>
          <p:cNvSpPr txBox="1"/>
          <p:nvPr/>
        </p:nvSpPr>
        <p:spPr>
          <a:xfrm>
            <a:off x="847908" y="3065318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2" name="Text Placeholder 1"/>
          <p:cNvSpPr txBox="1"/>
          <p:nvPr/>
        </p:nvSpPr>
        <p:spPr>
          <a:xfrm>
            <a:off x="732266" y="3381337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3" name="文本框 65"/>
          <p:cNvSpPr txBox="1"/>
          <p:nvPr/>
        </p:nvSpPr>
        <p:spPr>
          <a:xfrm>
            <a:off x="2387163" y="3065318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4" name="Text Placeholder 1"/>
          <p:cNvSpPr txBox="1"/>
          <p:nvPr/>
        </p:nvSpPr>
        <p:spPr>
          <a:xfrm>
            <a:off x="2271521" y="3381337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5" name="文本框 67"/>
          <p:cNvSpPr txBox="1"/>
          <p:nvPr/>
        </p:nvSpPr>
        <p:spPr>
          <a:xfrm>
            <a:off x="3868883" y="3068343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6" name="Text Placeholder 1"/>
          <p:cNvSpPr txBox="1"/>
          <p:nvPr/>
        </p:nvSpPr>
        <p:spPr>
          <a:xfrm>
            <a:off x="3753241" y="3384362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7" name="文本框 69"/>
          <p:cNvSpPr txBox="1"/>
          <p:nvPr/>
        </p:nvSpPr>
        <p:spPr>
          <a:xfrm>
            <a:off x="5350603" y="3061414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8" name="Text Placeholder 1"/>
          <p:cNvSpPr txBox="1"/>
          <p:nvPr/>
        </p:nvSpPr>
        <p:spPr>
          <a:xfrm>
            <a:off x="5234961" y="3377434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9" name="文本框 71"/>
          <p:cNvSpPr txBox="1"/>
          <p:nvPr/>
        </p:nvSpPr>
        <p:spPr>
          <a:xfrm>
            <a:off x="6832323" y="3061414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0" name="Text Placeholder 1"/>
          <p:cNvSpPr txBox="1"/>
          <p:nvPr/>
        </p:nvSpPr>
        <p:spPr>
          <a:xfrm>
            <a:off x="6716681" y="3377434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54625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06282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lowchart: Alternate Process 24"/>
          <p:cNvSpPr/>
          <p:nvPr/>
        </p:nvSpPr>
        <p:spPr>
          <a:xfrm rot="16200000">
            <a:off x="4110401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lowchart: Alternate Process 24"/>
          <p:cNvSpPr/>
          <p:nvPr/>
        </p:nvSpPr>
        <p:spPr>
          <a:xfrm rot="16200000">
            <a:off x="6081014" y="1742786"/>
            <a:ext cx="2709675" cy="1883866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2139778" y="1742787"/>
            <a:ext cx="2709675" cy="1883863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169166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1100392" y="3617509"/>
            <a:ext cx="847210" cy="84409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3071010" y="3617509"/>
            <a:ext cx="847210" cy="844095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5041627" y="3617509"/>
            <a:ext cx="847210" cy="844095"/>
            <a:chOff x="3287425" y="3613920"/>
            <a:chExt cx="648499" cy="649042"/>
          </a:xfrm>
        </p:grpSpPr>
        <p:sp>
          <p:nvSpPr>
            <p:cNvPr id="13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</a:p>
          </p:txBody>
        </p:sp>
      </p:grpSp>
      <p:grpSp>
        <p:nvGrpSpPr>
          <p:cNvPr id="15" name="Group 133"/>
          <p:cNvGrpSpPr>
            <a:grpSpLocks noChangeAspect="1"/>
          </p:cNvGrpSpPr>
          <p:nvPr/>
        </p:nvGrpSpPr>
        <p:grpSpPr>
          <a:xfrm>
            <a:off x="7012245" y="3617503"/>
            <a:ext cx="847210" cy="844095"/>
            <a:chOff x="5249342" y="1406453"/>
            <a:chExt cx="648499" cy="649042"/>
          </a:xfrm>
        </p:grpSpPr>
        <p:sp>
          <p:nvSpPr>
            <p:cNvPr id="16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7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1262437" y="1628624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56238" y="1559596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51632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749490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922253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2720110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92868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4690725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63486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3421</Words>
  <Characters>0</Characters>
  <Application>Microsoft Office PowerPoint</Application>
  <DocSecurity>0</DocSecurity>
  <PresentationFormat>自定义</PresentationFormat>
  <Lines>0</Lines>
  <Paragraphs>294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/>
  <cp:revision>1</cp:revision>
  <dcterms:created xsi:type="dcterms:W3CDTF">2017-05-18T11:30:35Z</dcterms:created>
  <dcterms:modified xsi:type="dcterms:W3CDTF">2019-09-23T11:35:25Z</dcterms:modified>
</cp:coreProperties>
</file>