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8"/>
  </p:notesMasterIdLst>
  <p:sldIdLst>
    <p:sldId id="256" r:id="rId2"/>
    <p:sldId id="260" r:id="rId3"/>
    <p:sldId id="261" r:id="rId4"/>
    <p:sldId id="447" r:id="rId5"/>
    <p:sldId id="448" r:id="rId6"/>
    <p:sldId id="449" r:id="rId7"/>
    <p:sldId id="263" r:id="rId8"/>
    <p:sldId id="265" r:id="rId9"/>
    <p:sldId id="266" r:id="rId10"/>
    <p:sldId id="267" r:id="rId11"/>
    <p:sldId id="268" r:id="rId12"/>
    <p:sldId id="269" r:id="rId13"/>
    <p:sldId id="270" r:id="rId14"/>
    <p:sldId id="274" r:id="rId15"/>
    <p:sldId id="275" r:id="rId16"/>
    <p:sldId id="276" r:id="rId17"/>
    <p:sldId id="277" r:id="rId18"/>
    <p:sldId id="278" r:id="rId19"/>
    <p:sldId id="537" r:id="rId20"/>
    <p:sldId id="538" r:id="rId21"/>
    <p:sldId id="539" r:id="rId22"/>
    <p:sldId id="540" r:id="rId23"/>
    <p:sldId id="541" r:id="rId24"/>
    <p:sldId id="542" r:id="rId25"/>
    <p:sldId id="543" r:id="rId26"/>
    <p:sldId id="544" r:id="rId27"/>
    <p:sldId id="545" r:id="rId28"/>
    <p:sldId id="546" r:id="rId29"/>
    <p:sldId id="547" r:id="rId30"/>
    <p:sldId id="548" r:id="rId31"/>
    <p:sldId id="550" r:id="rId32"/>
    <p:sldId id="551" r:id="rId33"/>
    <p:sldId id="553" r:id="rId34"/>
    <p:sldId id="554" r:id="rId35"/>
    <p:sldId id="555" r:id="rId36"/>
    <p:sldId id="556" r:id="rId37"/>
    <p:sldId id="557" r:id="rId38"/>
    <p:sldId id="558" r:id="rId39"/>
    <p:sldId id="559" r:id="rId40"/>
    <p:sldId id="560" r:id="rId41"/>
    <p:sldId id="561" r:id="rId42"/>
    <p:sldId id="562" r:id="rId43"/>
    <p:sldId id="563" r:id="rId44"/>
    <p:sldId id="564" r:id="rId45"/>
    <p:sldId id="565" r:id="rId46"/>
    <p:sldId id="566" r:id="rId47"/>
    <p:sldId id="567" r:id="rId48"/>
    <p:sldId id="568" r:id="rId49"/>
    <p:sldId id="571" r:id="rId50"/>
    <p:sldId id="572" r:id="rId51"/>
    <p:sldId id="573" r:id="rId52"/>
    <p:sldId id="574" r:id="rId53"/>
    <p:sldId id="578" r:id="rId54"/>
    <p:sldId id="579" r:id="rId55"/>
    <p:sldId id="581" r:id="rId56"/>
    <p:sldId id="582" r:id="rId57"/>
    <p:sldId id="583" r:id="rId58"/>
    <p:sldId id="584" r:id="rId59"/>
    <p:sldId id="585" r:id="rId60"/>
    <p:sldId id="586" r:id="rId61"/>
    <p:sldId id="587" r:id="rId62"/>
    <p:sldId id="588" r:id="rId63"/>
    <p:sldId id="589" r:id="rId64"/>
    <p:sldId id="590" r:id="rId65"/>
    <p:sldId id="591" r:id="rId66"/>
    <p:sldId id="592" r:id="rId67"/>
    <p:sldId id="389" r:id="rId68"/>
    <p:sldId id="390" r:id="rId69"/>
    <p:sldId id="475" r:id="rId70"/>
    <p:sldId id="525" r:id="rId71"/>
    <p:sldId id="477" r:id="rId72"/>
    <p:sldId id="399" r:id="rId73"/>
    <p:sldId id="597" r:id="rId74"/>
    <p:sldId id="598" r:id="rId75"/>
    <p:sldId id="599" r:id="rId76"/>
    <p:sldId id="603" r:id="rId77"/>
    <p:sldId id="623" r:id="rId78"/>
    <p:sldId id="403" r:id="rId79"/>
    <p:sldId id="402" r:id="rId80"/>
    <p:sldId id="404" r:id="rId81"/>
    <p:sldId id="529" r:id="rId82"/>
    <p:sldId id="530" r:id="rId83"/>
    <p:sldId id="531" r:id="rId84"/>
    <p:sldId id="532" r:id="rId85"/>
    <p:sldId id="605" r:id="rId86"/>
    <p:sldId id="607" r:id="rId87"/>
    <p:sldId id="613" r:id="rId88"/>
    <p:sldId id="614" r:id="rId89"/>
    <p:sldId id="615" r:id="rId90"/>
    <p:sldId id="616" r:id="rId91"/>
    <p:sldId id="621" r:id="rId92"/>
    <p:sldId id="622" r:id="rId93"/>
    <p:sldId id="419" r:id="rId94"/>
    <p:sldId id="493" r:id="rId95"/>
    <p:sldId id="421" r:id="rId96"/>
    <p:sldId id="494" r:id="rId97"/>
    <p:sldId id="422" r:id="rId98"/>
    <p:sldId id="533" r:id="rId99"/>
    <p:sldId id="520" r:id="rId100"/>
    <p:sldId id="424" r:id="rId101"/>
    <p:sldId id="523" r:id="rId102"/>
    <p:sldId id="521" r:id="rId103"/>
    <p:sldId id="441" r:id="rId104"/>
    <p:sldId id="442" r:id="rId105"/>
    <p:sldId id="443" r:id="rId106"/>
    <p:sldId id="522" r:id="rId107"/>
  </p:sldIdLst>
  <p:sldSz cx="9144000" cy="6858000" type="screen4x3"/>
  <p:notesSz cx="7099300" cy="10234613"/>
  <p:defaultTex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33CC"/>
    <a:srgbClr val="000066"/>
    <a:srgbClr val="009900"/>
    <a:srgbClr val="006600"/>
    <a:srgbClr val="66FFFF"/>
    <a:srgbClr val="800080"/>
    <a:srgbClr val="CCFFFF"/>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60" autoAdjust="0"/>
    <p:restoredTop sz="92615" autoAdjust="0"/>
  </p:normalViewPr>
  <p:slideViewPr>
    <p:cSldViewPr>
      <p:cViewPr varScale="1">
        <p:scale>
          <a:sx n="106" d="100"/>
          <a:sy n="106" d="100"/>
        </p:scale>
        <p:origin x="1356" y="11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0632"/>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vl1pPr>
          </a:lstStyle>
          <a:p>
            <a:endParaRPr lang="en-US" altLang="zh-CN"/>
          </a:p>
        </p:txBody>
      </p:sp>
      <p:sp>
        <p:nvSpPr>
          <p:cNvPr id="113667"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vl1pPr>
          </a:lstStyle>
          <a:p>
            <a:endParaRPr lang="en-US" altLang="zh-CN"/>
          </a:p>
        </p:txBody>
      </p:sp>
      <p:sp>
        <p:nvSpPr>
          <p:cNvPr id="113668"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p:spPr>
      </p:sp>
      <p:sp>
        <p:nvSpPr>
          <p:cNvPr id="113669"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3670"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vl1pPr>
          </a:lstStyle>
          <a:p>
            <a:endParaRPr lang="en-US" altLang="zh-CN"/>
          </a:p>
        </p:txBody>
      </p:sp>
      <p:sp>
        <p:nvSpPr>
          <p:cNvPr id="113671"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vl1pPr>
          </a:lstStyle>
          <a:p>
            <a:fld id="{48D35CE0-245A-444E-9567-A6A30CAE49C2}" type="slidenum">
              <a:rPr lang="en-US" altLang="zh-CN"/>
              <a:pPr/>
              <a:t>‹#›</a:t>
            </a:fld>
            <a:endParaRPr lang="en-US" altLang="zh-CN"/>
          </a:p>
        </p:txBody>
      </p:sp>
    </p:spTree>
    <p:extLst>
      <p:ext uri="{BB962C8B-B14F-4D97-AF65-F5344CB8AC3E}">
        <p14:creationId xmlns:p14="http://schemas.microsoft.com/office/powerpoint/2010/main" val="356461189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8D35CE0-245A-444E-9567-A6A30CAE49C2}" type="slidenum">
              <a:rPr lang="en-US" altLang="zh-CN" smtClean="0"/>
              <a:pPr/>
              <a:t>69</a:t>
            </a:fld>
            <a:endParaRPr lang="en-US" altLang="zh-CN"/>
          </a:p>
        </p:txBody>
      </p:sp>
    </p:spTree>
    <p:extLst>
      <p:ext uri="{BB962C8B-B14F-4D97-AF65-F5344CB8AC3E}">
        <p14:creationId xmlns:p14="http://schemas.microsoft.com/office/powerpoint/2010/main" val="1461292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8D35CE0-245A-444E-9567-A6A30CAE49C2}" type="slidenum">
              <a:rPr lang="en-US" altLang="zh-CN" smtClean="0"/>
              <a:pPr/>
              <a:t>70</a:t>
            </a:fld>
            <a:endParaRPr lang="en-US" altLang="zh-CN"/>
          </a:p>
        </p:txBody>
      </p:sp>
    </p:spTree>
    <p:extLst>
      <p:ext uri="{BB962C8B-B14F-4D97-AF65-F5344CB8AC3E}">
        <p14:creationId xmlns:p14="http://schemas.microsoft.com/office/powerpoint/2010/main" val="3085945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7" name="任意多边形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标题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endParaRPr lang="en-US" altLang="zh-CN"/>
          </a:p>
        </p:txBody>
      </p:sp>
      <p:sp>
        <p:nvSpPr>
          <p:cNvPr id="19" name="页脚占位符 18"/>
          <p:cNvSpPr>
            <a:spLocks noGrp="1"/>
          </p:cNvSpPr>
          <p:nvPr>
            <p:ph type="ftr" sz="quarter" idx="11"/>
          </p:nvPr>
        </p:nvSpPr>
        <p:spPr/>
        <p:txBody>
          <a:bodyPr/>
          <a:lstStyle/>
          <a:p>
            <a:endParaRPr lang="en-US" altLang="zh-CN"/>
          </a:p>
        </p:txBody>
      </p:sp>
      <p:sp>
        <p:nvSpPr>
          <p:cNvPr id="27" name="灯片编号占位符 26"/>
          <p:cNvSpPr>
            <a:spLocks noGrp="1"/>
          </p:cNvSpPr>
          <p:nvPr>
            <p:ph type="sldNum" sz="quarter" idx="12"/>
          </p:nvPr>
        </p:nvSpPr>
        <p:spPr/>
        <p:txBody>
          <a:bodyPr/>
          <a:lstStyle/>
          <a:p>
            <a:fld id="{D2C7495F-EC41-4457-95E2-7157FFC5ACC9}" type="slidenum">
              <a:rPr lang="en-US" altLang="zh-CN" smtClean="0"/>
              <a:pPr/>
              <a:t>‹#›</a:t>
            </a:fld>
            <a:endParaRPr lang="en-US" altLang="zh-CN"/>
          </a:p>
        </p:txBody>
      </p:sp>
    </p:spTree>
  </p:cSld>
  <p:clrMapOvr>
    <a:overrideClrMapping bg1="dk1" tx1="lt1" bg2="dk2" tx2="lt2" accent1="accent1" accent2="accent2" accent3="accent3" accent4="accent4" accent5="accent5" accent6="accent6" hlink="hlink" folHlink="folHlink"/>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F3F25F8C-788E-42AD-BBA3-8C38265AB059}"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ECBDD477-12EC-4708-950C-8484591BC0B6}"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6553200" y="6200775"/>
            <a:ext cx="2133600" cy="457200"/>
          </a:xfrm>
        </p:spPr>
        <p:txBody>
          <a:bodyPr/>
          <a:lstStyle>
            <a:lvl1pPr>
              <a:defRPr/>
            </a:lvl1pPr>
          </a:lstStyle>
          <a:p>
            <a:fld id="{D9A9A9F1-5B98-4CC3-8C62-FEACFD8C2787}" type="slidenum">
              <a:rPr lang="en-US" altLang="zh-CN"/>
              <a:pPr/>
              <a:t>‹#›</a:t>
            </a:fld>
            <a:endParaRPr lang="en-US" altLang="zh-CN"/>
          </a:p>
        </p:txBody>
      </p:sp>
      <p:sp>
        <p:nvSpPr>
          <p:cNvPr id="7" name="日期占位符 6"/>
          <p:cNvSpPr>
            <a:spLocks noGrp="1"/>
          </p:cNvSpPr>
          <p:nvPr>
            <p:ph type="dt" sz="half" idx="12"/>
          </p:nvPr>
        </p:nvSpPr>
        <p:spPr>
          <a:xfrm>
            <a:off x="457200" y="6245225"/>
            <a:ext cx="2133600" cy="476250"/>
          </a:xfrm>
        </p:spPr>
        <p:txBody>
          <a:bodyPr/>
          <a:lstStyle>
            <a:lvl1pPr>
              <a:defRPr/>
            </a:lvl1pPr>
          </a:lstStyle>
          <a:p>
            <a:endParaRPr lang="en-US" altLang="zh-CN"/>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09161A35-7365-494C-BBBA-FD4F08576E20}"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7" name="任意多边形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标题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AC207E2F-D6A5-4F51-96ED-C01250049612}" type="slidenum">
              <a:rPr lang="en-US" altLang="zh-CN" smtClean="0"/>
              <a:pPr/>
              <a:t>‹#›</a:t>
            </a:fld>
            <a:endParaRPr lang="en-US" altLang="zh-CN"/>
          </a:p>
        </p:txBody>
      </p:sp>
    </p:spTree>
  </p:cSld>
  <p:clrMapOvr>
    <a:overrideClrMapping bg1="dk1" tx1="lt1" bg2="dk2" tx2="lt2" accent1="accent1" accent2="accent2" accent3="accent3" accent4="accent4" accent5="accent5" accent6="accent6" hlink="hlink" folHlink="folHlink"/>
  </p:clrMapOvr>
  <p:transition>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E3928765-F469-42A9-8177-3EF88B1DCE33}"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C4672A07-A842-49D5-836C-03023CD47DF6}"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7470648" cy="1143000"/>
          </a:xfrm>
        </p:spPr>
        <p:txBody>
          <a:bodyPr anchor="ctr"/>
          <a:lstStyle>
            <a:lvl1pPr algn="l">
              <a:defRPr sz="4600"/>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endParaRPr lang="en-US" altLang="zh-CN"/>
          </a:p>
        </p:txBody>
      </p:sp>
      <p:sp>
        <p:nvSpPr>
          <p:cNvPr id="8" name="灯片编号占位符 7"/>
          <p:cNvSpPr>
            <a:spLocks noGrp="1"/>
          </p:cNvSpPr>
          <p:nvPr>
            <p:ph type="sldNum" sz="quarter" idx="11"/>
          </p:nvPr>
        </p:nvSpPr>
        <p:spPr/>
        <p:txBody>
          <a:bodyPr/>
          <a:lstStyle/>
          <a:p>
            <a:fld id="{1E76FCAE-9839-4E11-ADFB-02C051C9FBE4}" type="slidenum">
              <a:rPr lang="en-US" altLang="zh-CN" smtClean="0"/>
              <a:pPr/>
              <a:t>‹#›</a:t>
            </a:fld>
            <a:endParaRPr lang="en-US" altLang="zh-CN"/>
          </a:p>
        </p:txBody>
      </p:sp>
      <p:sp>
        <p:nvSpPr>
          <p:cNvPr id="9" name="页脚占位符 8"/>
          <p:cNvSpPr>
            <a:spLocks noGrp="1"/>
          </p:cNvSpPr>
          <p:nvPr>
            <p:ph type="ftr" sz="quarter" idx="12"/>
          </p:nvPr>
        </p:nvSpPr>
        <p:spPr/>
        <p:txBody>
          <a:bodyPr/>
          <a:lstStyle/>
          <a:p>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8D70A912-7E01-4181-A9EE-D75164830F7B}"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a:xfrm>
            <a:off x="8156448" y="6422064"/>
            <a:ext cx="762000" cy="365125"/>
          </a:xfrm>
        </p:spPr>
        <p:txBody>
          <a:bodyPr/>
          <a:lstStyle/>
          <a:p>
            <a:fld id="{12FEF2D4-3C45-40DA-B734-FB51FE0BBC8E}"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457200" y="6422064"/>
            <a:ext cx="2133600" cy="365125"/>
          </a:xfrm>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546CEFC1-16C0-4E86-A4CA-ED6A1C45988E}"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任意多边形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任意多边形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标题占位符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343400" y="2204864"/>
            <a:ext cx="7467600" cy="4525963"/>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10" name="日期占位符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endParaRPr lang="en-US" altLang="zh-CN"/>
          </a:p>
        </p:txBody>
      </p:sp>
      <p:sp>
        <p:nvSpPr>
          <p:cNvPr id="22" name="页脚占位符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ltLang="zh-CN"/>
          </a:p>
        </p:txBody>
      </p:sp>
      <p:sp>
        <p:nvSpPr>
          <p:cNvPr id="18" name="灯片编号占位符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7AF910D7-7D8D-4BE2-B366-E4DF0DF608BB}" type="slidenum">
              <a:rPr lang="en-US" altLang="zh-CN" smtClean="0"/>
              <a:pPr/>
              <a:t>‹#›</a:t>
            </a:fld>
            <a:endParaRPr lang="en-US" altLang="zh-CN"/>
          </a:p>
        </p:txBody>
      </p:sp>
      <p:sp>
        <p:nvSpPr>
          <p:cNvPr id="11" name="Line 17"/>
          <p:cNvSpPr>
            <a:spLocks noChangeShapeType="1"/>
          </p:cNvSpPr>
          <p:nvPr/>
        </p:nvSpPr>
        <p:spPr bwMode="auto">
          <a:xfrm>
            <a:off x="0" y="6453188"/>
            <a:ext cx="7775575" cy="0"/>
          </a:xfrm>
          <a:prstGeom prst="line">
            <a:avLst/>
          </a:prstGeom>
          <a:noFill/>
          <a:ln w="57150">
            <a:solidFill>
              <a:schemeClr val="tx1"/>
            </a:solidFill>
            <a:round/>
            <a:headEnd/>
            <a:tailEnd/>
          </a:ln>
          <a:effectLst/>
        </p:spPr>
        <p:txBody>
          <a:bodyPr/>
          <a:lstStyle/>
          <a:p>
            <a:endParaRPr lang="zh-CN" alt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ransition>
    <p:wipe dir="r"/>
  </p:transition>
  <p:timing>
    <p:tnLst>
      <p:par>
        <p:cTn id="1" dur="indefinite" restart="never" nodeType="tmRoot"/>
      </p:par>
    </p:tnLst>
  </p:timing>
  <p:hf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image" Target="../media/image7.wmf"/></Relationships>
</file>

<file path=ppt/slides/_rels/slide96.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9.bin"/><Relationship Id="rId4" Type="http://schemas.openxmlformats.org/officeDocument/2006/relationships/image" Target="../media/image7.wmf"/></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627784" y="1828800"/>
            <a:ext cx="6265391" cy="2209800"/>
          </a:xfrm>
        </p:spPr>
        <p:txBody>
          <a:bodyPr/>
          <a:lstStyle/>
          <a:p>
            <a:pPr algn="ctr"/>
            <a:r>
              <a:rPr lang="zh-CN" altLang="en-US" sz="5400" dirty="0" smtClean="0">
                <a:latin typeface="华文彩云" pitchFamily="2" charset="-122"/>
                <a:ea typeface="华文彩云" pitchFamily="2" charset="-122"/>
              </a:rPr>
              <a:t>第六章   </a:t>
            </a:r>
            <a:r>
              <a:rPr lang="zh-CN" altLang="en-US" sz="5400" dirty="0">
                <a:latin typeface="华文彩云" pitchFamily="2" charset="-122"/>
                <a:ea typeface="华文彩云" pitchFamily="2" charset="-122"/>
              </a:rPr>
              <a:t>树与</a:t>
            </a:r>
            <a:r>
              <a:rPr lang="zh-CN" altLang="en-US" sz="5400" dirty="0" smtClean="0">
                <a:latin typeface="华文彩云" pitchFamily="2" charset="-122"/>
                <a:ea typeface="华文彩云" pitchFamily="2" charset="-122"/>
              </a:rPr>
              <a:t>二叉树</a:t>
            </a:r>
            <a:endParaRPr lang="zh-CN" altLang="en-US" sz="5400" dirty="0">
              <a:latin typeface="华文彩云" pitchFamily="2" charset="-122"/>
              <a:ea typeface="华文彩云" pitchFamily="2" charset="-122"/>
            </a:endParaRPr>
          </a:p>
        </p:txBody>
      </p:sp>
      <p:sp>
        <p:nvSpPr>
          <p:cNvPr id="7" name="Rectangle 18"/>
          <p:cNvSpPr>
            <a:spLocks noGrp="1" noChangeArrowheads="1"/>
          </p:cNvSpPr>
          <p:nvPr>
            <p:ph type="sldNum" sz="quarter" idx="12"/>
          </p:nvPr>
        </p:nvSpPr>
        <p:spPr/>
        <p:txBody>
          <a:bodyPr/>
          <a:lstStyle/>
          <a:p>
            <a:fld id="{5D0672E2-4AC9-4541-A505-E5ED01C6329E}" type="slidenum">
              <a:rPr lang="en-US" altLang="zh-CN"/>
              <a:pPr/>
              <a:t>1</a:t>
            </a:fld>
            <a:endParaRPr lang="en-US" altLang="zh-CN"/>
          </a:p>
        </p:txBody>
      </p:sp>
      <p:sp>
        <p:nvSpPr>
          <p:cNvPr id="5" name="TextBox 4"/>
          <p:cNvSpPr txBox="1"/>
          <p:nvPr/>
        </p:nvSpPr>
        <p:spPr>
          <a:xfrm>
            <a:off x="3023828" y="5373216"/>
            <a:ext cx="3780420" cy="523220"/>
          </a:xfrm>
          <a:prstGeom prst="rect">
            <a:avLst/>
          </a:prstGeom>
          <a:noFill/>
        </p:spPr>
        <p:txBody>
          <a:bodyPr wrap="square" rtlCol="0">
            <a:spAutoFit/>
          </a:bodyPr>
          <a:lstStyle/>
          <a:p>
            <a:pPr algn="ctr"/>
            <a:fld id="{3AB79FD4-3E3A-4C1E-85D3-98942D82A0B2}" type="datetime2">
              <a:rPr lang="zh-CN" altLang="en-US" sz="2800" smtClean="0"/>
              <a:pPr algn="ctr"/>
              <a:t>2018年4月27日</a:t>
            </a:fld>
            <a:endParaRPr lang="zh-CN" altLang="en-US" sz="2800" dirty="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9" name="Rectangle 5"/>
          <p:cNvSpPr>
            <a:spLocks noGrp="1" noChangeArrowheads="1"/>
          </p:cNvSpPr>
          <p:nvPr>
            <p:ph idx="1"/>
          </p:nvPr>
        </p:nvSpPr>
        <p:spPr>
          <a:xfrm>
            <a:off x="611188" y="873125"/>
            <a:ext cx="8229600" cy="5508625"/>
          </a:xfrm>
        </p:spPr>
        <p:txBody>
          <a:bodyPr/>
          <a:lstStyle/>
          <a:p>
            <a:pPr>
              <a:lnSpc>
                <a:spcPct val="105000"/>
              </a:lnSpc>
              <a:spcBef>
                <a:spcPct val="15000"/>
              </a:spcBef>
              <a:buClr>
                <a:schemeClr val="tx1"/>
              </a:buClr>
              <a:buSzPct val="50000"/>
            </a:pPr>
            <a:r>
              <a:rPr kumimoji="1" lang="zh-CN" altLang="en-US" sz="3000" b="1" u="sng" dirty="0">
                <a:latin typeface="Times New Roman" pitchFamily="18" charset="0"/>
                <a:ea typeface="仿宋_GB2312" pitchFamily="49" charset="-122"/>
              </a:rPr>
              <a:t>性质</a:t>
            </a:r>
            <a:r>
              <a:rPr kumimoji="1" lang="en-US" altLang="zh-CN" sz="3000" b="1" u="sng" dirty="0">
                <a:latin typeface="Times New Roman" pitchFamily="18" charset="0"/>
                <a:ea typeface="仿宋_GB2312" pitchFamily="49" charset="-122"/>
              </a:rPr>
              <a:t>3</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对任何一棵二叉树，如果其叶结点有 </a:t>
            </a:r>
            <a:r>
              <a:rPr kumimoji="1" lang="en-US" altLang="zh-CN" sz="3000" b="1" i="1" dirty="0">
                <a:latin typeface="Times New Roman" pitchFamily="18" charset="0"/>
                <a:ea typeface="仿宋_GB2312" pitchFamily="49" charset="-122"/>
              </a:rPr>
              <a:t>n</a:t>
            </a:r>
            <a:r>
              <a:rPr kumimoji="1" lang="en-US" altLang="zh-CN" sz="3000" b="1" baseline="-25000" dirty="0">
                <a:latin typeface="Times New Roman" pitchFamily="18" charset="0"/>
                <a:ea typeface="仿宋_GB2312" pitchFamily="49" charset="-122"/>
              </a:rPr>
              <a:t>0 </a:t>
            </a:r>
            <a:r>
              <a:rPr kumimoji="1" lang="zh-CN" altLang="en-US" sz="3000" b="1" dirty="0">
                <a:latin typeface="Times New Roman" pitchFamily="18" charset="0"/>
                <a:ea typeface="仿宋_GB2312" pitchFamily="49" charset="-122"/>
              </a:rPr>
              <a:t>个</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度为 </a:t>
            </a:r>
            <a:r>
              <a:rPr kumimoji="1" lang="en-US" altLang="zh-CN" sz="3000" b="1" dirty="0">
                <a:latin typeface="Times New Roman" pitchFamily="18" charset="0"/>
                <a:ea typeface="仿宋_GB2312" pitchFamily="49" charset="-122"/>
              </a:rPr>
              <a:t>2 </a:t>
            </a:r>
            <a:r>
              <a:rPr kumimoji="1" lang="zh-CN" altLang="en-US" sz="3000" b="1" dirty="0">
                <a:latin typeface="Times New Roman" pitchFamily="18" charset="0"/>
                <a:ea typeface="仿宋_GB2312" pitchFamily="49" charset="-122"/>
              </a:rPr>
              <a:t>的非叶结点有 </a:t>
            </a:r>
            <a:r>
              <a:rPr kumimoji="1" lang="en-US" altLang="zh-CN" sz="3000" b="1" i="1" dirty="0">
                <a:latin typeface="Times New Roman" pitchFamily="18" charset="0"/>
                <a:ea typeface="仿宋_GB2312" pitchFamily="49" charset="-122"/>
              </a:rPr>
              <a:t>n</a:t>
            </a:r>
            <a:r>
              <a:rPr kumimoji="1" lang="en-US" altLang="zh-CN" sz="3000" b="1" baseline="-25000" dirty="0">
                <a:latin typeface="Times New Roman" pitchFamily="18" charset="0"/>
                <a:ea typeface="仿宋_GB2312" pitchFamily="49" charset="-122"/>
              </a:rPr>
              <a:t>2 </a:t>
            </a:r>
            <a:r>
              <a:rPr kumimoji="1" lang="zh-CN" altLang="en-US" sz="3000" b="1" dirty="0">
                <a:latin typeface="Times New Roman" pitchFamily="18" charset="0"/>
                <a:ea typeface="仿宋_GB2312" pitchFamily="49" charset="-122"/>
              </a:rPr>
              <a:t>个</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则有</a:t>
            </a:r>
          </a:p>
          <a:p>
            <a:pPr>
              <a:lnSpc>
                <a:spcPct val="105000"/>
              </a:lnSpc>
              <a:spcBef>
                <a:spcPct val="15000"/>
              </a:spcBef>
              <a:buClr>
                <a:schemeClr val="tx1"/>
              </a:buClr>
              <a:buFont typeface="Wingdings" pitchFamily="2" charset="2"/>
              <a:buNone/>
            </a:pPr>
            <a:r>
              <a:rPr kumimoji="1" lang="zh-CN" altLang="en-US" sz="3000" b="1" dirty="0">
                <a:latin typeface="Times New Roman" pitchFamily="18" charset="0"/>
                <a:ea typeface="仿宋_GB2312" pitchFamily="49" charset="-122"/>
              </a:rPr>
              <a:t>                         </a:t>
            </a:r>
            <a:r>
              <a:rPr kumimoji="1" lang="en-US" altLang="zh-CN" sz="3000" b="1" i="1" dirty="0">
                <a:latin typeface="Times New Roman" pitchFamily="18" charset="0"/>
                <a:ea typeface="仿宋_GB2312" pitchFamily="49" charset="-122"/>
              </a:rPr>
              <a:t>n</a:t>
            </a:r>
            <a:r>
              <a:rPr kumimoji="1" lang="en-US" altLang="zh-CN" sz="3000" b="1" baseline="-25000" dirty="0">
                <a:latin typeface="Times New Roman" pitchFamily="18" charset="0"/>
                <a:ea typeface="仿宋_GB2312" pitchFamily="49" charset="-122"/>
              </a:rPr>
              <a:t>0</a:t>
            </a:r>
            <a:r>
              <a:rPr kumimoji="1" lang="zh-CN" altLang="en-US" sz="3000" b="1" dirty="0">
                <a:latin typeface="Times New Roman" pitchFamily="18" charset="0"/>
                <a:ea typeface="仿宋_GB2312" pitchFamily="49" charset="-122"/>
              </a:rPr>
              <a:t>＝</a:t>
            </a:r>
            <a:r>
              <a:rPr kumimoji="1" lang="en-US" altLang="zh-CN" sz="3000" b="1" i="1" dirty="0">
                <a:latin typeface="Times New Roman" pitchFamily="18" charset="0"/>
                <a:ea typeface="仿宋_GB2312" pitchFamily="49" charset="-122"/>
              </a:rPr>
              <a:t>n</a:t>
            </a:r>
            <a:r>
              <a:rPr kumimoji="1" lang="en-US" altLang="zh-CN" sz="3000" b="1" baseline="-25000" dirty="0">
                <a:latin typeface="Times New Roman" pitchFamily="18" charset="0"/>
                <a:ea typeface="仿宋_GB2312" pitchFamily="49" charset="-122"/>
              </a:rPr>
              <a:t>2</a:t>
            </a:r>
            <a:r>
              <a:rPr kumimoji="1" lang="zh-CN" altLang="en-US" sz="3000" b="1" dirty="0">
                <a:latin typeface="Times New Roman" pitchFamily="18" charset="0"/>
                <a:ea typeface="仿宋_GB2312" pitchFamily="49" charset="-122"/>
              </a:rPr>
              <a:t>＋</a:t>
            </a:r>
            <a:r>
              <a:rPr kumimoji="1" lang="en-US" altLang="zh-CN" sz="3000" b="1" dirty="0">
                <a:latin typeface="Times New Roman" pitchFamily="18" charset="0"/>
                <a:ea typeface="仿宋_GB2312" pitchFamily="49" charset="-122"/>
              </a:rPr>
              <a:t>1</a:t>
            </a:r>
          </a:p>
          <a:p>
            <a:pPr>
              <a:lnSpc>
                <a:spcPct val="105000"/>
              </a:lnSpc>
              <a:spcBef>
                <a:spcPct val="15000"/>
              </a:spcBef>
              <a:buFont typeface="Wingdings" pitchFamily="2" charset="2"/>
              <a:buNone/>
            </a:pPr>
            <a:endParaRPr kumimoji="1" lang="en-US" altLang="zh-CN" sz="800" b="1" dirty="0">
              <a:solidFill>
                <a:srgbClr val="000099"/>
              </a:solidFill>
              <a:latin typeface="Times New Roman" pitchFamily="18" charset="0"/>
              <a:ea typeface="仿宋_GB2312" pitchFamily="49" charset="-122"/>
            </a:endParaRPr>
          </a:p>
          <a:p>
            <a:pPr>
              <a:lnSpc>
                <a:spcPct val="105000"/>
              </a:lnSpc>
              <a:spcBef>
                <a:spcPct val="15000"/>
              </a:spcBef>
              <a:buFont typeface="Wingdings" pitchFamily="2" charset="2"/>
              <a:buNone/>
            </a:pPr>
            <a:r>
              <a:rPr kumimoji="1" lang="en-US" altLang="zh-CN" sz="3000" b="1" dirty="0">
                <a:solidFill>
                  <a:srgbClr val="000099"/>
                </a:solidFill>
                <a:latin typeface="Times New Roman" pitchFamily="18" charset="0"/>
                <a:ea typeface="仿宋_GB2312" pitchFamily="49" charset="-122"/>
              </a:rPr>
              <a:t>	  </a:t>
            </a:r>
            <a:r>
              <a:rPr kumimoji="1" lang="zh-CN" altLang="en-US" sz="3000" b="1" dirty="0">
                <a:solidFill>
                  <a:srgbClr val="92D050"/>
                </a:solidFill>
                <a:latin typeface="Times New Roman" pitchFamily="18" charset="0"/>
                <a:ea typeface="仿宋_GB2312" pitchFamily="49" charset="-122"/>
              </a:rPr>
              <a:t>若设度为 </a:t>
            </a:r>
            <a:r>
              <a:rPr kumimoji="1" lang="en-US" altLang="zh-CN" sz="3000" b="1" dirty="0">
                <a:solidFill>
                  <a:srgbClr val="92D050"/>
                </a:solidFill>
                <a:latin typeface="Times New Roman" pitchFamily="18" charset="0"/>
                <a:ea typeface="仿宋_GB2312" pitchFamily="49" charset="-122"/>
              </a:rPr>
              <a:t>1 </a:t>
            </a:r>
            <a:r>
              <a:rPr kumimoji="1" lang="zh-CN" altLang="en-US" sz="3000" b="1" dirty="0">
                <a:solidFill>
                  <a:srgbClr val="92D050"/>
                </a:solidFill>
                <a:latin typeface="Times New Roman" pitchFamily="18" charset="0"/>
                <a:ea typeface="仿宋_GB2312" pitchFamily="49" charset="-122"/>
              </a:rPr>
              <a:t>的结点有 </a:t>
            </a:r>
            <a:r>
              <a:rPr kumimoji="1" lang="en-US" altLang="zh-CN" sz="3000" b="1" i="1" dirty="0">
                <a:solidFill>
                  <a:srgbClr val="92D050"/>
                </a:solidFill>
                <a:latin typeface="Times New Roman" pitchFamily="18" charset="0"/>
                <a:ea typeface="仿宋_GB2312" pitchFamily="49" charset="-122"/>
              </a:rPr>
              <a:t>n</a:t>
            </a:r>
            <a:r>
              <a:rPr kumimoji="1" lang="en-US" altLang="zh-CN" sz="3000" b="1" baseline="-25000" dirty="0">
                <a:solidFill>
                  <a:srgbClr val="92D050"/>
                </a:solidFill>
                <a:latin typeface="Times New Roman" pitchFamily="18" charset="0"/>
                <a:ea typeface="仿宋_GB2312" pitchFamily="49" charset="-122"/>
              </a:rPr>
              <a:t>1 </a:t>
            </a:r>
            <a:r>
              <a:rPr kumimoji="1" lang="zh-CN" altLang="en-US" sz="3000" b="1" dirty="0">
                <a:solidFill>
                  <a:srgbClr val="92D050"/>
                </a:solidFill>
                <a:latin typeface="Times New Roman" pitchFamily="18" charset="0"/>
                <a:ea typeface="仿宋_GB2312" pitchFamily="49" charset="-122"/>
              </a:rPr>
              <a:t>个，总结点数为</a:t>
            </a:r>
            <a:r>
              <a:rPr kumimoji="1" lang="en-US" altLang="zh-CN" sz="3000" b="1" i="1" dirty="0">
                <a:solidFill>
                  <a:srgbClr val="92D050"/>
                </a:solidFill>
                <a:latin typeface="Times New Roman" pitchFamily="18" charset="0"/>
                <a:ea typeface="仿宋_GB2312" pitchFamily="49" charset="-122"/>
              </a:rPr>
              <a:t>n</a:t>
            </a:r>
            <a:r>
              <a:rPr kumimoji="1" lang="zh-CN" altLang="en-US" sz="3000" b="1" dirty="0">
                <a:solidFill>
                  <a:srgbClr val="92D050"/>
                </a:solidFill>
                <a:latin typeface="Times New Roman" pitchFamily="18" charset="0"/>
                <a:ea typeface="仿宋_GB2312" pitchFamily="49" charset="-122"/>
              </a:rPr>
              <a:t>，</a:t>
            </a:r>
          </a:p>
          <a:p>
            <a:pPr>
              <a:lnSpc>
                <a:spcPct val="105000"/>
              </a:lnSpc>
              <a:spcBef>
                <a:spcPct val="15000"/>
              </a:spcBef>
              <a:buFont typeface="Wingdings" pitchFamily="2" charset="2"/>
              <a:buNone/>
            </a:pPr>
            <a:r>
              <a:rPr kumimoji="1" lang="zh-CN" altLang="en-US" sz="3000" b="1" dirty="0">
                <a:solidFill>
                  <a:srgbClr val="92D050"/>
                </a:solidFill>
                <a:latin typeface="Times New Roman" pitchFamily="18" charset="0"/>
                <a:ea typeface="仿宋_GB2312" pitchFamily="49" charset="-122"/>
              </a:rPr>
              <a:t>  	  总边数为</a:t>
            </a:r>
            <a:r>
              <a:rPr kumimoji="1" lang="en-US" altLang="zh-CN" sz="3000" b="1" i="1" dirty="0">
                <a:solidFill>
                  <a:srgbClr val="92D050"/>
                </a:solidFill>
                <a:latin typeface="Times New Roman" pitchFamily="18" charset="0"/>
                <a:ea typeface="仿宋_GB2312" pitchFamily="49" charset="-122"/>
              </a:rPr>
              <a:t>e</a:t>
            </a:r>
            <a:r>
              <a:rPr kumimoji="1" lang="zh-CN" altLang="en-US" sz="3000" b="1" dirty="0">
                <a:solidFill>
                  <a:srgbClr val="92D050"/>
                </a:solidFill>
                <a:latin typeface="Times New Roman" pitchFamily="18" charset="0"/>
                <a:ea typeface="仿宋_GB2312" pitchFamily="49" charset="-122"/>
              </a:rPr>
              <a:t>，则根据二叉树的定义，</a:t>
            </a:r>
          </a:p>
          <a:p>
            <a:pPr>
              <a:lnSpc>
                <a:spcPct val="105000"/>
              </a:lnSpc>
              <a:spcBef>
                <a:spcPct val="15000"/>
              </a:spcBef>
              <a:buFont typeface="Wingdings" pitchFamily="2" charset="2"/>
              <a:buNone/>
            </a:pPr>
            <a:r>
              <a:rPr kumimoji="1" lang="zh-CN" altLang="en-US" sz="3000" b="1" dirty="0">
                <a:solidFill>
                  <a:srgbClr val="92D050"/>
                </a:solidFill>
                <a:latin typeface="Times New Roman" pitchFamily="18" charset="0"/>
                <a:ea typeface="仿宋_GB2312" pitchFamily="49" charset="-122"/>
              </a:rPr>
              <a:t>           </a:t>
            </a:r>
            <a:r>
              <a:rPr kumimoji="1" lang="en-US" altLang="zh-CN" sz="3000" b="1" i="1" dirty="0">
                <a:solidFill>
                  <a:srgbClr val="92D050"/>
                </a:solidFill>
                <a:latin typeface="Times New Roman" pitchFamily="18" charset="0"/>
                <a:ea typeface="仿宋_GB2312" pitchFamily="49" charset="-122"/>
              </a:rPr>
              <a:t>n</a:t>
            </a:r>
            <a:r>
              <a:rPr kumimoji="1" lang="en-US" altLang="zh-CN" sz="3000" b="1" dirty="0">
                <a:solidFill>
                  <a:srgbClr val="92D050"/>
                </a:solidFill>
                <a:latin typeface="Times New Roman" pitchFamily="18" charset="0"/>
                <a:ea typeface="仿宋_GB2312" pitchFamily="49" charset="-122"/>
              </a:rPr>
              <a:t> = </a:t>
            </a:r>
            <a:r>
              <a:rPr kumimoji="1" lang="en-US" altLang="zh-CN" sz="3000" b="1" i="1" dirty="0">
                <a:solidFill>
                  <a:srgbClr val="92D050"/>
                </a:solidFill>
                <a:latin typeface="Times New Roman" pitchFamily="18" charset="0"/>
                <a:ea typeface="仿宋_GB2312" pitchFamily="49" charset="-122"/>
              </a:rPr>
              <a:t>n</a:t>
            </a:r>
            <a:r>
              <a:rPr kumimoji="1" lang="en-US" altLang="zh-CN" sz="3000" b="1" baseline="-25000" dirty="0">
                <a:solidFill>
                  <a:srgbClr val="92D050"/>
                </a:solidFill>
                <a:latin typeface="Times New Roman" pitchFamily="18" charset="0"/>
                <a:ea typeface="仿宋_GB2312" pitchFamily="49" charset="-122"/>
              </a:rPr>
              <a:t>0</a:t>
            </a:r>
            <a:r>
              <a:rPr kumimoji="1" lang="en-US" altLang="zh-CN" sz="3000" b="1" dirty="0">
                <a:solidFill>
                  <a:srgbClr val="92D050"/>
                </a:solidFill>
                <a:latin typeface="Times New Roman" pitchFamily="18" charset="0"/>
                <a:ea typeface="仿宋_GB2312" pitchFamily="49" charset="-122"/>
              </a:rPr>
              <a:t>+</a:t>
            </a:r>
            <a:r>
              <a:rPr kumimoji="1" lang="en-US" altLang="zh-CN" sz="3000" b="1" i="1" dirty="0">
                <a:solidFill>
                  <a:srgbClr val="92D050"/>
                </a:solidFill>
                <a:latin typeface="Times New Roman" pitchFamily="18" charset="0"/>
                <a:ea typeface="仿宋_GB2312" pitchFamily="49" charset="-122"/>
              </a:rPr>
              <a:t>n</a:t>
            </a:r>
            <a:r>
              <a:rPr kumimoji="1" lang="en-US" altLang="zh-CN" sz="3000" b="1" baseline="-25000" dirty="0">
                <a:solidFill>
                  <a:srgbClr val="92D050"/>
                </a:solidFill>
                <a:latin typeface="Times New Roman" pitchFamily="18" charset="0"/>
                <a:ea typeface="仿宋_GB2312" pitchFamily="49" charset="-122"/>
              </a:rPr>
              <a:t>1</a:t>
            </a:r>
            <a:r>
              <a:rPr kumimoji="1" lang="en-US" altLang="zh-CN" sz="3000" b="1" dirty="0">
                <a:solidFill>
                  <a:srgbClr val="92D050"/>
                </a:solidFill>
                <a:latin typeface="Times New Roman" pitchFamily="18" charset="0"/>
                <a:ea typeface="仿宋_GB2312" pitchFamily="49" charset="-122"/>
              </a:rPr>
              <a:t>+</a:t>
            </a:r>
            <a:r>
              <a:rPr kumimoji="1" lang="en-US" altLang="zh-CN" sz="3000" b="1" i="1" dirty="0">
                <a:solidFill>
                  <a:srgbClr val="92D050"/>
                </a:solidFill>
                <a:latin typeface="Times New Roman" pitchFamily="18" charset="0"/>
                <a:ea typeface="仿宋_GB2312" pitchFamily="49" charset="-122"/>
              </a:rPr>
              <a:t>n</a:t>
            </a:r>
            <a:r>
              <a:rPr kumimoji="1" lang="en-US" altLang="zh-CN" sz="3000" b="1" baseline="-25000" dirty="0">
                <a:solidFill>
                  <a:srgbClr val="92D050"/>
                </a:solidFill>
                <a:latin typeface="Times New Roman" pitchFamily="18" charset="0"/>
                <a:ea typeface="仿宋_GB2312" pitchFamily="49" charset="-122"/>
              </a:rPr>
              <a:t>2</a:t>
            </a:r>
            <a:r>
              <a:rPr kumimoji="1" lang="en-US" altLang="zh-CN" sz="3000" b="1" dirty="0">
                <a:solidFill>
                  <a:srgbClr val="92D050"/>
                </a:solidFill>
                <a:latin typeface="Times New Roman" pitchFamily="18" charset="0"/>
                <a:ea typeface="仿宋_GB2312" pitchFamily="49" charset="-122"/>
              </a:rPr>
              <a:t>     </a:t>
            </a:r>
            <a:r>
              <a:rPr kumimoji="1" lang="en-US" altLang="zh-CN" sz="3000" b="1" i="1" dirty="0">
                <a:solidFill>
                  <a:srgbClr val="92D050"/>
                </a:solidFill>
                <a:latin typeface="Times New Roman" pitchFamily="18" charset="0"/>
                <a:ea typeface="仿宋_GB2312" pitchFamily="49" charset="-122"/>
              </a:rPr>
              <a:t>e</a:t>
            </a:r>
            <a:r>
              <a:rPr kumimoji="1" lang="en-US" altLang="zh-CN" sz="3000" b="1" dirty="0">
                <a:solidFill>
                  <a:srgbClr val="92D050"/>
                </a:solidFill>
                <a:latin typeface="Times New Roman" pitchFamily="18" charset="0"/>
                <a:ea typeface="仿宋_GB2312" pitchFamily="49" charset="-122"/>
              </a:rPr>
              <a:t> = 2</a:t>
            </a:r>
            <a:r>
              <a:rPr kumimoji="1" lang="en-US" altLang="zh-CN" sz="3000" b="1" i="1" dirty="0">
                <a:solidFill>
                  <a:srgbClr val="92D050"/>
                </a:solidFill>
                <a:latin typeface="Times New Roman" pitchFamily="18" charset="0"/>
                <a:ea typeface="仿宋_GB2312" pitchFamily="49" charset="-122"/>
              </a:rPr>
              <a:t>n</a:t>
            </a:r>
            <a:r>
              <a:rPr kumimoji="1" lang="en-US" altLang="zh-CN" sz="3000" b="1" baseline="-25000" dirty="0">
                <a:solidFill>
                  <a:srgbClr val="92D050"/>
                </a:solidFill>
                <a:latin typeface="Times New Roman" pitchFamily="18" charset="0"/>
                <a:ea typeface="仿宋_GB2312" pitchFamily="49" charset="-122"/>
              </a:rPr>
              <a:t>2</a:t>
            </a:r>
            <a:r>
              <a:rPr kumimoji="1" lang="en-US" altLang="zh-CN" sz="3000" b="1" dirty="0">
                <a:solidFill>
                  <a:srgbClr val="92D050"/>
                </a:solidFill>
                <a:latin typeface="Times New Roman" pitchFamily="18" charset="0"/>
                <a:ea typeface="仿宋_GB2312" pitchFamily="49" charset="-122"/>
              </a:rPr>
              <a:t>+</a:t>
            </a:r>
            <a:r>
              <a:rPr kumimoji="1" lang="en-US" altLang="zh-CN" sz="3000" b="1" i="1" dirty="0">
                <a:solidFill>
                  <a:srgbClr val="92D050"/>
                </a:solidFill>
                <a:latin typeface="Times New Roman" pitchFamily="18" charset="0"/>
                <a:ea typeface="仿宋_GB2312" pitchFamily="49" charset="-122"/>
              </a:rPr>
              <a:t>n</a:t>
            </a:r>
            <a:r>
              <a:rPr kumimoji="1" lang="en-US" altLang="zh-CN" sz="3000" b="1" baseline="-25000" dirty="0">
                <a:solidFill>
                  <a:srgbClr val="92D050"/>
                </a:solidFill>
                <a:latin typeface="Times New Roman" pitchFamily="18" charset="0"/>
                <a:ea typeface="仿宋_GB2312" pitchFamily="49" charset="-122"/>
              </a:rPr>
              <a:t>1 </a:t>
            </a:r>
            <a:r>
              <a:rPr kumimoji="1" lang="en-US" altLang="zh-CN" sz="3000" b="1" dirty="0">
                <a:solidFill>
                  <a:srgbClr val="92D050"/>
                </a:solidFill>
                <a:latin typeface="Times New Roman" pitchFamily="18" charset="0"/>
                <a:ea typeface="仿宋_GB2312" pitchFamily="49" charset="-122"/>
              </a:rPr>
              <a:t>= </a:t>
            </a:r>
            <a:r>
              <a:rPr kumimoji="1" lang="en-US" altLang="zh-CN" sz="3000" b="1" i="1" dirty="0">
                <a:solidFill>
                  <a:srgbClr val="92D050"/>
                </a:solidFill>
                <a:latin typeface="Times New Roman" pitchFamily="18" charset="0"/>
                <a:ea typeface="仿宋_GB2312" pitchFamily="49" charset="-122"/>
              </a:rPr>
              <a:t>n</a:t>
            </a:r>
            <a:r>
              <a:rPr kumimoji="1" lang="en-US" altLang="zh-CN" sz="3000" b="1" dirty="0">
                <a:solidFill>
                  <a:srgbClr val="92D050"/>
                </a:solidFill>
                <a:latin typeface="Courier New" pitchFamily="49" charset="0"/>
                <a:ea typeface="仿宋_GB2312" pitchFamily="49" charset="-122"/>
              </a:rPr>
              <a:t>-</a:t>
            </a:r>
            <a:r>
              <a:rPr kumimoji="1" lang="en-US" altLang="zh-CN" sz="3000" b="1" dirty="0">
                <a:solidFill>
                  <a:srgbClr val="92D050"/>
                </a:solidFill>
                <a:latin typeface="Times New Roman" pitchFamily="18" charset="0"/>
                <a:ea typeface="仿宋_GB2312" pitchFamily="49" charset="-122"/>
              </a:rPr>
              <a:t>1</a:t>
            </a:r>
          </a:p>
          <a:p>
            <a:pPr>
              <a:lnSpc>
                <a:spcPct val="105000"/>
              </a:lnSpc>
              <a:spcBef>
                <a:spcPct val="15000"/>
              </a:spcBef>
              <a:buFont typeface="Wingdings" pitchFamily="2" charset="2"/>
              <a:buNone/>
            </a:pPr>
            <a:r>
              <a:rPr kumimoji="1" lang="en-US" altLang="zh-CN" sz="3000" b="1" dirty="0">
                <a:solidFill>
                  <a:srgbClr val="92D050"/>
                </a:solidFill>
                <a:latin typeface="Times New Roman" pitchFamily="18" charset="0"/>
                <a:ea typeface="仿宋_GB2312" pitchFamily="49" charset="-122"/>
              </a:rPr>
              <a:t>	  </a:t>
            </a:r>
            <a:r>
              <a:rPr kumimoji="1" lang="zh-CN" altLang="en-US" sz="3000" b="1" dirty="0">
                <a:solidFill>
                  <a:srgbClr val="92D050"/>
                </a:solidFill>
                <a:latin typeface="Times New Roman" pitchFamily="18" charset="0"/>
                <a:ea typeface="仿宋_GB2312" pitchFamily="49" charset="-122"/>
              </a:rPr>
              <a:t>因此，有  </a:t>
            </a:r>
            <a:r>
              <a:rPr kumimoji="1" lang="en-US" altLang="en-US" sz="3000" b="1" dirty="0">
                <a:solidFill>
                  <a:srgbClr val="92D050"/>
                </a:solidFill>
                <a:latin typeface="Times New Roman" pitchFamily="18" charset="0"/>
                <a:ea typeface="仿宋_GB2312" pitchFamily="49" charset="-122"/>
              </a:rPr>
              <a:t>2</a:t>
            </a:r>
            <a:r>
              <a:rPr kumimoji="1" lang="en-US" altLang="zh-CN" sz="3000" b="1" i="1" dirty="0">
                <a:solidFill>
                  <a:srgbClr val="92D050"/>
                </a:solidFill>
                <a:latin typeface="Times New Roman" pitchFamily="18" charset="0"/>
                <a:ea typeface="仿宋_GB2312" pitchFamily="49" charset="-122"/>
              </a:rPr>
              <a:t>n</a:t>
            </a:r>
            <a:r>
              <a:rPr kumimoji="1" lang="en-US" altLang="zh-CN" sz="3000" b="1" baseline="-25000" dirty="0">
                <a:solidFill>
                  <a:srgbClr val="92D050"/>
                </a:solidFill>
                <a:latin typeface="Times New Roman" pitchFamily="18" charset="0"/>
                <a:ea typeface="仿宋_GB2312" pitchFamily="49" charset="-122"/>
              </a:rPr>
              <a:t>2</a:t>
            </a:r>
            <a:r>
              <a:rPr kumimoji="1" lang="en-US" altLang="zh-CN" sz="3000" b="1" dirty="0">
                <a:solidFill>
                  <a:srgbClr val="92D050"/>
                </a:solidFill>
                <a:latin typeface="Times New Roman" pitchFamily="18" charset="0"/>
                <a:ea typeface="仿宋_GB2312" pitchFamily="49" charset="-122"/>
              </a:rPr>
              <a:t>+</a:t>
            </a:r>
            <a:r>
              <a:rPr kumimoji="1" lang="en-US" altLang="zh-CN" sz="3000" b="1" i="1" dirty="0">
                <a:solidFill>
                  <a:srgbClr val="92D050"/>
                </a:solidFill>
                <a:latin typeface="Times New Roman" pitchFamily="18" charset="0"/>
                <a:ea typeface="仿宋_GB2312" pitchFamily="49" charset="-122"/>
              </a:rPr>
              <a:t>n</a:t>
            </a:r>
            <a:r>
              <a:rPr kumimoji="1" lang="en-US" altLang="zh-CN" sz="3000" b="1" baseline="-25000" dirty="0">
                <a:solidFill>
                  <a:srgbClr val="92D050"/>
                </a:solidFill>
                <a:latin typeface="Times New Roman" pitchFamily="18" charset="0"/>
                <a:ea typeface="仿宋_GB2312" pitchFamily="49" charset="-122"/>
              </a:rPr>
              <a:t>1 </a:t>
            </a:r>
            <a:r>
              <a:rPr kumimoji="1" lang="en-US" altLang="zh-CN" sz="3000" b="1" dirty="0">
                <a:solidFill>
                  <a:srgbClr val="92D050"/>
                </a:solidFill>
                <a:latin typeface="Times New Roman" pitchFamily="18" charset="0"/>
                <a:ea typeface="仿宋_GB2312" pitchFamily="49" charset="-122"/>
              </a:rPr>
              <a:t>= </a:t>
            </a:r>
            <a:r>
              <a:rPr kumimoji="1" lang="en-US" altLang="zh-CN" sz="3000" b="1" i="1" dirty="0">
                <a:solidFill>
                  <a:srgbClr val="92D050"/>
                </a:solidFill>
                <a:latin typeface="Times New Roman" pitchFamily="18" charset="0"/>
                <a:ea typeface="仿宋_GB2312" pitchFamily="49" charset="-122"/>
              </a:rPr>
              <a:t>n</a:t>
            </a:r>
            <a:r>
              <a:rPr kumimoji="1" lang="en-US" altLang="zh-CN" sz="3000" b="1" baseline="-25000" dirty="0">
                <a:solidFill>
                  <a:srgbClr val="92D050"/>
                </a:solidFill>
                <a:latin typeface="Times New Roman" pitchFamily="18" charset="0"/>
                <a:ea typeface="仿宋_GB2312" pitchFamily="49" charset="-122"/>
              </a:rPr>
              <a:t>0</a:t>
            </a:r>
            <a:r>
              <a:rPr kumimoji="1" lang="en-US" altLang="zh-CN" sz="3000" b="1" dirty="0">
                <a:solidFill>
                  <a:srgbClr val="92D050"/>
                </a:solidFill>
                <a:latin typeface="Times New Roman" pitchFamily="18" charset="0"/>
                <a:ea typeface="仿宋_GB2312" pitchFamily="49" charset="-122"/>
              </a:rPr>
              <a:t>+</a:t>
            </a:r>
            <a:r>
              <a:rPr kumimoji="1" lang="en-US" altLang="zh-CN" sz="3000" b="1" i="1" dirty="0">
                <a:solidFill>
                  <a:srgbClr val="92D050"/>
                </a:solidFill>
                <a:latin typeface="Times New Roman" pitchFamily="18" charset="0"/>
                <a:ea typeface="仿宋_GB2312" pitchFamily="49" charset="-122"/>
              </a:rPr>
              <a:t>n</a:t>
            </a:r>
            <a:r>
              <a:rPr kumimoji="1" lang="en-US" altLang="zh-CN" sz="3000" b="1" baseline="-25000" dirty="0">
                <a:solidFill>
                  <a:srgbClr val="92D050"/>
                </a:solidFill>
                <a:latin typeface="Times New Roman" pitchFamily="18" charset="0"/>
                <a:ea typeface="仿宋_GB2312" pitchFamily="49" charset="-122"/>
              </a:rPr>
              <a:t>1</a:t>
            </a:r>
            <a:r>
              <a:rPr kumimoji="1" lang="en-US" altLang="zh-CN" sz="3000" b="1" dirty="0">
                <a:solidFill>
                  <a:srgbClr val="92D050"/>
                </a:solidFill>
                <a:latin typeface="Times New Roman" pitchFamily="18" charset="0"/>
                <a:ea typeface="仿宋_GB2312" pitchFamily="49" charset="-122"/>
              </a:rPr>
              <a:t>+</a:t>
            </a:r>
            <a:r>
              <a:rPr kumimoji="1" lang="en-US" altLang="zh-CN" sz="3000" b="1" i="1" dirty="0">
                <a:solidFill>
                  <a:srgbClr val="92D050"/>
                </a:solidFill>
                <a:latin typeface="Times New Roman" pitchFamily="18" charset="0"/>
                <a:ea typeface="仿宋_GB2312" pitchFamily="49" charset="-122"/>
              </a:rPr>
              <a:t>n</a:t>
            </a:r>
            <a:r>
              <a:rPr kumimoji="1" lang="en-US" altLang="zh-CN" sz="3000" b="1" baseline="-25000" dirty="0">
                <a:solidFill>
                  <a:srgbClr val="92D050"/>
                </a:solidFill>
                <a:latin typeface="Times New Roman" pitchFamily="18" charset="0"/>
                <a:ea typeface="仿宋_GB2312" pitchFamily="49" charset="-122"/>
              </a:rPr>
              <a:t>2</a:t>
            </a:r>
            <a:r>
              <a:rPr kumimoji="1" lang="en-US" altLang="zh-CN" sz="3000" b="1" dirty="0">
                <a:solidFill>
                  <a:srgbClr val="92D050"/>
                </a:solidFill>
                <a:latin typeface="Courier New" pitchFamily="49" charset="0"/>
                <a:ea typeface="仿宋_GB2312" pitchFamily="49" charset="-122"/>
              </a:rPr>
              <a:t>-</a:t>
            </a:r>
            <a:r>
              <a:rPr kumimoji="1" lang="en-US" altLang="zh-CN" sz="3000" b="1" dirty="0">
                <a:solidFill>
                  <a:srgbClr val="92D050"/>
                </a:solidFill>
                <a:latin typeface="Times New Roman" pitchFamily="18" charset="0"/>
                <a:ea typeface="仿宋_GB2312" pitchFamily="49" charset="-122"/>
              </a:rPr>
              <a:t>1</a:t>
            </a:r>
          </a:p>
          <a:p>
            <a:pPr>
              <a:lnSpc>
                <a:spcPct val="105000"/>
              </a:lnSpc>
              <a:spcBef>
                <a:spcPct val="15000"/>
              </a:spcBef>
              <a:buFont typeface="Wingdings" pitchFamily="2" charset="2"/>
              <a:buNone/>
            </a:pPr>
            <a:r>
              <a:rPr kumimoji="1" lang="en-US" altLang="zh-CN" sz="3000" b="1" dirty="0">
                <a:solidFill>
                  <a:srgbClr val="92D050"/>
                </a:solidFill>
                <a:latin typeface="Times New Roman" pitchFamily="18" charset="0"/>
                <a:ea typeface="仿宋_GB2312" pitchFamily="49" charset="-122"/>
              </a:rPr>
              <a:t>           </a:t>
            </a:r>
            <a:r>
              <a:rPr kumimoji="1" lang="en-US" altLang="zh-CN" sz="3000" b="1" i="1" dirty="0">
                <a:solidFill>
                  <a:srgbClr val="92D050"/>
                </a:solidFill>
                <a:latin typeface="Times New Roman" pitchFamily="18" charset="0"/>
                <a:ea typeface="仿宋_GB2312" pitchFamily="49" charset="-122"/>
              </a:rPr>
              <a:t>n</a:t>
            </a:r>
            <a:r>
              <a:rPr kumimoji="1" lang="en-US" altLang="zh-CN" sz="3000" b="1" baseline="-25000" dirty="0">
                <a:solidFill>
                  <a:srgbClr val="92D050"/>
                </a:solidFill>
                <a:latin typeface="Times New Roman" pitchFamily="18" charset="0"/>
                <a:ea typeface="仿宋_GB2312" pitchFamily="49" charset="-122"/>
              </a:rPr>
              <a:t>2</a:t>
            </a:r>
            <a:r>
              <a:rPr kumimoji="1" lang="en-US" altLang="zh-CN" sz="3000" b="1" dirty="0">
                <a:solidFill>
                  <a:srgbClr val="92D050"/>
                </a:solidFill>
                <a:latin typeface="Times New Roman" pitchFamily="18" charset="0"/>
                <a:ea typeface="仿宋_GB2312" pitchFamily="49" charset="-122"/>
              </a:rPr>
              <a:t> = </a:t>
            </a:r>
            <a:r>
              <a:rPr kumimoji="1" lang="en-US" altLang="zh-CN" sz="3000" b="1" i="1" dirty="0">
                <a:solidFill>
                  <a:srgbClr val="92D050"/>
                </a:solidFill>
                <a:latin typeface="Times New Roman" pitchFamily="18" charset="0"/>
                <a:ea typeface="仿宋_GB2312" pitchFamily="49" charset="-122"/>
              </a:rPr>
              <a:t>n</a:t>
            </a:r>
            <a:r>
              <a:rPr kumimoji="1" lang="en-US" altLang="zh-CN" sz="3000" b="1" baseline="-25000" dirty="0">
                <a:solidFill>
                  <a:srgbClr val="92D050"/>
                </a:solidFill>
                <a:latin typeface="Times New Roman" pitchFamily="18" charset="0"/>
                <a:ea typeface="仿宋_GB2312" pitchFamily="49" charset="-122"/>
              </a:rPr>
              <a:t>0</a:t>
            </a:r>
            <a:r>
              <a:rPr kumimoji="1" lang="en-US" altLang="zh-CN" sz="3000" b="1" dirty="0">
                <a:solidFill>
                  <a:srgbClr val="92D050"/>
                </a:solidFill>
                <a:latin typeface="Courier New" pitchFamily="49" charset="0"/>
                <a:ea typeface="仿宋_GB2312" pitchFamily="49" charset="-122"/>
              </a:rPr>
              <a:t>-</a:t>
            </a:r>
            <a:r>
              <a:rPr kumimoji="1" lang="en-US" altLang="zh-CN" sz="3000" b="1" dirty="0">
                <a:solidFill>
                  <a:srgbClr val="92D050"/>
                </a:solidFill>
                <a:latin typeface="Times New Roman" pitchFamily="18" charset="0"/>
                <a:ea typeface="仿宋_GB2312" pitchFamily="49" charset="-122"/>
              </a:rPr>
              <a:t>1         </a:t>
            </a:r>
            <a:r>
              <a:rPr kumimoji="1" lang="en-US" altLang="zh-CN" sz="3000" b="1" i="1" dirty="0">
                <a:solidFill>
                  <a:srgbClr val="92D050"/>
                </a:solidFill>
                <a:latin typeface="Times New Roman" pitchFamily="18" charset="0"/>
                <a:ea typeface="仿宋_GB2312" pitchFamily="49" charset="-122"/>
              </a:rPr>
              <a:t>n</a:t>
            </a:r>
            <a:r>
              <a:rPr kumimoji="1" lang="en-US" altLang="zh-CN" sz="3000" b="1" baseline="-25000" dirty="0">
                <a:solidFill>
                  <a:srgbClr val="92D050"/>
                </a:solidFill>
                <a:latin typeface="Times New Roman" pitchFamily="18" charset="0"/>
                <a:ea typeface="仿宋_GB2312" pitchFamily="49" charset="-122"/>
              </a:rPr>
              <a:t>0 </a:t>
            </a:r>
            <a:r>
              <a:rPr kumimoji="1" lang="en-US" altLang="zh-CN" sz="3000" b="1" dirty="0">
                <a:solidFill>
                  <a:srgbClr val="92D050"/>
                </a:solidFill>
                <a:latin typeface="Times New Roman" pitchFamily="18" charset="0"/>
                <a:ea typeface="仿宋_GB2312" pitchFamily="49" charset="-122"/>
              </a:rPr>
              <a:t>= </a:t>
            </a:r>
            <a:r>
              <a:rPr kumimoji="1" lang="en-US" altLang="zh-CN" sz="3000" b="1" i="1" dirty="0">
                <a:solidFill>
                  <a:srgbClr val="92D050"/>
                </a:solidFill>
                <a:latin typeface="Times New Roman" pitchFamily="18" charset="0"/>
                <a:ea typeface="仿宋_GB2312" pitchFamily="49" charset="-122"/>
              </a:rPr>
              <a:t>n</a:t>
            </a:r>
            <a:r>
              <a:rPr kumimoji="1" lang="en-US" altLang="zh-CN" sz="3000" b="1" baseline="-25000" dirty="0">
                <a:solidFill>
                  <a:srgbClr val="92D050"/>
                </a:solidFill>
                <a:latin typeface="Times New Roman" pitchFamily="18" charset="0"/>
                <a:ea typeface="仿宋_GB2312" pitchFamily="49" charset="-122"/>
              </a:rPr>
              <a:t>2</a:t>
            </a:r>
            <a:r>
              <a:rPr kumimoji="1" lang="en-US" altLang="zh-CN" sz="3000" b="1" dirty="0">
                <a:solidFill>
                  <a:srgbClr val="92D050"/>
                </a:solidFill>
                <a:latin typeface="Times New Roman" pitchFamily="18" charset="0"/>
                <a:ea typeface="仿宋_GB2312" pitchFamily="49" charset="-122"/>
              </a:rPr>
              <a:t>+1 </a:t>
            </a:r>
          </a:p>
          <a:p>
            <a:pPr>
              <a:lnSpc>
                <a:spcPct val="80000"/>
              </a:lnSpc>
            </a:pPr>
            <a:endParaRPr lang="en-US" altLang="zh-CN" sz="3000" dirty="0">
              <a:solidFill>
                <a:srgbClr val="006600"/>
              </a:solidFill>
              <a:latin typeface="Times New Roman" pitchFamily="18" charset="0"/>
              <a:ea typeface="仿宋_GB2312" pitchFamily="49" charset="-122"/>
            </a:endParaRPr>
          </a:p>
        </p:txBody>
      </p:sp>
      <p:sp>
        <p:nvSpPr>
          <p:cNvPr id="9" name="灯片编号占位符 4"/>
          <p:cNvSpPr>
            <a:spLocks noGrp="1"/>
          </p:cNvSpPr>
          <p:nvPr>
            <p:ph type="sldNum" sz="quarter" idx="12"/>
          </p:nvPr>
        </p:nvSpPr>
        <p:spPr/>
        <p:txBody>
          <a:bodyPr/>
          <a:lstStyle/>
          <a:p>
            <a:fld id="{044A70F4-5F72-4E5D-92FA-8D275C1A3CA6}" type="slidenum">
              <a:rPr lang="en-US" altLang="zh-CN"/>
              <a:pPr/>
              <a:t>10</a:t>
            </a:fld>
            <a:endParaRPr lang="en-US" altLang="zh-CN"/>
          </a:p>
        </p:txBody>
      </p:sp>
      <p:sp>
        <p:nvSpPr>
          <p:cNvPr id="123907" name="AutoShape 3"/>
          <p:cNvSpPr>
            <a:spLocks noChangeArrowheads="1"/>
          </p:cNvSpPr>
          <p:nvPr/>
        </p:nvSpPr>
        <p:spPr bwMode="auto">
          <a:xfrm>
            <a:off x="3563938" y="4976813"/>
            <a:ext cx="457200" cy="228600"/>
          </a:xfrm>
          <a:prstGeom prst="rightArrow">
            <a:avLst>
              <a:gd name="adj1" fmla="val 50000"/>
              <a:gd name="adj2" fmla="val 50000"/>
            </a:avLst>
          </a:prstGeom>
          <a:solidFill>
            <a:schemeClr val="tx1"/>
          </a:solidFill>
          <a:ln w="9525">
            <a:noFill/>
            <a:miter lim="800000"/>
            <a:headEnd/>
            <a:tailEnd/>
          </a:ln>
          <a:effectLst/>
        </p:spPr>
        <p:txBody>
          <a:bodyPr wrap="none" anchor="ctr"/>
          <a:lstStyle/>
          <a:p>
            <a:endParaRPr lang="zh-CN" altLang="en-US"/>
          </a:p>
        </p:txBody>
      </p:sp>
      <p:sp>
        <p:nvSpPr>
          <p:cNvPr id="123910" name="Line 6"/>
          <p:cNvSpPr>
            <a:spLocks noChangeShapeType="1"/>
          </p:cNvSpPr>
          <p:nvPr/>
        </p:nvSpPr>
        <p:spPr bwMode="auto">
          <a:xfrm flipH="1">
            <a:off x="2987675" y="4364038"/>
            <a:ext cx="179388" cy="360362"/>
          </a:xfrm>
          <a:prstGeom prst="line">
            <a:avLst/>
          </a:prstGeom>
          <a:noFill/>
          <a:ln w="28575">
            <a:solidFill>
              <a:schemeClr val="tx1"/>
            </a:solidFill>
            <a:round/>
            <a:headEnd/>
            <a:tailEnd/>
          </a:ln>
          <a:effectLst/>
        </p:spPr>
        <p:txBody>
          <a:bodyPr/>
          <a:lstStyle/>
          <a:p>
            <a:endParaRPr lang="zh-CN" altLang="en-US"/>
          </a:p>
        </p:txBody>
      </p:sp>
      <p:sp>
        <p:nvSpPr>
          <p:cNvPr id="123911" name="Line 7"/>
          <p:cNvSpPr>
            <a:spLocks noChangeShapeType="1"/>
          </p:cNvSpPr>
          <p:nvPr/>
        </p:nvSpPr>
        <p:spPr bwMode="auto">
          <a:xfrm flipH="1">
            <a:off x="5651500" y="4400550"/>
            <a:ext cx="179388" cy="360363"/>
          </a:xfrm>
          <a:prstGeom prst="line">
            <a:avLst/>
          </a:prstGeom>
          <a:noFill/>
          <a:ln w="28575">
            <a:solidFill>
              <a:schemeClr val="tx1"/>
            </a:solidFill>
            <a:round/>
            <a:headEnd/>
            <a:tailEnd/>
          </a:ln>
          <a:effectLst/>
        </p:spPr>
        <p:txBody>
          <a:bodyPr/>
          <a:lstStyle/>
          <a:p>
            <a:endParaRPr lang="zh-CN" altLang="en-US"/>
          </a:p>
        </p:txBody>
      </p:sp>
      <p:sp>
        <p:nvSpPr>
          <p:cNvPr id="123912" name="Line 8"/>
          <p:cNvSpPr>
            <a:spLocks noChangeShapeType="1"/>
          </p:cNvSpPr>
          <p:nvPr/>
        </p:nvSpPr>
        <p:spPr bwMode="auto">
          <a:xfrm flipH="1">
            <a:off x="3779838" y="4365625"/>
            <a:ext cx="215900" cy="395288"/>
          </a:xfrm>
          <a:prstGeom prst="line">
            <a:avLst/>
          </a:prstGeom>
          <a:noFill/>
          <a:ln w="28575">
            <a:solidFill>
              <a:schemeClr val="tx1"/>
            </a:solidFill>
            <a:round/>
            <a:headEnd/>
            <a:tailEnd/>
          </a:ln>
          <a:effectLst/>
        </p:spPr>
        <p:txBody>
          <a:bodyPr/>
          <a:lstStyle/>
          <a:p>
            <a:endParaRPr lang="zh-CN" altLang="en-US"/>
          </a:p>
        </p:txBody>
      </p:sp>
      <p:sp>
        <p:nvSpPr>
          <p:cNvPr id="123913" name="Line 9"/>
          <p:cNvSpPr>
            <a:spLocks noChangeShapeType="1"/>
          </p:cNvSpPr>
          <p:nvPr/>
        </p:nvSpPr>
        <p:spPr bwMode="auto">
          <a:xfrm flipH="1">
            <a:off x="5076825" y="4400550"/>
            <a:ext cx="215900" cy="395288"/>
          </a:xfrm>
          <a:prstGeom prst="line">
            <a:avLst/>
          </a:prstGeom>
          <a:noFill/>
          <a:ln w="28575">
            <a:solidFill>
              <a:schemeClr val="tx1"/>
            </a:solidFill>
            <a:round/>
            <a:headEnd/>
            <a:tailEnd/>
          </a:ln>
          <a:effectLst/>
        </p:spPr>
        <p:txBody>
          <a:bodyP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123910"/>
                                        </p:tgtEl>
                                        <p:attrNameLst>
                                          <p:attrName>style.visibility</p:attrName>
                                        </p:attrNameLst>
                                      </p:cBhvr>
                                      <p:to>
                                        <p:strVal val="visible"/>
                                      </p:to>
                                    </p:set>
                                    <p:animEffect transition="in" filter="circle(out)">
                                      <p:cBhvr>
                                        <p:cTn id="7" dur="1000"/>
                                        <p:tgtEl>
                                          <p:spTgt spid="123910"/>
                                        </p:tgtEl>
                                      </p:cBhvr>
                                    </p:animEffect>
                                  </p:childTnLst>
                                </p:cTn>
                              </p:par>
                            </p:childTnLst>
                          </p:cTn>
                        </p:par>
                        <p:par>
                          <p:cTn id="8" fill="hold">
                            <p:stCondLst>
                              <p:cond delay="1000"/>
                            </p:stCondLst>
                            <p:childTnLst>
                              <p:par>
                                <p:cTn id="9" presetID="6" presetClass="entr" presetSubtype="32" fill="hold" grpId="0" nodeType="afterEffect">
                                  <p:stCondLst>
                                    <p:cond delay="0"/>
                                  </p:stCondLst>
                                  <p:childTnLst>
                                    <p:set>
                                      <p:cBhvr>
                                        <p:cTn id="10" dur="1" fill="hold">
                                          <p:stCondLst>
                                            <p:cond delay="0"/>
                                          </p:stCondLst>
                                        </p:cTn>
                                        <p:tgtEl>
                                          <p:spTgt spid="123911"/>
                                        </p:tgtEl>
                                        <p:attrNameLst>
                                          <p:attrName>style.visibility</p:attrName>
                                        </p:attrNameLst>
                                      </p:cBhvr>
                                      <p:to>
                                        <p:strVal val="visible"/>
                                      </p:to>
                                    </p:set>
                                    <p:animEffect transition="in" filter="circle(out)">
                                      <p:cBhvr>
                                        <p:cTn id="11" dur="1000"/>
                                        <p:tgtEl>
                                          <p:spTgt spid="123911"/>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32" fill="hold" grpId="0" nodeType="clickEffect">
                                  <p:stCondLst>
                                    <p:cond delay="0"/>
                                  </p:stCondLst>
                                  <p:childTnLst>
                                    <p:set>
                                      <p:cBhvr>
                                        <p:cTn id="15" dur="1" fill="hold">
                                          <p:stCondLst>
                                            <p:cond delay="0"/>
                                          </p:stCondLst>
                                        </p:cTn>
                                        <p:tgtEl>
                                          <p:spTgt spid="123912"/>
                                        </p:tgtEl>
                                        <p:attrNameLst>
                                          <p:attrName>style.visibility</p:attrName>
                                        </p:attrNameLst>
                                      </p:cBhvr>
                                      <p:to>
                                        <p:strVal val="visible"/>
                                      </p:to>
                                    </p:set>
                                    <p:animEffect transition="in" filter="circle(out)">
                                      <p:cBhvr>
                                        <p:cTn id="16" dur="1000"/>
                                        <p:tgtEl>
                                          <p:spTgt spid="123912"/>
                                        </p:tgtEl>
                                      </p:cBhvr>
                                    </p:animEffect>
                                  </p:childTnLst>
                                </p:cTn>
                              </p:par>
                            </p:childTnLst>
                          </p:cTn>
                        </p:par>
                        <p:par>
                          <p:cTn id="17" fill="hold">
                            <p:stCondLst>
                              <p:cond delay="1000"/>
                            </p:stCondLst>
                            <p:childTnLst>
                              <p:par>
                                <p:cTn id="18" presetID="6" presetClass="entr" presetSubtype="32" fill="hold" grpId="0" nodeType="afterEffect">
                                  <p:stCondLst>
                                    <p:cond delay="0"/>
                                  </p:stCondLst>
                                  <p:childTnLst>
                                    <p:set>
                                      <p:cBhvr>
                                        <p:cTn id="19" dur="1" fill="hold">
                                          <p:stCondLst>
                                            <p:cond delay="0"/>
                                          </p:stCondLst>
                                        </p:cTn>
                                        <p:tgtEl>
                                          <p:spTgt spid="123913"/>
                                        </p:tgtEl>
                                        <p:attrNameLst>
                                          <p:attrName>style.visibility</p:attrName>
                                        </p:attrNameLst>
                                      </p:cBhvr>
                                      <p:to>
                                        <p:strVal val="visible"/>
                                      </p:to>
                                    </p:set>
                                    <p:animEffect transition="in" filter="circle(out)">
                                      <p:cBhvr>
                                        <p:cTn id="20" dur="1000"/>
                                        <p:tgtEl>
                                          <p:spTgt spid="123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0" grpId="0" animBg="1"/>
      <p:bldP spid="123911" grpId="0" animBg="1"/>
      <p:bldP spid="123912" grpId="0" animBg="1"/>
      <p:bldP spid="123913"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fld id="{70D36E0E-571B-431F-A0A6-DC537CAC7B65}" type="slidenum">
              <a:rPr lang="en-US" altLang="zh-CN"/>
              <a:pPr/>
              <a:t>100</a:t>
            </a:fld>
            <a:endParaRPr lang="en-US" altLang="zh-CN"/>
          </a:p>
        </p:txBody>
      </p:sp>
      <p:sp>
        <p:nvSpPr>
          <p:cNvPr id="284674" name="Text Box 2"/>
          <p:cNvSpPr txBox="1">
            <a:spLocks noChangeArrowheads="1"/>
          </p:cNvSpPr>
          <p:nvPr/>
        </p:nvSpPr>
        <p:spPr bwMode="auto">
          <a:xfrm>
            <a:off x="71500" y="44624"/>
            <a:ext cx="8892988" cy="3624069"/>
          </a:xfrm>
          <a:prstGeom prst="rect">
            <a:avLst/>
          </a:prstGeom>
          <a:noFill/>
          <a:ln w="9525">
            <a:noFill/>
            <a:miter lim="800000"/>
            <a:headEnd/>
            <a:tailEnd/>
          </a:ln>
          <a:effectLst/>
        </p:spPr>
        <p:txBody>
          <a:bodyPr wrap="square">
            <a:spAutoFit/>
          </a:bodyPr>
          <a:lstStyle/>
          <a:p>
            <a:pPr marL="342900" indent="-342900">
              <a:lnSpc>
                <a:spcPct val="105000"/>
              </a:lnSpc>
              <a:spcBef>
                <a:spcPct val="10000"/>
              </a:spcBef>
              <a:buClr>
                <a:schemeClr val="tx2"/>
              </a:buClr>
              <a:buFontTx/>
              <a:buAutoNum type="arabicPeriod" startAt="2"/>
            </a:pPr>
            <a:r>
              <a:rPr kumimoji="1" lang="zh-CN" altLang="en-US" sz="3000" b="1" dirty="0">
                <a:latin typeface="Times New Roman" pitchFamily="18" charset="0"/>
                <a:ea typeface="仿宋_GB2312" pitchFamily="49" charset="-122"/>
              </a:rPr>
              <a:t>重复以下步骤</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直到 </a:t>
            </a:r>
            <a:r>
              <a:rPr kumimoji="1" lang="en-US" altLang="zh-CN" sz="3000" b="1" i="1" dirty="0">
                <a:latin typeface="Times New Roman" pitchFamily="18" charset="0"/>
                <a:ea typeface="仿宋_GB2312" pitchFamily="49" charset="-122"/>
              </a:rPr>
              <a:t>F </a:t>
            </a:r>
            <a:r>
              <a:rPr kumimoji="1" lang="zh-CN" altLang="en-US" sz="3000" b="1" dirty="0">
                <a:latin typeface="Times New Roman" pitchFamily="18" charset="0"/>
                <a:ea typeface="仿宋_GB2312" pitchFamily="49" charset="-122"/>
              </a:rPr>
              <a:t>中仅剩一棵树为止：</a:t>
            </a:r>
          </a:p>
          <a:p>
            <a:pPr marL="800100" lvl="1" indent="-342900">
              <a:lnSpc>
                <a:spcPct val="105000"/>
              </a:lnSpc>
              <a:spcBef>
                <a:spcPct val="10000"/>
              </a:spcBef>
              <a:buClr>
                <a:schemeClr val="tx2"/>
              </a:buClr>
              <a:buFontTx/>
              <a:buAutoNum type="alphaLcParenR"/>
            </a:pPr>
            <a:r>
              <a:rPr kumimoji="1" lang="zh-CN" altLang="en-US" sz="3000" b="1" dirty="0">
                <a:latin typeface="Times New Roman" pitchFamily="18" charset="0"/>
                <a:ea typeface="仿宋_GB2312" pitchFamily="49" charset="-122"/>
              </a:rPr>
              <a:t>在 </a:t>
            </a:r>
            <a:r>
              <a:rPr kumimoji="1" lang="en-US" altLang="zh-CN" sz="3000" b="1" i="1" dirty="0">
                <a:latin typeface="Times New Roman" pitchFamily="18" charset="0"/>
                <a:ea typeface="仿宋_GB2312" pitchFamily="49" charset="-122"/>
              </a:rPr>
              <a:t>F </a:t>
            </a:r>
            <a:r>
              <a:rPr kumimoji="1" lang="zh-CN" altLang="en-US" sz="3000" b="1" dirty="0">
                <a:latin typeface="Times New Roman" pitchFamily="18" charset="0"/>
                <a:ea typeface="仿宋_GB2312" pitchFamily="49" charset="-122"/>
              </a:rPr>
              <a:t>中选取两棵根结点的权值最小的扩充二叉树</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做为左、右子树构造一棵新的二叉树。置新的二叉树的根结点的权值为其左、右子树上根结点的权值之和。</a:t>
            </a:r>
          </a:p>
          <a:p>
            <a:pPr marL="800100" lvl="1" indent="-342900">
              <a:lnSpc>
                <a:spcPct val="105000"/>
              </a:lnSpc>
              <a:spcBef>
                <a:spcPct val="10000"/>
              </a:spcBef>
              <a:buClr>
                <a:schemeClr val="tx2"/>
              </a:buClr>
              <a:buFontTx/>
              <a:buAutoNum type="alphaLcParenR"/>
            </a:pPr>
            <a:r>
              <a:rPr kumimoji="1" lang="zh-CN" altLang="en-US" sz="3000" b="1" dirty="0">
                <a:latin typeface="Times New Roman" pitchFamily="18" charset="0"/>
                <a:ea typeface="仿宋_GB2312" pitchFamily="49" charset="-122"/>
              </a:rPr>
              <a:t>在 </a:t>
            </a:r>
            <a:r>
              <a:rPr kumimoji="1" lang="en-US" altLang="zh-CN" sz="3000" b="1" i="1" dirty="0">
                <a:latin typeface="Times New Roman" pitchFamily="18" charset="0"/>
                <a:ea typeface="仿宋_GB2312" pitchFamily="49" charset="-122"/>
              </a:rPr>
              <a:t>F </a:t>
            </a:r>
            <a:r>
              <a:rPr kumimoji="1" lang="zh-CN" altLang="en-US" sz="3000" b="1" dirty="0">
                <a:latin typeface="Times New Roman" pitchFamily="18" charset="0"/>
                <a:ea typeface="仿宋_GB2312" pitchFamily="49" charset="-122"/>
              </a:rPr>
              <a:t>中删去这两棵</a:t>
            </a:r>
            <a:r>
              <a:rPr kumimoji="1" lang="zh-CN" altLang="en-US" sz="3000" b="1" dirty="0" smtClean="0">
                <a:latin typeface="Times New Roman" pitchFamily="18" charset="0"/>
                <a:ea typeface="仿宋_GB2312" pitchFamily="49" charset="-122"/>
              </a:rPr>
              <a:t>二叉树，</a:t>
            </a:r>
          </a:p>
          <a:p>
            <a:pPr marL="800100" lvl="1" indent="-342900">
              <a:lnSpc>
                <a:spcPct val="105000"/>
              </a:lnSpc>
              <a:spcBef>
                <a:spcPct val="10000"/>
              </a:spcBef>
              <a:buClr>
                <a:schemeClr val="tx2"/>
              </a:buClr>
              <a:buFontTx/>
              <a:buAutoNum type="alphaLcParenR"/>
            </a:pPr>
            <a:r>
              <a:rPr kumimoji="1" lang="zh-CN" altLang="en-US" sz="3000" b="1" dirty="0" smtClean="0">
                <a:solidFill>
                  <a:srgbClr val="FFFF00"/>
                </a:solidFill>
                <a:latin typeface="Times New Roman" pitchFamily="18" charset="0"/>
                <a:ea typeface="仿宋_GB2312" pitchFamily="49" charset="-122"/>
              </a:rPr>
              <a:t>把新的二叉树加入 </a:t>
            </a:r>
            <a:r>
              <a:rPr kumimoji="1" lang="en-US" altLang="zh-CN" sz="3000" b="1" i="1" dirty="0" smtClean="0">
                <a:solidFill>
                  <a:srgbClr val="FFFF00"/>
                </a:solidFill>
                <a:latin typeface="Times New Roman" pitchFamily="18" charset="0"/>
                <a:ea typeface="仿宋_GB2312" pitchFamily="49" charset="-122"/>
              </a:rPr>
              <a:t>F</a:t>
            </a:r>
            <a:r>
              <a:rPr kumimoji="1" lang="zh-CN" altLang="en-US" sz="3000" b="1" dirty="0" smtClean="0">
                <a:solidFill>
                  <a:srgbClr val="FFFF00"/>
                </a:solidFill>
                <a:latin typeface="Times New Roman" pitchFamily="18" charset="0"/>
                <a:ea typeface="仿宋_GB2312" pitchFamily="49" charset="-122"/>
              </a:rPr>
              <a:t>。</a:t>
            </a:r>
            <a:endParaRPr kumimoji="1" lang="zh-CN" altLang="en-US" sz="3000" b="1" dirty="0">
              <a:solidFill>
                <a:srgbClr val="FFFF00"/>
              </a:solidFill>
              <a:latin typeface="Times New Roman" pitchFamily="18" charset="0"/>
              <a:ea typeface="仿宋_GB2312" pitchFamily="49" charset="-122"/>
            </a:endParaRPr>
          </a:p>
        </p:txBody>
      </p:sp>
      <p:grpSp>
        <p:nvGrpSpPr>
          <p:cNvPr id="5" name="组合 4"/>
          <p:cNvGrpSpPr/>
          <p:nvPr/>
        </p:nvGrpSpPr>
        <p:grpSpPr>
          <a:xfrm>
            <a:off x="179512" y="3744416"/>
            <a:ext cx="2544762" cy="2408238"/>
            <a:chOff x="5303838" y="441325"/>
            <a:chExt cx="2544762" cy="2408238"/>
          </a:xfrm>
        </p:grpSpPr>
        <p:sp>
          <p:nvSpPr>
            <p:cNvPr id="6" name="Line 4"/>
            <p:cNvSpPr>
              <a:spLocks noChangeShapeType="1"/>
            </p:cNvSpPr>
            <p:nvPr/>
          </p:nvSpPr>
          <p:spPr bwMode="auto">
            <a:xfrm>
              <a:off x="7208838" y="1554163"/>
              <a:ext cx="228600" cy="457200"/>
            </a:xfrm>
            <a:prstGeom prst="line">
              <a:avLst/>
            </a:prstGeom>
            <a:noFill/>
            <a:ln w="28575">
              <a:solidFill>
                <a:srgbClr val="009900"/>
              </a:solidFill>
              <a:round/>
              <a:headEnd/>
              <a:tailEnd/>
            </a:ln>
            <a:effectLst/>
          </p:spPr>
          <p:txBody>
            <a:bodyPr wrap="none" anchor="ctr"/>
            <a:lstStyle/>
            <a:p>
              <a:endParaRPr lang="zh-CN" altLang="en-US"/>
            </a:p>
          </p:txBody>
        </p:sp>
        <p:sp>
          <p:nvSpPr>
            <p:cNvPr id="7" name="Line 5"/>
            <p:cNvSpPr>
              <a:spLocks noChangeShapeType="1"/>
            </p:cNvSpPr>
            <p:nvPr/>
          </p:nvSpPr>
          <p:spPr bwMode="auto">
            <a:xfrm flipH="1">
              <a:off x="6827838" y="1554163"/>
              <a:ext cx="228600" cy="457200"/>
            </a:xfrm>
            <a:prstGeom prst="line">
              <a:avLst/>
            </a:prstGeom>
            <a:noFill/>
            <a:ln w="28575">
              <a:solidFill>
                <a:srgbClr val="009900"/>
              </a:solidFill>
              <a:round/>
              <a:headEnd/>
              <a:tailEnd/>
            </a:ln>
            <a:effectLst/>
          </p:spPr>
          <p:txBody>
            <a:bodyPr wrap="none" anchor="ctr"/>
            <a:lstStyle/>
            <a:p>
              <a:endParaRPr lang="zh-CN" altLang="en-US"/>
            </a:p>
          </p:txBody>
        </p:sp>
        <p:sp>
          <p:nvSpPr>
            <p:cNvPr id="8" name="Text Box 12"/>
            <p:cNvSpPr txBox="1">
              <a:spLocks noChangeArrowheads="1"/>
            </p:cNvSpPr>
            <p:nvPr/>
          </p:nvSpPr>
          <p:spPr bwMode="auto">
            <a:xfrm>
              <a:off x="5303838" y="441325"/>
              <a:ext cx="2544762" cy="579438"/>
            </a:xfrm>
            <a:prstGeom prst="rect">
              <a:avLst/>
            </a:prstGeom>
            <a:noFill/>
            <a:ln w="38100">
              <a:noFill/>
              <a:miter lim="800000"/>
              <a:headEnd/>
              <a:tailEnd/>
            </a:ln>
            <a:effectLst/>
          </p:spPr>
          <p:txBody>
            <a:bodyPr wrap="none" anchor="ctr">
              <a:spAutoFit/>
            </a:bodyPr>
            <a:lstStyle/>
            <a:p>
              <a:pPr algn="ctr"/>
              <a:r>
                <a:rPr kumimoji="1" lang="en-US" altLang="zh-CN" sz="3200" b="1" dirty="0">
                  <a:latin typeface="Times New Roman" pitchFamily="18" charset="0"/>
                </a:rPr>
                <a:t>F : {7} {5} {6}</a:t>
              </a:r>
              <a:endParaRPr kumimoji="1" lang="en-US" altLang="zh-CN" sz="2400" dirty="0">
                <a:latin typeface="Times New Roman" pitchFamily="18" charset="0"/>
              </a:endParaRPr>
            </a:p>
          </p:txBody>
        </p:sp>
        <p:sp>
          <p:nvSpPr>
            <p:cNvPr id="9" name="Rectangle 13"/>
            <p:cNvSpPr>
              <a:spLocks noChangeArrowheads="1"/>
            </p:cNvSpPr>
            <p:nvPr/>
          </p:nvSpPr>
          <p:spPr bwMode="auto">
            <a:xfrm>
              <a:off x="5532438" y="1249363"/>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10" name="Rectangle 14"/>
            <p:cNvSpPr>
              <a:spLocks noChangeArrowheads="1"/>
            </p:cNvSpPr>
            <p:nvPr/>
          </p:nvSpPr>
          <p:spPr bwMode="auto">
            <a:xfrm>
              <a:off x="6142038" y="1249363"/>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11" name="Rectangle 15"/>
            <p:cNvSpPr>
              <a:spLocks noChangeArrowheads="1"/>
            </p:cNvSpPr>
            <p:nvPr/>
          </p:nvSpPr>
          <p:spPr bwMode="auto">
            <a:xfrm>
              <a:off x="6599238" y="1935163"/>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12" name="Rectangle 16"/>
            <p:cNvSpPr>
              <a:spLocks noChangeArrowheads="1"/>
            </p:cNvSpPr>
            <p:nvPr/>
          </p:nvSpPr>
          <p:spPr bwMode="auto">
            <a:xfrm>
              <a:off x="7285038" y="1935163"/>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13" name="Oval 17"/>
            <p:cNvSpPr>
              <a:spLocks noChangeArrowheads="1"/>
            </p:cNvSpPr>
            <p:nvPr/>
          </p:nvSpPr>
          <p:spPr bwMode="auto">
            <a:xfrm>
              <a:off x="6904038" y="1173163"/>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14" name="Text Box 23"/>
            <p:cNvSpPr txBox="1">
              <a:spLocks noChangeArrowheads="1"/>
            </p:cNvSpPr>
            <p:nvPr/>
          </p:nvSpPr>
          <p:spPr bwMode="auto">
            <a:xfrm>
              <a:off x="5589588" y="2270125"/>
              <a:ext cx="2000250" cy="579438"/>
            </a:xfrm>
            <a:prstGeom prst="rect">
              <a:avLst/>
            </a:prstGeom>
            <a:noFill/>
            <a:ln w="38100">
              <a:noFill/>
              <a:miter lim="800000"/>
              <a:headEnd/>
              <a:tailEnd/>
            </a:ln>
            <a:effectLst/>
          </p:spPr>
          <p:txBody>
            <a:bodyPr wrap="none" anchor="ctr">
              <a:spAutoFit/>
            </a:bodyPr>
            <a:lstStyle/>
            <a:p>
              <a:pPr algn="ctr"/>
              <a:r>
                <a:rPr kumimoji="1" lang="zh-CN" altLang="en-US" sz="3200" dirty="0">
                  <a:solidFill>
                    <a:srgbClr val="FFFF00"/>
                  </a:solidFill>
                  <a:latin typeface="Times New Roman" pitchFamily="18" charset="0"/>
                  <a:ea typeface="隶书" pitchFamily="49" charset="-122"/>
                </a:rPr>
                <a:t>合并</a:t>
              </a:r>
              <a:r>
                <a:rPr kumimoji="1" lang="en-US" altLang="zh-CN" sz="2800" b="1" dirty="0">
                  <a:solidFill>
                    <a:srgbClr val="FFFF00"/>
                  </a:solidFill>
                  <a:latin typeface="Times New Roman" pitchFamily="18" charset="0"/>
                </a:rPr>
                <a:t>{2} {4}</a:t>
              </a:r>
              <a:endParaRPr kumimoji="1" lang="en-US" altLang="zh-CN" sz="2400" dirty="0">
                <a:solidFill>
                  <a:srgbClr val="FFFF00"/>
                </a:solidFill>
                <a:latin typeface="Times New Roman" pitchFamily="18" charset="0"/>
              </a:endParaRPr>
            </a:p>
          </p:txBody>
        </p:sp>
        <p:sp>
          <p:nvSpPr>
            <p:cNvPr id="15" name="Text Box 33"/>
            <p:cNvSpPr txBox="1">
              <a:spLocks noChangeArrowheads="1"/>
            </p:cNvSpPr>
            <p:nvPr/>
          </p:nvSpPr>
          <p:spPr bwMode="auto">
            <a:xfrm>
              <a:off x="5551488" y="1187450"/>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7</a:t>
              </a:r>
              <a:endParaRPr kumimoji="1" lang="en-US" altLang="zh-CN" sz="2400">
                <a:solidFill>
                  <a:srgbClr val="002060"/>
                </a:solidFill>
                <a:latin typeface="Times New Roman" pitchFamily="18" charset="0"/>
              </a:endParaRPr>
            </a:p>
          </p:txBody>
        </p:sp>
        <p:sp>
          <p:nvSpPr>
            <p:cNvPr id="16" name="Text Box 34"/>
            <p:cNvSpPr txBox="1">
              <a:spLocks noChangeArrowheads="1"/>
            </p:cNvSpPr>
            <p:nvPr/>
          </p:nvSpPr>
          <p:spPr bwMode="auto">
            <a:xfrm>
              <a:off x="6161088" y="1173163"/>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5</a:t>
              </a:r>
              <a:endParaRPr kumimoji="1" lang="en-US" altLang="zh-CN" sz="2400">
                <a:solidFill>
                  <a:srgbClr val="002060"/>
                </a:solidFill>
                <a:latin typeface="Times New Roman" pitchFamily="18" charset="0"/>
              </a:endParaRPr>
            </a:p>
          </p:txBody>
        </p:sp>
        <p:sp>
          <p:nvSpPr>
            <p:cNvPr id="17" name="Text Box 35"/>
            <p:cNvSpPr txBox="1">
              <a:spLocks noChangeArrowheads="1"/>
            </p:cNvSpPr>
            <p:nvPr/>
          </p:nvSpPr>
          <p:spPr bwMode="auto">
            <a:xfrm>
              <a:off x="6599238" y="1873250"/>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2</a:t>
              </a:r>
              <a:endParaRPr kumimoji="1" lang="en-US" altLang="zh-CN" sz="2400">
                <a:solidFill>
                  <a:srgbClr val="002060"/>
                </a:solidFill>
                <a:latin typeface="Times New Roman" pitchFamily="18" charset="0"/>
              </a:endParaRPr>
            </a:p>
          </p:txBody>
        </p:sp>
        <p:sp>
          <p:nvSpPr>
            <p:cNvPr id="18" name="Text Box 36"/>
            <p:cNvSpPr txBox="1">
              <a:spLocks noChangeArrowheads="1"/>
            </p:cNvSpPr>
            <p:nvPr/>
          </p:nvSpPr>
          <p:spPr bwMode="auto">
            <a:xfrm>
              <a:off x="7304088" y="1873250"/>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4</a:t>
              </a:r>
              <a:endParaRPr kumimoji="1" lang="en-US" altLang="zh-CN" sz="2400">
                <a:solidFill>
                  <a:srgbClr val="002060"/>
                </a:solidFill>
                <a:latin typeface="Times New Roman" pitchFamily="18" charset="0"/>
              </a:endParaRPr>
            </a:p>
          </p:txBody>
        </p:sp>
        <p:sp>
          <p:nvSpPr>
            <p:cNvPr id="19" name="Text Box 41"/>
            <p:cNvSpPr txBox="1">
              <a:spLocks noChangeArrowheads="1"/>
            </p:cNvSpPr>
            <p:nvPr/>
          </p:nvSpPr>
          <p:spPr bwMode="auto">
            <a:xfrm>
              <a:off x="6916738" y="1127125"/>
              <a:ext cx="361950" cy="519113"/>
            </a:xfrm>
            <a:prstGeom prst="rect">
              <a:avLst/>
            </a:prstGeom>
            <a:noFill/>
            <a:ln w="38100">
              <a:noFill/>
              <a:miter lim="800000"/>
              <a:headEnd/>
              <a:tailEnd/>
            </a:ln>
            <a:effectLst/>
          </p:spPr>
          <p:txBody>
            <a:bodyPr wrap="none" anchor="ctr">
              <a:spAutoFit/>
            </a:bodyPr>
            <a:lstStyle/>
            <a:p>
              <a:pPr algn="ctr"/>
              <a:r>
                <a:rPr kumimoji="1" lang="en-US" altLang="zh-CN" sz="2800" b="1" dirty="0">
                  <a:solidFill>
                    <a:srgbClr val="FF0000"/>
                  </a:solidFill>
                  <a:latin typeface="Times New Roman" pitchFamily="18" charset="0"/>
                </a:rPr>
                <a:t>6</a:t>
              </a:r>
              <a:endParaRPr kumimoji="1" lang="en-US" altLang="zh-CN" sz="2400" dirty="0">
                <a:solidFill>
                  <a:srgbClr val="FF0000"/>
                </a:solidFill>
                <a:latin typeface="Times New Roman" pitchFamily="18" charset="0"/>
              </a:endParaRPr>
            </a:p>
          </p:txBody>
        </p:sp>
      </p:grpSp>
      <p:grpSp>
        <p:nvGrpSpPr>
          <p:cNvPr id="20" name="组合 19"/>
          <p:cNvGrpSpPr/>
          <p:nvPr/>
        </p:nvGrpSpPr>
        <p:grpSpPr>
          <a:xfrm>
            <a:off x="3203848" y="3501008"/>
            <a:ext cx="2224087" cy="2955702"/>
            <a:chOff x="1277938" y="3094261"/>
            <a:chExt cx="2224087" cy="2955702"/>
          </a:xfrm>
        </p:grpSpPr>
        <p:sp>
          <p:nvSpPr>
            <p:cNvPr id="21" name="Line 2"/>
            <p:cNvSpPr>
              <a:spLocks noChangeShapeType="1"/>
            </p:cNvSpPr>
            <p:nvPr/>
          </p:nvSpPr>
          <p:spPr bwMode="auto">
            <a:xfrm flipH="1">
              <a:off x="2332038" y="4068763"/>
              <a:ext cx="2286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2" name="Line 3"/>
            <p:cNvSpPr>
              <a:spLocks noChangeShapeType="1"/>
            </p:cNvSpPr>
            <p:nvPr/>
          </p:nvSpPr>
          <p:spPr bwMode="auto">
            <a:xfrm>
              <a:off x="2713038" y="4068763"/>
              <a:ext cx="2286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3" name="Text Box 24"/>
            <p:cNvSpPr txBox="1">
              <a:spLocks noChangeArrowheads="1"/>
            </p:cNvSpPr>
            <p:nvPr/>
          </p:nvSpPr>
          <p:spPr bwMode="auto">
            <a:xfrm>
              <a:off x="1277938" y="3094261"/>
              <a:ext cx="2224087" cy="579438"/>
            </a:xfrm>
            <a:prstGeom prst="rect">
              <a:avLst/>
            </a:prstGeom>
            <a:noFill/>
            <a:ln w="38100">
              <a:noFill/>
              <a:miter lim="800000"/>
              <a:headEnd/>
              <a:tailEnd/>
            </a:ln>
            <a:effectLst/>
          </p:spPr>
          <p:txBody>
            <a:bodyPr wrap="none" anchor="ctr">
              <a:spAutoFit/>
            </a:bodyPr>
            <a:lstStyle/>
            <a:p>
              <a:pPr algn="ctr"/>
              <a:r>
                <a:rPr kumimoji="1" lang="en-US" altLang="zh-CN" sz="3200" b="1" dirty="0">
                  <a:latin typeface="Times New Roman" pitchFamily="18" charset="0"/>
                </a:rPr>
                <a:t>F : {7} {11} </a:t>
              </a:r>
              <a:endParaRPr kumimoji="1" lang="en-US" altLang="zh-CN" sz="2400" dirty="0">
                <a:latin typeface="Times New Roman" pitchFamily="18" charset="0"/>
              </a:endParaRPr>
            </a:p>
          </p:txBody>
        </p:sp>
        <p:sp>
          <p:nvSpPr>
            <p:cNvPr id="24" name="Line 25"/>
            <p:cNvSpPr>
              <a:spLocks noChangeShapeType="1"/>
            </p:cNvSpPr>
            <p:nvPr/>
          </p:nvSpPr>
          <p:spPr bwMode="auto">
            <a:xfrm>
              <a:off x="3094038" y="4830763"/>
              <a:ext cx="2286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5" name="Line 26"/>
            <p:cNvSpPr>
              <a:spLocks noChangeShapeType="1"/>
            </p:cNvSpPr>
            <p:nvPr/>
          </p:nvSpPr>
          <p:spPr bwMode="auto">
            <a:xfrm flipH="1">
              <a:off x="2713038" y="4740275"/>
              <a:ext cx="2286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6" name="Rectangle 27"/>
            <p:cNvSpPr>
              <a:spLocks noChangeArrowheads="1"/>
            </p:cNvSpPr>
            <p:nvPr/>
          </p:nvSpPr>
          <p:spPr bwMode="auto">
            <a:xfrm>
              <a:off x="1417638" y="4373563"/>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7" name="Rectangle 28"/>
            <p:cNvSpPr>
              <a:spLocks noChangeArrowheads="1"/>
            </p:cNvSpPr>
            <p:nvPr/>
          </p:nvSpPr>
          <p:spPr bwMode="auto">
            <a:xfrm>
              <a:off x="2103438" y="4373563"/>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 name="Rectangle 29"/>
            <p:cNvSpPr>
              <a:spLocks noChangeArrowheads="1"/>
            </p:cNvSpPr>
            <p:nvPr/>
          </p:nvSpPr>
          <p:spPr bwMode="auto">
            <a:xfrm>
              <a:off x="2484438" y="5121275"/>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9" name="Rectangle 30"/>
            <p:cNvSpPr>
              <a:spLocks noChangeArrowheads="1"/>
            </p:cNvSpPr>
            <p:nvPr/>
          </p:nvSpPr>
          <p:spPr bwMode="auto">
            <a:xfrm>
              <a:off x="3094038" y="5121275"/>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0" name="Oval 31"/>
            <p:cNvSpPr>
              <a:spLocks noChangeArrowheads="1"/>
            </p:cNvSpPr>
            <p:nvPr/>
          </p:nvSpPr>
          <p:spPr bwMode="auto">
            <a:xfrm>
              <a:off x="2789238" y="4359275"/>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1" name="Oval 32"/>
            <p:cNvSpPr>
              <a:spLocks noChangeArrowheads="1"/>
            </p:cNvSpPr>
            <p:nvPr/>
          </p:nvSpPr>
          <p:spPr bwMode="auto">
            <a:xfrm>
              <a:off x="2408238" y="3687763"/>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2" name="Text Box 37"/>
            <p:cNvSpPr txBox="1">
              <a:spLocks noChangeArrowheads="1"/>
            </p:cNvSpPr>
            <p:nvPr/>
          </p:nvSpPr>
          <p:spPr bwMode="auto">
            <a:xfrm>
              <a:off x="1436688" y="4295775"/>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7</a:t>
              </a:r>
              <a:endParaRPr kumimoji="1" lang="en-US" altLang="zh-CN" sz="2400">
                <a:solidFill>
                  <a:srgbClr val="002060"/>
                </a:solidFill>
                <a:latin typeface="Times New Roman" pitchFamily="18" charset="0"/>
              </a:endParaRPr>
            </a:p>
          </p:txBody>
        </p:sp>
        <p:sp>
          <p:nvSpPr>
            <p:cNvPr id="33" name="Text Box 38"/>
            <p:cNvSpPr txBox="1">
              <a:spLocks noChangeArrowheads="1"/>
            </p:cNvSpPr>
            <p:nvPr/>
          </p:nvSpPr>
          <p:spPr bwMode="auto">
            <a:xfrm>
              <a:off x="2122488" y="4295775"/>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5</a:t>
              </a:r>
              <a:endParaRPr kumimoji="1" lang="en-US" altLang="zh-CN" sz="2400">
                <a:solidFill>
                  <a:srgbClr val="002060"/>
                </a:solidFill>
                <a:latin typeface="Times New Roman" pitchFamily="18" charset="0"/>
              </a:endParaRPr>
            </a:p>
          </p:txBody>
        </p:sp>
        <p:sp>
          <p:nvSpPr>
            <p:cNvPr id="34" name="Text Box 39"/>
            <p:cNvSpPr txBox="1">
              <a:spLocks noChangeArrowheads="1"/>
            </p:cNvSpPr>
            <p:nvPr/>
          </p:nvSpPr>
          <p:spPr bwMode="auto">
            <a:xfrm>
              <a:off x="2484438" y="5059363"/>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2</a:t>
              </a:r>
              <a:endParaRPr kumimoji="1" lang="en-US" altLang="zh-CN" sz="2400">
                <a:solidFill>
                  <a:srgbClr val="002060"/>
                </a:solidFill>
                <a:latin typeface="Times New Roman" pitchFamily="18" charset="0"/>
              </a:endParaRPr>
            </a:p>
          </p:txBody>
        </p:sp>
        <p:sp>
          <p:nvSpPr>
            <p:cNvPr id="35" name="Text Box 40"/>
            <p:cNvSpPr txBox="1">
              <a:spLocks noChangeArrowheads="1"/>
            </p:cNvSpPr>
            <p:nvPr/>
          </p:nvSpPr>
          <p:spPr bwMode="auto">
            <a:xfrm>
              <a:off x="3113088" y="5059363"/>
              <a:ext cx="361950" cy="519113"/>
            </a:xfrm>
            <a:prstGeom prst="rect">
              <a:avLst/>
            </a:prstGeom>
            <a:noFill/>
            <a:ln w="38100">
              <a:noFill/>
              <a:miter lim="800000"/>
              <a:headEnd/>
              <a:tailEnd/>
            </a:ln>
            <a:effectLst/>
          </p:spPr>
          <p:txBody>
            <a:bodyPr wrap="none" anchor="ctr">
              <a:spAutoFit/>
            </a:bodyPr>
            <a:lstStyle/>
            <a:p>
              <a:pPr algn="ctr"/>
              <a:r>
                <a:rPr kumimoji="1" lang="en-US" altLang="zh-CN" sz="2800" b="1" dirty="0">
                  <a:solidFill>
                    <a:srgbClr val="002060"/>
                  </a:solidFill>
                  <a:latin typeface="Times New Roman" pitchFamily="18" charset="0"/>
                </a:rPr>
                <a:t>4</a:t>
              </a:r>
              <a:endParaRPr kumimoji="1" lang="en-US" altLang="zh-CN" sz="2400" dirty="0">
                <a:solidFill>
                  <a:srgbClr val="002060"/>
                </a:solidFill>
                <a:latin typeface="Times New Roman" pitchFamily="18" charset="0"/>
              </a:endParaRPr>
            </a:p>
          </p:txBody>
        </p:sp>
        <p:sp>
          <p:nvSpPr>
            <p:cNvPr id="36" name="Text Box 42"/>
            <p:cNvSpPr txBox="1">
              <a:spLocks noChangeArrowheads="1"/>
            </p:cNvSpPr>
            <p:nvPr/>
          </p:nvSpPr>
          <p:spPr bwMode="auto">
            <a:xfrm>
              <a:off x="2713038" y="4311650"/>
              <a:ext cx="527050" cy="519113"/>
            </a:xfrm>
            <a:prstGeom prst="rect">
              <a:avLst/>
            </a:prstGeom>
            <a:noFill/>
            <a:ln w="38100">
              <a:noFill/>
              <a:miter lim="800000"/>
              <a:headEnd/>
              <a:tailEnd/>
            </a:ln>
            <a:effectLst/>
          </p:spPr>
          <p:txBody>
            <a:bodyPr anchor="ctr">
              <a:spAutoFit/>
            </a:bodyPr>
            <a:lstStyle/>
            <a:p>
              <a:pPr algn="ctr"/>
              <a:r>
                <a:rPr kumimoji="1" lang="en-US" altLang="zh-CN" sz="2800" b="1" dirty="0">
                  <a:solidFill>
                    <a:srgbClr val="FF0000"/>
                  </a:solidFill>
                  <a:latin typeface="Times New Roman" pitchFamily="18" charset="0"/>
                </a:rPr>
                <a:t>6</a:t>
              </a:r>
              <a:endParaRPr kumimoji="1" lang="en-US" altLang="zh-CN" sz="2400" dirty="0">
                <a:solidFill>
                  <a:srgbClr val="FF0000"/>
                </a:solidFill>
                <a:latin typeface="Times New Roman" pitchFamily="18" charset="0"/>
              </a:endParaRPr>
            </a:p>
          </p:txBody>
        </p:sp>
        <p:sp>
          <p:nvSpPr>
            <p:cNvPr id="37" name="Text Box 43"/>
            <p:cNvSpPr txBox="1">
              <a:spLocks noChangeArrowheads="1"/>
            </p:cNvSpPr>
            <p:nvPr/>
          </p:nvSpPr>
          <p:spPr bwMode="auto">
            <a:xfrm>
              <a:off x="2332038" y="3625850"/>
              <a:ext cx="615950" cy="519113"/>
            </a:xfrm>
            <a:prstGeom prst="rect">
              <a:avLst/>
            </a:prstGeom>
            <a:noFill/>
            <a:ln w="38100">
              <a:noFill/>
              <a:miter lim="800000"/>
              <a:headEnd/>
              <a:tailEnd/>
            </a:ln>
            <a:effectLst/>
          </p:spPr>
          <p:txBody>
            <a:bodyPr anchor="ctr">
              <a:spAutoFit/>
            </a:bodyPr>
            <a:lstStyle/>
            <a:p>
              <a:pPr algn="ctr"/>
              <a:r>
                <a:rPr kumimoji="1" lang="en-US" altLang="zh-CN" sz="2800" b="1" dirty="0">
                  <a:solidFill>
                    <a:srgbClr val="FF0000"/>
                  </a:solidFill>
                  <a:latin typeface="Times New Roman" pitchFamily="18" charset="0"/>
                </a:rPr>
                <a:t>11</a:t>
              </a:r>
              <a:endParaRPr kumimoji="1" lang="en-US" altLang="zh-CN" sz="2400" dirty="0">
                <a:solidFill>
                  <a:srgbClr val="FF0000"/>
                </a:solidFill>
                <a:latin typeface="Times New Roman" pitchFamily="18" charset="0"/>
              </a:endParaRPr>
            </a:p>
          </p:txBody>
        </p:sp>
        <p:sp>
          <p:nvSpPr>
            <p:cNvPr id="38" name="Text Box 44"/>
            <p:cNvSpPr txBox="1">
              <a:spLocks noChangeArrowheads="1"/>
            </p:cNvSpPr>
            <p:nvPr/>
          </p:nvSpPr>
          <p:spPr bwMode="auto">
            <a:xfrm>
              <a:off x="1493838" y="5470525"/>
              <a:ext cx="2000250" cy="579438"/>
            </a:xfrm>
            <a:prstGeom prst="rect">
              <a:avLst/>
            </a:prstGeom>
            <a:noFill/>
            <a:ln w="38100">
              <a:noFill/>
              <a:miter lim="800000"/>
              <a:headEnd/>
              <a:tailEnd/>
            </a:ln>
            <a:effectLst/>
          </p:spPr>
          <p:txBody>
            <a:bodyPr wrap="none" anchor="ctr">
              <a:spAutoFit/>
            </a:bodyPr>
            <a:lstStyle/>
            <a:p>
              <a:pPr algn="ctr"/>
              <a:r>
                <a:rPr kumimoji="1" lang="zh-CN" altLang="en-US" sz="3200" dirty="0">
                  <a:solidFill>
                    <a:srgbClr val="FFFF00"/>
                  </a:solidFill>
                  <a:latin typeface="Times New Roman" pitchFamily="18" charset="0"/>
                  <a:ea typeface="隶书" pitchFamily="49" charset="-122"/>
                </a:rPr>
                <a:t>合并</a:t>
              </a:r>
              <a:r>
                <a:rPr kumimoji="1" lang="en-US" altLang="zh-CN" sz="2800" b="1" dirty="0">
                  <a:solidFill>
                    <a:srgbClr val="FFFF00"/>
                  </a:solidFill>
                  <a:latin typeface="Times New Roman" pitchFamily="18" charset="0"/>
                </a:rPr>
                <a:t>{5} {6}</a:t>
              </a:r>
              <a:endParaRPr kumimoji="1" lang="en-US" altLang="zh-CN" sz="2400" dirty="0">
                <a:solidFill>
                  <a:srgbClr val="FFFF00"/>
                </a:solidFill>
                <a:latin typeface="Times New Roman" pitchFamily="18" charset="0"/>
              </a:endParaRPr>
            </a:p>
          </p:txBody>
        </p:sp>
      </p:grpSp>
      <p:grpSp>
        <p:nvGrpSpPr>
          <p:cNvPr id="39" name="组合 38"/>
          <p:cNvGrpSpPr/>
          <p:nvPr/>
        </p:nvGrpSpPr>
        <p:grpSpPr>
          <a:xfrm>
            <a:off x="6228184" y="2600908"/>
            <a:ext cx="2187910" cy="3861048"/>
            <a:chOff x="5630528" y="2925763"/>
            <a:chExt cx="2187910" cy="3861048"/>
          </a:xfrm>
        </p:grpSpPr>
        <p:sp>
          <p:nvSpPr>
            <p:cNvPr id="40" name="Text Box 45"/>
            <p:cNvSpPr txBox="1">
              <a:spLocks noChangeArrowheads="1"/>
            </p:cNvSpPr>
            <p:nvPr/>
          </p:nvSpPr>
          <p:spPr bwMode="auto">
            <a:xfrm>
              <a:off x="5829300" y="2925763"/>
              <a:ext cx="1598612" cy="579438"/>
            </a:xfrm>
            <a:prstGeom prst="rect">
              <a:avLst/>
            </a:prstGeom>
            <a:noFill/>
            <a:ln w="38100">
              <a:noFill/>
              <a:miter lim="800000"/>
              <a:headEnd/>
              <a:tailEnd/>
            </a:ln>
            <a:effectLst/>
          </p:spPr>
          <p:txBody>
            <a:bodyPr wrap="none" anchor="ctr">
              <a:spAutoFit/>
            </a:bodyPr>
            <a:lstStyle/>
            <a:p>
              <a:pPr algn="ctr"/>
              <a:r>
                <a:rPr kumimoji="1" lang="en-US" altLang="zh-CN" sz="3200" b="1" dirty="0">
                  <a:latin typeface="Times New Roman" pitchFamily="18" charset="0"/>
                </a:rPr>
                <a:t>F : {18} </a:t>
              </a:r>
              <a:endParaRPr kumimoji="1" lang="en-US" altLang="zh-CN" sz="2400" dirty="0">
                <a:latin typeface="Times New Roman" pitchFamily="18" charset="0"/>
              </a:endParaRPr>
            </a:p>
          </p:txBody>
        </p:sp>
        <p:sp>
          <p:nvSpPr>
            <p:cNvPr id="41" name="Line 46"/>
            <p:cNvSpPr>
              <a:spLocks noChangeShapeType="1"/>
            </p:cNvSpPr>
            <p:nvPr/>
          </p:nvSpPr>
          <p:spPr bwMode="auto">
            <a:xfrm flipH="1">
              <a:off x="6218238" y="4068763"/>
              <a:ext cx="2286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42" name="Line 47"/>
            <p:cNvSpPr>
              <a:spLocks noChangeShapeType="1"/>
            </p:cNvSpPr>
            <p:nvPr/>
          </p:nvSpPr>
          <p:spPr bwMode="auto">
            <a:xfrm>
              <a:off x="6599238" y="3992563"/>
              <a:ext cx="2286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43" name="Line 48"/>
            <p:cNvSpPr>
              <a:spLocks noChangeShapeType="1"/>
            </p:cNvSpPr>
            <p:nvPr/>
          </p:nvSpPr>
          <p:spPr bwMode="auto">
            <a:xfrm>
              <a:off x="6980238" y="4754563"/>
              <a:ext cx="2286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44" name="Line 49"/>
            <p:cNvSpPr>
              <a:spLocks noChangeShapeType="1"/>
            </p:cNvSpPr>
            <p:nvPr/>
          </p:nvSpPr>
          <p:spPr bwMode="auto">
            <a:xfrm flipH="1">
              <a:off x="6599238" y="4740275"/>
              <a:ext cx="2286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45" name="Rectangle 50"/>
            <p:cNvSpPr>
              <a:spLocks noChangeArrowheads="1"/>
            </p:cNvSpPr>
            <p:nvPr/>
          </p:nvSpPr>
          <p:spPr bwMode="auto">
            <a:xfrm>
              <a:off x="5989638" y="4373563"/>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46" name="Rectangle 51"/>
            <p:cNvSpPr>
              <a:spLocks noChangeArrowheads="1"/>
            </p:cNvSpPr>
            <p:nvPr/>
          </p:nvSpPr>
          <p:spPr bwMode="auto">
            <a:xfrm>
              <a:off x="6370638" y="5121275"/>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47" name="Oval 52"/>
            <p:cNvSpPr>
              <a:spLocks noChangeArrowheads="1"/>
            </p:cNvSpPr>
            <p:nvPr/>
          </p:nvSpPr>
          <p:spPr bwMode="auto">
            <a:xfrm>
              <a:off x="6675438" y="4359275"/>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48" name="Oval 53"/>
            <p:cNvSpPr>
              <a:spLocks noChangeArrowheads="1"/>
            </p:cNvSpPr>
            <p:nvPr/>
          </p:nvSpPr>
          <p:spPr bwMode="auto">
            <a:xfrm>
              <a:off x="6294438" y="3687763"/>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49" name="Text Box 54"/>
            <p:cNvSpPr txBox="1">
              <a:spLocks noChangeArrowheads="1"/>
            </p:cNvSpPr>
            <p:nvPr/>
          </p:nvSpPr>
          <p:spPr bwMode="auto">
            <a:xfrm>
              <a:off x="6370638" y="5059363"/>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5</a:t>
              </a:r>
              <a:endParaRPr kumimoji="1" lang="en-US" altLang="zh-CN" sz="2400">
                <a:solidFill>
                  <a:srgbClr val="002060"/>
                </a:solidFill>
                <a:latin typeface="Times New Roman" pitchFamily="18" charset="0"/>
              </a:endParaRPr>
            </a:p>
          </p:txBody>
        </p:sp>
        <p:sp>
          <p:nvSpPr>
            <p:cNvPr id="50" name="Text Box 55"/>
            <p:cNvSpPr txBox="1">
              <a:spLocks noChangeArrowheads="1"/>
            </p:cNvSpPr>
            <p:nvPr/>
          </p:nvSpPr>
          <p:spPr bwMode="auto">
            <a:xfrm>
              <a:off x="5630528" y="6202036"/>
              <a:ext cx="2178225" cy="584775"/>
            </a:xfrm>
            <a:prstGeom prst="rect">
              <a:avLst/>
            </a:prstGeom>
            <a:noFill/>
            <a:ln w="38100">
              <a:noFill/>
              <a:miter lim="800000"/>
              <a:headEnd/>
              <a:tailEnd/>
            </a:ln>
            <a:effectLst/>
          </p:spPr>
          <p:txBody>
            <a:bodyPr wrap="none" anchor="ctr">
              <a:spAutoFit/>
            </a:bodyPr>
            <a:lstStyle/>
            <a:p>
              <a:pPr algn="ctr"/>
              <a:r>
                <a:rPr kumimoji="1" lang="zh-CN" altLang="en-US" sz="3200" dirty="0">
                  <a:solidFill>
                    <a:srgbClr val="FFFF00"/>
                  </a:solidFill>
                  <a:latin typeface="Times New Roman" pitchFamily="18" charset="0"/>
                  <a:ea typeface="隶书" pitchFamily="49" charset="-122"/>
                </a:rPr>
                <a:t>合并</a:t>
              </a:r>
              <a:r>
                <a:rPr kumimoji="1" lang="en-US" altLang="zh-CN" sz="2800" b="1" dirty="0" smtClean="0">
                  <a:solidFill>
                    <a:srgbClr val="FFFF00"/>
                  </a:solidFill>
                  <a:latin typeface="Times New Roman" pitchFamily="18" charset="0"/>
                </a:rPr>
                <a:t>{7} {11}</a:t>
              </a:r>
              <a:endParaRPr kumimoji="1" lang="en-US" altLang="zh-CN" sz="2400" dirty="0">
                <a:solidFill>
                  <a:srgbClr val="FFFF00"/>
                </a:solidFill>
                <a:latin typeface="Times New Roman" pitchFamily="18" charset="0"/>
              </a:endParaRPr>
            </a:p>
          </p:txBody>
        </p:sp>
        <p:sp>
          <p:nvSpPr>
            <p:cNvPr id="51" name="Line 56"/>
            <p:cNvSpPr>
              <a:spLocks noChangeShapeType="1"/>
            </p:cNvSpPr>
            <p:nvPr/>
          </p:nvSpPr>
          <p:spPr bwMode="auto">
            <a:xfrm>
              <a:off x="7342188" y="5440363"/>
              <a:ext cx="2286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52" name="Line 57"/>
            <p:cNvSpPr>
              <a:spLocks noChangeShapeType="1"/>
            </p:cNvSpPr>
            <p:nvPr/>
          </p:nvSpPr>
          <p:spPr bwMode="auto">
            <a:xfrm flipH="1">
              <a:off x="6961188" y="5440363"/>
              <a:ext cx="2286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53" name="Rectangle 58"/>
            <p:cNvSpPr>
              <a:spLocks noChangeArrowheads="1"/>
            </p:cNvSpPr>
            <p:nvPr/>
          </p:nvSpPr>
          <p:spPr bwMode="auto">
            <a:xfrm>
              <a:off x="6732588" y="5821363"/>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54" name="Rectangle 59"/>
            <p:cNvSpPr>
              <a:spLocks noChangeArrowheads="1"/>
            </p:cNvSpPr>
            <p:nvPr/>
          </p:nvSpPr>
          <p:spPr bwMode="auto">
            <a:xfrm>
              <a:off x="7437438" y="5821363"/>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55" name="Oval 60"/>
            <p:cNvSpPr>
              <a:spLocks noChangeArrowheads="1"/>
            </p:cNvSpPr>
            <p:nvPr/>
          </p:nvSpPr>
          <p:spPr bwMode="auto">
            <a:xfrm>
              <a:off x="7037388" y="5059363"/>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56" name="Text Box 61"/>
            <p:cNvSpPr txBox="1">
              <a:spLocks noChangeArrowheads="1"/>
            </p:cNvSpPr>
            <p:nvPr/>
          </p:nvSpPr>
          <p:spPr bwMode="auto">
            <a:xfrm>
              <a:off x="6732588" y="5759450"/>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2</a:t>
              </a:r>
              <a:endParaRPr kumimoji="1" lang="en-US" altLang="zh-CN" sz="2400">
                <a:solidFill>
                  <a:srgbClr val="002060"/>
                </a:solidFill>
                <a:latin typeface="Times New Roman" pitchFamily="18" charset="0"/>
              </a:endParaRPr>
            </a:p>
          </p:txBody>
        </p:sp>
        <p:sp>
          <p:nvSpPr>
            <p:cNvPr id="57" name="Text Box 62"/>
            <p:cNvSpPr txBox="1">
              <a:spLocks noChangeArrowheads="1"/>
            </p:cNvSpPr>
            <p:nvPr/>
          </p:nvSpPr>
          <p:spPr bwMode="auto">
            <a:xfrm>
              <a:off x="5989638" y="4297363"/>
              <a:ext cx="361950" cy="519113"/>
            </a:xfrm>
            <a:prstGeom prst="rect">
              <a:avLst/>
            </a:prstGeom>
            <a:noFill/>
            <a:ln w="38100">
              <a:noFill/>
              <a:miter lim="800000"/>
              <a:headEnd/>
              <a:tailEnd/>
            </a:ln>
            <a:effectLst/>
          </p:spPr>
          <p:txBody>
            <a:bodyPr wrap="none" anchor="ctr">
              <a:spAutoFit/>
            </a:bodyPr>
            <a:lstStyle/>
            <a:p>
              <a:pPr algn="ctr"/>
              <a:r>
                <a:rPr kumimoji="1" lang="en-US" altLang="zh-CN" sz="2800" b="1" dirty="0">
                  <a:solidFill>
                    <a:srgbClr val="002060"/>
                  </a:solidFill>
                  <a:latin typeface="Times New Roman" pitchFamily="18" charset="0"/>
                </a:rPr>
                <a:t>7</a:t>
              </a:r>
              <a:endParaRPr kumimoji="1" lang="en-US" altLang="zh-CN" sz="2400" dirty="0">
                <a:solidFill>
                  <a:srgbClr val="002060"/>
                </a:solidFill>
                <a:latin typeface="Times New Roman" pitchFamily="18" charset="0"/>
              </a:endParaRPr>
            </a:p>
          </p:txBody>
        </p:sp>
        <p:sp>
          <p:nvSpPr>
            <p:cNvPr id="58" name="Text Box 63"/>
            <p:cNvSpPr txBox="1">
              <a:spLocks noChangeArrowheads="1"/>
            </p:cNvSpPr>
            <p:nvPr/>
          </p:nvSpPr>
          <p:spPr bwMode="auto">
            <a:xfrm>
              <a:off x="7456488" y="5759450"/>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4</a:t>
              </a:r>
              <a:endParaRPr kumimoji="1" lang="en-US" altLang="zh-CN" sz="2400">
                <a:solidFill>
                  <a:srgbClr val="002060"/>
                </a:solidFill>
                <a:latin typeface="Times New Roman" pitchFamily="18" charset="0"/>
              </a:endParaRPr>
            </a:p>
          </p:txBody>
        </p:sp>
        <p:sp>
          <p:nvSpPr>
            <p:cNvPr id="59" name="Text Box 64"/>
            <p:cNvSpPr txBox="1">
              <a:spLocks noChangeArrowheads="1"/>
            </p:cNvSpPr>
            <p:nvPr/>
          </p:nvSpPr>
          <p:spPr bwMode="auto">
            <a:xfrm>
              <a:off x="6986588" y="4997450"/>
              <a:ext cx="527050" cy="519113"/>
            </a:xfrm>
            <a:prstGeom prst="rect">
              <a:avLst/>
            </a:prstGeom>
            <a:noFill/>
            <a:ln w="38100">
              <a:noFill/>
              <a:miter lim="800000"/>
              <a:headEnd/>
              <a:tailEnd/>
            </a:ln>
            <a:effectLst/>
          </p:spPr>
          <p:txBody>
            <a:bodyPr anchor="ctr">
              <a:spAutoFit/>
            </a:bodyPr>
            <a:lstStyle/>
            <a:p>
              <a:pPr algn="ctr"/>
              <a:r>
                <a:rPr kumimoji="1" lang="en-US" altLang="zh-CN" sz="2800" b="1" dirty="0">
                  <a:solidFill>
                    <a:srgbClr val="FF0000"/>
                  </a:solidFill>
                  <a:latin typeface="Times New Roman" pitchFamily="18" charset="0"/>
                </a:rPr>
                <a:t>6</a:t>
              </a:r>
              <a:endParaRPr kumimoji="1" lang="en-US" altLang="zh-CN" sz="2400" dirty="0">
                <a:solidFill>
                  <a:srgbClr val="FF0000"/>
                </a:solidFill>
                <a:latin typeface="Times New Roman" pitchFamily="18" charset="0"/>
              </a:endParaRPr>
            </a:p>
          </p:txBody>
        </p:sp>
        <p:sp>
          <p:nvSpPr>
            <p:cNvPr id="60" name="Text Box 65"/>
            <p:cNvSpPr txBox="1">
              <a:spLocks noChangeArrowheads="1"/>
            </p:cNvSpPr>
            <p:nvPr/>
          </p:nvSpPr>
          <p:spPr bwMode="auto">
            <a:xfrm>
              <a:off x="6605588" y="4311650"/>
              <a:ext cx="615950" cy="519113"/>
            </a:xfrm>
            <a:prstGeom prst="rect">
              <a:avLst/>
            </a:prstGeom>
            <a:noFill/>
            <a:ln w="38100">
              <a:noFill/>
              <a:miter lim="800000"/>
              <a:headEnd/>
              <a:tailEnd/>
            </a:ln>
            <a:effectLst/>
          </p:spPr>
          <p:txBody>
            <a:bodyPr anchor="ctr">
              <a:spAutoFit/>
            </a:bodyPr>
            <a:lstStyle/>
            <a:p>
              <a:pPr algn="ctr"/>
              <a:r>
                <a:rPr kumimoji="1" lang="en-US" altLang="zh-CN" sz="2800" b="1" dirty="0">
                  <a:solidFill>
                    <a:srgbClr val="FF0000"/>
                  </a:solidFill>
                  <a:latin typeface="Times New Roman" pitchFamily="18" charset="0"/>
                </a:rPr>
                <a:t>11</a:t>
              </a:r>
              <a:endParaRPr kumimoji="1" lang="en-US" altLang="zh-CN" sz="2400" dirty="0">
                <a:solidFill>
                  <a:srgbClr val="FF0000"/>
                </a:solidFill>
                <a:latin typeface="Times New Roman" pitchFamily="18" charset="0"/>
              </a:endParaRPr>
            </a:p>
          </p:txBody>
        </p:sp>
        <p:sp>
          <p:nvSpPr>
            <p:cNvPr id="61" name="Text Box 66"/>
            <p:cNvSpPr txBox="1">
              <a:spLocks noChangeArrowheads="1"/>
            </p:cNvSpPr>
            <p:nvPr/>
          </p:nvSpPr>
          <p:spPr bwMode="auto">
            <a:xfrm>
              <a:off x="6218238" y="3625850"/>
              <a:ext cx="615950" cy="519113"/>
            </a:xfrm>
            <a:prstGeom prst="rect">
              <a:avLst/>
            </a:prstGeom>
            <a:noFill/>
            <a:ln w="38100">
              <a:noFill/>
              <a:miter lim="800000"/>
              <a:headEnd/>
              <a:tailEnd/>
            </a:ln>
            <a:effectLst/>
          </p:spPr>
          <p:txBody>
            <a:bodyPr anchor="ctr">
              <a:spAutoFit/>
            </a:bodyPr>
            <a:lstStyle/>
            <a:p>
              <a:pPr algn="ctr"/>
              <a:r>
                <a:rPr kumimoji="1" lang="en-US" altLang="zh-CN" sz="2800" b="1" dirty="0">
                  <a:solidFill>
                    <a:srgbClr val="FF0000"/>
                  </a:solidFill>
                  <a:latin typeface="Times New Roman" pitchFamily="18" charset="0"/>
                </a:rPr>
                <a:t>18</a:t>
              </a:r>
              <a:endParaRPr kumimoji="1" lang="en-US" altLang="zh-CN" sz="2400" dirty="0">
                <a:solidFill>
                  <a:srgbClr val="FF0000"/>
                </a:solidFill>
                <a:latin typeface="Times New Roman" pitchFamily="18" charset="0"/>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blinds(horizontal)">
                                      <p:cBhvr>
                                        <p:cTn id="1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D70A912-7E01-4181-A9EE-D75164830F7B}" type="slidenum">
              <a:rPr lang="en-US" altLang="zh-CN" smtClean="0"/>
              <a:pPr/>
              <a:t>101</a:t>
            </a:fld>
            <a:endParaRPr lang="en-US" altLang="zh-CN"/>
          </a:p>
        </p:txBody>
      </p:sp>
      <p:sp>
        <p:nvSpPr>
          <p:cNvPr id="3" name="TextBox 2"/>
          <p:cNvSpPr txBox="1"/>
          <p:nvPr/>
        </p:nvSpPr>
        <p:spPr>
          <a:xfrm>
            <a:off x="299979" y="617499"/>
            <a:ext cx="8434503" cy="3416320"/>
          </a:xfrm>
          <a:prstGeom prst="rect">
            <a:avLst/>
          </a:prstGeom>
          <a:noFill/>
        </p:spPr>
        <p:txBody>
          <a:bodyPr wrap="square" rtlCol="0">
            <a:spAutoFit/>
          </a:bodyPr>
          <a:lstStyle/>
          <a:p>
            <a:r>
              <a:rPr lang="en-US" altLang="zh-CN" sz="3600" dirty="0" smtClean="0"/>
              <a:t>// Huffman</a:t>
            </a:r>
            <a:r>
              <a:rPr lang="zh-CN" altLang="en-US" sz="3600" dirty="0" smtClean="0"/>
              <a:t>树</a:t>
            </a:r>
            <a:endParaRPr lang="en-US" altLang="zh-CN" sz="3600" dirty="0" smtClean="0"/>
          </a:p>
          <a:p>
            <a:r>
              <a:rPr lang="en-US" altLang="zh-CN" sz="3600" dirty="0" err="1" smtClean="0"/>
              <a:t>typedef</a:t>
            </a:r>
            <a:r>
              <a:rPr lang="en-US" altLang="zh-CN" sz="3600" dirty="0" smtClean="0"/>
              <a:t> </a:t>
            </a:r>
            <a:r>
              <a:rPr lang="en-US" altLang="zh-CN" sz="3600" dirty="0" err="1" smtClean="0"/>
              <a:t>struct</a:t>
            </a:r>
            <a:r>
              <a:rPr lang="en-US" altLang="zh-CN" sz="3600" dirty="0" smtClean="0"/>
              <a:t>{</a:t>
            </a:r>
          </a:p>
          <a:p>
            <a:r>
              <a:rPr lang="en-US" altLang="zh-CN" sz="3600" dirty="0" smtClean="0"/>
              <a:t>  unsigned </a:t>
            </a:r>
            <a:r>
              <a:rPr lang="en-US" altLang="zh-CN" sz="3600" dirty="0" err="1" smtClean="0"/>
              <a:t>int</a:t>
            </a:r>
            <a:r>
              <a:rPr lang="en-US" altLang="zh-CN" sz="3600" dirty="0" smtClean="0"/>
              <a:t> weight; </a:t>
            </a:r>
          </a:p>
          <a:p>
            <a:r>
              <a:rPr lang="en-US" altLang="zh-CN" sz="3600" dirty="0" smtClean="0"/>
              <a:t>  unsigned </a:t>
            </a:r>
            <a:r>
              <a:rPr lang="en-US" altLang="zh-CN" sz="3600" dirty="0" err="1" smtClean="0"/>
              <a:t>int</a:t>
            </a:r>
            <a:r>
              <a:rPr lang="en-US" altLang="zh-CN" sz="3600" dirty="0" smtClean="0"/>
              <a:t> parent, </a:t>
            </a:r>
            <a:r>
              <a:rPr lang="en-US" altLang="zh-CN" sz="3600" dirty="0" err="1" smtClean="0"/>
              <a:t>lchild</a:t>
            </a:r>
            <a:r>
              <a:rPr lang="en-US" altLang="zh-CN" sz="3600" dirty="0" smtClean="0"/>
              <a:t>, </a:t>
            </a:r>
            <a:r>
              <a:rPr lang="en-US" altLang="zh-CN" sz="3600" dirty="0" err="1" smtClean="0"/>
              <a:t>rchild</a:t>
            </a:r>
            <a:r>
              <a:rPr lang="en-US" altLang="zh-CN" sz="3600" dirty="0" smtClean="0"/>
              <a:t>;</a:t>
            </a:r>
          </a:p>
          <a:p>
            <a:r>
              <a:rPr lang="en-US" altLang="zh-CN" sz="3600" dirty="0" smtClean="0"/>
              <a:t>}</a:t>
            </a:r>
            <a:r>
              <a:rPr lang="en-US" altLang="zh-CN" sz="3600" dirty="0" err="1" smtClean="0"/>
              <a:t>HTNode</a:t>
            </a:r>
            <a:r>
              <a:rPr lang="en-US" altLang="zh-CN" sz="3600" dirty="0" smtClean="0"/>
              <a:t>, *</a:t>
            </a:r>
            <a:r>
              <a:rPr lang="en-US" altLang="zh-CN" sz="3600" dirty="0" err="1" smtClean="0"/>
              <a:t>HuffmanTree</a:t>
            </a:r>
            <a:r>
              <a:rPr lang="en-US" altLang="zh-CN" sz="3600" dirty="0" smtClean="0"/>
              <a:t>;</a:t>
            </a:r>
          </a:p>
          <a:p>
            <a:r>
              <a:rPr lang="en-US" altLang="zh-CN" sz="3600" dirty="0" smtClean="0"/>
              <a:t>//</a:t>
            </a:r>
            <a:r>
              <a:rPr lang="zh-CN" altLang="en-US" sz="3600" dirty="0" smtClean="0"/>
              <a:t>利用动态分配数组存放</a:t>
            </a:r>
            <a:r>
              <a:rPr lang="en-US" altLang="zh-CN" sz="3600" dirty="0" smtClean="0"/>
              <a:t>Huffman</a:t>
            </a:r>
            <a:r>
              <a:rPr lang="zh-CN" altLang="en-US" sz="3600" dirty="0" smtClean="0"/>
              <a:t>树</a:t>
            </a:r>
            <a:endParaRPr lang="zh-CN" altLang="en-US" sz="3600" dirty="0"/>
          </a:p>
        </p:txBody>
      </p:sp>
    </p:spTree>
  </p:cSld>
  <p:clrMapOvr>
    <a:masterClrMapping/>
  </p:clrMapOvr>
  <p:transition>
    <p:wipe dir="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D70A912-7E01-4181-A9EE-D75164830F7B}" type="slidenum">
              <a:rPr lang="en-US" altLang="zh-CN" smtClean="0"/>
              <a:pPr/>
              <a:t>102</a:t>
            </a:fld>
            <a:endParaRPr lang="en-US" altLang="zh-CN"/>
          </a:p>
        </p:txBody>
      </p:sp>
      <p:sp>
        <p:nvSpPr>
          <p:cNvPr id="3" name="矩形 2"/>
          <p:cNvSpPr/>
          <p:nvPr/>
        </p:nvSpPr>
        <p:spPr>
          <a:xfrm>
            <a:off x="-72008" y="-66301"/>
            <a:ext cx="9648564" cy="6555642"/>
          </a:xfrm>
          <a:prstGeom prst="rect">
            <a:avLst/>
          </a:prstGeom>
        </p:spPr>
        <p:txBody>
          <a:bodyPr wrap="square">
            <a:spAutoFit/>
          </a:bodyPr>
          <a:lstStyle/>
          <a:p>
            <a:r>
              <a:rPr lang="en-US" altLang="zh-CN" sz="2800" dirty="0" smtClean="0"/>
              <a:t>void </a:t>
            </a:r>
            <a:r>
              <a:rPr lang="en-US" altLang="zh-CN" sz="2800" dirty="0" err="1" smtClean="0"/>
              <a:t>HuffmanCoding</a:t>
            </a:r>
            <a:r>
              <a:rPr lang="en-US" altLang="zh-CN" sz="2800" dirty="0" smtClean="0"/>
              <a:t>(</a:t>
            </a:r>
            <a:r>
              <a:rPr lang="en-US" altLang="zh-CN" sz="2800" dirty="0" err="1" smtClean="0"/>
              <a:t>HuffmanTree</a:t>
            </a:r>
            <a:r>
              <a:rPr lang="en-US" altLang="zh-CN" sz="2800" dirty="0" smtClean="0"/>
              <a:t> &amp;HT, </a:t>
            </a:r>
            <a:br>
              <a:rPr lang="en-US" altLang="zh-CN" sz="2800" dirty="0" smtClean="0"/>
            </a:br>
            <a:r>
              <a:rPr lang="en-US" altLang="zh-CN" sz="2800" dirty="0" smtClean="0"/>
              <a:t>  </a:t>
            </a:r>
            <a:r>
              <a:rPr lang="en-US" altLang="zh-CN" sz="2800" dirty="0" err="1" smtClean="0"/>
              <a:t>HuffmanCode</a:t>
            </a:r>
            <a:r>
              <a:rPr lang="en-US" altLang="zh-CN" sz="2800" dirty="0" smtClean="0"/>
              <a:t> &amp;HC, </a:t>
            </a:r>
            <a:r>
              <a:rPr lang="en-US" altLang="zh-CN" sz="2800" dirty="0" err="1" smtClean="0"/>
              <a:t>int</a:t>
            </a:r>
            <a:r>
              <a:rPr lang="en-US" altLang="zh-CN" sz="2800" dirty="0" smtClean="0"/>
              <a:t> *w, </a:t>
            </a:r>
            <a:r>
              <a:rPr lang="en-US" altLang="zh-CN" sz="2800" dirty="0" err="1" smtClean="0"/>
              <a:t>int</a:t>
            </a:r>
            <a:r>
              <a:rPr lang="en-US" altLang="zh-CN" sz="2800" dirty="0" smtClean="0"/>
              <a:t> n) {  // </a:t>
            </a:r>
            <a:r>
              <a:rPr lang="zh-CN" altLang="en-US" sz="2800" dirty="0" smtClean="0"/>
              <a:t>算法</a:t>
            </a:r>
            <a:r>
              <a:rPr lang="en-US" altLang="zh-CN" sz="2800" dirty="0" smtClean="0"/>
              <a:t>6.12</a:t>
            </a:r>
          </a:p>
          <a:p>
            <a:r>
              <a:rPr lang="en-US" altLang="zh-CN" sz="2800" dirty="0" smtClean="0"/>
              <a:t>  if (n&lt;=1) return;</a:t>
            </a:r>
          </a:p>
          <a:p>
            <a:r>
              <a:rPr lang="en-US" altLang="zh-CN" sz="2800" dirty="0" smtClean="0"/>
              <a:t>  </a:t>
            </a:r>
            <a:r>
              <a:rPr lang="en-US" altLang="zh-CN" sz="2800" dirty="0" smtClean="0">
                <a:solidFill>
                  <a:srgbClr val="FFFF00"/>
                </a:solidFill>
              </a:rPr>
              <a:t>m = 2 * n - 1; // Huffman</a:t>
            </a:r>
            <a:r>
              <a:rPr lang="zh-CN" altLang="en-US" sz="2800" dirty="0" smtClean="0">
                <a:solidFill>
                  <a:srgbClr val="FFFF00"/>
                </a:solidFill>
              </a:rPr>
              <a:t>树中结点的数目</a:t>
            </a:r>
            <a:endParaRPr lang="en-US" altLang="zh-CN" sz="2800" dirty="0" smtClean="0">
              <a:solidFill>
                <a:srgbClr val="FFFF00"/>
              </a:solidFill>
            </a:endParaRPr>
          </a:p>
          <a:p>
            <a:r>
              <a:rPr lang="en-US" altLang="zh-CN" sz="2800" dirty="0" smtClean="0"/>
              <a:t>  HT = new </a:t>
            </a:r>
            <a:r>
              <a:rPr lang="en-US" altLang="zh-CN" sz="2800" dirty="0" err="1" smtClean="0"/>
              <a:t>HTNode</a:t>
            </a:r>
            <a:r>
              <a:rPr lang="en-US" altLang="zh-CN" sz="2800" dirty="0" smtClean="0"/>
              <a:t>[m+1];  // 0</a:t>
            </a:r>
            <a:r>
              <a:rPr lang="zh-CN" altLang="en-US" sz="2800" dirty="0" smtClean="0"/>
              <a:t>号单元未用</a:t>
            </a:r>
          </a:p>
          <a:p>
            <a:r>
              <a:rPr lang="en-US" altLang="zh-CN" sz="2800" dirty="0" smtClean="0"/>
              <a:t>  for (p = HT+1, </a:t>
            </a:r>
            <a:r>
              <a:rPr lang="en-US" altLang="zh-CN" sz="2800" dirty="0" err="1" smtClean="0"/>
              <a:t>i</a:t>
            </a:r>
            <a:r>
              <a:rPr lang="en-US" altLang="zh-CN" sz="2800" dirty="0" smtClean="0"/>
              <a:t>=1; </a:t>
            </a:r>
            <a:r>
              <a:rPr lang="en-US" altLang="zh-CN" sz="2800" dirty="0" err="1" smtClean="0"/>
              <a:t>i</a:t>
            </a:r>
            <a:r>
              <a:rPr lang="en-US" altLang="zh-CN" sz="2800" dirty="0" smtClean="0"/>
              <a:t>&lt;=n; </a:t>
            </a:r>
            <a:r>
              <a:rPr lang="en-US" altLang="zh-CN" sz="2800" dirty="0" err="1" smtClean="0"/>
              <a:t>i</a:t>
            </a:r>
            <a:r>
              <a:rPr lang="en-US" altLang="zh-CN" sz="2800" dirty="0" smtClean="0"/>
              <a:t>++, ++p, ++w) *p={*w, 0, 0, 0};</a:t>
            </a:r>
          </a:p>
          <a:p>
            <a:r>
              <a:rPr lang="en-US" altLang="zh-CN" sz="2800" dirty="0" smtClean="0"/>
              <a:t>  for (</a:t>
            </a:r>
            <a:r>
              <a:rPr lang="en-US" altLang="zh-CN" sz="2800" dirty="0" err="1" smtClean="0"/>
              <a:t>i</a:t>
            </a:r>
            <a:r>
              <a:rPr lang="en-US" altLang="zh-CN" sz="2800" dirty="0" smtClean="0"/>
              <a:t>=n+1; </a:t>
            </a:r>
            <a:r>
              <a:rPr lang="en-US" altLang="zh-CN" sz="2800" dirty="0" err="1" smtClean="0"/>
              <a:t>i</a:t>
            </a:r>
            <a:r>
              <a:rPr lang="en-US" altLang="zh-CN" sz="2800" dirty="0" smtClean="0"/>
              <a:t>&lt;=m; </a:t>
            </a:r>
            <a:r>
              <a:rPr lang="en-US" altLang="zh-CN" sz="2800" dirty="0" err="1" smtClean="0"/>
              <a:t>i</a:t>
            </a:r>
            <a:r>
              <a:rPr lang="en-US" altLang="zh-CN" sz="2800" dirty="0" smtClean="0"/>
              <a:t>++) *p={0, 0, 0, 0};</a:t>
            </a:r>
          </a:p>
          <a:p>
            <a:r>
              <a:rPr lang="en-US" altLang="zh-CN" sz="2800" dirty="0" smtClean="0"/>
              <a:t>  for (</a:t>
            </a:r>
            <a:r>
              <a:rPr lang="en-US" altLang="zh-CN" sz="2800" dirty="0" err="1" smtClean="0"/>
              <a:t>i</a:t>
            </a:r>
            <a:r>
              <a:rPr lang="en-US" altLang="zh-CN" sz="2800" dirty="0" smtClean="0"/>
              <a:t>=n+1; </a:t>
            </a:r>
            <a:r>
              <a:rPr lang="en-US" altLang="zh-CN" sz="2800" dirty="0" err="1" smtClean="0"/>
              <a:t>i</a:t>
            </a:r>
            <a:r>
              <a:rPr lang="en-US" altLang="zh-CN" sz="2800" dirty="0" smtClean="0"/>
              <a:t>&lt;=m; </a:t>
            </a:r>
            <a:r>
              <a:rPr lang="en-US" altLang="zh-CN" sz="2800" dirty="0" err="1" smtClean="0"/>
              <a:t>i</a:t>
            </a:r>
            <a:r>
              <a:rPr lang="en-US" altLang="zh-CN" sz="2800" dirty="0" smtClean="0"/>
              <a:t>++) {  // </a:t>
            </a:r>
            <a:r>
              <a:rPr lang="zh-CN" altLang="en-US" sz="2800" dirty="0" smtClean="0"/>
              <a:t>建哈夫曼树</a:t>
            </a:r>
          </a:p>
          <a:p>
            <a:r>
              <a:rPr lang="en-US" altLang="zh-CN" sz="2800" dirty="0" smtClean="0">
                <a:solidFill>
                  <a:srgbClr val="FFFF00"/>
                </a:solidFill>
              </a:rPr>
              <a:t>  // </a:t>
            </a:r>
            <a:r>
              <a:rPr lang="zh-CN" altLang="en-US" sz="2800" dirty="0" smtClean="0">
                <a:solidFill>
                  <a:srgbClr val="FFFF00"/>
                </a:solidFill>
              </a:rPr>
              <a:t>在</a:t>
            </a:r>
            <a:r>
              <a:rPr lang="en-US" altLang="zh-CN" sz="2800" dirty="0" smtClean="0">
                <a:solidFill>
                  <a:srgbClr val="FFFF00"/>
                </a:solidFill>
              </a:rPr>
              <a:t>HT[1..i-1]</a:t>
            </a:r>
            <a:r>
              <a:rPr lang="zh-CN" altLang="en-US" sz="2800" dirty="0" smtClean="0">
                <a:solidFill>
                  <a:srgbClr val="FFFF00"/>
                </a:solidFill>
              </a:rPr>
              <a:t>中选择</a:t>
            </a:r>
            <a:r>
              <a:rPr lang="en-US" altLang="zh-CN" sz="2800" dirty="0" smtClean="0">
                <a:solidFill>
                  <a:srgbClr val="FF33CC"/>
                </a:solidFill>
              </a:rPr>
              <a:t>parent</a:t>
            </a:r>
            <a:r>
              <a:rPr lang="zh-CN" altLang="en-US" sz="2800" dirty="0" smtClean="0">
                <a:solidFill>
                  <a:srgbClr val="FF33CC"/>
                </a:solidFill>
              </a:rPr>
              <a:t>为</a:t>
            </a:r>
            <a:r>
              <a:rPr lang="en-US" altLang="zh-CN" sz="2800" dirty="0" smtClean="0">
                <a:solidFill>
                  <a:srgbClr val="FF33CC"/>
                </a:solidFill>
              </a:rPr>
              <a:t>0</a:t>
            </a:r>
            <a:r>
              <a:rPr lang="zh-CN" altLang="en-US" sz="2800" dirty="0" smtClean="0">
                <a:solidFill>
                  <a:srgbClr val="FFFF00"/>
                </a:solidFill>
              </a:rPr>
              <a:t>且</a:t>
            </a:r>
            <a:r>
              <a:rPr lang="en-US" altLang="zh-CN" sz="2800" dirty="0" smtClean="0">
                <a:solidFill>
                  <a:srgbClr val="FFFF00"/>
                </a:solidFill>
              </a:rPr>
              <a:t>weight</a:t>
            </a:r>
            <a:r>
              <a:rPr lang="zh-CN" altLang="en-US" sz="2800" dirty="0" smtClean="0">
                <a:solidFill>
                  <a:srgbClr val="FFFF00"/>
                </a:solidFill>
              </a:rPr>
              <a:t>最小的两个结点，</a:t>
            </a:r>
          </a:p>
          <a:p>
            <a:r>
              <a:rPr lang="en-US" altLang="zh-CN" sz="2800" dirty="0" smtClean="0">
                <a:solidFill>
                  <a:srgbClr val="FFFF00"/>
                </a:solidFill>
              </a:rPr>
              <a:t>  // </a:t>
            </a:r>
            <a:r>
              <a:rPr lang="zh-CN" altLang="en-US" sz="2800" dirty="0" smtClean="0">
                <a:solidFill>
                  <a:srgbClr val="FFFF00"/>
                </a:solidFill>
              </a:rPr>
              <a:t>其序号分别为</a:t>
            </a:r>
            <a:r>
              <a:rPr lang="en-US" altLang="zh-CN" sz="2800" dirty="0" smtClean="0">
                <a:solidFill>
                  <a:srgbClr val="FFFF00"/>
                </a:solidFill>
              </a:rPr>
              <a:t>s1</a:t>
            </a:r>
            <a:r>
              <a:rPr lang="zh-CN" altLang="en-US" sz="2800" dirty="0" smtClean="0">
                <a:solidFill>
                  <a:srgbClr val="FFFF00"/>
                </a:solidFill>
              </a:rPr>
              <a:t>和</a:t>
            </a:r>
            <a:r>
              <a:rPr lang="en-US" altLang="zh-CN" sz="2800" dirty="0" smtClean="0">
                <a:solidFill>
                  <a:srgbClr val="FFFF00"/>
                </a:solidFill>
              </a:rPr>
              <a:t>s2</a:t>
            </a:r>
            <a:r>
              <a:rPr lang="zh-CN" altLang="en-US" sz="2800" dirty="0" smtClean="0">
                <a:solidFill>
                  <a:srgbClr val="FFFF00"/>
                </a:solidFill>
              </a:rPr>
              <a:t>。</a:t>
            </a:r>
          </a:p>
          <a:p>
            <a:r>
              <a:rPr lang="zh-CN" altLang="en-US" sz="2800" dirty="0" smtClean="0">
                <a:solidFill>
                  <a:srgbClr val="FFFF00"/>
                </a:solidFill>
              </a:rPr>
              <a:t>  </a:t>
            </a:r>
            <a:r>
              <a:rPr lang="en-US" altLang="zh-CN" sz="2800" dirty="0" smtClean="0">
                <a:solidFill>
                  <a:srgbClr val="FFFF00"/>
                </a:solidFill>
              </a:rPr>
              <a:t>Select(HT, i-1, s1, s2);</a:t>
            </a:r>
          </a:p>
          <a:p>
            <a:r>
              <a:rPr lang="en-US" altLang="zh-CN" sz="2800" dirty="0" smtClean="0"/>
              <a:t>    HT[s1].parent = </a:t>
            </a:r>
            <a:r>
              <a:rPr lang="en-US" altLang="zh-CN" sz="2800" dirty="0" err="1" smtClean="0"/>
              <a:t>i</a:t>
            </a:r>
            <a:r>
              <a:rPr lang="en-US" altLang="zh-CN" sz="2800" dirty="0" smtClean="0"/>
              <a:t>;  HT[s2].parent = </a:t>
            </a:r>
            <a:r>
              <a:rPr lang="en-US" altLang="zh-CN" sz="2800" dirty="0" err="1" smtClean="0"/>
              <a:t>i</a:t>
            </a:r>
            <a:r>
              <a:rPr lang="en-US" altLang="zh-CN" sz="2800" dirty="0" smtClean="0"/>
              <a:t>;</a:t>
            </a:r>
          </a:p>
          <a:p>
            <a:r>
              <a:rPr lang="en-US" altLang="zh-CN" sz="2800" dirty="0" smtClean="0"/>
              <a:t>    HT[</a:t>
            </a:r>
            <a:r>
              <a:rPr lang="en-US" altLang="zh-CN" sz="2800" dirty="0" err="1" smtClean="0"/>
              <a:t>i</a:t>
            </a:r>
            <a:r>
              <a:rPr lang="en-US" altLang="zh-CN" sz="2800" dirty="0" smtClean="0"/>
              <a:t>].</a:t>
            </a:r>
            <a:r>
              <a:rPr lang="en-US" altLang="zh-CN" sz="2800" dirty="0" err="1" smtClean="0"/>
              <a:t>lchild</a:t>
            </a:r>
            <a:r>
              <a:rPr lang="en-US" altLang="zh-CN" sz="2800" dirty="0" smtClean="0"/>
              <a:t> = s1;  HT[</a:t>
            </a:r>
            <a:r>
              <a:rPr lang="en-US" altLang="zh-CN" sz="2800" dirty="0" err="1" smtClean="0"/>
              <a:t>i</a:t>
            </a:r>
            <a:r>
              <a:rPr lang="en-US" altLang="zh-CN" sz="2800" dirty="0" smtClean="0"/>
              <a:t>].</a:t>
            </a:r>
            <a:r>
              <a:rPr lang="en-US" altLang="zh-CN" sz="2800" dirty="0" err="1" smtClean="0"/>
              <a:t>rchild</a:t>
            </a:r>
            <a:r>
              <a:rPr lang="en-US" altLang="zh-CN" sz="2800" dirty="0" smtClean="0"/>
              <a:t> = s2;</a:t>
            </a:r>
          </a:p>
          <a:p>
            <a:r>
              <a:rPr lang="en-US" altLang="zh-CN" sz="2800" dirty="0" smtClean="0"/>
              <a:t>    HT[</a:t>
            </a:r>
            <a:r>
              <a:rPr lang="en-US" altLang="zh-CN" sz="2800" dirty="0" err="1" smtClean="0"/>
              <a:t>i</a:t>
            </a:r>
            <a:r>
              <a:rPr lang="en-US" altLang="zh-CN" sz="2800" dirty="0" smtClean="0"/>
              <a:t>].weight = HT[s1].weight + HT[s2].weight;</a:t>
            </a:r>
          </a:p>
          <a:p>
            <a:r>
              <a:rPr lang="en-US" altLang="zh-CN" sz="2800" dirty="0" smtClean="0"/>
              <a:t>}</a:t>
            </a:r>
            <a:endParaRPr lang="zh-CN" altLang="en-US" sz="2800" dirty="0"/>
          </a:p>
        </p:txBody>
      </p:sp>
    </p:spTree>
  </p:cSld>
  <p:clrMapOvr>
    <a:masterClrMapping/>
  </p:clrMapOvr>
  <p:transition>
    <p:wipe dir="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5" name="Rectangle 5"/>
          <p:cNvSpPr>
            <a:spLocks noGrp="1" noChangeArrowheads="1"/>
          </p:cNvSpPr>
          <p:nvPr>
            <p:ph type="title"/>
          </p:nvPr>
        </p:nvSpPr>
        <p:spPr>
          <a:xfrm>
            <a:off x="503548" y="0"/>
            <a:ext cx="8229600" cy="971550"/>
          </a:xfrm>
        </p:spPr>
        <p:txBody>
          <a:bodyPr/>
          <a:lstStyle/>
          <a:p>
            <a:pPr algn="ctr"/>
            <a:r>
              <a:rPr kumimoji="1" lang="en-US" altLang="zh-CN" sz="4000" dirty="0">
                <a:latin typeface="华文新魏" pitchFamily="2" charset="-122"/>
                <a:ea typeface="华文新魏" pitchFamily="2" charset="-122"/>
              </a:rPr>
              <a:t>Huffman</a:t>
            </a:r>
            <a:r>
              <a:rPr kumimoji="1" lang="zh-CN" altLang="en-US" sz="4000" dirty="0">
                <a:latin typeface="华文新魏" pitchFamily="2" charset="-122"/>
                <a:ea typeface="华文新魏" pitchFamily="2" charset="-122"/>
              </a:rPr>
              <a:t>编码</a:t>
            </a:r>
          </a:p>
        </p:txBody>
      </p:sp>
      <p:sp>
        <p:nvSpPr>
          <p:cNvPr id="302086" name="Rectangle 6"/>
          <p:cNvSpPr>
            <a:spLocks noGrp="1" noChangeArrowheads="1"/>
          </p:cNvSpPr>
          <p:nvPr>
            <p:ph idx="1"/>
          </p:nvPr>
        </p:nvSpPr>
        <p:spPr>
          <a:xfrm>
            <a:off x="179512" y="908720"/>
            <a:ext cx="8640638" cy="5436519"/>
          </a:xfrm>
        </p:spPr>
        <p:txBody>
          <a:bodyPr/>
          <a:lstStyle/>
          <a:p>
            <a:pPr>
              <a:spcBef>
                <a:spcPct val="15000"/>
              </a:spcBef>
              <a:buClr>
                <a:schemeClr val="tx1"/>
              </a:buClr>
              <a:buSzPct val="50000"/>
            </a:pPr>
            <a:r>
              <a:rPr kumimoji="1" lang="zh-CN" altLang="en-US" sz="3000" b="1" dirty="0">
                <a:latin typeface="Times New Roman" pitchFamily="18" charset="0"/>
                <a:ea typeface="仿宋_GB2312" pitchFamily="49" charset="-122"/>
              </a:rPr>
              <a:t>主要用途是实现数据压缩。设给出一段报文： </a:t>
            </a:r>
          </a:p>
          <a:p>
            <a:pPr>
              <a:spcBef>
                <a:spcPct val="15000"/>
              </a:spcBef>
              <a:buClr>
                <a:schemeClr val="tx1"/>
              </a:buClr>
              <a:buSzPct val="50000"/>
              <a:buFont typeface="Wingdings" pitchFamily="2" charset="2"/>
              <a:buNone/>
            </a:pPr>
            <a:r>
              <a:rPr kumimoji="1" lang="zh-CN" altLang="en-US" sz="3000" b="1" dirty="0">
                <a:latin typeface="Times New Roman" pitchFamily="18" charset="0"/>
                <a:ea typeface="仿宋_GB2312" pitchFamily="49" charset="-122"/>
              </a:rPr>
              <a:t>           </a:t>
            </a:r>
            <a:r>
              <a:rPr kumimoji="1" lang="en-US" altLang="zh-CN" sz="3000" b="1" dirty="0">
                <a:latin typeface="Times New Roman" pitchFamily="18" charset="0"/>
                <a:ea typeface="仿宋_GB2312" pitchFamily="49" charset="-122"/>
              </a:rPr>
              <a:t>CAST  </a:t>
            </a:r>
            <a:r>
              <a:rPr kumimoji="1" lang="en-US" altLang="zh-CN" sz="3000" b="1" dirty="0" err="1">
                <a:latin typeface="Times New Roman" pitchFamily="18" charset="0"/>
                <a:ea typeface="仿宋_GB2312" pitchFamily="49" charset="-122"/>
              </a:rPr>
              <a:t>CAST</a:t>
            </a:r>
            <a:r>
              <a:rPr kumimoji="1" lang="en-US" altLang="zh-CN" sz="3000" b="1" dirty="0">
                <a:latin typeface="Times New Roman" pitchFamily="18" charset="0"/>
                <a:ea typeface="仿宋_GB2312" pitchFamily="49" charset="-122"/>
              </a:rPr>
              <a:t>  SAT  AT  A  TASA</a:t>
            </a:r>
          </a:p>
          <a:p>
            <a:pPr>
              <a:spcBef>
                <a:spcPct val="15000"/>
              </a:spcBef>
              <a:buClr>
                <a:schemeClr val="tx1"/>
              </a:buClr>
              <a:buSzPct val="50000"/>
            </a:pPr>
            <a:r>
              <a:rPr kumimoji="1" lang="zh-CN" altLang="en-US" sz="3000" b="1" dirty="0">
                <a:latin typeface="Times New Roman" pitchFamily="18" charset="0"/>
                <a:ea typeface="仿宋_GB2312" pitchFamily="49" charset="-122"/>
              </a:rPr>
              <a:t>字符集合是 </a:t>
            </a:r>
            <a:r>
              <a:rPr kumimoji="1" lang="en-US" altLang="zh-CN" sz="3000" b="1" dirty="0">
                <a:latin typeface="Times New Roman" pitchFamily="18" charset="0"/>
                <a:ea typeface="仿宋_GB2312" pitchFamily="49" charset="-122"/>
              </a:rPr>
              <a:t>{ C, A, S, T }</a:t>
            </a:r>
            <a:r>
              <a:rPr kumimoji="1" lang="zh-CN" altLang="en-US" sz="3000" b="1" dirty="0">
                <a:latin typeface="Times New Roman" pitchFamily="18" charset="0"/>
                <a:ea typeface="仿宋_GB2312" pitchFamily="49" charset="-122"/>
              </a:rPr>
              <a:t>，各个字符出现的频度（次数）是 </a:t>
            </a:r>
            <a:r>
              <a:rPr kumimoji="1" lang="en-US" altLang="zh-CN" sz="3000" b="1" i="1" dirty="0">
                <a:latin typeface="Times New Roman" pitchFamily="18" charset="0"/>
                <a:ea typeface="仿宋_GB2312" pitchFamily="49" charset="-122"/>
              </a:rPr>
              <a:t>W</a:t>
            </a:r>
            <a:r>
              <a:rPr kumimoji="1" lang="zh-CN" altLang="en-US" sz="3000" b="1" dirty="0">
                <a:latin typeface="Times New Roman" pitchFamily="18" charset="0"/>
                <a:ea typeface="仿宋_GB2312" pitchFamily="49" charset="-122"/>
              </a:rPr>
              <a:t>＝</a:t>
            </a:r>
            <a:r>
              <a:rPr kumimoji="1" lang="en-US" altLang="zh-CN" sz="3000" b="1" dirty="0">
                <a:latin typeface="Times New Roman" pitchFamily="18" charset="0"/>
                <a:ea typeface="仿宋_GB2312" pitchFamily="49" charset="-122"/>
              </a:rPr>
              <a:t>{ 2, 7, 4, 5 }</a:t>
            </a:r>
            <a:r>
              <a:rPr kumimoji="1" lang="zh-CN" altLang="en-US" sz="3000" b="1" dirty="0">
                <a:latin typeface="Times New Roman" pitchFamily="18" charset="0"/>
                <a:ea typeface="仿宋_GB2312" pitchFamily="49" charset="-122"/>
              </a:rPr>
              <a:t>。</a:t>
            </a:r>
          </a:p>
          <a:p>
            <a:pPr>
              <a:spcBef>
                <a:spcPct val="15000"/>
              </a:spcBef>
              <a:buClr>
                <a:schemeClr val="tx1"/>
              </a:buClr>
              <a:buSzPct val="50000"/>
            </a:pPr>
            <a:r>
              <a:rPr kumimoji="1" lang="zh-CN" altLang="en-US" sz="3000" b="1" dirty="0">
                <a:latin typeface="Times New Roman" pitchFamily="18" charset="0"/>
                <a:ea typeface="仿宋_GB2312" pitchFamily="49" charset="-122"/>
              </a:rPr>
              <a:t>若给每个字符以等长编码（</a:t>
            </a:r>
            <a:r>
              <a:rPr kumimoji="1" lang="en-US" altLang="zh-CN" sz="3000" b="1" dirty="0">
                <a:latin typeface="Times New Roman" pitchFamily="18" charset="0"/>
                <a:ea typeface="仿宋_GB2312" pitchFamily="49" charset="-122"/>
              </a:rPr>
              <a:t>2</a:t>
            </a:r>
            <a:r>
              <a:rPr kumimoji="1" lang="zh-CN" altLang="en-US" sz="3000" b="1" dirty="0">
                <a:latin typeface="Times New Roman" pitchFamily="18" charset="0"/>
                <a:ea typeface="仿宋_GB2312" pitchFamily="49" charset="-122"/>
              </a:rPr>
              <a:t>位二进制足够）</a:t>
            </a:r>
          </a:p>
          <a:p>
            <a:pPr>
              <a:spcBef>
                <a:spcPct val="15000"/>
              </a:spcBef>
              <a:buClr>
                <a:schemeClr val="tx1"/>
              </a:buClr>
              <a:buSzPct val="50000"/>
              <a:buFont typeface="Wingdings" pitchFamily="2" charset="2"/>
              <a:buNone/>
            </a:pPr>
            <a:r>
              <a:rPr kumimoji="1" lang="zh-CN" altLang="en-US" sz="3000" b="1" dirty="0">
                <a:latin typeface="Times New Roman" pitchFamily="18" charset="0"/>
                <a:ea typeface="仿宋_GB2312" pitchFamily="49" charset="-122"/>
              </a:rPr>
              <a:t>             </a:t>
            </a:r>
            <a:r>
              <a:rPr kumimoji="1" lang="en-US" altLang="zh-CN" sz="3000" b="1" dirty="0">
                <a:latin typeface="Times New Roman" pitchFamily="18" charset="0"/>
                <a:ea typeface="仿宋_GB2312" pitchFamily="49" charset="-122"/>
              </a:rPr>
              <a:t>A</a:t>
            </a:r>
            <a:r>
              <a:rPr kumimoji="1" lang="en-GB" altLang="zh-CN" sz="3000" b="1" dirty="0">
                <a:latin typeface="Times New Roman" pitchFamily="18" charset="0"/>
                <a:ea typeface="仿宋_GB2312" pitchFamily="49" charset="-122"/>
              </a:rPr>
              <a:t> : 00   T : 10    C : 01    S : 11</a:t>
            </a:r>
            <a:endParaRPr kumimoji="1" lang="en-US" altLang="zh-CN" sz="3000" b="1" dirty="0">
              <a:latin typeface="Times New Roman" pitchFamily="18" charset="0"/>
              <a:ea typeface="仿宋_GB2312" pitchFamily="49" charset="-122"/>
            </a:endParaRPr>
          </a:p>
          <a:p>
            <a:pPr>
              <a:spcBef>
                <a:spcPct val="15000"/>
              </a:spcBef>
              <a:buClr>
                <a:schemeClr val="tx1"/>
              </a:buClr>
              <a:buSzPct val="50000"/>
            </a:pPr>
            <a:r>
              <a:rPr kumimoji="1" lang="zh-CN" altLang="en-US" sz="3000" b="1" dirty="0">
                <a:latin typeface="Times New Roman" pitchFamily="18" charset="0"/>
                <a:ea typeface="仿宋_GB2312" pitchFamily="49" charset="-122"/>
              </a:rPr>
              <a:t>则总编码长度为 </a:t>
            </a:r>
            <a:r>
              <a:rPr kumimoji="1" lang="en-US" altLang="zh-CN" sz="3000" b="1" dirty="0">
                <a:latin typeface="Times New Roman" pitchFamily="18" charset="0"/>
                <a:ea typeface="仿宋_GB2312" pitchFamily="49" charset="-122"/>
              </a:rPr>
              <a:t>( 2+7+4+5 ) * 2 = 36</a:t>
            </a:r>
            <a:r>
              <a:rPr kumimoji="1" lang="zh-CN" altLang="en-US" sz="3000" b="1" dirty="0" smtClean="0">
                <a:latin typeface="Times New Roman" pitchFamily="18" charset="0"/>
                <a:ea typeface="仿宋_GB2312" pitchFamily="49" charset="-122"/>
              </a:rPr>
              <a:t>。</a:t>
            </a:r>
            <a:endParaRPr kumimoji="1" lang="zh-CN" altLang="en-US" sz="3000" b="1" dirty="0">
              <a:latin typeface="Times New Roman" pitchFamily="18" charset="0"/>
              <a:ea typeface="仿宋_GB2312" pitchFamily="49" charset="-122"/>
            </a:endParaRPr>
          </a:p>
        </p:txBody>
      </p:sp>
      <p:sp>
        <p:nvSpPr>
          <p:cNvPr id="5" name="灯片编号占位符 4"/>
          <p:cNvSpPr>
            <a:spLocks noGrp="1"/>
          </p:cNvSpPr>
          <p:nvPr>
            <p:ph type="sldNum" sz="quarter" idx="12"/>
          </p:nvPr>
        </p:nvSpPr>
        <p:spPr/>
        <p:txBody>
          <a:bodyPr/>
          <a:lstStyle/>
          <a:p>
            <a:fld id="{A2EEC3DA-83E3-4751-B801-C8865D9F7B56}" type="slidenum">
              <a:rPr lang="en-US" altLang="zh-CN"/>
              <a:pPr/>
              <a:t>103</a:t>
            </a:fld>
            <a:endParaRPr lang="en-US" altLang="zh-CN"/>
          </a:p>
        </p:txBody>
      </p:sp>
      <p:grpSp>
        <p:nvGrpSpPr>
          <p:cNvPr id="6" name="Group 28"/>
          <p:cNvGrpSpPr>
            <a:grpSpLocks/>
          </p:cNvGrpSpPr>
          <p:nvPr/>
        </p:nvGrpSpPr>
        <p:grpSpPr bwMode="auto">
          <a:xfrm>
            <a:off x="6521896" y="4132349"/>
            <a:ext cx="2514600" cy="2212975"/>
            <a:chOff x="2112" y="487"/>
            <a:chExt cx="1584" cy="1394"/>
          </a:xfrm>
        </p:grpSpPr>
        <p:sp>
          <p:nvSpPr>
            <p:cNvPr id="7" name="Line 2"/>
            <p:cNvSpPr>
              <a:spLocks noChangeShapeType="1"/>
            </p:cNvSpPr>
            <p:nvPr/>
          </p:nvSpPr>
          <p:spPr bwMode="auto">
            <a:xfrm flipH="1">
              <a:off x="3120" y="1159"/>
              <a:ext cx="96" cy="240"/>
            </a:xfrm>
            <a:prstGeom prst="line">
              <a:avLst/>
            </a:prstGeom>
            <a:noFill/>
            <a:ln w="28575">
              <a:solidFill>
                <a:srgbClr val="009900"/>
              </a:solidFill>
              <a:round/>
              <a:headEnd/>
              <a:tailEnd/>
            </a:ln>
            <a:effectLst/>
          </p:spPr>
          <p:txBody>
            <a:bodyPr wrap="none" anchor="ctr"/>
            <a:lstStyle/>
            <a:p>
              <a:endParaRPr lang="zh-CN" altLang="en-US"/>
            </a:p>
          </p:txBody>
        </p:sp>
        <p:sp>
          <p:nvSpPr>
            <p:cNvPr id="8" name="Line 4"/>
            <p:cNvSpPr>
              <a:spLocks noChangeShapeType="1"/>
            </p:cNvSpPr>
            <p:nvPr/>
          </p:nvSpPr>
          <p:spPr bwMode="auto">
            <a:xfrm>
              <a:off x="2928" y="583"/>
              <a:ext cx="576" cy="768"/>
            </a:xfrm>
            <a:prstGeom prst="line">
              <a:avLst/>
            </a:prstGeom>
            <a:noFill/>
            <a:ln w="28575">
              <a:solidFill>
                <a:srgbClr val="009900"/>
              </a:solidFill>
              <a:round/>
              <a:headEnd/>
              <a:tailEnd/>
            </a:ln>
            <a:effectLst/>
          </p:spPr>
          <p:txBody>
            <a:bodyPr wrap="none" anchor="ctr"/>
            <a:lstStyle/>
            <a:p>
              <a:endParaRPr lang="zh-CN" altLang="en-US"/>
            </a:p>
          </p:txBody>
        </p:sp>
        <p:sp>
          <p:nvSpPr>
            <p:cNvPr id="9" name="Line 5"/>
            <p:cNvSpPr>
              <a:spLocks noChangeShapeType="1"/>
            </p:cNvSpPr>
            <p:nvPr/>
          </p:nvSpPr>
          <p:spPr bwMode="auto">
            <a:xfrm>
              <a:off x="2640" y="1015"/>
              <a:ext cx="96" cy="336"/>
            </a:xfrm>
            <a:prstGeom prst="line">
              <a:avLst/>
            </a:prstGeom>
            <a:noFill/>
            <a:ln w="28575">
              <a:solidFill>
                <a:srgbClr val="009900"/>
              </a:solidFill>
              <a:round/>
              <a:headEnd/>
              <a:tailEnd/>
            </a:ln>
            <a:effectLst/>
          </p:spPr>
          <p:txBody>
            <a:bodyPr wrap="none" anchor="ctr"/>
            <a:lstStyle/>
            <a:p>
              <a:endParaRPr lang="zh-CN" altLang="en-US"/>
            </a:p>
          </p:txBody>
        </p:sp>
        <p:sp>
          <p:nvSpPr>
            <p:cNvPr id="10" name="Line 6"/>
            <p:cNvSpPr>
              <a:spLocks noChangeShapeType="1"/>
            </p:cNvSpPr>
            <p:nvPr/>
          </p:nvSpPr>
          <p:spPr bwMode="auto">
            <a:xfrm flipH="1">
              <a:off x="2304" y="679"/>
              <a:ext cx="528" cy="720"/>
            </a:xfrm>
            <a:prstGeom prst="line">
              <a:avLst/>
            </a:prstGeom>
            <a:noFill/>
            <a:ln w="28575">
              <a:solidFill>
                <a:srgbClr val="009900"/>
              </a:solidFill>
              <a:round/>
              <a:headEnd/>
              <a:tailEnd/>
            </a:ln>
            <a:effectLst/>
          </p:spPr>
          <p:txBody>
            <a:bodyPr wrap="none" anchor="ctr"/>
            <a:lstStyle/>
            <a:p>
              <a:endParaRPr lang="zh-CN" altLang="en-US"/>
            </a:p>
          </p:txBody>
        </p:sp>
        <p:sp>
          <p:nvSpPr>
            <p:cNvPr id="11" name="Oval 7"/>
            <p:cNvSpPr>
              <a:spLocks noChangeArrowheads="1"/>
            </p:cNvSpPr>
            <p:nvPr/>
          </p:nvSpPr>
          <p:spPr bwMode="auto">
            <a:xfrm>
              <a:off x="2784" y="487"/>
              <a:ext cx="288" cy="288"/>
            </a:xfrm>
            <a:prstGeom prst="ellipse">
              <a:avLst/>
            </a:prstGeom>
            <a:solidFill>
              <a:schemeClr val="folHlink"/>
            </a:solidFill>
            <a:ln w="19050">
              <a:noFill/>
              <a:round/>
              <a:headEnd/>
              <a:tailEnd/>
            </a:ln>
            <a:effectLst>
              <a:outerShdw dist="35921" dir="2700000" algn="ctr" rotWithShape="0">
                <a:schemeClr val="bg2"/>
              </a:outerShdw>
            </a:effectLst>
          </p:spPr>
          <p:txBody>
            <a:bodyPr wrap="none" anchor="ctr"/>
            <a:lstStyle/>
            <a:p>
              <a:endParaRPr lang="zh-CN" altLang="en-US"/>
            </a:p>
          </p:txBody>
        </p:sp>
        <p:sp>
          <p:nvSpPr>
            <p:cNvPr id="12" name="Oval 8"/>
            <p:cNvSpPr>
              <a:spLocks noChangeArrowheads="1"/>
            </p:cNvSpPr>
            <p:nvPr/>
          </p:nvSpPr>
          <p:spPr bwMode="auto">
            <a:xfrm>
              <a:off x="2448" y="871"/>
              <a:ext cx="288" cy="288"/>
            </a:xfrm>
            <a:prstGeom prst="ellipse">
              <a:avLst/>
            </a:prstGeom>
            <a:solidFill>
              <a:schemeClr val="folHlink"/>
            </a:solidFill>
            <a:ln w="19050">
              <a:noFill/>
              <a:round/>
              <a:headEnd/>
              <a:tailEnd/>
            </a:ln>
            <a:effectLst>
              <a:outerShdw dist="35921" dir="2700000" algn="ctr" rotWithShape="0">
                <a:schemeClr val="bg2"/>
              </a:outerShdw>
            </a:effectLst>
          </p:spPr>
          <p:txBody>
            <a:bodyPr wrap="none" anchor="ctr"/>
            <a:lstStyle/>
            <a:p>
              <a:endParaRPr lang="zh-CN" altLang="en-US"/>
            </a:p>
          </p:txBody>
        </p:sp>
        <p:sp>
          <p:nvSpPr>
            <p:cNvPr id="13" name="Oval 9"/>
            <p:cNvSpPr>
              <a:spLocks noChangeArrowheads="1"/>
            </p:cNvSpPr>
            <p:nvPr/>
          </p:nvSpPr>
          <p:spPr bwMode="auto">
            <a:xfrm>
              <a:off x="3120" y="871"/>
              <a:ext cx="288" cy="288"/>
            </a:xfrm>
            <a:prstGeom prst="ellipse">
              <a:avLst/>
            </a:prstGeom>
            <a:solidFill>
              <a:schemeClr val="folHlink"/>
            </a:solidFill>
            <a:ln w="19050">
              <a:noFill/>
              <a:round/>
              <a:headEnd/>
              <a:tailEnd/>
            </a:ln>
            <a:effectLst>
              <a:outerShdw dist="35921" dir="2700000" algn="ctr" rotWithShape="0">
                <a:schemeClr val="bg2"/>
              </a:outerShdw>
            </a:effectLst>
          </p:spPr>
          <p:txBody>
            <a:bodyPr wrap="none" anchor="ctr"/>
            <a:lstStyle/>
            <a:p>
              <a:endParaRPr lang="zh-CN" altLang="en-US"/>
            </a:p>
          </p:txBody>
        </p:sp>
        <p:sp>
          <p:nvSpPr>
            <p:cNvPr id="14" name="Rectangle 10"/>
            <p:cNvSpPr>
              <a:spLocks noChangeArrowheads="1"/>
            </p:cNvSpPr>
            <p:nvPr/>
          </p:nvSpPr>
          <p:spPr bwMode="auto">
            <a:xfrm>
              <a:off x="2112" y="1351"/>
              <a:ext cx="288" cy="240"/>
            </a:xfrm>
            <a:prstGeom prst="rect">
              <a:avLst/>
            </a:prstGeom>
            <a:solidFill>
              <a:srgbClr val="FFFF00"/>
            </a:solidFill>
            <a:ln w="12700">
              <a:noFill/>
              <a:miter lim="800000"/>
              <a:headEnd/>
              <a:tailEnd/>
            </a:ln>
            <a:effectLst>
              <a:outerShdw dist="35921" dir="2700000" algn="ctr" rotWithShape="0">
                <a:schemeClr val="bg2"/>
              </a:outerShdw>
            </a:effectLst>
          </p:spPr>
          <p:txBody>
            <a:bodyPr wrap="none" anchor="ctr"/>
            <a:lstStyle/>
            <a:p>
              <a:endParaRPr lang="zh-CN" altLang="en-US"/>
            </a:p>
          </p:txBody>
        </p:sp>
        <p:sp>
          <p:nvSpPr>
            <p:cNvPr id="15" name="Text Box 11"/>
            <p:cNvSpPr txBox="1">
              <a:spLocks noChangeArrowheads="1"/>
            </p:cNvSpPr>
            <p:nvPr/>
          </p:nvSpPr>
          <p:spPr bwMode="auto">
            <a:xfrm>
              <a:off x="2160" y="1303"/>
              <a:ext cx="228" cy="327"/>
            </a:xfrm>
            <a:prstGeom prst="rect">
              <a:avLst/>
            </a:prstGeom>
            <a:noFill/>
            <a:ln w="38100">
              <a:noFill/>
              <a:miter lim="800000"/>
              <a:headEnd/>
              <a:tailEnd/>
            </a:ln>
            <a:effectLst/>
          </p:spPr>
          <p:txBody>
            <a:bodyPr wrap="none" anchor="ctr">
              <a:spAutoFit/>
            </a:bodyPr>
            <a:lstStyle/>
            <a:p>
              <a:pPr algn="ctr"/>
              <a:r>
                <a:rPr kumimoji="1" lang="en-US" altLang="zh-CN" sz="2800" b="1" dirty="0">
                  <a:solidFill>
                    <a:srgbClr val="002060"/>
                  </a:solidFill>
                  <a:latin typeface="Times New Roman" pitchFamily="18" charset="0"/>
                </a:rPr>
                <a:t>7</a:t>
              </a:r>
              <a:endParaRPr kumimoji="1" lang="en-US" altLang="zh-CN" sz="2400" dirty="0">
                <a:solidFill>
                  <a:srgbClr val="002060"/>
                </a:solidFill>
                <a:latin typeface="Times New Roman" pitchFamily="18" charset="0"/>
              </a:endParaRPr>
            </a:p>
          </p:txBody>
        </p:sp>
        <p:sp>
          <p:nvSpPr>
            <p:cNvPr id="16" name="Rectangle 12"/>
            <p:cNvSpPr>
              <a:spLocks noChangeArrowheads="1"/>
            </p:cNvSpPr>
            <p:nvPr/>
          </p:nvSpPr>
          <p:spPr bwMode="auto">
            <a:xfrm>
              <a:off x="2544" y="1351"/>
              <a:ext cx="288" cy="240"/>
            </a:xfrm>
            <a:prstGeom prst="rect">
              <a:avLst/>
            </a:prstGeom>
            <a:solidFill>
              <a:srgbClr val="FFFF00"/>
            </a:solidFill>
            <a:ln w="12700">
              <a:noFill/>
              <a:miter lim="800000"/>
              <a:headEnd/>
              <a:tailEnd/>
            </a:ln>
            <a:effectLst>
              <a:outerShdw dist="35921" dir="2700000" algn="ctr" rotWithShape="0">
                <a:schemeClr val="bg2"/>
              </a:outerShdw>
            </a:effectLst>
          </p:spPr>
          <p:txBody>
            <a:bodyPr wrap="none" anchor="ctr"/>
            <a:lstStyle/>
            <a:p>
              <a:endParaRPr lang="zh-CN" altLang="en-US"/>
            </a:p>
          </p:txBody>
        </p:sp>
        <p:sp>
          <p:nvSpPr>
            <p:cNvPr id="17" name="Rectangle 13"/>
            <p:cNvSpPr>
              <a:spLocks noChangeArrowheads="1"/>
            </p:cNvSpPr>
            <p:nvPr/>
          </p:nvSpPr>
          <p:spPr bwMode="auto">
            <a:xfrm>
              <a:off x="3408" y="1351"/>
              <a:ext cx="288" cy="240"/>
            </a:xfrm>
            <a:prstGeom prst="rect">
              <a:avLst/>
            </a:prstGeom>
            <a:solidFill>
              <a:srgbClr val="FFFF00"/>
            </a:solidFill>
            <a:ln w="12700">
              <a:noFill/>
              <a:miter lim="800000"/>
              <a:headEnd/>
              <a:tailEnd/>
            </a:ln>
            <a:effectLst>
              <a:outerShdw dist="35921" dir="2700000" algn="ctr" rotWithShape="0">
                <a:schemeClr val="bg2"/>
              </a:outerShdw>
            </a:effectLst>
          </p:spPr>
          <p:txBody>
            <a:bodyPr wrap="none" anchor="ctr"/>
            <a:lstStyle/>
            <a:p>
              <a:endParaRPr lang="zh-CN" altLang="en-US"/>
            </a:p>
          </p:txBody>
        </p:sp>
        <p:sp>
          <p:nvSpPr>
            <p:cNvPr id="18" name="Rectangle 14"/>
            <p:cNvSpPr>
              <a:spLocks noChangeArrowheads="1"/>
            </p:cNvSpPr>
            <p:nvPr/>
          </p:nvSpPr>
          <p:spPr bwMode="auto">
            <a:xfrm>
              <a:off x="2976" y="1351"/>
              <a:ext cx="288" cy="240"/>
            </a:xfrm>
            <a:prstGeom prst="rect">
              <a:avLst/>
            </a:prstGeom>
            <a:solidFill>
              <a:srgbClr val="FFFF00"/>
            </a:solidFill>
            <a:ln w="12700">
              <a:noFill/>
              <a:miter lim="800000"/>
              <a:headEnd/>
              <a:tailEnd/>
            </a:ln>
            <a:effectLst>
              <a:outerShdw dist="35921" dir="2700000" algn="ctr" rotWithShape="0">
                <a:schemeClr val="bg2"/>
              </a:outerShdw>
            </a:effectLst>
          </p:spPr>
          <p:txBody>
            <a:bodyPr wrap="none" anchor="ctr"/>
            <a:lstStyle/>
            <a:p>
              <a:endParaRPr lang="zh-CN" altLang="en-US"/>
            </a:p>
          </p:txBody>
        </p:sp>
        <p:sp>
          <p:nvSpPr>
            <p:cNvPr id="19" name="Text Box 15"/>
            <p:cNvSpPr txBox="1">
              <a:spLocks noChangeArrowheads="1"/>
            </p:cNvSpPr>
            <p:nvPr/>
          </p:nvSpPr>
          <p:spPr bwMode="auto">
            <a:xfrm>
              <a:off x="2556" y="1303"/>
              <a:ext cx="228" cy="327"/>
            </a:xfrm>
            <a:prstGeom prst="rect">
              <a:avLst/>
            </a:prstGeom>
            <a:noFill/>
            <a:ln w="38100">
              <a:noFill/>
              <a:miter lim="800000"/>
              <a:headEnd/>
              <a:tailEnd/>
            </a:ln>
            <a:effectLst/>
          </p:spPr>
          <p:txBody>
            <a:bodyPr wrap="none" anchor="ctr">
              <a:spAutoFit/>
            </a:bodyPr>
            <a:lstStyle/>
            <a:p>
              <a:pPr algn="ctr"/>
              <a:r>
                <a:rPr kumimoji="1" lang="en-US" altLang="zh-CN" sz="2800" b="1" dirty="0">
                  <a:solidFill>
                    <a:srgbClr val="002060"/>
                  </a:solidFill>
                  <a:latin typeface="Times New Roman" pitchFamily="18" charset="0"/>
                </a:rPr>
                <a:t>2</a:t>
              </a:r>
              <a:endParaRPr kumimoji="1" lang="en-US" altLang="zh-CN" sz="2400" dirty="0">
                <a:solidFill>
                  <a:srgbClr val="002060"/>
                </a:solidFill>
                <a:latin typeface="Times New Roman" pitchFamily="18" charset="0"/>
              </a:endParaRPr>
            </a:p>
          </p:txBody>
        </p:sp>
        <p:sp>
          <p:nvSpPr>
            <p:cNvPr id="20" name="Text Box 16"/>
            <p:cNvSpPr txBox="1">
              <a:spLocks noChangeArrowheads="1"/>
            </p:cNvSpPr>
            <p:nvPr/>
          </p:nvSpPr>
          <p:spPr bwMode="auto">
            <a:xfrm>
              <a:off x="3024" y="1303"/>
              <a:ext cx="228" cy="327"/>
            </a:xfrm>
            <a:prstGeom prst="rect">
              <a:avLst/>
            </a:prstGeom>
            <a:noFill/>
            <a:ln w="38100">
              <a:noFill/>
              <a:miter lim="800000"/>
              <a:headEnd/>
              <a:tailEnd/>
            </a:ln>
            <a:effectLst/>
          </p:spPr>
          <p:txBody>
            <a:bodyPr wrap="none" anchor="ctr">
              <a:spAutoFit/>
            </a:bodyPr>
            <a:lstStyle/>
            <a:p>
              <a:pPr algn="ctr"/>
              <a:r>
                <a:rPr kumimoji="1" lang="en-US" altLang="zh-CN" sz="2800" b="1" dirty="0">
                  <a:solidFill>
                    <a:srgbClr val="002060"/>
                  </a:solidFill>
                  <a:latin typeface="Times New Roman" pitchFamily="18" charset="0"/>
                </a:rPr>
                <a:t>5</a:t>
              </a:r>
              <a:endParaRPr kumimoji="1" lang="en-US" altLang="zh-CN" sz="2400" dirty="0">
                <a:solidFill>
                  <a:srgbClr val="002060"/>
                </a:solidFill>
                <a:latin typeface="Times New Roman" pitchFamily="18" charset="0"/>
              </a:endParaRPr>
            </a:p>
          </p:txBody>
        </p:sp>
        <p:sp>
          <p:nvSpPr>
            <p:cNvPr id="21" name="Text Box 17"/>
            <p:cNvSpPr txBox="1">
              <a:spLocks noChangeArrowheads="1"/>
            </p:cNvSpPr>
            <p:nvPr/>
          </p:nvSpPr>
          <p:spPr bwMode="auto">
            <a:xfrm>
              <a:off x="3420" y="1312"/>
              <a:ext cx="228" cy="327"/>
            </a:xfrm>
            <a:prstGeom prst="rect">
              <a:avLst/>
            </a:prstGeom>
            <a:noFill/>
            <a:ln w="38100">
              <a:noFill/>
              <a:miter lim="800000"/>
              <a:headEnd/>
              <a:tailEnd/>
            </a:ln>
            <a:effectLst/>
          </p:spPr>
          <p:txBody>
            <a:bodyPr wrap="none" anchor="ctr">
              <a:spAutoFit/>
            </a:bodyPr>
            <a:lstStyle/>
            <a:p>
              <a:pPr algn="ctr"/>
              <a:r>
                <a:rPr kumimoji="1" lang="en-US" altLang="zh-CN" sz="2800" b="1" dirty="0">
                  <a:solidFill>
                    <a:srgbClr val="002060"/>
                  </a:solidFill>
                  <a:latin typeface="Times New Roman" pitchFamily="18" charset="0"/>
                </a:rPr>
                <a:t>4</a:t>
              </a:r>
              <a:endParaRPr kumimoji="1" lang="en-US" altLang="zh-CN" sz="2400" dirty="0">
                <a:solidFill>
                  <a:srgbClr val="002060"/>
                </a:solidFill>
                <a:latin typeface="Times New Roman" pitchFamily="18" charset="0"/>
              </a:endParaRPr>
            </a:p>
          </p:txBody>
        </p:sp>
        <p:sp>
          <p:nvSpPr>
            <p:cNvPr id="22" name="Text Box 18"/>
            <p:cNvSpPr txBox="1">
              <a:spLocks noChangeArrowheads="1"/>
            </p:cNvSpPr>
            <p:nvPr/>
          </p:nvSpPr>
          <p:spPr bwMode="auto">
            <a:xfrm>
              <a:off x="2556" y="544"/>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0</a:t>
              </a:r>
              <a:endParaRPr kumimoji="1" lang="en-US" altLang="zh-CN" sz="2400">
                <a:latin typeface="Times New Roman" pitchFamily="18" charset="0"/>
              </a:endParaRPr>
            </a:p>
          </p:txBody>
        </p:sp>
        <p:sp>
          <p:nvSpPr>
            <p:cNvPr id="23" name="Text Box 19"/>
            <p:cNvSpPr txBox="1">
              <a:spLocks noChangeArrowheads="1"/>
            </p:cNvSpPr>
            <p:nvPr/>
          </p:nvSpPr>
          <p:spPr bwMode="auto">
            <a:xfrm>
              <a:off x="3132" y="535"/>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1</a:t>
              </a:r>
              <a:endParaRPr kumimoji="1" lang="en-US" altLang="zh-CN" sz="2400">
                <a:latin typeface="Times New Roman" pitchFamily="18" charset="0"/>
              </a:endParaRPr>
            </a:p>
          </p:txBody>
        </p:sp>
        <p:sp>
          <p:nvSpPr>
            <p:cNvPr id="24" name="Text Box 20"/>
            <p:cNvSpPr txBox="1">
              <a:spLocks noChangeArrowheads="1"/>
            </p:cNvSpPr>
            <p:nvPr/>
          </p:nvSpPr>
          <p:spPr bwMode="auto">
            <a:xfrm>
              <a:off x="2976" y="1015"/>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0</a:t>
              </a:r>
              <a:endParaRPr kumimoji="1" lang="en-US" altLang="zh-CN" sz="2400">
                <a:latin typeface="Times New Roman" pitchFamily="18" charset="0"/>
              </a:endParaRPr>
            </a:p>
          </p:txBody>
        </p:sp>
        <p:sp>
          <p:nvSpPr>
            <p:cNvPr id="25" name="Text Box 21"/>
            <p:cNvSpPr txBox="1">
              <a:spLocks noChangeArrowheads="1"/>
            </p:cNvSpPr>
            <p:nvPr/>
          </p:nvSpPr>
          <p:spPr bwMode="auto">
            <a:xfrm>
              <a:off x="2208" y="1015"/>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0</a:t>
              </a:r>
              <a:endParaRPr kumimoji="1" lang="en-US" altLang="zh-CN" sz="2400">
                <a:latin typeface="Times New Roman" pitchFamily="18" charset="0"/>
              </a:endParaRPr>
            </a:p>
          </p:txBody>
        </p:sp>
        <p:sp>
          <p:nvSpPr>
            <p:cNvPr id="26" name="Text Box 22"/>
            <p:cNvSpPr txBox="1">
              <a:spLocks noChangeArrowheads="1"/>
            </p:cNvSpPr>
            <p:nvPr/>
          </p:nvSpPr>
          <p:spPr bwMode="auto">
            <a:xfrm>
              <a:off x="3420" y="1015"/>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1</a:t>
              </a:r>
              <a:endParaRPr kumimoji="1" lang="en-US" altLang="zh-CN" sz="2400">
                <a:latin typeface="Times New Roman" pitchFamily="18" charset="0"/>
              </a:endParaRPr>
            </a:p>
          </p:txBody>
        </p:sp>
        <p:sp>
          <p:nvSpPr>
            <p:cNvPr id="27" name="Text Box 23"/>
            <p:cNvSpPr txBox="1">
              <a:spLocks noChangeArrowheads="1"/>
            </p:cNvSpPr>
            <p:nvPr/>
          </p:nvSpPr>
          <p:spPr bwMode="auto">
            <a:xfrm>
              <a:off x="2688" y="1015"/>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1</a:t>
              </a:r>
              <a:endParaRPr kumimoji="1" lang="en-US" altLang="zh-CN" sz="2400">
                <a:latin typeface="Times New Roman" pitchFamily="18" charset="0"/>
              </a:endParaRPr>
            </a:p>
          </p:txBody>
        </p:sp>
        <p:sp>
          <p:nvSpPr>
            <p:cNvPr id="28" name="Text Box 24"/>
            <p:cNvSpPr txBox="1">
              <a:spLocks noChangeArrowheads="1"/>
            </p:cNvSpPr>
            <p:nvPr/>
          </p:nvSpPr>
          <p:spPr bwMode="auto">
            <a:xfrm>
              <a:off x="2160" y="1545"/>
              <a:ext cx="278" cy="327"/>
            </a:xfrm>
            <a:prstGeom prst="rect">
              <a:avLst/>
            </a:prstGeom>
            <a:noFill/>
            <a:ln w="38100">
              <a:noFill/>
              <a:miter lim="800000"/>
              <a:headEnd/>
              <a:tailEnd/>
            </a:ln>
            <a:effectLst/>
          </p:spPr>
          <p:txBody>
            <a:bodyPr wrap="none" anchor="ctr">
              <a:spAutoFit/>
            </a:bodyPr>
            <a:lstStyle/>
            <a:p>
              <a:pPr algn="ctr"/>
              <a:r>
                <a:rPr kumimoji="1" lang="en-US" altLang="zh-CN" sz="2800" b="1" dirty="0">
                  <a:latin typeface="Times New Roman" pitchFamily="18" charset="0"/>
                </a:rPr>
                <a:t>A</a:t>
              </a:r>
              <a:endParaRPr kumimoji="1" lang="en-US" altLang="zh-CN" sz="2400" dirty="0">
                <a:latin typeface="Times New Roman" pitchFamily="18" charset="0"/>
              </a:endParaRPr>
            </a:p>
          </p:txBody>
        </p:sp>
        <p:sp>
          <p:nvSpPr>
            <p:cNvPr id="29" name="Text Box 25"/>
            <p:cNvSpPr txBox="1">
              <a:spLocks noChangeArrowheads="1"/>
            </p:cNvSpPr>
            <p:nvPr/>
          </p:nvSpPr>
          <p:spPr bwMode="auto">
            <a:xfrm>
              <a:off x="2544" y="1545"/>
              <a:ext cx="278" cy="327"/>
            </a:xfrm>
            <a:prstGeom prst="rect">
              <a:avLst/>
            </a:prstGeom>
            <a:noFill/>
            <a:ln w="38100">
              <a:noFill/>
              <a:miter lim="800000"/>
              <a:headEnd/>
              <a:tailEnd/>
            </a:ln>
            <a:effectLst/>
          </p:spPr>
          <p:txBody>
            <a:bodyPr wrap="none" anchor="ctr">
              <a:spAutoFit/>
            </a:bodyPr>
            <a:lstStyle/>
            <a:p>
              <a:pPr algn="ctr"/>
              <a:r>
                <a:rPr kumimoji="1" lang="en-US" altLang="zh-CN" sz="2800" b="1" dirty="0">
                  <a:latin typeface="Times New Roman" pitchFamily="18" charset="0"/>
                </a:rPr>
                <a:t>C</a:t>
              </a:r>
              <a:endParaRPr kumimoji="1" lang="en-US" altLang="zh-CN" sz="2400" dirty="0">
                <a:latin typeface="Times New Roman" pitchFamily="18" charset="0"/>
              </a:endParaRPr>
            </a:p>
          </p:txBody>
        </p:sp>
        <p:sp>
          <p:nvSpPr>
            <p:cNvPr id="30" name="Text Box 26"/>
            <p:cNvSpPr txBox="1">
              <a:spLocks noChangeArrowheads="1"/>
            </p:cNvSpPr>
            <p:nvPr/>
          </p:nvSpPr>
          <p:spPr bwMode="auto">
            <a:xfrm>
              <a:off x="2992" y="1554"/>
              <a:ext cx="265" cy="327"/>
            </a:xfrm>
            <a:prstGeom prst="rect">
              <a:avLst/>
            </a:prstGeom>
            <a:noFill/>
            <a:ln w="38100">
              <a:noFill/>
              <a:miter lim="800000"/>
              <a:headEnd/>
              <a:tailEnd/>
            </a:ln>
            <a:effectLst/>
          </p:spPr>
          <p:txBody>
            <a:bodyPr wrap="none" anchor="ctr">
              <a:spAutoFit/>
            </a:bodyPr>
            <a:lstStyle/>
            <a:p>
              <a:pPr algn="ctr"/>
              <a:r>
                <a:rPr kumimoji="1" lang="en-US" altLang="zh-CN" sz="2800" b="1" dirty="0">
                  <a:latin typeface="Times New Roman" pitchFamily="18" charset="0"/>
                </a:rPr>
                <a:t>T</a:t>
              </a:r>
              <a:endParaRPr kumimoji="1" lang="en-US" altLang="zh-CN" sz="2400" dirty="0">
                <a:latin typeface="Times New Roman" pitchFamily="18" charset="0"/>
              </a:endParaRPr>
            </a:p>
          </p:txBody>
        </p:sp>
        <p:sp>
          <p:nvSpPr>
            <p:cNvPr id="31" name="Text Box 27"/>
            <p:cNvSpPr txBox="1">
              <a:spLocks noChangeArrowheads="1"/>
            </p:cNvSpPr>
            <p:nvPr/>
          </p:nvSpPr>
          <p:spPr bwMode="auto">
            <a:xfrm>
              <a:off x="3408" y="1545"/>
              <a:ext cx="241" cy="327"/>
            </a:xfrm>
            <a:prstGeom prst="rect">
              <a:avLst/>
            </a:prstGeom>
            <a:noFill/>
            <a:ln w="38100">
              <a:noFill/>
              <a:miter lim="800000"/>
              <a:headEnd/>
              <a:tailEnd/>
            </a:ln>
            <a:effectLst/>
          </p:spPr>
          <p:txBody>
            <a:bodyPr wrap="none" anchor="ctr">
              <a:spAutoFit/>
            </a:bodyPr>
            <a:lstStyle/>
            <a:p>
              <a:pPr algn="ctr"/>
              <a:r>
                <a:rPr kumimoji="1" lang="en-US" altLang="zh-CN" sz="2800" b="1" dirty="0">
                  <a:latin typeface="Times New Roman" pitchFamily="18" charset="0"/>
                </a:rPr>
                <a:t>S</a:t>
              </a:r>
              <a:endParaRPr kumimoji="1" lang="en-US" altLang="zh-CN" sz="2400" dirty="0">
                <a:latin typeface="Times New Roman" pitchFamily="18" charset="0"/>
              </a:endParaRPr>
            </a:p>
          </p:txBody>
        </p:sp>
      </p:grpSp>
      <p:cxnSp>
        <p:nvCxnSpPr>
          <p:cNvPr id="4" name="直线箭头连接符 3"/>
          <p:cNvCxnSpPr/>
          <p:nvPr/>
        </p:nvCxnSpPr>
        <p:spPr>
          <a:xfrm flipH="1">
            <a:off x="6840252" y="4581128"/>
            <a:ext cx="288032" cy="36004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5" name="直线箭头连接符 34"/>
          <p:cNvCxnSpPr>
            <a:stCxn id="23" idx="3"/>
            <a:endCxn id="26" idx="0"/>
          </p:cNvCxnSpPr>
          <p:nvPr/>
        </p:nvCxnSpPr>
        <p:spPr>
          <a:xfrm>
            <a:off x="8503096" y="4468106"/>
            <a:ext cx="276225" cy="50244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p:wipe dir="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2"/>
          <p:cNvSpPr>
            <a:spLocks noGrp="1"/>
          </p:cNvSpPr>
          <p:nvPr>
            <p:ph type="sldNum" sz="quarter" idx="12"/>
          </p:nvPr>
        </p:nvSpPr>
        <p:spPr/>
        <p:txBody>
          <a:bodyPr/>
          <a:lstStyle/>
          <a:p>
            <a:fld id="{59C76A1C-9D55-4605-8E86-EE90BA95D426}" type="slidenum">
              <a:rPr lang="en-US" altLang="zh-CN"/>
              <a:pPr/>
              <a:t>104</a:t>
            </a:fld>
            <a:endParaRPr lang="en-US" altLang="zh-CN"/>
          </a:p>
        </p:txBody>
      </p:sp>
      <p:sp>
        <p:nvSpPr>
          <p:cNvPr id="303107" name="Text Box 3"/>
          <p:cNvSpPr txBox="1">
            <a:spLocks noChangeArrowheads="1"/>
          </p:cNvSpPr>
          <p:nvPr/>
        </p:nvSpPr>
        <p:spPr bwMode="auto">
          <a:xfrm>
            <a:off x="287524" y="260648"/>
            <a:ext cx="8509248" cy="4593565"/>
          </a:xfrm>
          <a:prstGeom prst="rect">
            <a:avLst/>
          </a:prstGeom>
          <a:noFill/>
          <a:ln w="9525">
            <a:noFill/>
            <a:miter lim="800000"/>
            <a:headEnd/>
            <a:tailEnd/>
          </a:ln>
          <a:effectLst/>
        </p:spPr>
        <p:txBody>
          <a:bodyPr wrap="square">
            <a:spAutoFit/>
          </a:bodyPr>
          <a:lstStyle/>
          <a:p>
            <a:pPr marL="342900" indent="-342900">
              <a:lnSpc>
                <a:spcPct val="105000"/>
              </a:lnSpc>
              <a:spcBef>
                <a:spcPct val="15000"/>
              </a:spcBef>
              <a:buSzPct val="50000"/>
              <a:buFont typeface="Wingdings" pitchFamily="2" charset="2"/>
              <a:buChar char="n"/>
            </a:pPr>
            <a:r>
              <a:rPr kumimoji="1" lang="zh-CN" altLang="en-US" sz="3000" b="1" dirty="0" smtClean="0">
                <a:solidFill>
                  <a:srgbClr val="FFFF00"/>
                </a:solidFill>
                <a:latin typeface="Times New Roman" pitchFamily="18" charset="0"/>
                <a:ea typeface="仿宋_GB2312" pitchFamily="49" charset="-122"/>
              </a:rPr>
              <a:t>问题：能否减少总编码长度，使得发出同样报文，可以用最少的二进制代码？</a:t>
            </a:r>
            <a:endParaRPr kumimoji="1" lang="en-US" altLang="zh-CN" sz="3000" b="1" dirty="0" smtClean="0">
              <a:solidFill>
                <a:srgbClr val="FFFF00"/>
              </a:solidFill>
              <a:latin typeface="Times New Roman" pitchFamily="18" charset="0"/>
              <a:ea typeface="仿宋_GB2312" pitchFamily="49" charset="-122"/>
            </a:endParaRPr>
          </a:p>
          <a:p>
            <a:pPr marL="342900" indent="-342900">
              <a:lnSpc>
                <a:spcPct val="105000"/>
              </a:lnSpc>
              <a:spcBef>
                <a:spcPct val="15000"/>
              </a:spcBef>
              <a:buSzPct val="50000"/>
              <a:buFont typeface="Wingdings" pitchFamily="2" charset="2"/>
              <a:buChar char="n"/>
            </a:pPr>
            <a:r>
              <a:rPr kumimoji="1" lang="zh-CN" altLang="en-US" sz="3000" b="1" dirty="0" smtClean="0">
                <a:latin typeface="Times New Roman" pitchFamily="18" charset="0"/>
                <a:ea typeface="仿宋_GB2312" pitchFamily="49" charset="-122"/>
              </a:rPr>
              <a:t>若</a:t>
            </a:r>
            <a:r>
              <a:rPr kumimoji="1" lang="zh-CN" altLang="en-US" sz="3000" b="1" dirty="0">
                <a:latin typeface="Times New Roman" pitchFamily="18" charset="0"/>
                <a:ea typeface="仿宋_GB2312" pitchFamily="49" charset="-122"/>
              </a:rPr>
              <a:t>按各个字符出现的概率不同而给予不等长编码，可望减少总编码长度</a:t>
            </a:r>
            <a:r>
              <a:rPr kumimoji="1" lang="zh-CN" altLang="en-US" sz="3000" b="1" dirty="0" smtClean="0">
                <a:latin typeface="Times New Roman" pitchFamily="18" charset="0"/>
                <a:ea typeface="仿宋_GB2312" pitchFamily="49" charset="-122"/>
              </a:rPr>
              <a:t>。各</a:t>
            </a:r>
            <a:r>
              <a:rPr kumimoji="1" lang="zh-CN" altLang="en-US" sz="3000" b="1" dirty="0">
                <a:latin typeface="Times New Roman" pitchFamily="18" charset="0"/>
                <a:ea typeface="仿宋_GB2312" pitchFamily="49" charset="-122"/>
              </a:rPr>
              <a:t>字符出现概率为</a:t>
            </a:r>
            <a:r>
              <a:rPr kumimoji="1" lang="en-US" altLang="zh-CN" sz="3000" b="1" dirty="0">
                <a:latin typeface="Times New Roman" pitchFamily="18" charset="0"/>
                <a:ea typeface="仿宋_GB2312" pitchFamily="49" charset="-122"/>
              </a:rPr>
              <a:t>{ 2/18, 7/18, 4/18, 5/18 },</a:t>
            </a:r>
            <a:r>
              <a:rPr kumimoji="1" lang="zh-CN" altLang="en-US" sz="3000" b="1" dirty="0">
                <a:latin typeface="Times New Roman" pitchFamily="18" charset="0"/>
                <a:ea typeface="仿宋_GB2312" pitchFamily="49" charset="-122"/>
              </a:rPr>
              <a:t>化整为 </a:t>
            </a:r>
            <a:r>
              <a:rPr kumimoji="1" lang="en-US" altLang="zh-CN" sz="3000" b="1" dirty="0">
                <a:latin typeface="Times New Roman" pitchFamily="18" charset="0"/>
                <a:ea typeface="仿宋_GB2312" pitchFamily="49" charset="-122"/>
              </a:rPr>
              <a:t>{ 2, 7, 4</a:t>
            </a:r>
            <a:r>
              <a:rPr kumimoji="1" lang="zh-CN" altLang="en-GB" sz="3000" b="1" dirty="0">
                <a:latin typeface="Times New Roman" pitchFamily="18" charset="0"/>
                <a:ea typeface="仿宋_GB2312" pitchFamily="49" charset="-122"/>
              </a:rPr>
              <a:t>, </a:t>
            </a:r>
            <a:r>
              <a:rPr kumimoji="1" lang="en-US" altLang="zh-CN" sz="3000" b="1" dirty="0">
                <a:latin typeface="Times New Roman" pitchFamily="18" charset="0"/>
                <a:ea typeface="仿宋_GB2312" pitchFamily="49" charset="-122"/>
              </a:rPr>
              <a:t>5 }</a:t>
            </a:r>
            <a:r>
              <a:rPr kumimoji="1" lang="zh-CN" altLang="en-US" sz="3000" b="1" dirty="0">
                <a:latin typeface="Times New Roman" pitchFamily="18" charset="0"/>
                <a:ea typeface="仿宋_GB2312" pitchFamily="49" charset="-122"/>
              </a:rPr>
              <a:t>。以它们为各叶结点上的权值</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建立</a:t>
            </a:r>
            <a:r>
              <a:rPr kumimoji="1" lang="en-US" altLang="zh-CN" sz="3000" b="1" dirty="0">
                <a:latin typeface="Times New Roman" pitchFamily="18" charset="0"/>
                <a:ea typeface="仿宋_GB2312" pitchFamily="49" charset="-122"/>
              </a:rPr>
              <a:t>Huffman</a:t>
            </a:r>
            <a:r>
              <a:rPr kumimoji="1" lang="zh-CN" altLang="en-US" sz="3000" b="1" dirty="0">
                <a:latin typeface="Times New Roman" pitchFamily="18" charset="0"/>
                <a:ea typeface="仿宋_GB2312" pitchFamily="49" charset="-122"/>
              </a:rPr>
              <a:t>树。左分支赋 </a:t>
            </a:r>
            <a:r>
              <a:rPr kumimoji="1" lang="en-US" altLang="zh-CN" sz="3000" b="1" dirty="0">
                <a:latin typeface="Times New Roman" pitchFamily="18" charset="0"/>
                <a:ea typeface="仿宋_GB2312" pitchFamily="49" charset="-122"/>
              </a:rPr>
              <a:t>0</a:t>
            </a:r>
            <a:r>
              <a:rPr kumimoji="1" lang="zh-CN" altLang="en-US" sz="3000" b="1" dirty="0">
                <a:latin typeface="Times New Roman" pitchFamily="18" charset="0"/>
                <a:ea typeface="仿宋_GB2312" pitchFamily="49" charset="-122"/>
              </a:rPr>
              <a:t>，右分支赋 </a:t>
            </a:r>
            <a:r>
              <a:rPr kumimoji="1" lang="en-US" altLang="zh-CN" sz="3000" b="1" dirty="0">
                <a:latin typeface="Times New Roman" pitchFamily="18" charset="0"/>
                <a:ea typeface="仿宋_GB2312" pitchFamily="49" charset="-122"/>
              </a:rPr>
              <a:t>1</a:t>
            </a:r>
            <a:r>
              <a:rPr kumimoji="1" lang="zh-CN" altLang="en-US" sz="3000" b="1" dirty="0">
                <a:latin typeface="Times New Roman" pitchFamily="18" charset="0"/>
                <a:ea typeface="仿宋_GB2312" pitchFamily="49" charset="-122"/>
              </a:rPr>
              <a:t>，得</a:t>
            </a:r>
            <a:r>
              <a:rPr kumimoji="1" lang="en-US" altLang="zh-CN" sz="3000" b="1" dirty="0">
                <a:latin typeface="Times New Roman" pitchFamily="18" charset="0"/>
                <a:ea typeface="仿宋_GB2312" pitchFamily="49" charset="-122"/>
              </a:rPr>
              <a:t>Huffman</a:t>
            </a:r>
            <a:r>
              <a:rPr kumimoji="1" lang="zh-CN" altLang="en-US" sz="3000" b="1" dirty="0">
                <a:latin typeface="Times New Roman" pitchFamily="18" charset="0"/>
                <a:ea typeface="仿宋_GB2312" pitchFamily="49" charset="-122"/>
              </a:rPr>
              <a:t>编码</a:t>
            </a:r>
            <a:r>
              <a:rPr kumimoji="1" lang="zh-CN" altLang="en-GB" sz="3000" b="1" dirty="0">
                <a:latin typeface="Times New Roman" pitchFamily="18" charset="0"/>
                <a:ea typeface="仿宋_GB2312" pitchFamily="49" charset="-122"/>
              </a:rPr>
              <a:t>(变长编码)</a:t>
            </a:r>
            <a:r>
              <a:rPr kumimoji="1" lang="zh-CN" altLang="en-US" sz="3000" b="1" dirty="0" smtClean="0">
                <a:latin typeface="Times New Roman" pitchFamily="18" charset="0"/>
                <a:ea typeface="仿宋_GB2312" pitchFamily="49" charset="-122"/>
              </a:rPr>
              <a:t>。</a:t>
            </a:r>
            <a:endParaRPr kumimoji="1" lang="en-US" altLang="zh-CN" sz="3000" b="1" dirty="0" smtClean="0">
              <a:latin typeface="Times New Roman" pitchFamily="18" charset="0"/>
              <a:ea typeface="仿宋_GB2312" pitchFamily="49" charset="-122"/>
            </a:endParaRPr>
          </a:p>
          <a:p>
            <a:pPr marL="342900" indent="-342900">
              <a:lnSpc>
                <a:spcPct val="105000"/>
              </a:lnSpc>
              <a:spcBef>
                <a:spcPct val="15000"/>
              </a:spcBef>
              <a:buSzPct val="50000"/>
              <a:buFont typeface="Wingdings" pitchFamily="2" charset="2"/>
              <a:buChar char="n"/>
            </a:pPr>
            <a:endParaRPr kumimoji="1" lang="zh-CN" altLang="en-US" sz="3000" b="1" dirty="0">
              <a:latin typeface="Times New Roman" pitchFamily="18" charset="0"/>
              <a:ea typeface="仿宋_GB2312" pitchFamily="49" charset="-122"/>
            </a:endParaRPr>
          </a:p>
        </p:txBody>
      </p:sp>
      <p:sp>
        <p:nvSpPr>
          <p:cNvPr id="55" name="矩形 54"/>
          <p:cNvSpPr/>
          <p:nvPr/>
        </p:nvSpPr>
        <p:spPr>
          <a:xfrm>
            <a:off x="611560" y="4401108"/>
            <a:ext cx="5292588" cy="1880515"/>
          </a:xfrm>
          <a:prstGeom prst="rect">
            <a:avLst/>
          </a:prstGeom>
        </p:spPr>
        <p:txBody>
          <a:bodyPr wrap="square">
            <a:spAutoFit/>
          </a:bodyPr>
          <a:lstStyle/>
          <a:p>
            <a:pPr marL="342900" indent="-342900">
              <a:spcBef>
                <a:spcPct val="15000"/>
              </a:spcBef>
            </a:pPr>
            <a:r>
              <a:rPr kumimoji="1" lang="en-US" altLang="zh-CN" sz="2800" b="1" dirty="0" smtClean="0">
                <a:effectLst>
                  <a:outerShdw blurRad="38100" dist="38100" dir="2700000" algn="tl">
                    <a:srgbClr val="C0C0C0"/>
                  </a:outerShdw>
                </a:effectLst>
                <a:latin typeface="Times New Roman" pitchFamily="18" charset="0"/>
                <a:ea typeface="仿宋_GB2312" pitchFamily="49" charset="-122"/>
              </a:rPr>
              <a:t> </a:t>
            </a:r>
            <a:r>
              <a:rPr kumimoji="1" lang="en-US" altLang="zh-CN" sz="2800" b="1" dirty="0" smtClean="0">
                <a:latin typeface="Times New Roman" pitchFamily="18" charset="0"/>
                <a:ea typeface="仿宋_GB2312" pitchFamily="49" charset="-122"/>
              </a:rPr>
              <a:t>A</a:t>
            </a:r>
            <a:r>
              <a:rPr kumimoji="1" lang="en-GB" altLang="zh-CN" sz="2800" b="1" dirty="0" smtClean="0">
                <a:latin typeface="Times New Roman" pitchFamily="18" charset="0"/>
                <a:ea typeface="仿宋_GB2312" pitchFamily="49" charset="-122"/>
              </a:rPr>
              <a:t> : 0    T : 10     C : 110    S : 111</a:t>
            </a:r>
          </a:p>
          <a:p>
            <a:pPr>
              <a:spcBef>
                <a:spcPct val="15000"/>
              </a:spcBef>
              <a:buSzPct val="50000"/>
            </a:pPr>
            <a:r>
              <a:rPr kumimoji="1" lang="zh-CN" altLang="en-GB" sz="2800" b="1" dirty="0" smtClean="0">
                <a:latin typeface="Times New Roman" pitchFamily="18" charset="0"/>
                <a:ea typeface="仿宋_GB2312" pitchFamily="49" charset="-122"/>
              </a:rPr>
              <a:t>它的总</a:t>
            </a:r>
            <a:r>
              <a:rPr kumimoji="1" lang="zh-CN" altLang="en-GB" sz="2800" b="1" dirty="0" smtClean="0">
                <a:latin typeface="Times New Roman" pitchFamily="18" charset="0"/>
                <a:ea typeface="仿宋_GB2312" pitchFamily="49" charset="-122"/>
                <a:sym typeface="Symbol" pitchFamily="18" charset="2"/>
              </a:rPr>
              <a:t>编码长度：7*1+5*2+</a:t>
            </a:r>
            <a:r>
              <a:rPr kumimoji="1" lang="en-US" altLang="zh-CN" sz="2800" b="1" dirty="0" smtClean="0">
                <a:latin typeface="Times New Roman" pitchFamily="18" charset="0"/>
                <a:ea typeface="仿宋_GB2312" pitchFamily="49" charset="-122"/>
                <a:sym typeface="Symbol" pitchFamily="18" charset="2"/>
              </a:rPr>
              <a:t>( 2+4 )*3 = 35</a:t>
            </a:r>
            <a:r>
              <a:rPr kumimoji="1" lang="zh-CN" altLang="en-US" sz="2800" b="1" dirty="0" smtClean="0">
                <a:latin typeface="Times New Roman" pitchFamily="18" charset="0"/>
                <a:ea typeface="仿宋_GB2312" pitchFamily="49" charset="-122"/>
                <a:sym typeface="Symbol" pitchFamily="18" charset="2"/>
              </a:rPr>
              <a:t>。比等长编码的情形要短。</a:t>
            </a:r>
            <a:endParaRPr lang="zh-CN" altLang="en-US" sz="2800" dirty="0"/>
          </a:p>
        </p:txBody>
      </p:sp>
      <p:grpSp>
        <p:nvGrpSpPr>
          <p:cNvPr id="54" name="组合 53"/>
          <p:cNvGrpSpPr/>
          <p:nvPr/>
        </p:nvGrpSpPr>
        <p:grpSpPr>
          <a:xfrm>
            <a:off x="5975706" y="3753036"/>
            <a:ext cx="3024336" cy="3205074"/>
            <a:chOff x="5975706" y="3753036"/>
            <a:chExt cx="3024336" cy="3205074"/>
          </a:xfrm>
        </p:grpSpPr>
        <p:grpSp>
          <p:nvGrpSpPr>
            <p:cNvPr id="31" name="Group 3"/>
            <p:cNvGrpSpPr>
              <a:grpSpLocks/>
            </p:cNvGrpSpPr>
            <p:nvPr/>
          </p:nvGrpSpPr>
          <p:grpSpPr bwMode="auto">
            <a:xfrm>
              <a:off x="5975706" y="3753036"/>
              <a:ext cx="3024336" cy="3205074"/>
              <a:chOff x="3570" y="1872"/>
              <a:chExt cx="1920" cy="2081"/>
            </a:xfrm>
          </p:grpSpPr>
          <p:sp>
            <p:nvSpPr>
              <p:cNvPr id="32" name="Text Box 4"/>
              <p:cNvSpPr txBox="1">
                <a:spLocks noChangeArrowheads="1"/>
              </p:cNvSpPr>
              <p:nvPr/>
            </p:nvSpPr>
            <p:spPr bwMode="auto">
              <a:xfrm>
                <a:off x="3570" y="3573"/>
                <a:ext cx="1920" cy="380"/>
              </a:xfrm>
              <a:prstGeom prst="rect">
                <a:avLst/>
              </a:prstGeom>
              <a:noFill/>
              <a:ln w="9525">
                <a:noFill/>
                <a:miter lim="800000"/>
                <a:headEnd/>
                <a:tailEnd/>
              </a:ln>
              <a:effectLst/>
            </p:spPr>
            <p:txBody>
              <a:bodyPr>
                <a:spAutoFit/>
              </a:bodyPr>
              <a:lstStyle/>
              <a:p>
                <a:r>
                  <a:rPr kumimoji="1" lang="en-US" altLang="zh-CN" sz="3200" dirty="0">
                    <a:solidFill>
                      <a:srgbClr val="FFFF00"/>
                    </a:solidFill>
                    <a:latin typeface="Times New Roman" pitchFamily="18" charset="0"/>
                    <a:ea typeface="隶书" pitchFamily="49" charset="-122"/>
                  </a:rPr>
                  <a:t>Huffman</a:t>
                </a:r>
                <a:r>
                  <a:rPr kumimoji="1" lang="zh-CN" altLang="en-US" sz="3200" dirty="0">
                    <a:solidFill>
                      <a:srgbClr val="FFFF00"/>
                    </a:solidFill>
                    <a:latin typeface="Times New Roman" pitchFamily="18" charset="0"/>
                    <a:ea typeface="隶书" pitchFamily="49" charset="-122"/>
                  </a:rPr>
                  <a:t>编码树</a:t>
                </a:r>
                <a:endParaRPr kumimoji="1" lang="zh-CN" altLang="en-US" sz="2000" dirty="0">
                  <a:solidFill>
                    <a:srgbClr val="FFFF00"/>
                  </a:solidFill>
                  <a:latin typeface="Times New Roman" pitchFamily="18" charset="0"/>
                  <a:ea typeface="仿宋_GB2312" pitchFamily="49" charset="-122"/>
                </a:endParaRPr>
              </a:p>
            </p:txBody>
          </p:sp>
          <p:sp>
            <p:nvSpPr>
              <p:cNvPr id="33" name="Line 5"/>
              <p:cNvSpPr>
                <a:spLocks noChangeShapeType="1"/>
              </p:cNvSpPr>
              <p:nvPr/>
            </p:nvSpPr>
            <p:spPr bwMode="auto">
              <a:xfrm flipH="1">
                <a:off x="3840" y="2121"/>
                <a:ext cx="240" cy="288"/>
              </a:xfrm>
              <a:prstGeom prst="line">
                <a:avLst/>
              </a:prstGeom>
              <a:noFill/>
              <a:ln w="28575">
                <a:solidFill>
                  <a:srgbClr val="009900"/>
                </a:solidFill>
                <a:round/>
                <a:headEnd/>
                <a:tailEnd/>
              </a:ln>
              <a:effectLst/>
            </p:spPr>
            <p:txBody>
              <a:bodyPr wrap="none" anchor="ctr"/>
              <a:lstStyle/>
              <a:p>
                <a:endParaRPr lang="zh-CN" altLang="en-US"/>
              </a:p>
            </p:txBody>
          </p:sp>
          <p:sp>
            <p:nvSpPr>
              <p:cNvPr id="34" name="Line 6"/>
              <p:cNvSpPr>
                <a:spLocks noChangeShapeType="1"/>
              </p:cNvSpPr>
              <p:nvPr/>
            </p:nvSpPr>
            <p:spPr bwMode="auto">
              <a:xfrm flipH="1">
                <a:off x="4176" y="2505"/>
                <a:ext cx="240" cy="288"/>
              </a:xfrm>
              <a:prstGeom prst="line">
                <a:avLst/>
              </a:prstGeom>
              <a:noFill/>
              <a:ln w="28575">
                <a:solidFill>
                  <a:srgbClr val="009900"/>
                </a:solidFill>
                <a:round/>
                <a:headEnd/>
                <a:tailEnd/>
              </a:ln>
              <a:effectLst/>
            </p:spPr>
            <p:txBody>
              <a:bodyPr wrap="none" anchor="ctr"/>
              <a:lstStyle/>
              <a:p>
                <a:endParaRPr lang="zh-CN" altLang="en-US"/>
              </a:p>
            </p:txBody>
          </p:sp>
          <p:sp>
            <p:nvSpPr>
              <p:cNvPr id="35" name="Line 7"/>
              <p:cNvSpPr>
                <a:spLocks noChangeShapeType="1"/>
              </p:cNvSpPr>
              <p:nvPr/>
            </p:nvSpPr>
            <p:spPr bwMode="auto">
              <a:xfrm flipH="1">
                <a:off x="4464" y="2889"/>
                <a:ext cx="240" cy="288"/>
              </a:xfrm>
              <a:prstGeom prst="line">
                <a:avLst/>
              </a:prstGeom>
              <a:noFill/>
              <a:ln w="28575">
                <a:solidFill>
                  <a:srgbClr val="009900"/>
                </a:solidFill>
                <a:round/>
                <a:headEnd/>
                <a:tailEnd/>
              </a:ln>
              <a:effectLst/>
            </p:spPr>
            <p:txBody>
              <a:bodyPr wrap="none" anchor="ctr"/>
              <a:lstStyle/>
              <a:p>
                <a:endParaRPr lang="zh-CN" altLang="en-US"/>
              </a:p>
            </p:txBody>
          </p:sp>
          <p:sp>
            <p:nvSpPr>
              <p:cNvPr id="36" name="Line 8"/>
              <p:cNvSpPr>
                <a:spLocks noChangeShapeType="1"/>
              </p:cNvSpPr>
              <p:nvPr/>
            </p:nvSpPr>
            <p:spPr bwMode="auto">
              <a:xfrm>
                <a:off x="4176" y="2025"/>
                <a:ext cx="816" cy="1152"/>
              </a:xfrm>
              <a:prstGeom prst="line">
                <a:avLst/>
              </a:prstGeom>
              <a:noFill/>
              <a:ln w="28575">
                <a:solidFill>
                  <a:srgbClr val="009900"/>
                </a:solidFill>
                <a:round/>
                <a:headEnd/>
                <a:tailEnd/>
              </a:ln>
              <a:effectLst/>
            </p:spPr>
            <p:txBody>
              <a:bodyPr wrap="none" anchor="ctr"/>
              <a:lstStyle/>
              <a:p>
                <a:endParaRPr lang="zh-CN" altLang="en-US"/>
              </a:p>
            </p:txBody>
          </p:sp>
          <p:sp>
            <p:nvSpPr>
              <p:cNvPr id="37" name="Oval 9"/>
              <p:cNvSpPr>
                <a:spLocks noChangeArrowheads="1"/>
              </p:cNvSpPr>
              <p:nvPr/>
            </p:nvSpPr>
            <p:spPr bwMode="auto">
              <a:xfrm>
                <a:off x="3984" y="1872"/>
                <a:ext cx="288" cy="297"/>
              </a:xfrm>
              <a:prstGeom prst="ellipse">
                <a:avLst/>
              </a:prstGeom>
              <a:solidFill>
                <a:schemeClr val="folHlink"/>
              </a:solidFill>
              <a:ln w="19050">
                <a:noFill/>
                <a:round/>
                <a:headEnd/>
                <a:tailEnd/>
              </a:ln>
              <a:effectLst>
                <a:outerShdw dist="35921" dir="2700000" algn="ctr" rotWithShape="0">
                  <a:schemeClr val="bg2"/>
                </a:outerShdw>
              </a:effectLst>
            </p:spPr>
            <p:txBody>
              <a:bodyPr wrap="none" anchor="ctr"/>
              <a:lstStyle/>
              <a:p>
                <a:endParaRPr lang="zh-CN" altLang="en-US"/>
              </a:p>
            </p:txBody>
          </p:sp>
          <p:sp>
            <p:nvSpPr>
              <p:cNvPr id="38" name="Oval 10"/>
              <p:cNvSpPr>
                <a:spLocks noChangeArrowheads="1"/>
              </p:cNvSpPr>
              <p:nvPr/>
            </p:nvSpPr>
            <p:spPr bwMode="auto">
              <a:xfrm>
                <a:off x="4608" y="2745"/>
                <a:ext cx="288" cy="279"/>
              </a:xfrm>
              <a:prstGeom prst="ellipse">
                <a:avLst/>
              </a:prstGeom>
              <a:solidFill>
                <a:schemeClr val="folHlink"/>
              </a:solidFill>
              <a:ln w="19050">
                <a:noFill/>
                <a:round/>
                <a:headEnd/>
                <a:tailEnd/>
              </a:ln>
              <a:effectLst>
                <a:outerShdw dist="35921" dir="2700000" algn="ctr" rotWithShape="0">
                  <a:schemeClr val="bg2"/>
                </a:outerShdw>
              </a:effectLst>
            </p:spPr>
            <p:txBody>
              <a:bodyPr wrap="none" anchor="ctr"/>
              <a:lstStyle/>
              <a:p>
                <a:endParaRPr lang="zh-CN" altLang="en-US"/>
              </a:p>
            </p:txBody>
          </p:sp>
          <p:sp>
            <p:nvSpPr>
              <p:cNvPr id="39" name="Oval 11"/>
              <p:cNvSpPr>
                <a:spLocks noChangeArrowheads="1"/>
              </p:cNvSpPr>
              <p:nvPr/>
            </p:nvSpPr>
            <p:spPr bwMode="auto">
              <a:xfrm>
                <a:off x="4320" y="2313"/>
                <a:ext cx="288" cy="279"/>
              </a:xfrm>
              <a:prstGeom prst="ellipse">
                <a:avLst/>
              </a:prstGeom>
              <a:solidFill>
                <a:schemeClr val="folHlink"/>
              </a:solidFill>
              <a:ln w="19050">
                <a:noFill/>
                <a:round/>
                <a:headEnd/>
                <a:tailEnd/>
              </a:ln>
              <a:effectLst>
                <a:outerShdw dist="35921" dir="2700000" algn="ctr" rotWithShape="0">
                  <a:schemeClr val="bg2"/>
                </a:outerShdw>
              </a:effectLst>
            </p:spPr>
            <p:txBody>
              <a:bodyPr wrap="none" anchor="ctr"/>
              <a:lstStyle/>
              <a:p>
                <a:endParaRPr lang="zh-CN" altLang="en-US"/>
              </a:p>
            </p:txBody>
          </p:sp>
          <p:sp>
            <p:nvSpPr>
              <p:cNvPr id="40" name="Text Box 12"/>
              <p:cNvSpPr txBox="1">
                <a:spLocks noChangeArrowheads="1"/>
              </p:cNvSpPr>
              <p:nvPr/>
            </p:nvSpPr>
            <p:spPr bwMode="auto">
              <a:xfrm>
                <a:off x="3744" y="1977"/>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0</a:t>
                </a:r>
                <a:endParaRPr kumimoji="1" lang="en-US" altLang="zh-CN" sz="2400">
                  <a:latin typeface="Times New Roman" pitchFamily="18" charset="0"/>
                </a:endParaRPr>
              </a:p>
            </p:txBody>
          </p:sp>
          <p:sp>
            <p:nvSpPr>
              <p:cNvPr id="41" name="Text Box 13"/>
              <p:cNvSpPr txBox="1">
                <a:spLocks noChangeArrowheads="1"/>
              </p:cNvSpPr>
              <p:nvPr/>
            </p:nvSpPr>
            <p:spPr bwMode="auto">
              <a:xfrm>
                <a:off x="4092" y="2409"/>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0</a:t>
                </a:r>
                <a:endParaRPr kumimoji="1" lang="en-US" altLang="zh-CN" sz="2400">
                  <a:latin typeface="Times New Roman" pitchFamily="18" charset="0"/>
                </a:endParaRPr>
              </a:p>
            </p:txBody>
          </p:sp>
          <p:sp>
            <p:nvSpPr>
              <p:cNvPr id="42" name="Text Box 14"/>
              <p:cNvSpPr txBox="1">
                <a:spLocks noChangeArrowheads="1"/>
              </p:cNvSpPr>
              <p:nvPr/>
            </p:nvSpPr>
            <p:spPr bwMode="auto">
              <a:xfrm>
                <a:off x="4380" y="2784"/>
                <a:ext cx="228" cy="327"/>
              </a:xfrm>
              <a:prstGeom prst="rect">
                <a:avLst/>
              </a:prstGeom>
              <a:noFill/>
              <a:ln w="38100">
                <a:noFill/>
                <a:miter lim="800000"/>
                <a:headEnd/>
                <a:tailEnd/>
              </a:ln>
              <a:effectLst/>
            </p:spPr>
            <p:txBody>
              <a:bodyPr wrap="none" anchor="ctr">
                <a:spAutoFit/>
              </a:bodyPr>
              <a:lstStyle/>
              <a:p>
                <a:pPr algn="ctr"/>
                <a:r>
                  <a:rPr kumimoji="1" lang="en-US" altLang="zh-CN" sz="2800" b="1" dirty="0">
                    <a:latin typeface="Times New Roman" pitchFamily="18" charset="0"/>
                  </a:rPr>
                  <a:t>0</a:t>
                </a:r>
                <a:endParaRPr kumimoji="1" lang="en-US" altLang="zh-CN" sz="2400" dirty="0">
                  <a:latin typeface="Times New Roman" pitchFamily="18" charset="0"/>
                </a:endParaRPr>
              </a:p>
            </p:txBody>
          </p:sp>
          <p:sp>
            <p:nvSpPr>
              <p:cNvPr id="43" name="Text Box 15"/>
              <p:cNvSpPr txBox="1">
                <a:spLocks noChangeArrowheads="1"/>
              </p:cNvSpPr>
              <p:nvPr/>
            </p:nvSpPr>
            <p:spPr bwMode="auto">
              <a:xfrm>
                <a:off x="4320" y="1968"/>
                <a:ext cx="228" cy="327"/>
              </a:xfrm>
              <a:prstGeom prst="rect">
                <a:avLst/>
              </a:prstGeom>
              <a:noFill/>
              <a:ln w="38100">
                <a:noFill/>
                <a:miter lim="800000"/>
                <a:headEnd/>
                <a:tailEnd/>
              </a:ln>
              <a:effectLst/>
            </p:spPr>
            <p:txBody>
              <a:bodyPr wrap="none" anchor="ctr">
                <a:spAutoFit/>
              </a:bodyPr>
              <a:lstStyle/>
              <a:p>
                <a:pPr algn="ctr"/>
                <a:r>
                  <a:rPr kumimoji="1" lang="en-US" altLang="zh-CN" sz="2800" b="1" dirty="0">
                    <a:latin typeface="Times New Roman" pitchFamily="18" charset="0"/>
                  </a:rPr>
                  <a:t>1</a:t>
                </a:r>
                <a:endParaRPr kumimoji="1" lang="en-US" altLang="zh-CN" sz="2400" dirty="0">
                  <a:latin typeface="Times New Roman" pitchFamily="18" charset="0"/>
                </a:endParaRPr>
              </a:p>
            </p:txBody>
          </p:sp>
          <p:sp>
            <p:nvSpPr>
              <p:cNvPr id="44" name="Text Box 16"/>
              <p:cNvSpPr txBox="1">
                <a:spLocks noChangeArrowheads="1"/>
              </p:cNvSpPr>
              <p:nvPr/>
            </p:nvSpPr>
            <p:spPr bwMode="auto">
              <a:xfrm>
                <a:off x="4620" y="2400"/>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1</a:t>
                </a:r>
                <a:endParaRPr kumimoji="1" lang="en-US" altLang="zh-CN" sz="2400">
                  <a:latin typeface="Times New Roman" pitchFamily="18" charset="0"/>
                </a:endParaRPr>
              </a:p>
            </p:txBody>
          </p:sp>
          <p:sp>
            <p:nvSpPr>
              <p:cNvPr id="45" name="Text Box 17"/>
              <p:cNvSpPr txBox="1">
                <a:spLocks noChangeArrowheads="1"/>
              </p:cNvSpPr>
              <p:nvPr/>
            </p:nvSpPr>
            <p:spPr bwMode="auto">
              <a:xfrm>
                <a:off x="4848" y="2784"/>
                <a:ext cx="228" cy="327"/>
              </a:xfrm>
              <a:prstGeom prst="rect">
                <a:avLst/>
              </a:prstGeom>
              <a:noFill/>
              <a:ln w="38100">
                <a:noFill/>
                <a:miter lim="800000"/>
                <a:headEnd/>
                <a:tailEnd/>
              </a:ln>
              <a:effectLst/>
            </p:spPr>
            <p:txBody>
              <a:bodyPr wrap="none" anchor="ctr">
                <a:spAutoFit/>
              </a:bodyPr>
              <a:lstStyle/>
              <a:p>
                <a:pPr algn="ctr"/>
                <a:r>
                  <a:rPr kumimoji="1" lang="en-US" altLang="zh-CN" sz="2800" b="1" dirty="0">
                    <a:latin typeface="Times New Roman" pitchFamily="18" charset="0"/>
                  </a:rPr>
                  <a:t>1</a:t>
                </a:r>
                <a:endParaRPr kumimoji="1" lang="en-US" altLang="zh-CN" sz="2400" dirty="0">
                  <a:latin typeface="Times New Roman" pitchFamily="18" charset="0"/>
                </a:endParaRPr>
              </a:p>
            </p:txBody>
          </p:sp>
          <p:sp>
            <p:nvSpPr>
              <p:cNvPr id="46" name="Rectangle 18"/>
              <p:cNvSpPr>
                <a:spLocks noChangeArrowheads="1"/>
              </p:cNvSpPr>
              <p:nvPr/>
            </p:nvSpPr>
            <p:spPr bwMode="auto">
              <a:xfrm>
                <a:off x="3696" y="2313"/>
                <a:ext cx="288" cy="288"/>
              </a:xfrm>
              <a:prstGeom prst="rect">
                <a:avLst/>
              </a:prstGeom>
              <a:solidFill>
                <a:srgbClr val="FFFF00"/>
              </a:soli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47" name="Rectangle 19"/>
              <p:cNvSpPr>
                <a:spLocks noChangeArrowheads="1"/>
              </p:cNvSpPr>
              <p:nvPr/>
            </p:nvSpPr>
            <p:spPr bwMode="auto">
              <a:xfrm>
                <a:off x="3984" y="2745"/>
                <a:ext cx="288" cy="288"/>
              </a:xfrm>
              <a:prstGeom prst="rect">
                <a:avLst/>
              </a:prstGeom>
              <a:solidFill>
                <a:srgbClr val="FFFF00"/>
              </a:soli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48" name="Rectangle 20"/>
              <p:cNvSpPr>
                <a:spLocks noChangeArrowheads="1"/>
              </p:cNvSpPr>
              <p:nvPr/>
            </p:nvSpPr>
            <p:spPr bwMode="auto">
              <a:xfrm>
                <a:off x="4272" y="3177"/>
                <a:ext cx="288" cy="288"/>
              </a:xfrm>
              <a:prstGeom prst="rect">
                <a:avLst/>
              </a:prstGeom>
              <a:solidFill>
                <a:srgbClr val="FFFF00"/>
              </a:soli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49" name="Rectangle 21"/>
              <p:cNvSpPr>
                <a:spLocks noChangeArrowheads="1"/>
              </p:cNvSpPr>
              <p:nvPr/>
            </p:nvSpPr>
            <p:spPr bwMode="auto">
              <a:xfrm>
                <a:off x="4896" y="3177"/>
                <a:ext cx="288" cy="288"/>
              </a:xfrm>
              <a:prstGeom prst="rect">
                <a:avLst/>
              </a:prstGeom>
              <a:solidFill>
                <a:srgbClr val="FFFF00"/>
              </a:soli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50" name="Text Box 22"/>
              <p:cNvSpPr txBox="1">
                <a:spLocks noChangeArrowheads="1"/>
              </p:cNvSpPr>
              <p:nvPr/>
            </p:nvSpPr>
            <p:spPr bwMode="auto">
              <a:xfrm>
                <a:off x="4320" y="3138"/>
                <a:ext cx="228" cy="327"/>
              </a:xfrm>
              <a:prstGeom prst="rect">
                <a:avLst/>
              </a:prstGeom>
              <a:noFill/>
              <a:ln w="38100">
                <a:noFill/>
                <a:miter lim="800000"/>
                <a:headEnd/>
                <a:tailEnd/>
              </a:ln>
              <a:effectLst/>
            </p:spPr>
            <p:txBody>
              <a:bodyPr wrap="none" anchor="ctr">
                <a:spAutoFit/>
              </a:bodyPr>
              <a:lstStyle/>
              <a:p>
                <a:pPr algn="ctr"/>
                <a:r>
                  <a:rPr kumimoji="1" lang="en-US" altLang="zh-CN" sz="2800" b="1" dirty="0">
                    <a:solidFill>
                      <a:srgbClr val="002060"/>
                    </a:solidFill>
                    <a:latin typeface="Times New Roman" pitchFamily="18" charset="0"/>
                  </a:rPr>
                  <a:t>2</a:t>
                </a:r>
                <a:endParaRPr kumimoji="1" lang="en-US" altLang="zh-CN" sz="2800" dirty="0">
                  <a:solidFill>
                    <a:srgbClr val="002060"/>
                  </a:solidFill>
                  <a:latin typeface="Times New Roman" pitchFamily="18" charset="0"/>
                </a:endParaRPr>
              </a:p>
            </p:txBody>
          </p:sp>
          <p:sp>
            <p:nvSpPr>
              <p:cNvPr id="51" name="Text Box 23"/>
              <p:cNvSpPr txBox="1">
                <a:spLocks noChangeArrowheads="1"/>
              </p:cNvSpPr>
              <p:nvPr/>
            </p:nvSpPr>
            <p:spPr bwMode="auto">
              <a:xfrm>
                <a:off x="4908" y="3138"/>
                <a:ext cx="228" cy="327"/>
              </a:xfrm>
              <a:prstGeom prst="rect">
                <a:avLst/>
              </a:prstGeom>
              <a:noFill/>
              <a:ln w="38100">
                <a:noFill/>
                <a:miter lim="800000"/>
                <a:headEnd/>
                <a:tailEnd/>
              </a:ln>
              <a:effectLst/>
            </p:spPr>
            <p:txBody>
              <a:bodyPr wrap="none" anchor="ctr">
                <a:spAutoFit/>
              </a:bodyPr>
              <a:lstStyle/>
              <a:p>
                <a:pPr algn="ctr"/>
                <a:r>
                  <a:rPr kumimoji="1" lang="en-US" altLang="zh-CN" sz="2800" b="1" dirty="0">
                    <a:solidFill>
                      <a:srgbClr val="002060"/>
                    </a:solidFill>
                    <a:latin typeface="Times New Roman" pitchFamily="18" charset="0"/>
                  </a:rPr>
                  <a:t>4</a:t>
                </a:r>
                <a:endParaRPr kumimoji="1" lang="en-US" altLang="zh-CN" sz="2800" dirty="0">
                  <a:solidFill>
                    <a:srgbClr val="002060"/>
                  </a:solidFill>
                  <a:latin typeface="Times New Roman" pitchFamily="18" charset="0"/>
                </a:endParaRPr>
              </a:p>
            </p:txBody>
          </p:sp>
          <p:sp>
            <p:nvSpPr>
              <p:cNvPr id="52" name="Text Box 24"/>
              <p:cNvSpPr txBox="1">
                <a:spLocks noChangeArrowheads="1"/>
              </p:cNvSpPr>
              <p:nvPr/>
            </p:nvSpPr>
            <p:spPr bwMode="auto">
              <a:xfrm>
                <a:off x="4044" y="2706"/>
                <a:ext cx="228" cy="327"/>
              </a:xfrm>
              <a:prstGeom prst="rect">
                <a:avLst/>
              </a:prstGeom>
              <a:noFill/>
              <a:ln w="38100">
                <a:noFill/>
                <a:miter lim="800000"/>
                <a:headEnd/>
                <a:tailEnd/>
              </a:ln>
              <a:effectLst/>
            </p:spPr>
            <p:txBody>
              <a:bodyPr wrap="none" anchor="ctr">
                <a:spAutoFit/>
              </a:bodyPr>
              <a:lstStyle/>
              <a:p>
                <a:pPr algn="ctr"/>
                <a:r>
                  <a:rPr kumimoji="1" lang="en-US" altLang="zh-CN" sz="2800" b="1" dirty="0">
                    <a:solidFill>
                      <a:srgbClr val="002060"/>
                    </a:solidFill>
                    <a:latin typeface="Times New Roman" pitchFamily="18" charset="0"/>
                  </a:rPr>
                  <a:t>5</a:t>
                </a:r>
                <a:endParaRPr kumimoji="1" lang="en-US" altLang="zh-CN" sz="2800" dirty="0">
                  <a:solidFill>
                    <a:srgbClr val="002060"/>
                  </a:solidFill>
                  <a:latin typeface="Times New Roman" pitchFamily="18" charset="0"/>
                </a:endParaRPr>
              </a:p>
            </p:txBody>
          </p:sp>
          <p:sp>
            <p:nvSpPr>
              <p:cNvPr id="53" name="Text Box 25"/>
              <p:cNvSpPr txBox="1">
                <a:spLocks noChangeArrowheads="1"/>
              </p:cNvSpPr>
              <p:nvPr/>
            </p:nvSpPr>
            <p:spPr bwMode="auto">
              <a:xfrm>
                <a:off x="3744" y="2274"/>
                <a:ext cx="228" cy="327"/>
              </a:xfrm>
              <a:prstGeom prst="rect">
                <a:avLst/>
              </a:prstGeom>
              <a:noFill/>
              <a:ln w="38100">
                <a:noFill/>
                <a:miter lim="800000"/>
                <a:headEnd/>
                <a:tailEnd/>
              </a:ln>
              <a:effectLst/>
            </p:spPr>
            <p:txBody>
              <a:bodyPr wrap="none" anchor="ctr">
                <a:spAutoFit/>
              </a:bodyPr>
              <a:lstStyle/>
              <a:p>
                <a:pPr algn="ctr"/>
                <a:r>
                  <a:rPr kumimoji="1" lang="en-US" altLang="zh-CN" sz="2800" b="1" dirty="0">
                    <a:solidFill>
                      <a:srgbClr val="002060"/>
                    </a:solidFill>
                    <a:latin typeface="Times New Roman" pitchFamily="18" charset="0"/>
                  </a:rPr>
                  <a:t>7</a:t>
                </a:r>
                <a:endParaRPr kumimoji="1" lang="en-US" altLang="zh-CN" sz="2800" dirty="0">
                  <a:solidFill>
                    <a:srgbClr val="002060"/>
                  </a:solidFill>
                  <a:latin typeface="Times New Roman" pitchFamily="18" charset="0"/>
                </a:endParaRPr>
              </a:p>
            </p:txBody>
          </p:sp>
        </p:grpSp>
        <p:sp>
          <p:nvSpPr>
            <p:cNvPr id="56" name="Text Box 24"/>
            <p:cNvSpPr txBox="1">
              <a:spLocks noChangeArrowheads="1"/>
            </p:cNvSpPr>
            <p:nvPr/>
          </p:nvSpPr>
          <p:spPr bwMode="auto">
            <a:xfrm>
              <a:off x="6084168" y="4797152"/>
              <a:ext cx="441325" cy="519113"/>
            </a:xfrm>
            <a:prstGeom prst="rect">
              <a:avLst/>
            </a:prstGeom>
            <a:noFill/>
            <a:ln w="38100">
              <a:noFill/>
              <a:miter lim="800000"/>
              <a:headEnd/>
              <a:tailEnd/>
            </a:ln>
            <a:effectLst/>
          </p:spPr>
          <p:txBody>
            <a:bodyPr wrap="none" anchor="ctr">
              <a:spAutoFit/>
            </a:bodyPr>
            <a:lstStyle/>
            <a:p>
              <a:pPr algn="ctr"/>
              <a:r>
                <a:rPr kumimoji="1" lang="en-US" altLang="zh-CN" sz="2800" b="1" dirty="0">
                  <a:latin typeface="Times New Roman" pitchFamily="18" charset="0"/>
                </a:rPr>
                <a:t>A</a:t>
              </a:r>
              <a:endParaRPr kumimoji="1" lang="en-US" altLang="zh-CN" sz="2400" dirty="0">
                <a:latin typeface="Times New Roman" pitchFamily="18" charset="0"/>
              </a:endParaRPr>
            </a:p>
          </p:txBody>
        </p:sp>
        <p:sp>
          <p:nvSpPr>
            <p:cNvPr id="57" name="Text Box 24"/>
            <p:cNvSpPr txBox="1">
              <a:spLocks noChangeArrowheads="1"/>
            </p:cNvSpPr>
            <p:nvPr/>
          </p:nvSpPr>
          <p:spPr bwMode="auto">
            <a:xfrm>
              <a:off x="6577958" y="5509952"/>
              <a:ext cx="389851" cy="461665"/>
            </a:xfrm>
            <a:prstGeom prst="rect">
              <a:avLst/>
            </a:prstGeom>
            <a:noFill/>
            <a:ln w="38100">
              <a:noFill/>
              <a:miter lim="800000"/>
              <a:headEnd/>
              <a:tailEnd/>
            </a:ln>
            <a:effectLst/>
          </p:spPr>
          <p:txBody>
            <a:bodyPr wrap="none" anchor="ctr">
              <a:spAutoFit/>
            </a:bodyPr>
            <a:lstStyle/>
            <a:p>
              <a:pPr algn="ctr"/>
              <a:r>
                <a:rPr kumimoji="1" lang="en-US" altLang="zh-CN" sz="2400" b="1" dirty="0" smtClean="0">
                  <a:latin typeface="Times New Roman" pitchFamily="18" charset="0"/>
                </a:rPr>
                <a:t>T</a:t>
              </a:r>
              <a:endParaRPr kumimoji="1" lang="en-US" altLang="zh-CN" sz="2400" b="1" dirty="0">
                <a:latin typeface="Times New Roman" pitchFamily="18" charset="0"/>
              </a:endParaRPr>
            </a:p>
          </p:txBody>
        </p:sp>
        <p:sp>
          <p:nvSpPr>
            <p:cNvPr id="58" name="Text Box 24"/>
            <p:cNvSpPr txBox="1">
              <a:spLocks noChangeArrowheads="1"/>
            </p:cNvSpPr>
            <p:nvPr/>
          </p:nvSpPr>
          <p:spPr bwMode="auto">
            <a:xfrm>
              <a:off x="7433236" y="6050012"/>
              <a:ext cx="407484" cy="461665"/>
            </a:xfrm>
            <a:prstGeom prst="rect">
              <a:avLst/>
            </a:prstGeom>
            <a:noFill/>
            <a:ln w="38100">
              <a:noFill/>
              <a:miter lim="800000"/>
              <a:headEnd/>
              <a:tailEnd/>
            </a:ln>
            <a:effectLst/>
          </p:spPr>
          <p:txBody>
            <a:bodyPr wrap="none" anchor="ctr">
              <a:spAutoFit/>
            </a:bodyPr>
            <a:lstStyle/>
            <a:p>
              <a:pPr algn="ctr"/>
              <a:r>
                <a:rPr kumimoji="1" lang="en-US" altLang="zh-CN" sz="2400" b="1" dirty="0" smtClean="0">
                  <a:latin typeface="Times New Roman" pitchFamily="18" charset="0"/>
                </a:rPr>
                <a:t>C</a:t>
              </a:r>
              <a:endParaRPr kumimoji="1" lang="en-US" altLang="zh-CN" sz="2400" b="1" dirty="0">
                <a:latin typeface="Times New Roman" pitchFamily="18" charset="0"/>
              </a:endParaRPr>
            </a:p>
          </p:txBody>
        </p:sp>
        <p:sp>
          <p:nvSpPr>
            <p:cNvPr id="59" name="Text Box 24"/>
            <p:cNvSpPr txBox="1">
              <a:spLocks noChangeArrowheads="1"/>
            </p:cNvSpPr>
            <p:nvPr/>
          </p:nvSpPr>
          <p:spPr bwMode="auto">
            <a:xfrm>
              <a:off x="8466996" y="6050012"/>
              <a:ext cx="356188" cy="461665"/>
            </a:xfrm>
            <a:prstGeom prst="rect">
              <a:avLst/>
            </a:prstGeom>
            <a:noFill/>
            <a:ln w="38100">
              <a:noFill/>
              <a:miter lim="800000"/>
              <a:headEnd/>
              <a:tailEnd/>
            </a:ln>
            <a:effectLst/>
          </p:spPr>
          <p:txBody>
            <a:bodyPr wrap="none" anchor="ctr">
              <a:spAutoFit/>
            </a:bodyPr>
            <a:lstStyle/>
            <a:p>
              <a:pPr algn="ctr"/>
              <a:r>
                <a:rPr kumimoji="1" lang="en-US" altLang="zh-CN" sz="2400" b="1" dirty="0" smtClean="0">
                  <a:latin typeface="Times New Roman" pitchFamily="18" charset="0"/>
                </a:rPr>
                <a:t>S</a:t>
              </a:r>
              <a:endParaRPr kumimoji="1" lang="en-US" altLang="zh-CN" sz="2400" b="1" dirty="0">
                <a:latin typeface="Times New Roman" pitchFamily="18" charset="0"/>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3107">
                                            <p:txEl>
                                              <p:pRg st="1" end="1"/>
                                            </p:txEl>
                                          </p:spTgt>
                                        </p:tgtEl>
                                        <p:attrNameLst>
                                          <p:attrName>style.visibility</p:attrName>
                                        </p:attrNameLst>
                                      </p:cBhvr>
                                      <p:to>
                                        <p:strVal val="visible"/>
                                      </p:to>
                                    </p:set>
                                    <p:animEffect transition="in" filter="blinds(horizontal)">
                                      <p:cBhvr>
                                        <p:cTn id="7" dur="500"/>
                                        <p:tgtEl>
                                          <p:spTgt spid="3031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blinds(horizontal)">
                                      <p:cBhvr>
                                        <p:cTn id="12" dur="500"/>
                                        <p:tgtEl>
                                          <p:spTgt spid="55"/>
                                        </p:tgtEl>
                                      </p:cBhvr>
                                    </p:animEffect>
                                  </p:childTnLst>
                                </p:cTn>
                              </p:par>
                              <p:par>
                                <p:cTn id="13" presetID="3" presetClass="entr" presetSubtype="10" fill="hold" nodeType="with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blinds(horizontal)">
                                      <p:cBhvr>
                                        <p:cTn id="15"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2"/>
          <p:cNvSpPr>
            <a:spLocks noGrp="1"/>
          </p:cNvSpPr>
          <p:nvPr>
            <p:ph type="sldNum" sz="quarter" idx="12"/>
          </p:nvPr>
        </p:nvSpPr>
        <p:spPr/>
        <p:txBody>
          <a:bodyPr/>
          <a:lstStyle/>
          <a:p>
            <a:fld id="{2E293A85-A293-4F92-963D-5F4DB9CE55BC}" type="slidenum">
              <a:rPr lang="en-US" altLang="zh-CN"/>
              <a:pPr/>
              <a:t>105</a:t>
            </a:fld>
            <a:endParaRPr lang="en-US" altLang="zh-CN"/>
          </a:p>
        </p:txBody>
      </p:sp>
      <p:sp>
        <p:nvSpPr>
          <p:cNvPr id="304130" name="Rectangle 2"/>
          <p:cNvSpPr>
            <a:spLocks noChangeArrowheads="1"/>
          </p:cNvSpPr>
          <p:nvPr/>
        </p:nvSpPr>
        <p:spPr bwMode="auto">
          <a:xfrm>
            <a:off x="576263" y="676275"/>
            <a:ext cx="8001000" cy="2469907"/>
          </a:xfrm>
          <a:prstGeom prst="rect">
            <a:avLst/>
          </a:prstGeom>
          <a:noFill/>
          <a:ln w="9525">
            <a:noFill/>
            <a:miter lim="800000"/>
            <a:headEnd/>
            <a:tailEnd/>
          </a:ln>
          <a:effectLst/>
        </p:spPr>
        <p:txBody>
          <a:bodyPr>
            <a:spAutoFit/>
          </a:bodyPr>
          <a:lstStyle/>
          <a:p>
            <a:pPr marL="342900" indent="-342900">
              <a:spcBef>
                <a:spcPct val="15000"/>
              </a:spcBef>
              <a:buSzPct val="50000"/>
              <a:buFont typeface="Wingdings" pitchFamily="2" charset="2"/>
              <a:buChar char="n"/>
            </a:pPr>
            <a:r>
              <a:rPr kumimoji="1" lang="zh-CN" altLang="en-US" sz="3000" b="1" dirty="0" smtClean="0">
                <a:latin typeface="Times New Roman" pitchFamily="18" charset="0"/>
                <a:ea typeface="仿宋_GB2312" pitchFamily="49" charset="-122"/>
                <a:sym typeface="Symbol" pitchFamily="18" charset="2"/>
              </a:rPr>
              <a:t>总</a:t>
            </a:r>
            <a:r>
              <a:rPr kumimoji="1" lang="zh-CN" altLang="en-US" sz="3000" b="1" dirty="0">
                <a:latin typeface="Times New Roman" pitchFamily="18" charset="0"/>
                <a:ea typeface="仿宋_GB2312" pitchFamily="49" charset="-122"/>
                <a:sym typeface="Symbol" pitchFamily="18" charset="2"/>
              </a:rPr>
              <a:t>编码长度正好等于</a:t>
            </a:r>
            <a:r>
              <a:rPr kumimoji="1" lang="en-US" altLang="zh-CN" sz="3000" b="1" dirty="0">
                <a:latin typeface="Times New Roman" pitchFamily="18" charset="0"/>
                <a:ea typeface="仿宋_GB2312" pitchFamily="49" charset="-122"/>
                <a:sym typeface="Symbol" pitchFamily="18" charset="2"/>
              </a:rPr>
              <a:t>Huffman</a:t>
            </a:r>
            <a:r>
              <a:rPr kumimoji="1" lang="zh-CN" altLang="en-US" sz="3000" b="1" dirty="0">
                <a:latin typeface="Times New Roman" pitchFamily="18" charset="0"/>
                <a:ea typeface="仿宋_GB2312" pitchFamily="49" charset="-122"/>
                <a:sym typeface="Symbol" pitchFamily="18" charset="2"/>
              </a:rPr>
              <a:t>树的带权路径长度</a:t>
            </a:r>
            <a:r>
              <a:rPr kumimoji="1" lang="en-US" altLang="zh-CN" sz="3000" b="1" dirty="0">
                <a:latin typeface="Times New Roman" pitchFamily="18" charset="0"/>
                <a:ea typeface="仿宋_GB2312" pitchFamily="49" charset="-122"/>
                <a:sym typeface="Symbol" pitchFamily="18" charset="2"/>
              </a:rPr>
              <a:t>WPL</a:t>
            </a:r>
            <a:r>
              <a:rPr kumimoji="1" lang="zh-CN" altLang="en-US" sz="3000" b="1" dirty="0">
                <a:latin typeface="Times New Roman" pitchFamily="18" charset="0"/>
                <a:ea typeface="仿宋_GB2312" pitchFamily="49" charset="-122"/>
                <a:sym typeface="Symbol" pitchFamily="18" charset="2"/>
              </a:rPr>
              <a:t>。</a:t>
            </a:r>
          </a:p>
          <a:p>
            <a:pPr marL="342900" indent="-342900">
              <a:spcBef>
                <a:spcPct val="15000"/>
              </a:spcBef>
              <a:buSzPct val="50000"/>
              <a:buFont typeface="Wingdings" pitchFamily="2" charset="2"/>
              <a:buChar char="n"/>
            </a:pPr>
            <a:r>
              <a:rPr kumimoji="1" lang="en-US" altLang="zh-CN" sz="3000" b="1" dirty="0">
                <a:latin typeface="Times New Roman" pitchFamily="18" charset="0"/>
                <a:ea typeface="仿宋_GB2312" pitchFamily="49" charset="-122"/>
                <a:sym typeface="Symbol" pitchFamily="18" charset="2"/>
              </a:rPr>
              <a:t>Huffman</a:t>
            </a:r>
            <a:r>
              <a:rPr kumimoji="1" lang="zh-CN" altLang="en-US" sz="3000" b="1" dirty="0">
                <a:latin typeface="Times New Roman" pitchFamily="18" charset="0"/>
                <a:ea typeface="仿宋_GB2312" pitchFamily="49" charset="-122"/>
                <a:sym typeface="Symbol" pitchFamily="18" charset="2"/>
              </a:rPr>
              <a:t>编码是一</a:t>
            </a:r>
            <a:r>
              <a:rPr kumimoji="1" lang="zh-CN" altLang="en-US" sz="3000" b="1" dirty="0" smtClean="0">
                <a:latin typeface="Times New Roman" pitchFamily="18" charset="0"/>
                <a:ea typeface="仿宋_GB2312" pitchFamily="49" charset="-122"/>
                <a:sym typeface="Symbol" pitchFamily="18" charset="2"/>
              </a:rPr>
              <a:t>种</a:t>
            </a:r>
            <a:r>
              <a:rPr kumimoji="1" lang="zh-CN" altLang="en-GB" sz="3000" b="1" dirty="0" smtClean="0">
                <a:latin typeface="Times New Roman" pitchFamily="18" charset="0"/>
                <a:ea typeface="仿宋_GB2312" pitchFamily="49" charset="-122"/>
              </a:rPr>
              <a:t>前缀</a:t>
            </a:r>
            <a:r>
              <a:rPr kumimoji="1" lang="zh-CN" altLang="en-GB" sz="3000" b="1" dirty="0">
                <a:latin typeface="Times New Roman" pitchFamily="18" charset="0"/>
                <a:ea typeface="仿宋_GB2312" pitchFamily="49" charset="-122"/>
              </a:rPr>
              <a:t>编码，即任一</a:t>
            </a:r>
            <a:r>
              <a:rPr kumimoji="1" lang="zh-CN" altLang="en-GB" sz="3000" b="1" dirty="0" smtClean="0">
                <a:latin typeface="Times New Roman" pitchFamily="18" charset="0"/>
                <a:ea typeface="仿宋_GB2312" pitchFamily="49" charset="-122"/>
              </a:rPr>
              <a:t>个二进制编码</a:t>
            </a:r>
            <a:r>
              <a:rPr kumimoji="1" lang="zh-CN" altLang="en-GB" sz="3000" b="1" dirty="0">
                <a:solidFill>
                  <a:srgbClr val="FFFF00"/>
                </a:solidFill>
                <a:latin typeface="Times New Roman" pitchFamily="18" charset="0"/>
                <a:ea typeface="仿宋_GB2312" pitchFamily="49" charset="-122"/>
              </a:rPr>
              <a:t>不是</a:t>
            </a:r>
            <a:r>
              <a:rPr kumimoji="1" lang="zh-CN" altLang="en-GB" sz="3000" b="1" dirty="0" smtClean="0">
                <a:latin typeface="Times New Roman" pitchFamily="18" charset="0"/>
                <a:ea typeface="仿宋_GB2312" pitchFamily="49" charset="-122"/>
              </a:rPr>
              <a:t>其他二进制编码</a:t>
            </a:r>
            <a:r>
              <a:rPr kumimoji="1" lang="zh-CN" altLang="en-GB" sz="3000" b="1" dirty="0">
                <a:latin typeface="Times New Roman" pitchFamily="18" charset="0"/>
                <a:ea typeface="仿宋_GB2312" pitchFamily="49" charset="-122"/>
              </a:rPr>
              <a:t>的前缀</a:t>
            </a:r>
            <a:r>
              <a:rPr kumimoji="1" lang="zh-CN" altLang="en-US" sz="3000" b="1" dirty="0" smtClean="0">
                <a:latin typeface="Times New Roman" pitchFamily="18" charset="0"/>
                <a:ea typeface="仿宋_GB2312" pitchFamily="49" charset="-122"/>
              </a:rPr>
              <a:t>。解码</a:t>
            </a:r>
            <a:r>
              <a:rPr kumimoji="1" lang="zh-CN" altLang="en-US" sz="3000" b="1" dirty="0">
                <a:latin typeface="Times New Roman" pitchFamily="18" charset="0"/>
                <a:ea typeface="仿宋_GB2312" pitchFamily="49" charset="-122"/>
              </a:rPr>
              <a:t>时不会混淆。</a:t>
            </a:r>
          </a:p>
        </p:txBody>
      </p:sp>
      <p:sp>
        <p:nvSpPr>
          <p:cNvPr id="2" name="文本框 1"/>
          <p:cNvSpPr txBox="1"/>
          <p:nvPr/>
        </p:nvSpPr>
        <p:spPr>
          <a:xfrm>
            <a:off x="1805812" y="4185084"/>
            <a:ext cx="5541902" cy="707886"/>
          </a:xfrm>
          <a:prstGeom prst="rect">
            <a:avLst/>
          </a:prstGeom>
          <a:noFill/>
        </p:spPr>
        <p:txBody>
          <a:bodyPr wrap="none" rtlCol="0">
            <a:spAutoFit/>
          </a:bodyPr>
          <a:lstStyle/>
          <a:p>
            <a:r>
              <a:rPr lang="zh-CN" altLang="en-US" dirty="0" smtClean="0"/>
              <a:t>无损压缩  </a:t>
            </a:r>
            <a:r>
              <a:rPr lang="en-US" altLang="zh-CN" dirty="0" smtClean="0"/>
              <a:t>VS  </a:t>
            </a:r>
            <a:r>
              <a:rPr lang="zh-CN" altLang="en-US" dirty="0" smtClean="0"/>
              <a:t>有损压缩</a:t>
            </a:r>
            <a:endParaRPr lang="zh-CN" altLang="en-US" dirty="0"/>
          </a:p>
        </p:txBody>
      </p:sp>
    </p:spTree>
  </p:cSld>
  <p:clrMapOvr>
    <a:masterClrMapping/>
  </p:clrMapOvr>
  <p:transition>
    <p:wipe dir="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D70A912-7E01-4181-A9EE-D75164830F7B}" type="slidenum">
              <a:rPr lang="en-US" altLang="zh-CN" smtClean="0"/>
              <a:pPr/>
              <a:t>106</a:t>
            </a:fld>
            <a:endParaRPr lang="en-US" altLang="zh-CN"/>
          </a:p>
        </p:txBody>
      </p:sp>
      <p:sp>
        <p:nvSpPr>
          <p:cNvPr id="3" name="矩形 2"/>
          <p:cNvSpPr/>
          <p:nvPr/>
        </p:nvSpPr>
        <p:spPr>
          <a:xfrm>
            <a:off x="0" y="-3222"/>
            <a:ext cx="9144000" cy="5693866"/>
          </a:xfrm>
          <a:prstGeom prst="rect">
            <a:avLst/>
          </a:prstGeom>
        </p:spPr>
        <p:txBody>
          <a:bodyPr wrap="square">
            <a:spAutoFit/>
          </a:bodyPr>
          <a:lstStyle/>
          <a:p>
            <a:r>
              <a:rPr lang="en-US" altLang="zh-CN" sz="2800" dirty="0" smtClean="0"/>
              <a:t>//--- </a:t>
            </a:r>
            <a:r>
              <a:rPr lang="zh-CN" altLang="en-US" sz="2800" dirty="0" smtClean="0"/>
              <a:t>从叶子到根逆向求每个字符的哈夫曼编码 </a:t>
            </a:r>
            <a:r>
              <a:rPr lang="en-US" altLang="zh-CN" sz="2800" dirty="0" smtClean="0"/>
              <a:t>---</a:t>
            </a:r>
          </a:p>
          <a:p>
            <a:r>
              <a:rPr lang="en-US" altLang="zh-CN" sz="2800" dirty="0" smtClean="0"/>
              <a:t>  </a:t>
            </a:r>
            <a:r>
              <a:rPr lang="en-US" altLang="zh-CN" sz="2800" dirty="0" err="1" smtClean="0"/>
              <a:t>cd</a:t>
            </a:r>
            <a:r>
              <a:rPr lang="en-US" altLang="zh-CN" sz="2800" dirty="0" smtClean="0"/>
              <a:t> = new char[n];    // </a:t>
            </a:r>
            <a:r>
              <a:rPr lang="zh-CN" altLang="en-US" sz="2800" dirty="0" smtClean="0"/>
              <a:t>分配求编码的工作空间</a:t>
            </a:r>
          </a:p>
          <a:p>
            <a:r>
              <a:rPr lang="zh-CN" altLang="en-US" sz="2800" dirty="0" smtClean="0"/>
              <a:t>  </a:t>
            </a:r>
            <a:r>
              <a:rPr lang="en-US" altLang="zh-CN" sz="2800" dirty="0" err="1" smtClean="0"/>
              <a:t>cd</a:t>
            </a:r>
            <a:r>
              <a:rPr lang="en-US" altLang="zh-CN" sz="2800" dirty="0" smtClean="0"/>
              <a:t>[n-1] = '\0';                         // </a:t>
            </a:r>
            <a:r>
              <a:rPr lang="zh-CN" altLang="en-US" sz="2800" dirty="0" smtClean="0"/>
              <a:t>编码结束符。</a:t>
            </a:r>
          </a:p>
          <a:p>
            <a:r>
              <a:rPr lang="zh-CN" altLang="en-US" sz="2800" dirty="0" smtClean="0"/>
              <a:t>  </a:t>
            </a:r>
            <a:r>
              <a:rPr lang="en-US" altLang="zh-CN" sz="2800" dirty="0" smtClean="0"/>
              <a:t>for (</a:t>
            </a:r>
            <a:r>
              <a:rPr lang="en-US" altLang="zh-CN" sz="2800" dirty="0" err="1" smtClean="0"/>
              <a:t>i</a:t>
            </a:r>
            <a:r>
              <a:rPr lang="en-US" altLang="zh-CN" sz="2800" dirty="0" smtClean="0"/>
              <a:t>=1; </a:t>
            </a:r>
            <a:r>
              <a:rPr lang="en-US" altLang="zh-CN" sz="2800" dirty="0" err="1" smtClean="0"/>
              <a:t>i</a:t>
            </a:r>
            <a:r>
              <a:rPr lang="en-US" altLang="zh-CN" sz="2800" dirty="0" smtClean="0"/>
              <a:t>&lt;=n; ++</a:t>
            </a:r>
            <a:r>
              <a:rPr lang="en-US" altLang="zh-CN" sz="2800" dirty="0" err="1" smtClean="0"/>
              <a:t>i</a:t>
            </a:r>
            <a:r>
              <a:rPr lang="en-US" altLang="zh-CN" sz="2800" dirty="0" smtClean="0"/>
              <a:t>) {               // </a:t>
            </a:r>
            <a:r>
              <a:rPr lang="zh-CN" altLang="en-US" sz="2800" dirty="0" smtClean="0"/>
              <a:t>逐个字符求哈夫曼编码</a:t>
            </a:r>
          </a:p>
          <a:p>
            <a:r>
              <a:rPr lang="zh-CN" altLang="en-US" sz="2800" dirty="0" smtClean="0"/>
              <a:t>    </a:t>
            </a:r>
            <a:r>
              <a:rPr lang="en-US" altLang="zh-CN" sz="2800" dirty="0" smtClean="0"/>
              <a:t>start = n-1;                          // </a:t>
            </a:r>
            <a:r>
              <a:rPr lang="zh-CN" altLang="en-US" sz="2800" dirty="0" smtClean="0"/>
              <a:t>编码结束符位置</a:t>
            </a:r>
          </a:p>
          <a:p>
            <a:r>
              <a:rPr lang="zh-CN" altLang="en-US" sz="2800" dirty="0" smtClean="0"/>
              <a:t>    </a:t>
            </a:r>
            <a:r>
              <a:rPr lang="en-US" altLang="zh-CN" sz="2800" dirty="0" smtClean="0">
                <a:solidFill>
                  <a:srgbClr val="FFFF00"/>
                </a:solidFill>
              </a:rPr>
              <a:t>for (c=</a:t>
            </a:r>
            <a:r>
              <a:rPr lang="en-US" altLang="zh-CN" sz="2800" dirty="0" err="1" smtClean="0">
                <a:solidFill>
                  <a:srgbClr val="FFFF00"/>
                </a:solidFill>
              </a:rPr>
              <a:t>i</a:t>
            </a:r>
            <a:r>
              <a:rPr lang="en-US" altLang="zh-CN" sz="2800" dirty="0" smtClean="0">
                <a:solidFill>
                  <a:srgbClr val="FFFF00"/>
                </a:solidFill>
              </a:rPr>
              <a:t>, f=HT[</a:t>
            </a:r>
            <a:r>
              <a:rPr lang="en-US" altLang="zh-CN" sz="2800" dirty="0" err="1" smtClean="0">
                <a:solidFill>
                  <a:srgbClr val="FFFF00"/>
                </a:solidFill>
              </a:rPr>
              <a:t>i</a:t>
            </a:r>
            <a:r>
              <a:rPr lang="en-US" altLang="zh-CN" sz="2800" dirty="0" smtClean="0">
                <a:solidFill>
                  <a:srgbClr val="FFFF00"/>
                </a:solidFill>
              </a:rPr>
              <a:t>].parent; f!=0; c=f, f=HT[f].parent) </a:t>
            </a:r>
          </a:p>
          <a:p>
            <a:pPr lvl="1"/>
            <a:r>
              <a:rPr lang="en-US" altLang="zh-CN" sz="2800" dirty="0" smtClean="0">
                <a:solidFill>
                  <a:srgbClr val="FFFF00"/>
                </a:solidFill>
              </a:rPr>
              <a:t>      // </a:t>
            </a:r>
            <a:r>
              <a:rPr lang="zh-CN" altLang="en-US" sz="2800" dirty="0" smtClean="0">
                <a:solidFill>
                  <a:srgbClr val="FFFF00"/>
                </a:solidFill>
              </a:rPr>
              <a:t>从叶子到根逆向求编码</a:t>
            </a:r>
          </a:p>
          <a:p>
            <a:pPr lvl="1"/>
            <a:r>
              <a:rPr lang="zh-CN" altLang="en-US" sz="2800" dirty="0" smtClean="0">
                <a:solidFill>
                  <a:srgbClr val="FFFF00"/>
                </a:solidFill>
              </a:rPr>
              <a:t>      </a:t>
            </a:r>
            <a:r>
              <a:rPr lang="en-US" altLang="zh-CN" sz="2800" dirty="0" smtClean="0">
                <a:solidFill>
                  <a:srgbClr val="FFFF00"/>
                </a:solidFill>
              </a:rPr>
              <a:t>if (HT[f].</a:t>
            </a:r>
            <a:r>
              <a:rPr lang="en-US" altLang="zh-CN" sz="2800" dirty="0" err="1" smtClean="0">
                <a:solidFill>
                  <a:srgbClr val="FFFF00"/>
                </a:solidFill>
              </a:rPr>
              <a:t>lchild</a:t>
            </a:r>
            <a:r>
              <a:rPr lang="en-US" altLang="zh-CN" sz="2800" dirty="0" smtClean="0">
                <a:solidFill>
                  <a:srgbClr val="FFFF00"/>
                </a:solidFill>
              </a:rPr>
              <a:t>==c) </a:t>
            </a:r>
            <a:r>
              <a:rPr lang="en-US" altLang="zh-CN" sz="2800" dirty="0" err="1" smtClean="0">
                <a:solidFill>
                  <a:srgbClr val="FFFF00"/>
                </a:solidFill>
              </a:rPr>
              <a:t>cd</a:t>
            </a:r>
            <a:r>
              <a:rPr lang="en-US" altLang="zh-CN" sz="2800" dirty="0" smtClean="0">
                <a:solidFill>
                  <a:srgbClr val="FFFF00"/>
                </a:solidFill>
              </a:rPr>
              <a:t>[--start] = '0';</a:t>
            </a:r>
          </a:p>
          <a:p>
            <a:pPr lvl="1"/>
            <a:r>
              <a:rPr lang="en-US" altLang="zh-CN" sz="2800" dirty="0" smtClean="0">
                <a:solidFill>
                  <a:srgbClr val="FFFF00"/>
                </a:solidFill>
              </a:rPr>
              <a:t>      else </a:t>
            </a:r>
            <a:r>
              <a:rPr lang="en-US" altLang="zh-CN" sz="2800" dirty="0" err="1" smtClean="0">
                <a:solidFill>
                  <a:srgbClr val="FFFF00"/>
                </a:solidFill>
              </a:rPr>
              <a:t>cd</a:t>
            </a:r>
            <a:r>
              <a:rPr lang="en-US" altLang="zh-CN" sz="2800" dirty="0" smtClean="0">
                <a:solidFill>
                  <a:srgbClr val="FFFF00"/>
                </a:solidFill>
              </a:rPr>
              <a:t>[--start] = '1';</a:t>
            </a:r>
          </a:p>
          <a:p>
            <a:r>
              <a:rPr lang="en-US" altLang="zh-CN" sz="2800" dirty="0" smtClean="0"/>
              <a:t>    HC[</a:t>
            </a:r>
            <a:r>
              <a:rPr lang="en-US" altLang="zh-CN" sz="2800" dirty="0" err="1" smtClean="0"/>
              <a:t>i</a:t>
            </a:r>
            <a:r>
              <a:rPr lang="en-US" altLang="zh-CN" sz="2800" dirty="0" smtClean="0"/>
              <a:t>] = new char[n-start]; // </a:t>
            </a:r>
            <a:r>
              <a:rPr lang="zh-CN" altLang="en-US" sz="2800" dirty="0" smtClean="0"/>
              <a:t>为第</a:t>
            </a:r>
            <a:r>
              <a:rPr lang="en-US" altLang="zh-CN" sz="2800" dirty="0" err="1" smtClean="0"/>
              <a:t>i</a:t>
            </a:r>
            <a:r>
              <a:rPr lang="zh-CN" altLang="en-US" sz="2800" dirty="0" smtClean="0"/>
              <a:t>个字符编码分配空间</a:t>
            </a:r>
            <a:endParaRPr lang="en-US" altLang="zh-CN" sz="2800" dirty="0" smtClean="0"/>
          </a:p>
          <a:p>
            <a:r>
              <a:rPr lang="en-US" altLang="zh-CN" sz="2800" dirty="0" smtClean="0"/>
              <a:t>    </a:t>
            </a:r>
            <a:r>
              <a:rPr lang="en-US" altLang="zh-CN" sz="2800" dirty="0" err="1" smtClean="0"/>
              <a:t>strcpy</a:t>
            </a:r>
            <a:r>
              <a:rPr lang="en-US" altLang="zh-CN" sz="2800" dirty="0" smtClean="0"/>
              <a:t>(HC[</a:t>
            </a:r>
            <a:r>
              <a:rPr lang="en-US" altLang="zh-CN" sz="2800" dirty="0" err="1" smtClean="0"/>
              <a:t>i</a:t>
            </a:r>
            <a:r>
              <a:rPr lang="en-US" altLang="zh-CN" sz="2800" dirty="0" smtClean="0"/>
              <a:t>], &amp;</a:t>
            </a:r>
            <a:r>
              <a:rPr lang="en-US" altLang="zh-CN" sz="2800" dirty="0" err="1" smtClean="0"/>
              <a:t>cd</a:t>
            </a:r>
            <a:r>
              <a:rPr lang="en-US" altLang="zh-CN" sz="2800" dirty="0" smtClean="0"/>
              <a:t>[start]);    // </a:t>
            </a:r>
            <a:r>
              <a:rPr lang="zh-CN" altLang="en-US" sz="2800" dirty="0" smtClean="0"/>
              <a:t>从</a:t>
            </a:r>
            <a:r>
              <a:rPr lang="en-US" altLang="zh-CN" sz="2800" dirty="0" err="1" smtClean="0"/>
              <a:t>cd</a:t>
            </a:r>
            <a:r>
              <a:rPr lang="zh-CN" altLang="en-US" sz="2800" dirty="0" smtClean="0"/>
              <a:t>复制编码</a:t>
            </a:r>
            <a:r>
              <a:rPr lang="en-US" altLang="zh-CN" sz="2800" dirty="0" smtClean="0"/>
              <a:t>(</a:t>
            </a:r>
            <a:r>
              <a:rPr lang="zh-CN" altLang="en-US" sz="2800" dirty="0" smtClean="0"/>
              <a:t>串</a:t>
            </a:r>
            <a:r>
              <a:rPr lang="en-US" altLang="zh-CN" sz="2800" dirty="0" smtClean="0"/>
              <a:t>)</a:t>
            </a:r>
            <a:r>
              <a:rPr lang="zh-CN" altLang="en-US" sz="2800" dirty="0" smtClean="0"/>
              <a:t>到</a:t>
            </a:r>
            <a:r>
              <a:rPr lang="en-US" altLang="zh-CN" sz="2800" dirty="0" smtClean="0"/>
              <a:t>HC</a:t>
            </a:r>
          </a:p>
          <a:p>
            <a:r>
              <a:rPr lang="en-US" altLang="zh-CN" sz="2800" dirty="0" smtClean="0"/>
              <a:t>  }</a:t>
            </a:r>
          </a:p>
          <a:p>
            <a:r>
              <a:rPr lang="en-US" altLang="zh-CN" sz="2800" dirty="0" smtClean="0"/>
              <a:t>} // </a:t>
            </a:r>
            <a:r>
              <a:rPr lang="en-US" altLang="zh-CN" sz="2800" dirty="0" err="1" smtClean="0"/>
              <a:t>HuffmanCoding</a:t>
            </a:r>
            <a:endParaRPr lang="zh-CN" altLang="en-US" sz="2800" dirty="0"/>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80" name="Rectangle 52"/>
          <p:cNvSpPr>
            <a:spLocks noGrp="1" noChangeArrowheads="1"/>
          </p:cNvSpPr>
          <p:nvPr>
            <p:ph idx="1"/>
          </p:nvPr>
        </p:nvSpPr>
        <p:spPr>
          <a:xfrm>
            <a:off x="468369" y="309573"/>
            <a:ext cx="8229600" cy="3886200"/>
          </a:xfrm>
        </p:spPr>
        <p:txBody>
          <a:bodyPr/>
          <a:lstStyle/>
          <a:p>
            <a:pPr>
              <a:buClr>
                <a:schemeClr val="tx1"/>
              </a:buClr>
              <a:buSzPct val="50000"/>
            </a:pPr>
            <a:r>
              <a:rPr kumimoji="1" lang="zh-CN" altLang="en-US" sz="3000" b="1" u="sng" dirty="0">
                <a:latin typeface="Times New Roman" pitchFamily="18" charset="0"/>
                <a:ea typeface="仿宋_GB2312" pitchFamily="49" charset="-122"/>
              </a:rPr>
              <a:t>定义</a:t>
            </a:r>
            <a:r>
              <a:rPr kumimoji="1" lang="en-US" altLang="zh-CN" sz="3000" b="1" u="sng" dirty="0">
                <a:latin typeface="Times New Roman" pitchFamily="18" charset="0"/>
                <a:ea typeface="仿宋_GB2312" pitchFamily="49" charset="-122"/>
              </a:rPr>
              <a:t>1</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满二叉树 </a:t>
            </a:r>
            <a:r>
              <a:rPr kumimoji="1" lang="en-US" altLang="zh-CN" sz="3000" b="1" dirty="0">
                <a:latin typeface="Times New Roman" pitchFamily="18" charset="0"/>
                <a:ea typeface="仿宋_GB2312" pitchFamily="49" charset="-122"/>
              </a:rPr>
              <a:t>(Full Binary Tree)</a:t>
            </a:r>
            <a:r>
              <a:rPr kumimoji="1" lang="en-US" altLang="zh-CN" sz="3000" dirty="0">
                <a:latin typeface="Times New Roman" pitchFamily="18" charset="0"/>
                <a:ea typeface="仿宋_GB2312" pitchFamily="49" charset="-122"/>
              </a:rPr>
              <a:t> </a:t>
            </a:r>
          </a:p>
          <a:p>
            <a:pPr>
              <a:buClr>
                <a:schemeClr val="tx1"/>
              </a:buClr>
              <a:buSzPct val="50000"/>
            </a:pPr>
            <a:r>
              <a:rPr kumimoji="1" lang="zh-CN" altLang="en-US" sz="3000" b="1" u="sng" dirty="0">
                <a:latin typeface="Times New Roman" pitchFamily="18" charset="0"/>
                <a:ea typeface="仿宋_GB2312" pitchFamily="49" charset="-122"/>
              </a:rPr>
              <a:t>定义</a:t>
            </a:r>
            <a:r>
              <a:rPr kumimoji="1" lang="en-US" altLang="zh-CN" sz="3000" b="1" u="sng" dirty="0">
                <a:latin typeface="Times New Roman" pitchFamily="18" charset="0"/>
                <a:ea typeface="仿宋_GB2312" pitchFamily="49" charset="-122"/>
              </a:rPr>
              <a:t>2</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完全二叉树 </a:t>
            </a:r>
            <a:r>
              <a:rPr kumimoji="1" lang="en-US" altLang="zh-CN" sz="3000" b="1" dirty="0">
                <a:latin typeface="Times New Roman" pitchFamily="18" charset="0"/>
                <a:ea typeface="仿宋_GB2312" pitchFamily="49" charset="-122"/>
              </a:rPr>
              <a:t>(Complete Binary Tree)</a:t>
            </a:r>
          </a:p>
          <a:p>
            <a:pPr lvl="1">
              <a:buClr>
                <a:srgbClr val="800080"/>
              </a:buClr>
              <a:buSzPct val="50000"/>
              <a:buFont typeface="Wingdings" pitchFamily="2" charset="2"/>
              <a:buNone/>
            </a:pPr>
            <a:r>
              <a:rPr kumimoji="1" lang="en-US" altLang="zh-CN" sz="3000" b="1" dirty="0">
                <a:latin typeface="Times New Roman" pitchFamily="18" charset="0"/>
                <a:ea typeface="仿宋_GB2312" pitchFamily="49" charset="-122"/>
                <a:cs typeface="Times New Roman" pitchFamily="18" charset="0"/>
              </a:rPr>
              <a:t>─ </a:t>
            </a:r>
            <a:r>
              <a:rPr kumimoji="1" lang="zh-CN" altLang="en-US" sz="3000" b="1" dirty="0">
                <a:latin typeface="Times New Roman" pitchFamily="18" charset="0"/>
                <a:ea typeface="仿宋_GB2312" pitchFamily="49" charset="-122"/>
              </a:rPr>
              <a:t>若设二叉树的深度为 </a:t>
            </a:r>
            <a:r>
              <a:rPr kumimoji="1" lang="en-US" altLang="zh-CN" sz="3000" b="1" i="1" dirty="0">
                <a:latin typeface="Times New Roman" pitchFamily="18" charset="0"/>
                <a:ea typeface="仿宋_GB2312" pitchFamily="49" charset="-122"/>
              </a:rPr>
              <a:t>k</a:t>
            </a:r>
            <a:r>
              <a:rPr kumimoji="1" lang="zh-CN" altLang="en-US" sz="3000" b="1" dirty="0">
                <a:latin typeface="Times New Roman" pitchFamily="18" charset="0"/>
                <a:ea typeface="仿宋_GB2312" pitchFamily="49" charset="-122"/>
              </a:rPr>
              <a:t>，则共有 </a:t>
            </a:r>
            <a:r>
              <a:rPr kumimoji="1" lang="en-US" altLang="zh-CN" sz="3000" b="1" i="1" dirty="0">
                <a:latin typeface="Times New Roman" pitchFamily="18" charset="0"/>
                <a:ea typeface="仿宋_GB2312" pitchFamily="49" charset="-122"/>
              </a:rPr>
              <a:t>k </a:t>
            </a:r>
            <a:r>
              <a:rPr kumimoji="1" lang="zh-CN" altLang="en-US" sz="3000" b="1" dirty="0">
                <a:latin typeface="Times New Roman" pitchFamily="18" charset="0"/>
                <a:ea typeface="仿宋_GB2312" pitchFamily="49" charset="-122"/>
              </a:rPr>
              <a:t>层。除第 </a:t>
            </a:r>
            <a:r>
              <a:rPr kumimoji="1" lang="en-US" altLang="zh-CN" sz="3000" b="1" i="1" dirty="0">
                <a:latin typeface="Times New Roman" pitchFamily="18" charset="0"/>
                <a:ea typeface="仿宋_GB2312" pitchFamily="49" charset="-122"/>
              </a:rPr>
              <a:t>k </a:t>
            </a:r>
            <a:r>
              <a:rPr kumimoji="1" lang="zh-CN" altLang="en-US" sz="3000" b="1" dirty="0">
                <a:latin typeface="Times New Roman" pitchFamily="18" charset="0"/>
                <a:ea typeface="仿宋_GB2312" pitchFamily="49" charset="-122"/>
              </a:rPr>
              <a:t>层外，其它各层 </a:t>
            </a:r>
            <a:r>
              <a:rPr kumimoji="1" lang="en-US" altLang="zh-CN" sz="3000" b="1" dirty="0">
                <a:latin typeface="Times New Roman" pitchFamily="18" charset="0"/>
                <a:ea typeface="仿宋_GB2312" pitchFamily="49" charset="-122"/>
              </a:rPr>
              <a:t>(1</a:t>
            </a:r>
            <a:r>
              <a:rPr kumimoji="1" lang="zh-CN" altLang="en-US" sz="3000" b="1" dirty="0">
                <a:latin typeface="宋体" pitchFamily="2" charset="-122"/>
              </a:rPr>
              <a:t>～</a:t>
            </a:r>
            <a:r>
              <a:rPr kumimoji="1" lang="en-US" altLang="zh-CN" sz="3000" b="1" i="1" dirty="0">
                <a:latin typeface="Times New Roman" pitchFamily="18" charset="0"/>
                <a:ea typeface="仿宋_GB2312" pitchFamily="49" charset="-122"/>
                <a:sym typeface="Symbol" pitchFamily="18" charset="2"/>
              </a:rPr>
              <a:t>k</a:t>
            </a:r>
            <a:r>
              <a:rPr kumimoji="1" lang="en-US" altLang="zh-CN" sz="3000" b="1" dirty="0">
                <a:latin typeface="Courier New" pitchFamily="49" charset="0"/>
                <a:ea typeface="仿宋_GB2312" pitchFamily="49" charset="-122"/>
                <a:sym typeface="Symbol" pitchFamily="18" charset="2"/>
              </a:rPr>
              <a:t>-</a:t>
            </a:r>
            <a:r>
              <a:rPr kumimoji="1" lang="en-US" altLang="zh-CN" sz="3000" b="1" dirty="0">
                <a:latin typeface="Times New Roman" pitchFamily="18" charset="0"/>
                <a:ea typeface="仿宋_GB2312" pitchFamily="49" charset="-122"/>
                <a:sym typeface="Symbol" pitchFamily="18" charset="2"/>
              </a:rPr>
              <a:t>1</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的结点数都达到最大个数，第</a:t>
            </a:r>
            <a:r>
              <a:rPr kumimoji="1" lang="en-US" altLang="zh-CN" sz="3000" b="1" i="1" dirty="0">
                <a:latin typeface="Times New Roman" pitchFamily="18" charset="0"/>
                <a:ea typeface="仿宋_GB2312" pitchFamily="49" charset="-122"/>
              </a:rPr>
              <a:t>k</a:t>
            </a:r>
            <a:r>
              <a:rPr kumimoji="1" lang="zh-CN" altLang="en-US" sz="3000" b="1" dirty="0">
                <a:latin typeface="Times New Roman" pitchFamily="18" charset="0"/>
                <a:ea typeface="仿宋_GB2312" pitchFamily="49" charset="-122"/>
              </a:rPr>
              <a:t>层从右向左连续缺若干结点，这就是完全二叉树。</a:t>
            </a:r>
            <a:endParaRPr kumimoji="1" lang="zh-CN" altLang="en-US" sz="3000" dirty="0">
              <a:latin typeface="Times New Roman" pitchFamily="18" charset="0"/>
              <a:ea typeface="仿宋_GB2312" pitchFamily="49" charset="-122"/>
            </a:endParaRPr>
          </a:p>
          <a:p>
            <a:endParaRPr lang="en-US" altLang="zh-CN" sz="3000" dirty="0">
              <a:latin typeface="Times New Roman" pitchFamily="18" charset="0"/>
              <a:ea typeface="仿宋_GB2312" pitchFamily="49" charset="-122"/>
            </a:endParaRPr>
          </a:p>
        </p:txBody>
      </p:sp>
      <p:sp>
        <p:nvSpPr>
          <p:cNvPr id="52" name="灯片编号占位符 4"/>
          <p:cNvSpPr>
            <a:spLocks noGrp="1"/>
          </p:cNvSpPr>
          <p:nvPr>
            <p:ph type="sldNum" sz="quarter" idx="12"/>
          </p:nvPr>
        </p:nvSpPr>
        <p:spPr/>
        <p:txBody>
          <a:bodyPr/>
          <a:lstStyle/>
          <a:p>
            <a:fld id="{AAADB188-8D92-422A-85E1-918B5E250BCD}" type="slidenum">
              <a:rPr lang="en-US" altLang="zh-CN"/>
              <a:pPr/>
              <a:t>11</a:t>
            </a:fld>
            <a:endParaRPr lang="en-US" altLang="zh-CN"/>
          </a:p>
        </p:txBody>
      </p:sp>
      <p:sp>
        <p:nvSpPr>
          <p:cNvPr id="124930" name="Line 2"/>
          <p:cNvSpPr>
            <a:spLocks noChangeShapeType="1"/>
          </p:cNvSpPr>
          <p:nvPr/>
        </p:nvSpPr>
        <p:spPr bwMode="auto">
          <a:xfrm>
            <a:off x="7696200" y="4214841"/>
            <a:ext cx="304800" cy="381000"/>
          </a:xfrm>
          <a:prstGeom prst="line">
            <a:avLst/>
          </a:prstGeom>
          <a:noFill/>
          <a:ln w="38100">
            <a:solidFill>
              <a:srgbClr val="009900"/>
            </a:solidFill>
            <a:round/>
            <a:headEnd/>
            <a:tailEnd/>
          </a:ln>
          <a:effectLst/>
        </p:spPr>
        <p:txBody>
          <a:bodyPr wrap="none" anchor="ctr"/>
          <a:lstStyle/>
          <a:p>
            <a:endParaRPr lang="zh-CN" altLang="en-US"/>
          </a:p>
        </p:txBody>
      </p:sp>
      <p:sp>
        <p:nvSpPr>
          <p:cNvPr id="124931" name="Line 3"/>
          <p:cNvSpPr>
            <a:spLocks noChangeShapeType="1"/>
          </p:cNvSpPr>
          <p:nvPr/>
        </p:nvSpPr>
        <p:spPr bwMode="auto">
          <a:xfrm flipH="1">
            <a:off x="7239000" y="4138641"/>
            <a:ext cx="381000" cy="457200"/>
          </a:xfrm>
          <a:prstGeom prst="line">
            <a:avLst/>
          </a:prstGeom>
          <a:noFill/>
          <a:ln w="38100">
            <a:solidFill>
              <a:srgbClr val="009900"/>
            </a:solidFill>
            <a:round/>
            <a:headEnd/>
            <a:tailEnd/>
          </a:ln>
          <a:effectLst/>
        </p:spPr>
        <p:txBody>
          <a:bodyPr wrap="none" anchor="ctr"/>
          <a:lstStyle/>
          <a:p>
            <a:endParaRPr lang="zh-CN" altLang="en-US"/>
          </a:p>
        </p:txBody>
      </p:sp>
      <p:sp>
        <p:nvSpPr>
          <p:cNvPr id="124932" name="Line 4"/>
          <p:cNvSpPr>
            <a:spLocks noChangeShapeType="1"/>
          </p:cNvSpPr>
          <p:nvPr/>
        </p:nvSpPr>
        <p:spPr bwMode="auto">
          <a:xfrm>
            <a:off x="5867400" y="4138641"/>
            <a:ext cx="304800" cy="457200"/>
          </a:xfrm>
          <a:prstGeom prst="line">
            <a:avLst/>
          </a:prstGeom>
          <a:noFill/>
          <a:ln w="38100">
            <a:solidFill>
              <a:srgbClr val="009900"/>
            </a:solidFill>
            <a:round/>
            <a:headEnd/>
            <a:tailEnd/>
          </a:ln>
          <a:effectLst/>
        </p:spPr>
        <p:txBody>
          <a:bodyPr wrap="none" anchor="ctr"/>
          <a:lstStyle/>
          <a:p>
            <a:endParaRPr lang="zh-CN" altLang="en-US"/>
          </a:p>
        </p:txBody>
      </p:sp>
      <p:sp>
        <p:nvSpPr>
          <p:cNvPr id="124933" name="Line 5"/>
          <p:cNvSpPr>
            <a:spLocks noChangeShapeType="1"/>
          </p:cNvSpPr>
          <p:nvPr/>
        </p:nvSpPr>
        <p:spPr bwMode="auto">
          <a:xfrm flipH="1">
            <a:off x="5334000" y="4214841"/>
            <a:ext cx="381000" cy="457200"/>
          </a:xfrm>
          <a:prstGeom prst="line">
            <a:avLst/>
          </a:prstGeom>
          <a:noFill/>
          <a:ln w="38100">
            <a:solidFill>
              <a:srgbClr val="009900"/>
            </a:solidFill>
            <a:round/>
            <a:headEnd/>
            <a:tailEnd/>
          </a:ln>
          <a:effectLst/>
        </p:spPr>
        <p:txBody>
          <a:bodyPr wrap="none" anchor="ctr"/>
          <a:lstStyle/>
          <a:p>
            <a:endParaRPr lang="zh-CN" altLang="en-US"/>
          </a:p>
        </p:txBody>
      </p:sp>
      <p:sp>
        <p:nvSpPr>
          <p:cNvPr id="124934" name="Line 6"/>
          <p:cNvSpPr>
            <a:spLocks noChangeShapeType="1"/>
          </p:cNvSpPr>
          <p:nvPr/>
        </p:nvSpPr>
        <p:spPr bwMode="auto">
          <a:xfrm>
            <a:off x="6858000" y="3605241"/>
            <a:ext cx="762000" cy="457200"/>
          </a:xfrm>
          <a:prstGeom prst="line">
            <a:avLst/>
          </a:prstGeom>
          <a:noFill/>
          <a:ln w="38100">
            <a:solidFill>
              <a:srgbClr val="009900"/>
            </a:solidFill>
            <a:round/>
            <a:headEnd/>
            <a:tailEnd/>
          </a:ln>
          <a:effectLst/>
        </p:spPr>
        <p:txBody>
          <a:bodyPr wrap="none" anchor="ctr"/>
          <a:lstStyle/>
          <a:p>
            <a:endParaRPr lang="zh-CN" altLang="en-US"/>
          </a:p>
        </p:txBody>
      </p:sp>
      <p:sp>
        <p:nvSpPr>
          <p:cNvPr id="124935" name="Line 7"/>
          <p:cNvSpPr>
            <a:spLocks noChangeShapeType="1"/>
          </p:cNvSpPr>
          <p:nvPr/>
        </p:nvSpPr>
        <p:spPr bwMode="auto">
          <a:xfrm flipH="1">
            <a:off x="5867400" y="3605241"/>
            <a:ext cx="762000" cy="457200"/>
          </a:xfrm>
          <a:prstGeom prst="line">
            <a:avLst/>
          </a:prstGeom>
          <a:noFill/>
          <a:ln w="38100">
            <a:solidFill>
              <a:srgbClr val="009900"/>
            </a:solidFill>
            <a:round/>
            <a:headEnd/>
            <a:tailEnd/>
          </a:ln>
          <a:effectLst/>
        </p:spPr>
        <p:txBody>
          <a:bodyPr wrap="none" anchor="ctr"/>
          <a:lstStyle/>
          <a:p>
            <a:endParaRPr lang="zh-CN" altLang="en-US"/>
          </a:p>
        </p:txBody>
      </p:sp>
      <p:sp>
        <p:nvSpPr>
          <p:cNvPr id="124936" name="Oval 8"/>
          <p:cNvSpPr>
            <a:spLocks noChangeArrowheads="1"/>
          </p:cNvSpPr>
          <p:nvPr/>
        </p:nvSpPr>
        <p:spPr bwMode="auto">
          <a:xfrm>
            <a:off x="6553200" y="33766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37" name="Line 9"/>
          <p:cNvSpPr>
            <a:spLocks noChangeShapeType="1"/>
          </p:cNvSpPr>
          <p:nvPr/>
        </p:nvSpPr>
        <p:spPr bwMode="auto">
          <a:xfrm>
            <a:off x="2819400" y="3605241"/>
            <a:ext cx="762000" cy="457200"/>
          </a:xfrm>
          <a:prstGeom prst="line">
            <a:avLst/>
          </a:prstGeom>
          <a:noFill/>
          <a:ln w="38100">
            <a:solidFill>
              <a:srgbClr val="009900"/>
            </a:solidFill>
            <a:round/>
            <a:headEnd/>
            <a:tailEnd/>
          </a:ln>
          <a:effectLst/>
        </p:spPr>
        <p:txBody>
          <a:bodyPr wrap="none" anchor="ctr"/>
          <a:lstStyle/>
          <a:p>
            <a:endParaRPr lang="zh-CN" altLang="en-US"/>
          </a:p>
        </p:txBody>
      </p:sp>
      <p:sp>
        <p:nvSpPr>
          <p:cNvPr id="124938" name="Line 10"/>
          <p:cNvSpPr>
            <a:spLocks noChangeShapeType="1"/>
          </p:cNvSpPr>
          <p:nvPr/>
        </p:nvSpPr>
        <p:spPr bwMode="auto">
          <a:xfrm flipH="1">
            <a:off x="1828800" y="3605241"/>
            <a:ext cx="762000" cy="457200"/>
          </a:xfrm>
          <a:prstGeom prst="line">
            <a:avLst/>
          </a:prstGeom>
          <a:noFill/>
          <a:ln w="38100">
            <a:solidFill>
              <a:srgbClr val="009900"/>
            </a:solidFill>
            <a:round/>
            <a:headEnd/>
            <a:tailEnd/>
          </a:ln>
          <a:effectLst/>
        </p:spPr>
        <p:txBody>
          <a:bodyPr wrap="none" anchor="ctr"/>
          <a:lstStyle/>
          <a:p>
            <a:endParaRPr lang="zh-CN" altLang="en-US"/>
          </a:p>
        </p:txBody>
      </p:sp>
      <p:sp>
        <p:nvSpPr>
          <p:cNvPr id="124939" name="Line 11"/>
          <p:cNvSpPr>
            <a:spLocks noChangeShapeType="1"/>
          </p:cNvSpPr>
          <p:nvPr/>
        </p:nvSpPr>
        <p:spPr bwMode="auto">
          <a:xfrm>
            <a:off x="3657600" y="4214841"/>
            <a:ext cx="304800" cy="381000"/>
          </a:xfrm>
          <a:prstGeom prst="line">
            <a:avLst/>
          </a:prstGeom>
          <a:noFill/>
          <a:ln w="38100">
            <a:solidFill>
              <a:srgbClr val="009900"/>
            </a:solidFill>
            <a:round/>
            <a:headEnd/>
            <a:tailEnd/>
          </a:ln>
          <a:effectLst/>
        </p:spPr>
        <p:txBody>
          <a:bodyPr wrap="none" anchor="ctr"/>
          <a:lstStyle/>
          <a:p>
            <a:endParaRPr lang="zh-CN" altLang="en-US"/>
          </a:p>
        </p:txBody>
      </p:sp>
      <p:sp>
        <p:nvSpPr>
          <p:cNvPr id="124940" name="Line 12"/>
          <p:cNvSpPr>
            <a:spLocks noChangeShapeType="1"/>
          </p:cNvSpPr>
          <p:nvPr/>
        </p:nvSpPr>
        <p:spPr bwMode="auto">
          <a:xfrm flipH="1">
            <a:off x="3200400" y="4138641"/>
            <a:ext cx="381000" cy="457200"/>
          </a:xfrm>
          <a:prstGeom prst="line">
            <a:avLst/>
          </a:prstGeom>
          <a:noFill/>
          <a:ln w="38100">
            <a:solidFill>
              <a:srgbClr val="009900"/>
            </a:solidFill>
            <a:round/>
            <a:headEnd/>
            <a:tailEnd/>
          </a:ln>
          <a:effectLst/>
        </p:spPr>
        <p:txBody>
          <a:bodyPr wrap="none" anchor="ctr"/>
          <a:lstStyle/>
          <a:p>
            <a:endParaRPr lang="zh-CN" altLang="en-US"/>
          </a:p>
        </p:txBody>
      </p:sp>
      <p:sp>
        <p:nvSpPr>
          <p:cNvPr id="124941" name="Line 13"/>
          <p:cNvSpPr>
            <a:spLocks noChangeShapeType="1"/>
          </p:cNvSpPr>
          <p:nvPr/>
        </p:nvSpPr>
        <p:spPr bwMode="auto">
          <a:xfrm>
            <a:off x="1828800" y="4138641"/>
            <a:ext cx="304800" cy="457200"/>
          </a:xfrm>
          <a:prstGeom prst="line">
            <a:avLst/>
          </a:prstGeom>
          <a:noFill/>
          <a:ln w="38100">
            <a:solidFill>
              <a:srgbClr val="009900"/>
            </a:solidFill>
            <a:round/>
            <a:headEnd/>
            <a:tailEnd/>
          </a:ln>
          <a:effectLst/>
        </p:spPr>
        <p:txBody>
          <a:bodyPr wrap="none" anchor="ctr"/>
          <a:lstStyle/>
          <a:p>
            <a:endParaRPr lang="zh-CN" altLang="en-US"/>
          </a:p>
        </p:txBody>
      </p:sp>
      <p:sp>
        <p:nvSpPr>
          <p:cNvPr id="124942" name="Line 14"/>
          <p:cNvSpPr>
            <a:spLocks noChangeShapeType="1"/>
          </p:cNvSpPr>
          <p:nvPr/>
        </p:nvSpPr>
        <p:spPr bwMode="auto">
          <a:xfrm flipH="1">
            <a:off x="1295400" y="4214841"/>
            <a:ext cx="381000" cy="457200"/>
          </a:xfrm>
          <a:prstGeom prst="line">
            <a:avLst/>
          </a:prstGeom>
          <a:noFill/>
          <a:ln w="38100">
            <a:solidFill>
              <a:srgbClr val="009900"/>
            </a:solidFill>
            <a:round/>
            <a:headEnd/>
            <a:tailEnd/>
          </a:ln>
          <a:effectLst/>
        </p:spPr>
        <p:txBody>
          <a:bodyPr wrap="none" anchor="ctr"/>
          <a:lstStyle/>
          <a:p>
            <a:endParaRPr lang="zh-CN" altLang="en-US"/>
          </a:p>
        </p:txBody>
      </p:sp>
      <p:sp>
        <p:nvSpPr>
          <p:cNvPr id="124943" name="Line 15"/>
          <p:cNvSpPr>
            <a:spLocks noChangeShapeType="1"/>
          </p:cNvSpPr>
          <p:nvPr/>
        </p:nvSpPr>
        <p:spPr bwMode="auto">
          <a:xfrm flipH="1">
            <a:off x="5943600" y="4748241"/>
            <a:ext cx="228600" cy="533400"/>
          </a:xfrm>
          <a:prstGeom prst="line">
            <a:avLst/>
          </a:prstGeom>
          <a:noFill/>
          <a:ln w="38100">
            <a:solidFill>
              <a:srgbClr val="009900"/>
            </a:solidFill>
            <a:round/>
            <a:headEnd/>
            <a:tailEnd/>
          </a:ln>
          <a:effectLst/>
        </p:spPr>
        <p:txBody>
          <a:bodyPr wrap="none" anchor="ctr"/>
          <a:lstStyle/>
          <a:p>
            <a:endParaRPr lang="zh-CN" altLang="en-US"/>
          </a:p>
        </p:txBody>
      </p:sp>
      <p:sp>
        <p:nvSpPr>
          <p:cNvPr id="124944" name="Line 16"/>
          <p:cNvSpPr>
            <a:spLocks noChangeShapeType="1"/>
          </p:cNvSpPr>
          <p:nvPr/>
        </p:nvSpPr>
        <p:spPr bwMode="auto">
          <a:xfrm>
            <a:off x="5410200" y="4824441"/>
            <a:ext cx="152400" cy="457200"/>
          </a:xfrm>
          <a:prstGeom prst="line">
            <a:avLst/>
          </a:prstGeom>
          <a:noFill/>
          <a:ln w="38100">
            <a:solidFill>
              <a:srgbClr val="009900"/>
            </a:solidFill>
            <a:round/>
            <a:headEnd/>
            <a:tailEnd/>
          </a:ln>
          <a:effectLst/>
        </p:spPr>
        <p:txBody>
          <a:bodyPr wrap="none" anchor="ctr"/>
          <a:lstStyle/>
          <a:p>
            <a:endParaRPr lang="zh-CN" altLang="en-US"/>
          </a:p>
        </p:txBody>
      </p:sp>
      <p:sp>
        <p:nvSpPr>
          <p:cNvPr id="124945" name="Line 17"/>
          <p:cNvSpPr>
            <a:spLocks noChangeShapeType="1"/>
          </p:cNvSpPr>
          <p:nvPr/>
        </p:nvSpPr>
        <p:spPr bwMode="auto">
          <a:xfrm flipH="1">
            <a:off x="5029200" y="4748241"/>
            <a:ext cx="304800" cy="533400"/>
          </a:xfrm>
          <a:prstGeom prst="line">
            <a:avLst/>
          </a:prstGeom>
          <a:noFill/>
          <a:ln w="38100">
            <a:solidFill>
              <a:srgbClr val="009900"/>
            </a:solidFill>
            <a:round/>
            <a:headEnd/>
            <a:tailEnd/>
          </a:ln>
          <a:effectLst/>
        </p:spPr>
        <p:txBody>
          <a:bodyPr wrap="none" anchor="ctr"/>
          <a:lstStyle/>
          <a:p>
            <a:endParaRPr lang="zh-CN" altLang="en-US"/>
          </a:p>
        </p:txBody>
      </p:sp>
      <p:sp>
        <p:nvSpPr>
          <p:cNvPr id="124946" name="Line 18"/>
          <p:cNvSpPr>
            <a:spLocks noChangeShapeType="1"/>
          </p:cNvSpPr>
          <p:nvPr/>
        </p:nvSpPr>
        <p:spPr bwMode="auto">
          <a:xfrm>
            <a:off x="4038600" y="4748241"/>
            <a:ext cx="152400" cy="457200"/>
          </a:xfrm>
          <a:prstGeom prst="line">
            <a:avLst/>
          </a:prstGeom>
          <a:noFill/>
          <a:ln w="38100">
            <a:solidFill>
              <a:srgbClr val="009900"/>
            </a:solidFill>
            <a:round/>
            <a:headEnd/>
            <a:tailEnd/>
          </a:ln>
          <a:effectLst/>
        </p:spPr>
        <p:txBody>
          <a:bodyPr wrap="none" anchor="ctr"/>
          <a:lstStyle/>
          <a:p>
            <a:endParaRPr lang="zh-CN" altLang="en-US"/>
          </a:p>
        </p:txBody>
      </p:sp>
      <p:sp>
        <p:nvSpPr>
          <p:cNvPr id="124947" name="Line 19"/>
          <p:cNvSpPr>
            <a:spLocks noChangeShapeType="1"/>
          </p:cNvSpPr>
          <p:nvPr/>
        </p:nvSpPr>
        <p:spPr bwMode="auto">
          <a:xfrm flipH="1">
            <a:off x="3733800" y="4748241"/>
            <a:ext cx="228600" cy="533400"/>
          </a:xfrm>
          <a:prstGeom prst="line">
            <a:avLst/>
          </a:prstGeom>
          <a:noFill/>
          <a:ln w="38100">
            <a:solidFill>
              <a:srgbClr val="009900"/>
            </a:solidFill>
            <a:round/>
            <a:headEnd/>
            <a:tailEnd/>
          </a:ln>
          <a:effectLst/>
        </p:spPr>
        <p:txBody>
          <a:bodyPr wrap="none" anchor="ctr"/>
          <a:lstStyle/>
          <a:p>
            <a:endParaRPr lang="zh-CN" altLang="en-US"/>
          </a:p>
        </p:txBody>
      </p:sp>
      <p:sp>
        <p:nvSpPr>
          <p:cNvPr id="124948" name="Line 20"/>
          <p:cNvSpPr>
            <a:spLocks noChangeShapeType="1"/>
          </p:cNvSpPr>
          <p:nvPr/>
        </p:nvSpPr>
        <p:spPr bwMode="auto">
          <a:xfrm>
            <a:off x="3200400" y="4824441"/>
            <a:ext cx="152400" cy="457200"/>
          </a:xfrm>
          <a:prstGeom prst="line">
            <a:avLst/>
          </a:prstGeom>
          <a:noFill/>
          <a:ln w="38100">
            <a:solidFill>
              <a:srgbClr val="009900"/>
            </a:solidFill>
            <a:round/>
            <a:headEnd/>
            <a:tailEnd/>
          </a:ln>
          <a:effectLst/>
        </p:spPr>
        <p:txBody>
          <a:bodyPr wrap="none" anchor="ctr"/>
          <a:lstStyle/>
          <a:p>
            <a:endParaRPr lang="zh-CN" altLang="en-US"/>
          </a:p>
        </p:txBody>
      </p:sp>
      <p:sp>
        <p:nvSpPr>
          <p:cNvPr id="124949" name="Line 21"/>
          <p:cNvSpPr>
            <a:spLocks noChangeShapeType="1"/>
          </p:cNvSpPr>
          <p:nvPr/>
        </p:nvSpPr>
        <p:spPr bwMode="auto">
          <a:xfrm flipH="1">
            <a:off x="2819400" y="4748241"/>
            <a:ext cx="304800" cy="533400"/>
          </a:xfrm>
          <a:prstGeom prst="line">
            <a:avLst/>
          </a:prstGeom>
          <a:noFill/>
          <a:ln w="38100">
            <a:solidFill>
              <a:srgbClr val="009900"/>
            </a:solidFill>
            <a:round/>
            <a:headEnd/>
            <a:tailEnd/>
          </a:ln>
          <a:effectLst/>
        </p:spPr>
        <p:txBody>
          <a:bodyPr wrap="none" anchor="ctr"/>
          <a:lstStyle/>
          <a:p>
            <a:endParaRPr lang="zh-CN" altLang="en-US"/>
          </a:p>
        </p:txBody>
      </p:sp>
      <p:sp>
        <p:nvSpPr>
          <p:cNvPr id="124950" name="Line 22"/>
          <p:cNvSpPr>
            <a:spLocks noChangeShapeType="1"/>
          </p:cNvSpPr>
          <p:nvPr/>
        </p:nvSpPr>
        <p:spPr bwMode="auto">
          <a:xfrm>
            <a:off x="2209800" y="4748241"/>
            <a:ext cx="152400" cy="457200"/>
          </a:xfrm>
          <a:prstGeom prst="line">
            <a:avLst/>
          </a:prstGeom>
          <a:noFill/>
          <a:ln w="38100">
            <a:solidFill>
              <a:srgbClr val="009900"/>
            </a:solidFill>
            <a:round/>
            <a:headEnd/>
            <a:tailEnd/>
          </a:ln>
          <a:effectLst/>
        </p:spPr>
        <p:txBody>
          <a:bodyPr wrap="none" anchor="ctr"/>
          <a:lstStyle/>
          <a:p>
            <a:endParaRPr lang="zh-CN" altLang="en-US"/>
          </a:p>
        </p:txBody>
      </p:sp>
      <p:sp>
        <p:nvSpPr>
          <p:cNvPr id="124951" name="Line 23"/>
          <p:cNvSpPr>
            <a:spLocks noChangeShapeType="1"/>
          </p:cNvSpPr>
          <p:nvPr/>
        </p:nvSpPr>
        <p:spPr bwMode="auto">
          <a:xfrm flipH="1">
            <a:off x="1905000" y="4748241"/>
            <a:ext cx="228600" cy="533400"/>
          </a:xfrm>
          <a:prstGeom prst="line">
            <a:avLst/>
          </a:prstGeom>
          <a:noFill/>
          <a:ln w="38100">
            <a:solidFill>
              <a:srgbClr val="009900"/>
            </a:solidFill>
            <a:round/>
            <a:headEnd/>
            <a:tailEnd/>
          </a:ln>
          <a:effectLst/>
        </p:spPr>
        <p:txBody>
          <a:bodyPr wrap="none" anchor="ctr"/>
          <a:lstStyle/>
          <a:p>
            <a:endParaRPr lang="zh-CN" altLang="en-US"/>
          </a:p>
        </p:txBody>
      </p:sp>
      <p:sp>
        <p:nvSpPr>
          <p:cNvPr id="124952" name="Line 24"/>
          <p:cNvSpPr>
            <a:spLocks noChangeShapeType="1"/>
          </p:cNvSpPr>
          <p:nvPr/>
        </p:nvSpPr>
        <p:spPr bwMode="auto">
          <a:xfrm>
            <a:off x="1371600" y="4824441"/>
            <a:ext cx="152400" cy="457200"/>
          </a:xfrm>
          <a:prstGeom prst="line">
            <a:avLst/>
          </a:prstGeom>
          <a:noFill/>
          <a:ln w="38100">
            <a:solidFill>
              <a:srgbClr val="009900"/>
            </a:solidFill>
            <a:round/>
            <a:headEnd/>
            <a:tailEnd/>
          </a:ln>
          <a:effectLst/>
        </p:spPr>
        <p:txBody>
          <a:bodyPr wrap="none" anchor="ctr"/>
          <a:lstStyle/>
          <a:p>
            <a:endParaRPr lang="zh-CN" altLang="en-US"/>
          </a:p>
        </p:txBody>
      </p:sp>
      <p:sp>
        <p:nvSpPr>
          <p:cNvPr id="124953" name="Line 25"/>
          <p:cNvSpPr>
            <a:spLocks noChangeShapeType="1"/>
          </p:cNvSpPr>
          <p:nvPr/>
        </p:nvSpPr>
        <p:spPr bwMode="auto">
          <a:xfrm flipH="1">
            <a:off x="990600" y="4748241"/>
            <a:ext cx="304800" cy="533400"/>
          </a:xfrm>
          <a:prstGeom prst="line">
            <a:avLst/>
          </a:prstGeom>
          <a:noFill/>
          <a:ln w="38100">
            <a:solidFill>
              <a:srgbClr val="009900"/>
            </a:solidFill>
            <a:round/>
            <a:headEnd/>
            <a:tailEnd/>
          </a:ln>
          <a:effectLst/>
        </p:spPr>
        <p:txBody>
          <a:bodyPr wrap="none" anchor="ctr"/>
          <a:lstStyle/>
          <a:p>
            <a:endParaRPr lang="zh-CN" altLang="en-US"/>
          </a:p>
        </p:txBody>
      </p:sp>
      <p:sp>
        <p:nvSpPr>
          <p:cNvPr id="124955" name="Oval 27"/>
          <p:cNvSpPr>
            <a:spLocks noChangeArrowheads="1"/>
          </p:cNvSpPr>
          <p:nvPr/>
        </p:nvSpPr>
        <p:spPr bwMode="auto">
          <a:xfrm>
            <a:off x="838200" y="51292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56" name="Oval 28"/>
          <p:cNvSpPr>
            <a:spLocks noChangeArrowheads="1"/>
          </p:cNvSpPr>
          <p:nvPr/>
        </p:nvSpPr>
        <p:spPr bwMode="auto">
          <a:xfrm>
            <a:off x="1295400" y="51292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57" name="Oval 29"/>
          <p:cNvSpPr>
            <a:spLocks noChangeArrowheads="1"/>
          </p:cNvSpPr>
          <p:nvPr/>
        </p:nvSpPr>
        <p:spPr bwMode="auto">
          <a:xfrm>
            <a:off x="1752600" y="51292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58" name="Oval 30"/>
          <p:cNvSpPr>
            <a:spLocks noChangeArrowheads="1"/>
          </p:cNvSpPr>
          <p:nvPr/>
        </p:nvSpPr>
        <p:spPr bwMode="auto">
          <a:xfrm>
            <a:off x="2209800" y="51292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59" name="Oval 31"/>
          <p:cNvSpPr>
            <a:spLocks noChangeArrowheads="1"/>
          </p:cNvSpPr>
          <p:nvPr/>
        </p:nvSpPr>
        <p:spPr bwMode="auto">
          <a:xfrm>
            <a:off x="2667000" y="51292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60" name="Oval 32"/>
          <p:cNvSpPr>
            <a:spLocks noChangeArrowheads="1"/>
          </p:cNvSpPr>
          <p:nvPr/>
        </p:nvSpPr>
        <p:spPr bwMode="auto">
          <a:xfrm>
            <a:off x="3124200" y="51292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61" name="Oval 33"/>
          <p:cNvSpPr>
            <a:spLocks noChangeArrowheads="1"/>
          </p:cNvSpPr>
          <p:nvPr/>
        </p:nvSpPr>
        <p:spPr bwMode="auto">
          <a:xfrm>
            <a:off x="3581400" y="51292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62" name="Oval 34"/>
          <p:cNvSpPr>
            <a:spLocks noChangeArrowheads="1"/>
          </p:cNvSpPr>
          <p:nvPr/>
        </p:nvSpPr>
        <p:spPr bwMode="auto">
          <a:xfrm>
            <a:off x="4038600" y="51292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63" name="Oval 35"/>
          <p:cNvSpPr>
            <a:spLocks noChangeArrowheads="1"/>
          </p:cNvSpPr>
          <p:nvPr/>
        </p:nvSpPr>
        <p:spPr bwMode="auto">
          <a:xfrm>
            <a:off x="4876800" y="51292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64" name="Oval 36"/>
          <p:cNvSpPr>
            <a:spLocks noChangeArrowheads="1"/>
          </p:cNvSpPr>
          <p:nvPr/>
        </p:nvSpPr>
        <p:spPr bwMode="auto">
          <a:xfrm>
            <a:off x="5334000" y="51292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65" name="Oval 37"/>
          <p:cNvSpPr>
            <a:spLocks noChangeArrowheads="1"/>
          </p:cNvSpPr>
          <p:nvPr/>
        </p:nvSpPr>
        <p:spPr bwMode="auto">
          <a:xfrm>
            <a:off x="5791200" y="51292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66" name="Oval 38"/>
          <p:cNvSpPr>
            <a:spLocks noChangeArrowheads="1"/>
          </p:cNvSpPr>
          <p:nvPr/>
        </p:nvSpPr>
        <p:spPr bwMode="auto">
          <a:xfrm>
            <a:off x="1143000" y="45196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67" name="Oval 39"/>
          <p:cNvSpPr>
            <a:spLocks noChangeArrowheads="1"/>
          </p:cNvSpPr>
          <p:nvPr/>
        </p:nvSpPr>
        <p:spPr bwMode="auto">
          <a:xfrm>
            <a:off x="1981200" y="45196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68" name="Oval 40"/>
          <p:cNvSpPr>
            <a:spLocks noChangeArrowheads="1"/>
          </p:cNvSpPr>
          <p:nvPr/>
        </p:nvSpPr>
        <p:spPr bwMode="auto">
          <a:xfrm>
            <a:off x="2971800" y="45196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69" name="Oval 41"/>
          <p:cNvSpPr>
            <a:spLocks noChangeArrowheads="1"/>
          </p:cNvSpPr>
          <p:nvPr/>
        </p:nvSpPr>
        <p:spPr bwMode="auto">
          <a:xfrm>
            <a:off x="3810000" y="45196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70" name="Oval 42"/>
          <p:cNvSpPr>
            <a:spLocks noChangeArrowheads="1"/>
          </p:cNvSpPr>
          <p:nvPr/>
        </p:nvSpPr>
        <p:spPr bwMode="auto">
          <a:xfrm>
            <a:off x="5181600" y="45196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71" name="Oval 43"/>
          <p:cNvSpPr>
            <a:spLocks noChangeArrowheads="1"/>
          </p:cNvSpPr>
          <p:nvPr/>
        </p:nvSpPr>
        <p:spPr bwMode="auto">
          <a:xfrm>
            <a:off x="6019800" y="45196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72" name="Oval 44"/>
          <p:cNvSpPr>
            <a:spLocks noChangeArrowheads="1"/>
          </p:cNvSpPr>
          <p:nvPr/>
        </p:nvSpPr>
        <p:spPr bwMode="auto">
          <a:xfrm>
            <a:off x="7010400" y="45196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73" name="Oval 45"/>
          <p:cNvSpPr>
            <a:spLocks noChangeArrowheads="1"/>
          </p:cNvSpPr>
          <p:nvPr/>
        </p:nvSpPr>
        <p:spPr bwMode="auto">
          <a:xfrm>
            <a:off x="7848600" y="45196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74" name="Oval 46"/>
          <p:cNvSpPr>
            <a:spLocks noChangeArrowheads="1"/>
          </p:cNvSpPr>
          <p:nvPr/>
        </p:nvSpPr>
        <p:spPr bwMode="auto">
          <a:xfrm>
            <a:off x="1600200" y="39100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75" name="Oval 47"/>
          <p:cNvSpPr>
            <a:spLocks noChangeArrowheads="1"/>
          </p:cNvSpPr>
          <p:nvPr/>
        </p:nvSpPr>
        <p:spPr bwMode="auto">
          <a:xfrm>
            <a:off x="3429000" y="39100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76" name="Oval 48"/>
          <p:cNvSpPr>
            <a:spLocks noChangeArrowheads="1"/>
          </p:cNvSpPr>
          <p:nvPr/>
        </p:nvSpPr>
        <p:spPr bwMode="auto">
          <a:xfrm>
            <a:off x="5638800" y="39100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77" name="Oval 49"/>
          <p:cNvSpPr>
            <a:spLocks noChangeArrowheads="1"/>
          </p:cNvSpPr>
          <p:nvPr/>
        </p:nvSpPr>
        <p:spPr bwMode="auto">
          <a:xfrm>
            <a:off x="7467600" y="39100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78" name="Oval 50"/>
          <p:cNvSpPr>
            <a:spLocks noChangeArrowheads="1"/>
          </p:cNvSpPr>
          <p:nvPr/>
        </p:nvSpPr>
        <p:spPr bwMode="auto">
          <a:xfrm>
            <a:off x="2514600" y="33766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54" name="TextBox 53"/>
          <p:cNvSpPr txBox="1"/>
          <p:nvPr/>
        </p:nvSpPr>
        <p:spPr>
          <a:xfrm>
            <a:off x="1833525" y="5583267"/>
            <a:ext cx="6389775" cy="523220"/>
          </a:xfrm>
          <a:prstGeom prst="rect">
            <a:avLst/>
          </a:prstGeom>
          <a:noFill/>
        </p:spPr>
        <p:txBody>
          <a:bodyPr wrap="square" rtlCol="0">
            <a:spAutoFit/>
          </a:bodyPr>
          <a:lstStyle/>
          <a:p>
            <a:r>
              <a:rPr lang="zh-CN" altLang="en-US" sz="2800" b="1" dirty="0" smtClean="0"/>
              <a:t>满二叉树</a:t>
            </a:r>
            <a:r>
              <a:rPr lang="en-US" altLang="zh-CN" sz="2800" b="1" dirty="0" smtClean="0"/>
              <a:t>		           </a:t>
            </a:r>
            <a:r>
              <a:rPr lang="zh-CN" altLang="en-US" sz="2800" b="1" dirty="0" smtClean="0"/>
              <a:t>完全二叉树</a:t>
            </a:r>
            <a:endParaRPr lang="zh-CN" altLang="en-US" b="1" dirty="0"/>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99" name="Rectangle 47"/>
          <p:cNvSpPr>
            <a:spLocks noGrp="1" noChangeArrowheads="1"/>
          </p:cNvSpPr>
          <p:nvPr>
            <p:ph idx="1"/>
          </p:nvPr>
        </p:nvSpPr>
        <p:spPr>
          <a:xfrm>
            <a:off x="555625" y="838200"/>
            <a:ext cx="8229600" cy="5507038"/>
          </a:xfrm>
        </p:spPr>
        <p:txBody>
          <a:bodyPr/>
          <a:lstStyle/>
          <a:p>
            <a:pPr>
              <a:lnSpc>
                <a:spcPct val="105000"/>
              </a:lnSpc>
              <a:spcBef>
                <a:spcPct val="10000"/>
              </a:spcBef>
              <a:buClr>
                <a:schemeClr val="tx1"/>
              </a:buClr>
              <a:buSzPct val="50000"/>
            </a:pPr>
            <a:r>
              <a:rPr kumimoji="1" lang="zh-CN" altLang="en-US" sz="3000" b="1" u="sng" dirty="0">
                <a:latin typeface="Times New Roman" pitchFamily="18" charset="0"/>
                <a:ea typeface="仿宋_GB2312" pitchFamily="49" charset="-122"/>
              </a:rPr>
              <a:t>性质</a:t>
            </a:r>
            <a:r>
              <a:rPr kumimoji="1" lang="en-US" altLang="zh-CN" sz="3000" b="1" u="sng" dirty="0">
                <a:latin typeface="Times New Roman" pitchFamily="18" charset="0"/>
                <a:ea typeface="仿宋_GB2312" pitchFamily="49" charset="-122"/>
              </a:rPr>
              <a:t>4</a:t>
            </a:r>
            <a:r>
              <a:rPr kumimoji="1" lang="en-US" altLang="zh-CN" sz="3000"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具有 </a:t>
            </a:r>
            <a:r>
              <a:rPr kumimoji="1" lang="en-US" altLang="zh-CN" sz="3000" b="1" i="1" dirty="0">
                <a:latin typeface="Times New Roman" pitchFamily="18" charset="0"/>
                <a:ea typeface="仿宋_GB2312" pitchFamily="49" charset="-122"/>
              </a:rPr>
              <a:t>n </a:t>
            </a:r>
            <a:r>
              <a:rPr kumimoji="1" lang="en-US" altLang="zh-CN" sz="3000" b="1" dirty="0">
                <a:latin typeface="Times New Roman" pitchFamily="18" charset="0"/>
                <a:ea typeface="仿宋_GB2312" pitchFamily="49" charset="-122"/>
              </a:rPr>
              <a:t>(</a:t>
            </a:r>
            <a:r>
              <a:rPr kumimoji="1" lang="en-US" altLang="zh-CN" sz="3000" b="1" i="1" dirty="0">
                <a:latin typeface="Times New Roman" pitchFamily="18" charset="0"/>
                <a:ea typeface="仿宋_GB2312" pitchFamily="49" charset="-122"/>
              </a:rPr>
              <a:t>n</a:t>
            </a:r>
            <a:r>
              <a:rPr kumimoji="1" lang="en-US" altLang="zh-CN" sz="3000" b="1" dirty="0">
                <a:latin typeface="宋体" pitchFamily="2" charset="-122"/>
              </a:rPr>
              <a:t>≥</a:t>
            </a:r>
            <a:r>
              <a:rPr kumimoji="1" lang="en-US" altLang="zh-CN" sz="3000" b="1" dirty="0">
                <a:latin typeface="Times New Roman" pitchFamily="18" charset="0"/>
                <a:ea typeface="仿宋_GB2312" pitchFamily="49" charset="-122"/>
              </a:rPr>
              <a:t>0) </a:t>
            </a:r>
            <a:r>
              <a:rPr kumimoji="1" lang="zh-CN" altLang="en-US" sz="3000" b="1" dirty="0">
                <a:latin typeface="Times New Roman" pitchFamily="18" charset="0"/>
                <a:ea typeface="仿宋_GB2312" pitchFamily="49" charset="-122"/>
              </a:rPr>
              <a:t>个结点的完全二叉树的深度为 </a:t>
            </a:r>
            <a:r>
              <a:rPr kumimoji="1" lang="zh-CN" altLang="en-US" sz="3000" b="1" dirty="0">
                <a:latin typeface="Times New Roman" pitchFamily="18" charset="0"/>
                <a:ea typeface="仿宋_GB2312" pitchFamily="49" charset="-122"/>
                <a:sym typeface="Symbol" pitchFamily="18" charset="2"/>
              </a:rPr>
              <a:t></a:t>
            </a:r>
            <a:r>
              <a:rPr kumimoji="1" lang="en-US" altLang="zh-CN" sz="3000" b="1" dirty="0">
                <a:latin typeface="Times New Roman" pitchFamily="18" charset="0"/>
                <a:ea typeface="仿宋_GB2312" pitchFamily="49" charset="-122"/>
              </a:rPr>
              <a:t>log</a:t>
            </a:r>
            <a:r>
              <a:rPr kumimoji="1" lang="en-US" altLang="zh-CN" sz="3000" b="1" baseline="-25000" dirty="0">
                <a:latin typeface="Times New Roman" pitchFamily="18" charset="0"/>
                <a:ea typeface="仿宋_GB2312" pitchFamily="49" charset="-122"/>
              </a:rPr>
              <a:t>2</a:t>
            </a:r>
            <a:r>
              <a:rPr kumimoji="1" lang="en-US" altLang="zh-CN" sz="3000" b="1" dirty="0">
                <a:latin typeface="Times New Roman" pitchFamily="18" charset="0"/>
                <a:ea typeface="仿宋_GB2312" pitchFamily="49" charset="-122"/>
              </a:rPr>
              <a:t>(</a:t>
            </a:r>
            <a:r>
              <a:rPr kumimoji="1" lang="en-US" altLang="zh-CN" sz="3000" b="1" i="1" dirty="0">
                <a:latin typeface="Times New Roman" pitchFamily="18" charset="0"/>
                <a:ea typeface="仿宋_GB2312" pitchFamily="49" charset="-122"/>
              </a:rPr>
              <a:t>n</a:t>
            </a:r>
            <a:r>
              <a:rPr kumimoji="1" lang="en-US" altLang="zh-CN" sz="3000" b="1" dirty="0">
                <a:latin typeface="Times New Roman" pitchFamily="18" charset="0"/>
                <a:ea typeface="仿宋_GB2312" pitchFamily="49" charset="-122"/>
              </a:rPr>
              <a:t>+1)</a:t>
            </a:r>
            <a:r>
              <a:rPr kumimoji="1" lang="en-US" altLang="zh-CN" sz="3000" b="1" dirty="0">
                <a:latin typeface="Times New Roman" pitchFamily="18" charset="0"/>
                <a:ea typeface="仿宋_GB2312" pitchFamily="49" charset="-122"/>
                <a:sym typeface="Symbol" pitchFamily="18" charset="2"/>
              </a:rPr>
              <a:t></a:t>
            </a:r>
            <a:r>
              <a:rPr kumimoji="1" lang="en-US" altLang="zh-CN" sz="3000" b="1" dirty="0">
                <a:latin typeface="Times New Roman" pitchFamily="18" charset="0"/>
                <a:ea typeface="仿宋_GB2312" pitchFamily="49" charset="-122"/>
              </a:rPr>
              <a:t>     </a:t>
            </a:r>
          </a:p>
          <a:p>
            <a:pPr>
              <a:lnSpc>
                <a:spcPct val="105000"/>
              </a:lnSpc>
              <a:spcBef>
                <a:spcPct val="10000"/>
              </a:spcBef>
              <a:buClr>
                <a:srgbClr val="800080"/>
              </a:buClr>
              <a:buSzPct val="50000"/>
              <a:buFont typeface="Wingdings" pitchFamily="2" charset="2"/>
              <a:buNone/>
            </a:pPr>
            <a:r>
              <a:rPr kumimoji="1" lang="en-US" altLang="zh-CN" sz="3000" b="1" dirty="0">
                <a:latin typeface="Times New Roman" pitchFamily="18" charset="0"/>
                <a:ea typeface="仿宋_GB2312" pitchFamily="49" charset="-122"/>
              </a:rPr>
              <a:t>	</a:t>
            </a:r>
            <a:r>
              <a:rPr kumimoji="1" lang="zh-CN" altLang="en-US" sz="3000" b="1" dirty="0" smtClean="0">
                <a:solidFill>
                  <a:srgbClr val="92D050"/>
                </a:solidFill>
                <a:latin typeface="Times New Roman" pitchFamily="18" charset="0"/>
                <a:ea typeface="仿宋_GB2312" pitchFamily="49" charset="-122"/>
              </a:rPr>
              <a:t>设</a:t>
            </a:r>
            <a:r>
              <a:rPr kumimoji="1" lang="zh-CN" altLang="en-US" sz="3000" b="1" dirty="0">
                <a:solidFill>
                  <a:srgbClr val="92D050"/>
                </a:solidFill>
                <a:latin typeface="Times New Roman" pitchFamily="18" charset="0"/>
                <a:ea typeface="仿宋_GB2312" pitchFamily="49" charset="-122"/>
              </a:rPr>
              <a:t>完全二叉树的深度为</a:t>
            </a:r>
            <a:r>
              <a:rPr kumimoji="1" lang="en-US" altLang="zh-CN" sz="3000" b="1" i="1" dirty="0">
                <a:solidFill>
                  <a:srgbClr val="92D050"/>
                </a:solidFill>
                <a:latin typeface="Times New Roman" pitchFamily="18" charset="0"/>
                <a:ea typeface="仿宋_GB2312" pitchFamily="49" charset="-122"/>
              </a:rPr>
              <a:t>k</a:t>
            </a:r>
            <a:r>
              <a:rPr kumimoji="1" lang="zh-CN" altLang="en-US" sz="3000" b="1" dirty="0">
                <a:solidFill>
                  <a:srgbClr val="92D050"/>
                </a:solidFill>
                <a:latin typeface="Times New Roman" pitchFamily="18" charset="0"/>
                <a:ea typeface="仿宋_GB2312" pitchFamily="49" charset="-122"/>
              </a:rPr>
              <a:t>，则有</a:t>
            </a:r>
          </a:p>
          <a:p>
            <a:pPr>
              <a:lnSpc>
                <a:spcPct val="105000"/>
              </a:lnSpc>
              <a:spcBef>
                <a:spcPct val="10000"/>
              </a:spcBef>
              <a:buClr>
                <a:srgbClr val="800080"/>
              </a:buClr>
              <a:buSzPct val="50000"/>
              <a:buFont typeface="Wingdings" pitchFamily="2" charset="2"/>
              <a:buNone/>
            </a:pPr>
            <a:r>
              <a:rPr kumimoji="1" lang="zh-CN" altLang="en-US" sz="3000" b="1" dirty="0">
                <a:solidFill>
                  <a:srgbClr val="92D050"/>
                </a:solidFill>
                <a:latin typeface="Times New Roman" pitchFamily="18" charset="0"/>
                <a:ea typeface="仿宋_GB2312" pitchFamily="49" charset="-122"/>
              </a:rPr>
              <a:t>             </a:t>
            </a:r>
            <a:r>
              <a:rPr kumimoji="1" lang="en-US" altLang="zh-CN" sz="3000" b="1" dirty="0">
                <a:solidFill>
                  <a:srgbClr val="92D050"/>
                </a:solidFill>
                <a:latin typeface="Times New Roman" pitchFamily="18" charset="0"/>
                <a:ea typeface="仿宋_GB2312" pitchFamily="49" charset="-122"/>
              </a:rPr>
              <a:t>2</a:t>
            </a:r>
            <a:r>
              <a:rPr kumimoji="1" lang="en-US" altLang="zh-CN" sz="3000" b="1" i="1" baseline="30000" dirty="0">
                <a:solidFill>
                  <a:srgbClr val="92D050"/>
                </a:solidFill>
                <a:latin typeface="Times New Roman" pitchFamily="18" charset="0"/>
                <a:ea typeface="仿宋_GB2312" pitchFamily="49" charset="-122"/>
              </a:rPr>
              <a:t>k</a:t>
            </a:r>
            <a:r>
              <a:rPr kumimoji="1" lang="en-US" altLang="zh-CN" sz="3000" b="1" baseline="30000" dirty="0">
                <a:solidFill>
                  <a:srgbClr val="92D050"/>
                </a:solidFill>
                <a:latin typeface="Courier New" pitchFamily="49" charset="0"/>
                <a:ea typeface="仿宋_GB2312" pitchFamily="49" charset="-122"/>
              </a:rPr>
              <a:t>-</a:t>
            </a:r>
            <a:r>
              <a:rPr kumimoji="1" lang="en-US" altLang="zh-CN" sz="3000" b="1" baseline="30000" dirty="0">
                <a:solidFill>
                  <a:srgbClr val="92D050"/>
                </a:solidFill>
                <a:latin typeface="Times New Roman" pitchFamily="18" charset="0"/>
                <a:ea typeface="仿宋_GB2312" pitchFamily="49" charset="-122"/>
              </a:rPr>
              <a:t>1</a:t>
            </a:r>
            <a:r>
              <a:rPr kumimoji="1" lang="en-US" altLang="zh-CN" sz="3000" dirty="0">
                <a:solidFill>
                  <a:srgbClr val="92D050"/>
                </a:solidFill>
                <a:latin typeface="Courier New" pitchFamily="49" charset="0"/>
                <a:ea typeface="仿宋_GB2312" pitchFamily="49" charset="-122"/>
              </a:rPr>
              <a:t>-</a:t>
            </a:r>
            <a:r>
              <a:rPr kumimoji="1" lang="en-US" altLang="zh-CN" sz="3000" b="1" dirty="0">
                <a:solidFill>
                  <a:srgbClr val="92D050"/>
                </a:solidFill>
                <a:latin typeface="Times New Roman" pitchFamily="18" charset="0"/>
                <a:ea typeface="仿宋_GB2312" pitchFamily="49" charset="-122"/>
              </a:rPr>
              <a:t>1 &lt; </a:t>
            </a:r>
            <a:r>
              <a:rPr kumimoji="1" lang="en-US" altLang="zh-CN" sz="3000" b="1" i="1" dirty="0">
                <a:solidFill>
                  <a:srgbClr val="92D050"/>
                </a:solidFill>
                <a:latin typeface="Times New Roman" pitchFamily="18" charset="0"/>
                <a:ea typeface="仿宋_GB2312" pitchFamily="49" charset="-122"/>
              </a:rPr>
              <a:t>n</a:t>
            </a:r>
            <a:r>
              <a:rPr kumimoji="1" lang="en-US" altLang="zh-CN" sz="3000" b="1" dirty="0">
                <a:solidFill>
                  <a:srgbClr val="92D050"/>
                </a:solidFill>
                <a:latin typeface="Times New Roman" pitchFamily="18" charset="0"/>
                <a:ea typeface="仿宋_GB2312" pitchFamily="49" charset="-122"/>
              </a:rPr>
              <a:t> </a:t>
            </a:r>
            <a:r>
              <a:rPr kumimoji="1" lang="en-US" altLang="zh-CN" sz="3000" b="1" dirty="0">
                <a:solidFill>
                  <a:srgbClr val="92D050"/>
                </a:solidFill>
                <a:latin typeface="宋体" pitchFamily="2" charset="-122"/>
              </a:rPr>
              <a:t>≤</a:t>
            </a:r>
            <a:r>
              <a:rPr kumimoji="1" lang="en-US" altLang="zh-CN" sz="3000" b="1" dirty="0">
                <a:solidFill>
                  <a:srgbClr val="92D050"/>
                </a:solidFill>
                <a:latin typeface="Times New Roman" pitchFamily="18" charset="0"/>
                <a:ea typeface="仿宋_GB2312" pitchFamily="49" charset="-122"/>
                <a:sym typeface="Symbol" pitchFamily="18" charset="2"/>
              </a:rPr>
              <a:t> 2</a:t>
            </a:r>
            <a:r>
              <a:rPr kumimoji="1" lang="en-US" altLang="zh-CN" sz="3000" b="1" i="1" baseline="30000" dirty="0">
                <a:solidFill>
                  <a:srgbClr val="92D050"/>
                </a:solidFill>
                <a:latin typeface="Times New Roman" pitchFamily="18" charset="0"/>
                <a:ea typeface="仿宋_GB2312" pitchFamily="49" charset="-122"/>
                <a:sym typeface="Symbol" pitchFamily="18" charset="2"/>
              </a:rPr>
              <a:t>k</a:t>
            </a:r>
            <a:r>
              <a:rPr kumimoji="1" lang="en-US" altLang="zh-CN" sz="3000" dirty="0">
                <a:solidFill>
                  <a:srgbClr val="92D050"/>
                </a:solidFill>
                <a:latin typeface="Courier New" pitchFamily="49" charset="0"/>
                <a:ea typeface="仿宋_GB2312" pitchFamily="49" charset="-122"/>
                <a:sym typeface="Symbol" pitchFamily="18" charset="2"/>
              </a:rPr>
              <a:t>-</a:t>
            </a:r>
            <a:r>
              <a:rPr kumimoji="1" lang="en-US" altLang="zh-CN" sz="3000" b="1" dirty="0">
                <a:solidFill>
                  <a:srgbClr val="92D050"/>
                </a:solidFill>
                <a:latin typeface="Times New Roman" pitchFamily="18" charset="0"/>
                <a:ea typeface="仿宋_GB2312" pitchFamily="49" charset="-122"/>
                <a:sym typeface="Symbol" pitchFamily="18" charset="2"/>
              </a:rPr>
              <a:t>1</a:t>
            </a:r>
          </a:p>
          <a:p>
            <a:pPr>
              <a:lnSpc>
                <a:spcPct val="105000"/>
              </a:lnSpc>
              <a:spcBef>
                <a:spcPct val="10000"/>
              </a:spcBef>
              <a:buClr>
                <a:srgbClr val="800080"/>
              </a:buClr>
              <a:buSzPct val="50000"/>
            </a:pPr>
            <a:endParaRPr kumimoji="1" lang="en-US" altLang="zh-CN" sz="3000" b="1" dirty="0">
              <a:solidFill>
                <a:srgbClr val="92D050"/>
              </a:solidFill>
              <a:latin typeface="Times New Roman" pitchFamily="18" charset="0"/>
              <a:ea typeface="仿宋_GB2312" pitchFamily="49" charset="-122"/>
              <a:sym typeface="Symbol" pitchFamily="18" charset="2"/>
            </a:endParaRPr>
          </a:p>
          <a:p>
            <a:pPr>
              <a:lnSpc>
                <a:spcPct val="105000"/>
              </a:lnSpc>
              <a:spcBef>
                <a:spcPct val="10000"/>
              </a:spcBef>
              <a:buClr>
                <a:srgbClr val="800080"/>
              </a:buClr>
              <a:buSzPct val="50000"/>
              <a:buFont typeface="Wingdings" pitchFamily="2" charset="2"/>
              <a:buNone/>
            </a:pPr>
            <a:r>
              <a:rPr kumimoji="1" lang="en-US" altLang="zh-CN" sz="800" b="1" dirty="0">
                <a:solidFill>
                  <a:srgbClr val="92D050"/>
                </a:solidFill>
                <a:latin typeface="Times New Roman" pitchFamily="18" charset="0"/>
                <a:ea typeface="仿宋_GB2312" pitchFamily="49" charset="-122"/>
                <a:sym typeface="Symbol" pitchFamily="18" charset="2"/>
              </a:rPr>
              <a:t>	</a:t>
            </a:r>
          </a:p>
          <a:p>
            <a:pPr>
              <a:lnSpc>
                <a:spcPct val="105000"/>
              </a:lnSpc>
              <a:spcBef>
                <a:spcPct val="10000"/>
              </a:spcBef>
              <a:buClr>
                <a:srgbClr val="800080"/>
              </a:buClr>
              <a:buSzPct val="50000"/>
              <a:buFont typeface="Wingdings" pitchFamily="2" charset="2"/>
              <a:buNone/>
            </a:pPr>
            <a:r>
              <a:rPr kumimoji="1" lang="en-US" altLang="zh-CN" sz="3000" b="1" dirty="0">
                <a:solidFill>
                  <a:srgbClr val="92D050"/>
                </a:solidFill>
                <a:latin typeface="Times New Roman" pitchFamily="18" charset="0"/>
                <a:ea typeface="仿宋_GB2312" pitchFamily="49" charset="-122"/>
                <a:sym typeface="Symbol" pitchFamily="18" charset="2"/>
              </a:rPr>
              <a:t>       </a:t>
            </a:r>
            <a:r>
              <a:rPr kumimoji="1" lang="zh-CN" altLang="en-US" sz="3000" b="1" dirty="0">
                <a:solidFill>
                  <a:srgbClr val="92D050"/>
                </a:solidFill>
                <a:latin typeface="Times New Roman" pitchFamily="18" charset="0"/>
                <a:ea typeface="仿宋_GB2312" pitchFamily="49" charset="-122"/>
                <a:sym typeface="Symbol" pitchFamily="18" charset="2"/>
              </a:rPr>
              <a:t>变形 </a:t>
            </a:r>
            <a:r>
              <a:rPr kumimoji="1" lang="en-US" altLang="zh-CN" sz="3000" b="1" dirty="0">
                <a:solidFill>
                  <a:srgbClr val="92D050"/>
                </a:solidFill>
                <a:latin typeface="Times New Roman" pitchFamily="18" charset="0"/>
                <a:ea typeface="仿宋_GB2312" pitchFamily="49" charset="-122"/>
              </a:rPr>
              <a:t>2</a:t>
            </a:r>
            <a:r>
              <a:rPr kumimoji="1" lang="en-US" altLang="zh-CN" sz="3000" b="1" i="1" baseline="30000" dirty="0">
                <a:solidFill>
                  <a:srgbClr val="92D050"/>
                </a:solidFill>
                <a:latin typeface="Times New Roman" pitchFamily="18" charset="0"/>
                <a:ea typeface="仿宋_GB2312" pitchFamily="49" charset="-122"/>
              </a:rPr>
              <a:t>k</a:t>
            </a:r>
            <a:r>
              <a:rPr kumimoji="1" lang="en-US" altLang="zh-CN" sz="3000" b="1" baseline="30000" dirty="0">
                <a:solidFill>
                  <a:srgbClr val="92D050"/>
                </a:solidFill>
                <a:latin typeface="Courier New" pitchFamily="49" charset="0"/>
                <a:ea typeface="仿宋_GB2312" pitchFamily="49" charset="-122"/>
              </a:rPr>
              <a:t>-</a:t>
            </a:r>
            <a:r>
              <a:rPr kumimoji="1" lang="en-US" altLang="zh-CN" sz="3000" b="1" baseline="30000" dirty="0">
                <a:solidFill>
                  <a:srgbClr val="92D050"/>
                </a:solidFill>
                <a:latin typeface="Times New Roman" pitchFamily="18" charset="0"/>
                <a:ea typeface="仿宋_GB2312" pitchFamily="49" charset="-122"/>
              </a:rPr>
              <a:t>1 </a:t>
            </a:r>
            <a:r>
              <a:rPr kumimoji="1" lang="en-US" altLang="zh-CN" sz="3000" b="1" dirty="0">
                <a:solidFill>
                  <a:srgbClr val="92D050"/>
                </a:solidFill>
                <a:latin typeface="Times New Roman" pitchFamily="18" charset="0"/>
                <a:ea typeface="仿宋_GB2312" pitchFamily="49" charset="-122"/>
              </a:rPr>
              <a:t>&lt; </a:t>
            </a:r>
            <a:r>
              <a:rPr kumimoji="1" lang="en-US" altLang="zh-CN" sz="3000" b="1" i="1" dirty="0">
                <a:solidFill>
                  <a:srgbClr val="92D050"/>
                </a:solidFill>
                <a:latin typeface="Times New Roman" pitchFamily="18" charset="0"/>
                <a:ea typeface="仿宋_GB2312" pitchFamily="49" charset="-122"/>
              </a:rPr>
              <a:t>n+</a:t>
            </a:r>
            <a:r>
              <a:rPr kumimoji="1" lang="en-US" altLang="zh-CN" sz="3000" b="1" dirty="0">
                <a:solidFill>
                  <a:srgbClr val="92D050"/>
                </a:solidFill>
                <a:latin typeface="Times New Roman" pitchFamily="18" charset="0"/>
                <a:ea typeface="仿宋_GB2312" pitchFamily="49" charset="-122"/>
              </a:rPr>
              <a:t>1</a:t>
            </a:r>
            <a:r>
              <a:rPr kumimoji="1" lang="en-US" altLang="zh-CN" sz="3000" b="1" dirty="0">
                <a:solidFill>
                  <a:srgbClr val="92D050"/>
                </a:solidFill>
                <a:latin typeface="宋体" pitchFamily="2" charset="-122"/>
              </a:rPr>
              <a:t>≤</a:t>
            </a:r>
            <a:r>
              <a:rPr kumimoji="1" lang="en-US" altLang="zh-CN" sz="3000" b="1" dirty="0">
                <a:solidFill>
                  <a:srgbClr val="92D050"/>
                </a:solidFill>
                <a:latin typeface="Times New Roman" pitchFamily="18" charset="0"/>
                <a:ea typeface="仿宋_GB2312" pitchFamily="49" charset="-122"/>
                <a:sym typeface="Symbol" pitchFamily="18" charset="2"/>
              </a:rPr>
              <a:t>2</a:t>
            </a:r>
            <a:r>
              <a:rPr kumimoji="1" lang="en-US" altLang="zh-CN" sz="3000" b="1" i="1" baseline="30000" dirty="0">
                <a:solidFill>
                  <a:srgbClr val="92D050"/>
                </a:solidFill>
                <a:latin typeface="Times New Roman" pitchFamily="18" charset="0"/>
                <a:ea typeface="仿宋_GB2312" pitchFamily="49" charset="-122"/>
                <a:sym typeface="Symbol" pitchFamily="18" charset="2"/>
              </a:rPr>
              <a:t>k</a:t>
            </a:r>
            <a:r>
              <a:rPr kumimoji="1" lang="en-US" altLang="zh-CN" sz="3000" b="1" dirty="0">
                <a:solidFill>
                  <a:srgbClr val="92D050"/>
                </a:solidFill>
                <a:latin typeface="Times New Roman" pitchFamily="18" charset="0"/>
                <a:ea typeface="仿宋_GB2312" pitchFamily="49" charset="-122"/>
                <a:sym typeface="Symbol" pitchFamily="18" charset="2"/>
              </a:rPr>
              <a:t>  </a:t>
            </a:r>
          </a:p>
          <a:p>
            <a:pPr>
              <a:lnSpc>
                <a:spcPct val="105000"/>
              </a:lnSpc>
              <a:spcBef>
                <a:spcPct val="10000"/>
              </a:spcBef>
              <a:buClr>
                <a:srgbClr val="800080"/>
              </a:buClr>
              <a:buSzPct val="50000"/>
              <a:buFont typeface="Wingdings" pitchFamily="2" charset="2"/>
              <a:buNone/>
            </a:pPr>
            <a:r>
              <a:rPr kumimoji="1" lang="en-US" altLang="zh-CN" sz="3000" b="1" dirty="0">
                <a:solidFill>
                  <a:srgbClr val="92D050"/>
                </a:solidFill>
                <a:latin typeface="Times New Roman" pitchFamily="18" charset="0"/>
                <a:ea typeface="仿宋_GB2312" pitchFamily="49" charset="-122"/>
                <a:sym typeface="Symbol" pitchFamily="18" charset="2"/>
              </a:rPr>
              <a:t>	   </a:t>
            </a:r>
            <a:r>
              <a:rPr kumimoji="1" lang="zh-CN" altLang="en-US" sz="3000" b="1" dirty="0">
                <a:solidFill>
                  <a:srgbClr val="92D050"/>
                </a:solidFill>
                <a:latin typeface="Times New Roman" pitchFamily="18" charset="0"/>
                <a:ea typeface="仿宋_GB2312" pitchFamily="49" charset="-122"/>
                <a:sym typeface="Symbol" pitchFamily="18" charset="2"/>
              </a:rPr>
              <a:t>取对数 </a:t>
            </a:r>
          </a:p>
          <a:p>
            <a:pPr>
              <a:lnSpc>
                <a:spcPct val="105000"/>
              </a:lnSpc>
              <a:spcBef>
                <a:spcPct val="10000"/>
              </a:spcBef>
              <a:buClr>
                <a:srgbClr val="800080"/>
              </a:buClr>
              <a:buSzPct val="50000"/>
              <a:buFont typeface="Wingdings" pitchFamily="2" charset="2"/>
              <a:buNone/>
            </a:pPr>
            <a:r>
              <a:rPr kumimoji="1" lang="zh-CN" altLang="en-US" sz="3000" b="1" dirty="0">
                <a:solidFill>
                  <a:srgbClr val="92D050"/>
                </a:solidFill>
                <a:latin typeface="Times New Roman" pitchFamily="18" charset="0"/>
                <a:ea typeface="仿宋_GB2312" pitchFamily="49" charset="-122"/>
                <a:sym typeface="Symbol" pitchFamily="18" charset="2"/>
              </a:rPr>
              <a:t>	 </a:t>
            </a:r>
            <a:r>
              <a:rPr kumimoji="1" lang="zh-CN" altLang="en-US" sz="3000" b="1" dirty="0" smtClean="0">
                <a:solidFill>
                  <a:srgbClr val="92D050"/>
                </a:solidFill>
                <a:latin typeface="Times New Roman" pitchFamily="18" charset="0"/>
                <a:ea typeface="仿宋_GB2312" pitchFamily="49" charset="-122"/>
                <a:sym typeface="Symbol" pitchFamily="18" charset="2"/>
              </a:rPr>
              <a:t>   </a:t>
            </a:r>
            <a:r>
              <a:rPr kumimoji="1" lang="en-US" altLang="zh-CN" sz="3000" b="1" i="1" dirty="0" smtClean="0">
                <a:solidFill>
                  <a:srgbClr val="92D050"/>
                </a:solidFill>
                <a:latin typeface="Times New Roman" pitchFamily="18" charset="0"/>
                <a:ea typeface="仿宋_GB2312" pitchFamily="49" charset="-122"/>
                <a:sym typeface="Symbol" pitchFamily="18" charset="2"/>
              </a:rPr>
              <a:t>k</a:t>
            </a:r>
            <a:r>
              <a:rPr kumimoji="1" lang="en-US" altLang="zh-CN" sz="3000" b="1" dirty="0" smtClean="0">
                <a:solidFill>
                  <a:srgbClr val="92D050"/>
                </a:solidFill>
                <a:latin typeface="Courier New" pitchFamily="49" charset="0"/>
                <a:ea typeface="仿宋_GB2312" pitchFamily="49" charset="-122"/>
                <a:sym typeface="Symbol" pitchFamily="18" charset="2"/>
              </a:rPr>
              <a:t>-</a:t>
            </a:r>
            <a:r>
              <a:rPr kumimoji="1" lang="en-US" altLang="zh-CN" sz="3000" b="1" dirty="0" smtClean="0">
                <a:solidFill>
                  <a:srgbClr val="92D050"/>
                </a:solidFill>
                <a:latin typeface="Times New Roman" pitchFamily="18" charset="0"/>
                <a:ea typeface="仿宋_GB2312" pitchFamily="49" charset="-122"/>
                <a:sym typeface="Symbol" pitchFamily="18" charset="2"/>
              </a:rPr>
              <a:t>1</a:t>
            </a:r>
            <a:r>
              <a:rPr kumimoji="1" lang="en-US" altLang="zh-CN" sz="3000" b="1" dirty="0">
                <a:solidFill>
                  <a:srgbClr val="92D050"/>
                </a:solidFill>
                <a:latin typeface="Times New Roman" pitchFamily="18" charset="0"/>
                <a:ea typeface="仿宋_GB2312" pitchFamily="49" charset="-122"/>
                <a:sym typeface="Symbol" pitchFamily="18" charset="2"/>
              </a:rPr>
              <a:t>&lt; log</a:t>
            </a:r>
            <a:r>
              <a:rPr kumimoji="1" lang="en-US" altLang="zh-CN" sz="3000" b="1" baseline="-25000" dirty="0">
                <a:solidFill>
                  <a:srgbClr val="92D050"/>
                </a:solidFill>
                <a:latin typeface="Times New Roman" pitchFamily="18" charset="0"/>
                <a:ea typeface="仿宋_GB2312" pitchFamily="49" charset="-122"/>
                <a:sym typeface="Symbol" pitchFamily="18" charset="2"/>
              </a:rPr>
              <a:t>2</a:t>
            </a:r>
            <a:r>
              <a:rPr kumimoji="1" lang="en-US" altLang="zh-CN" sz="3000" b="1" dirty="0">
                <a:solidFill>
                  <a:srgbClr val="92D050"/>
                </a:solidFill>
                <a:latin typeface="Times New Roman" pitchFamily="18" charset="0"/>
                <a:ea typeface="仿宋_GB2312" pitchFamily="49" charset="-122"/>
                <a:sym typeface="Symbol" pitchFamily="18" charset="2"/>
              </a:rPr>
              <a:t>(</a:t>
            </a:r>
            <a:r>
              <a:rPr kumimoji="1" lang="en-US" altLang="zh-CN" sz="3000" b="1" i="1" dirty="0">
                <a:solidFill>
                  <a:srgbClr val="92D050"/>
                </a:solidFill>
                <a:latin typeface="Times New Roman" pitchFamily="18" charset="0"/>
                <a:ea typeface="仿宋_GB2312" pitchFamily="49" charset="-122"/>
                <a:sym typeface="Symbol" pitchFamily="18" charset="2"/>
              </a:rPr>
              <a:t>n</a:t>
            </a:r>
            <a:r>
              <a:rPr kumimoji="1" lang="en-US" altLang="zh-CN" sz="3000" b="1" dirty="0">
                <a:solidFill>
                  <a:srgbClr val="92D050"/>
                </a:solidFill>
                <a:latin typeface="Times New Roman" pitchFamily="18" charset="0"/>
                <a:ea typeface="仿宋_GB2312" pitchFamily="49" charset="-122"/>
                <a:sym typeface="Symbol" pitchFamily="18" charset="2"/>
              </a:rPr>
              <a:t>+1) </a:t>
            </a:r>
            <a:r>
              <a:rPr kumimoji="1" lang="en-US" altLang="zh-CN" sz="3000" b="1" dirty="0">
                <a:solidFill>
                  <a:srgbClr val="92D050"/>
                </a:solidFill>
                <a:latin typeface="宋体" pitchFamily="2" charset="-122"/>
                <a:sym typeface="Symbol" pitchFamily="18" charset="2"/>
              </a:rPr>
              <a:t>≤</a:t>
            </a:r>
            <a:r>
              <a:rPr kumimoji="1" lang="en-US" altLang="zh-CN" sz="3000" b="1" i="1" dirty="0">
                <a:solidFill>
                  <a:srgbClr val="92D050"/>
                </a:solidFill>
                <a:latin typeface="Times New Roman" pitchFamily="18" charset="0"/>
                <a:ea typeface="仿宋_GB2312" pitchFamily="49" charset="-122"/>
                <a:sym typeface="Symbol" pitchFamily="18" charset="2"/>
              </a:rPr>
              <a:t>k</a:t>
            </a:r>
            <a:r>
              <a:rPr kumimoji="1" lang="en-US" altLang="zh-CN" sz="3000" b="1" dirty="0">
                <a:solidFill>
                  <a:srgbClr val="92D050"/>
                </a:solidFill>
                <a:latin typeface="Times New Roman" pitchFamily="18" charset="0"/>
                <a:ea typeface="仿宋_GB2312" pitchFamily="49" charset="-122"/>
                <a:sym typeface="Symbol" pitchFamily="18" charset="2"/>
              </a:rPr>
              <a:t> </a:t>
            </a:r>
          </a:p>
          <a:p>
            <a:pPr>
              <a:lnSpc>
                <a:spcPct val="105000"/>
              </a:lnSpc>
              <a:spcBef>
                <a:spcPct val="10000"/>
              </a:spcBef>
              <a:buClr>
                <a:srgbClr val="800080"/>
              </a:buClr>
              <a:buSzPct val="50000"/>
              <a:buFont typeface="Wingdings" pitchFamily="2" charset="2"/>
              <a:buNone/>
            </a:pPr>
            <a:r>
              <a:rPr kumimoji="1" lang="en-US" altLang="zh-CN" sz="3000" b="1" dirty="0">
                <a:solidFill>
                  <a:srgbClr val="92D050"/>
                </a:solidFill>
                <a:latin typeface="Times New Roman" pitchFamily="18" charset="0"/>
                <a:ea typeface="仿宋_GB2312" pitchFamily="49" charset="-122"/>
                <a:sym typeface="Symbol" pitchFamily="18" charset="2"/>
              </a:rPr>
              <a:t>	 </a:t>
            </a:r>
            <a:r>
              <a:rPr kumimoji="1" lang="en-US" altLang="zh-CN" sz="3000" b="1" dirty="0" smtClean="0">
                <a:solidFill>
                  <a:srgbClr val="92D050"/>
                </a:solidFill>
                <a:latin typeface="Times New Roman" pitchFamily="18" charset="0"/>
                <a:ea typeface="仿宋_GB2312" pitchFamily="49" charset="-122"/>
                <a:sym typeface="Symbol" pitchFamily="18" charset="2"/>
              </a:rPr>
              <a:t>  </a:t>
            </a:r>
            <a:r>
              <a:rPr kumimoji="1" lang="zh-CN" altLang="en-US" sz="3000" b="1" dirty="0" smtClean="0">
                <a:solidFill>
                  <a:srgbClr val="92D050"/>
                </a:solidFill>
                <a:latin typeface="Times New Roman" pitchFamily="18" charset="0"/>
                <a:ea typeface="仿宋_GB2312" pitchFamily="49" charset="-122"/>
                <a:sym typeface="Symbol" pitchFamily="18" charset="2"/>
              </a:rPr>
              <a:t>有 </a:t>
            </a:r>
            <a:r>
              <a:rPr kumimoji="1" lang="zh-CN" altLang="en-US" sz="3000" b="1" dirty="0" smtClean="0">
                <a:solidFill>
                  <a:srgbClr val="FFFF00"/>
                </a:solidFill>
                <a:latin typeface="Times New Roman" pitchFamily="18" charset="0"/>
                <a:ea typeface="仿宋_GB2312" pitchFamily="49" charset="-122"/>
                <a:sym typeface="Symbol" pitchFamily="18" charset="2"/>
              </a:rPr>
              <a:t> </a:t>
            </a:r>
            <a:r>
              <a:rPr kumimoji="1" lang="zh-CN" altLang="en-US" sz="3000" b="1" dirty="0">
                <a:solidFill>
                  <a:srgbClr val="FFFF00"/>
                </a:solidFill>
                <a:latin typeface="Times New Roman" pitchFamily="18" charset="0"/>
                <a:ea typeface="仿宋_GB2312" pitchFamily="49" charset="-122"/>
                <a:sym typeface="Symbol" pitchFamily="18" charset="2"/>
              </a:rPr>
              <a:t></a:t>
            </a:r>
            <a:r>
              <a:rPr kumimoji="1" lang="en-US" altLang="zh-CN" sz="3000" b="1" dirty="0">
                <a:solidFill>
                  <a:srgbClr val="FFFF00"/>
                </a:solidFill>
                <a:latin typeface="Times New Roman" pitchFamily="18" charset="0"/>
                <a:ea typeface="仿宋_GB2312" pitchFamily="49" charset="-122"/>
              </a:rPr>
              <a:t>log</a:t>
            </a:r>
            <a:r>
              <a:rPr kumimoji="1" lang="en-US" altLang="zh-CN" sz="3000" b="1" baseline="-25000" dirty="0">
                <a:solidFill>
                  <a:srgbClr val="FFFF00"/>
                </a:solidFill>
                <a:latin typeface="Times New Roman" pitchFamily="18" charset="0"/>
                <a:ea typeface="仿宋_GB2312" pitchFamily="49" charset="-122"/>
              </a:rPr>
              <a:t>2</a:t>
            </a:r>
            <a:r>
              <a:rPr kumimoji="1" lang="en-US" altLang="zh-CN" sz="3000" b="1" dirty="0">
                <a:solidFill>
                  <a:srgbClr val="FFFF00"/>
                </a:solidFill>
                <a:latin typeface="Times New Roman" pitchFamily="18" charset="0"/>
                <a:ea typeface="仿宋_GB2312" pitchFamily="49" charset="-122"/>
              </a:rPr>
              <a:t>(</a:t>
            </a:r>
            <a:r>
              <a:rPr kumimoji="1" lang="en-US" altLang="zh-CN" sz="3000" b="1" i="1" dirty="0">
                <a:solidFill>
                  <a:srgbClr val="FFFF00"/>
                </a:solidFill>
                <a:latin typeface="Times New Roman" pitchFamily="18" charset="0"/>
                <a:ea typeface="仿宋_GB2312" pitchFamily="49" charset="-122"/>
              </a:rPr>
              <a:t>n</a:t>
            </a:r>
            <a:r>
              <a:rPr kumimoji="1" lang="en-US" altLang="zh-CN" sz="3000" b="1" dirty="0">
                <a:solidFill>
                  <a:srgbClr val="FFFF00"/>
                </a:solidFill>
                <a:latin typeface="Times New Roman" pitchFamily="18" charset="0"/>
                <a:ea typeface="仿宋_GB2312" pitchFamily="49" charset="-122"/>
              </a:rPr>
              <a:t>+1)</a:t>
            </a:r>
            <a:r>
              <a:rPr kumimoji="1" lang="en-US" altLang="zh-CN" sz="3000" b="1" dirty="0">
                <a:solidFill>
                  <a:srgbClr val="FFFF00"/>
                </a:solidFill>
                <a:latin typeface="Times New Roman" pitchFamily="18" charset="0"/>
                <a:ea typeface="仿宋_GB2312" pitchFamily="49" charset="-122"/>
                <a:sym typeface="Symbol" pitchFamily="18" charset="2"/>
              </a:rPr>
              <a:t></a:t>
            </a:r>
            <a:r>
              <a:rPr kumimoji="1" lang="en-US" altLang="zh-CN" sz="3000" b="1" dirty="0">
                <a:solidFill>
                  <a:srgbClr val="FFFF00"/>
                </a:solidFill>
                <a:latin typeface="Times New Roman" pitchFamily="18" charset="0"/>
                <a:ea typeface="仿宋_GB2312" pitchFamily="49" charset="-122"/>
              </a:rPr>
              <a:t> = </a:t>
            </a:r>
            <a:r>
              <a:rPr kumimoji="1" lang="en-US" altLang="zh-CN" sz="3000" b="1" i="1" dirty="0">
                <a:solidFill>
                  <a:srgbClr val="FFFF00"/>
                </a:solidFill>
                <a:latin typeface="Times New Roman" pitchFamily="18" charset="0"/>
                <a:ea typeface="仿宋_GB2312" pitchFamily="49" charset="-122"/>
              </a:rPr>
              <a:t>k</a:t>
            </a:r>
            <a:endParaRPr lang="en-US" altLang="zh-CN" sz="3000" dirty="0">
              <a:solidFill>
                <a:srgbClr val="FFFF00"/>
              </a:solidFill>
              <a:latin typeface="Times New Roman" pitchFamily="18" charset="0"/>
              <a:ea typeface="仿宋_GB2312" pitchFamily="49" charset="-122"/>
            </a:endParaRPr>
          </a:p>
        </p:txBody>
      </p:sp>
      <p:sp>
        <p:nvSpPr>
          <p:cNvPr id="47" name="灯片编号占位符 4"/>
          <p:cNvSpPr>
            <a:spLocks noGrp="1"/>
          </p:cNvSpPr>
          <p:nvPr>
            <p:ph type="sldNum" sz="quarter" idx="12"/>
          </p:nvPr>
        </p:nvSpPr>
        <p:spPr/>
        <p:txBody>
          <a:bodyPr/>
          <a:lstStyle/>
          <a:p>
            <a:fld id="{9B50C24A-F732-412F-B989-32318618C691}" type="slidenum">
              <a:rPr lang="en-US" altLang="zh-CN"/>
              <a:pPr/>
              <a:t>12</a:t>
            </a:fld>
            <a:endParaRPr lang="en-US" altLang="zh-CN"/>
          </a:p>
        </p:txBody>
      </p:sp>
      <p:sp>
        <p:nvSpPr>
          <p:cNvPr id="125954" name="Line 2"/>
          <p:cNvSpPr>
            <a:spLocks noChangeShapeType="1"/>
          </p:cNvSpPr>
          <p:nvPr/>
        </p:nvSpPr>
        <p:spPr bwMode="auto">
          <a:xfrm>
            <a:off x="8001000" y="5410200"/>
            <a:ext cx="152400" cy="457200"/>
          </a:xfrm>
          <a:prstGeom prst="line">
            <a:avLst/>
          </a:prstGeom>
          <a:noFill/>
          <a:ln w="38100" cap="rnd">
            <a:solidFill>
              <a:srgbClr val="009900"/>
            </a:solidFill>
            <a:prstDash val="sysDot"/>
            <a:round/>
            <a:headEnd/>
            <a:tailEnd/>
          </a:ln>
          <a:effectLst/>
        </p:spPr>
        <p:txBody>
          <a:bodyPr wrap="none" anchor="ctr"/>
          <a:lstStyle/>
          <a:p>
            <a:endParaRPr lang="zh-CN" altLang="en-US"/>
          </a:p>
        </p:txBody>
      </p:sp>
      <p:sp>
        <p:nvSpPr>
          <p:cNvPr id="125955" name="Line 3"/>
          <p:cNvSpPr>
            <a:spLocks noChangeShapeType="1"/>
          </p:cNvSpPr>
          <p:nvPr/>
        </p:nvSpPr>
        <p:spPr bwMode="auto">
          <a:xfrm flipH="1">
            <a:off x="7696200" y="5334000"/>
            <a:ext cx="228600" cy="533400"/>
          </a:xfrm>
          <a:prstGeom prst="line">
            <a:avLst/>
          </a:prstGeom>
          <a:noFill/>
          <a:ln w="38100" cap="rnd">
            <a:solidFill>
              <a:srgbClr val="009900"/>
            </a:solidFill>
            <a:prstDash val="sysDot"/>
            <a:round/>
            <a:headEnd/>
            <a:tailEnd/>
          </a:ln>
          <a:effectLst/>
        </p:spPr>
        <p:txBody>
          <a:bodyPr wrap="none" anchor="ctr"/>
          <a:lstStyle/>
          <a:p>
            <a:endParaRPr lang="zh-CN" altLang="en-US"/>
          </a:p>
        </p:txBody>
      </p:sp>
      <p:sp>
        <p:nvSpPr>
          <p:cNvPr id="125956" name="Line 4"/>
          <p:cNvSpPr>
            <a:spLocks noChangeShapeType="1"/>
          </p:cNvSpPr>
          <p:nvPr/>
        </p:nvSpPr>
        <p:spPr bwMode="auto">
          <a:xfrm>
            <a:off x="7162800" y="5410200"/>
            <a:ext cx="152400" cy="457200"/>
          </a:xfrm>
          <a:prstGeom prst="line">
            <a:avLst/>
          </a:prstGeom>
          <a:noFill/>
          <a:ln w="38100" cap="rnd">
            <a:solidFill>
              <a:srgbClr val="009900"/>
            </a:solidFill>
            <a:prstDash val="sysDot"/>
            <a:round/>
            <a:headEnd/>
            <a:tailEnd/>
          </a:ln>
          <a:effectLst/>
        </p:spPr>
        <p:txBody>
          <a:bodyPr wrap="none" anchor="ctr"/>
          <a:lstStyle/>
          <a:p>
            <a:endParaRPr lang="zh-CN" altLang="en-US"/>
          </a:p>
        </p:txBody>
      </p:sp>
      <p:sp>
        <p:nvSpPr>
          <p:cNvPr id="125957" name="Line 5"/>
          <p:cNvSpPr>
            <a:spLocks noChangeShapeType="1"/>
          </p:cNvSpPr>
          <p:nvPr/>
        </p:nvSpPr>
        <p:spPr bwMode="auto">
          <a:xfrm flipH="1">
            <a:off x="6781800" y="5334000"/>
            <a:ext cx="304800" cy="533400"/>
          </a:xfrm>
          <a:prstGeom prst="line">
            <a:avLst/>
          </a:prstGeom>
          <a:noFill/>
          <a:ln w="38100" cap="rnd">
            <a:solidFill>
              <a:srgbClr val="009900"/>
            </a:solidFill>
            <a:prstDash val="sysDot"/>
            <a:round/>
            <a:headEnd/>
            <a:tailEnd/>
          </a:ln>
          <a:effectLst/>
        </p:spPr>
        <p:txBody>
          <a:bodyPr wrap="none" anchor="ctr"/>
          <a:lstStyle/>
          <a:p>
            <a:endParaRPr lang="zh-CN" altLang="en-US"/>
          </a:p>
        </p:txBody>
      </p:sp>
      <p:sp>
        <p:nvSpPr>
          <p:cNvPr id="125958" name="Oval 6"/>
          <p:cNvSpPr>
            <a:spLocks noChangeArrowheads="1"/>
          </p:cNvSpPr>
          <p:nvPr/>
        </p:nvSpPr>
        <p:spPr bwMode="auto">
          <a:xfrm>
            <a:off x="6629400" y="5715000"/>
            <a:ext cx="381000" cy="381000"/>
          </a:xfrm>
          <a:prstGeom prst="ellipse">
            <a:avLst/>
          </a:prstGeom>
          <a:solidFill>
            <a:srgbClr val="FFFFCC"/>
          </a:solidFill>
          <a:ln w="38100" cap="rnd">
            <a:solidFill>
              <a:schemeClr val="tx2"/>
            </a:solidFill>
            <a:prstDash val="sysDot"/>
            <a:round/>
            <a:headEnd/>
            <a:tailEnd/>
          </a:ln>
          <a:effectLst/>
        </p:spPr>
        <p:txBody>
          <a:bodyPr wrap="none" anchor="ctr"/>
          <a:lstStyle/>
          <a:p>
            <a:endParaRPr lang="zh-CN" altLang="en-US"/>
          </a:p>
        </p:txBody>
      </p:sp>
      <p:sp>
        <p:nvSpPr>
          <p:cNvPr id="125959" name="Oval 7"/>
          <p:cNvSpPr>
            <a:spLocks noChangeArrowheads="1"/>
          </p:cNvSpPr>
          <p:nvPr/>
        </p:nvSpPr>
        <p:spPr bwMode="auto">
          <a:xfrm>
            <a:off x="7086600" y="5715000"/>
            <a:ext cx="381000" cy="381000"/>
          </a:xfrm>
          <a:prstGeom prst="ellipse">
            <a:avLst/>
          </a:prstGeom>
          <a:solidFill>
            <a:srgbClr val="FFFFCC"/>
          </a:solidFill>
          <a:ln w="38100" cap="rnd">
            <a:solidFill>
              <a:schemeClr val="tx2"/>
            </a:solidFill>
            <a:prstDash val="sysDot"/>
            <a:round/>
            <a:headEnd/>
            <a:tailEnd/>
          </a:ln>
          <a:effectLst/>
        </p:spPr>
        <p:txBody>
          <a:bodyPr wrap="none" anchor="ctr"/>
          <a:lstStyle/>
          <a:p>
            <a:endParaRPr lang="zh-CN" altLang="en-US"/>
          </a:p>
        </p:txBody>
      </p:sp>
      <p:sp>
        <p:nvSpPr>
          <p:cNvPr id="125960" name="Oval 8"/>
          <p:cNvSpPr>
            <a:spLocks noChangeArrowheads="1"/>
          </p:cNvSpPr>
          <p:nvPr/>
        </p:nvSpPr>
        <p:spPr bwMode="auto">
          <a:xfrm>
            <a:off x="7543800" y="5715000"/>
            <a:ext cx="381000" cy="381000"/>
          </a:xfrm>
          <a:prstGeom prst="ellipse">
            <a:avLst/>
          </a:prstGeom>
          <a:solidFill>
            <a:srgbClr val="FFFFCC"/>
          </a:solidFill>
          <a:ln w="38100" cap="rnd">
            <a:solidFill>
              <a:schemeClr val="tx2"/>
            </a:solidFill>
            <a:prstDash val="sysDot"/>
            <a:round/>
            <a:headEnd/>
            <a:tailEnd/>
          </a:ln>
          <a:effectLst/>
        </p:spPr>
        <p:txBody>
          <a:bodyPr wrap="none" anchor="ctr"/>
          <a:lstStyle/>
          <a:p>
            <a:endParaRPr lang="zh-CN" altLang="en-US"/>
          </a:p>
        </p:txBody>
      </p:sp>
      <p:sp>
        <p:nvSpPr>
          <p:cNvPr id="125961" name="Oval 9"/>
          <p:cNvSpPr>
            <a:spLocks noChangeArrowheads="1"/>
          </p:cNvSpPr>
          <p:nvPr/>
        </p:nvSpPr>
        <p:spPr bwMode="auto">
          <a:xfrm>
            <a:off x="8001000" y="5715000"/>
            <a:ext cx="381000" cy="381000"/>
          </a:xfrm>
          <a:prstGeom prst="ellipse">
            <a:avLst/>
          </a:prstGeom>
          <a:solidFill>
            <a:srgbClr val="FFFFCC"/>
          </a:solidFill>
          <a:ln w="38100" cap="rnd">
            <a:solidFill>
              <a:schemeClr val="tx2"/>
            </a:solidFill>
            <a:prstDash val="sysDot"/>
            <a:round/>
            <a:headEnd/>
            <a:tailEnd/>
          </a:ln>
          <a:effectLst/>
        </p:spPr>
        <p:txBody>
          <a:bodyPr wrap="none" anchor="ctr"/>
          <a:lstStyle/>
          <a:p>
            <a:endParaRPr lang="zh-CN" altLang="en-US"/>
          </a:p>
        </p:txBody>
      </p:sp>
      <p:sp>
        <p:nvSpPr>
          <p:cNvPr id="125962" name="Line 10"/>
          <p:cNvSpPr>
            <a:spLocks noChangeShapeType="1"/>
          </p:cNvSpPr>
          <p:nvPr/>
        </p:nvSpPr>
        <p:spPr bwMode="auto">
          <a:xfrm>
            <a:off x="6172200" y="5410200"/>
            <a:ext cx="152400" cy="457200"/>
          </a:xfrm>
          <a:prstGeom prst="line">
            <a:avLst/>
          </a:prstGeom>
          <a:noFill/>
          <a:ln w="38100" cap="rnd">
            <a:solidFill>
              <a:srgbClr val="009900"/>
            </a:solidFill>
            <a:prstDash val="sysDot"/>
            <a:round/>
            <a:headEnd/>
            <a:tailEnd/>
          </a:ln>
          <a:effectLst/>
        </p:spPr>
        <p:txBody>
          <a:bodyPr wrap="none" anchor="ctr"/>
          <a:lstStyle/>
          <a:p>
            <a:endParaRPr lang="zh-CN" altLang="en-US"/>
          </a:p>
        </p:txBody>
      </p:sp>
      <p:sp>
        <p:nvSpPr>
          <p:cNvPr id="125964" name="AutoShape 12"/>
          <p:cNvSpPr>
            <a:spLocks/>
          </p:cNvSpPr>
          <p:nvPr/>
        </p:nvSpPr>
        <p:spPr bwMode="auto">
          <a:xfrm rot="-5400000">
            <a:off x="2327275" y="2433638"/>
            <a:ext cx="152400" cy="990600"/>
          </a:xfrm>
          <a:prstGeom prst="leftBrace">
            <a:avLst>
              <a:gd name="adj1" fmla="val 54167"/>
              <a:gd name="adj2" fmla="val 50000"/>
            </a:avLst>
          </a:prstGeom>
          <a:noFill/>
          <a:ln w="28575">
            <a:solidFill>
              <a:srgbClr val="92D050"/>
            </a:solidFill>
            <a:round/>
            <a:headEnd/>
            <a:tailEnd/>
          </a:ln>
          <a:effectLst/>
        </p:spPr>
        <p:txBody>
          <a:bodyPr wrap="none" anchor="ctr"/>
          <a:lstStyle/>
          <a:p>
            <a:endParaRPr lang="zh-CN" altLang="en-US">
              <a:solidFill>
                <a:srgbClr val="92D050"/>
              </a:solidFill>
            </a:endParaRPr>
          </a:p>
        </p:txBody>
      </p:sp>
      <p:sp>
        <p:nvSpPr>
          <p:cNvPr id="125965" name="Text Box 13"/>
          <p:cNvSpPr txBox="1">
            <a:spLocks noChangeArrowheads="1"/>
          </p:cNvSpPr>
          <p:nvPr/>
        </p:nvSpPr>
        <p:spPr bwMode="auto">
          <a:xfrm>
            <a:off x="858838" y="3017838"/>
            <a:ext cx="2895600" cy="519112"/>
          </a:xfrm>
          <a:prstGeom prst="rect">
            <a:avLst/>
          </a:prstGeom>
          <a:noFill/>
          <a:ln w="38100">
            <a:noFill/>
            <a:miter lim="800000"/>
            <a:headEnd/>
            <a:tailEnd/>
          </a:ln>
          <a:effectLst/>
        </p:spPr>
        <p:txBody>
          <a:bodyPr wrap="none" anchor="ctr">
            <a:spAutoFit/>
          </a:bodyPr>
          <a:lstStyle/>
          <a:p>
            <a:pPr algn="ctr"/>
            <a:r>
              <a:rPr kumimoji="1" lang="zh-CN" altLang="en-US" sz="2800" b="1" u="sng" dirty="0">
                <a:solidFill>
                  <a:srgbClr val="92D050"/>
                </a:solidFill>
                <a:latin typeface="Times New Roman" pitchFamily="18" charset="0"/>
                <a:ea typeface="仿宋_GB2312" pitchFamily="49" charset="-122"/>
              </a:rPr>
              <a:t>上面</a:t>
            </a:r>
            <a:r>
              <a:rPr kumimoji="1" lang="en-US" altLang="zh-CN" sz="2800" b="1" i="1" u="sng" dirty="0">
                <a:solidFill>
                  <a:srgbClr val="92D050"/>
                </a:solidFill>
                <a:latin typeface="Times New Roman" pitchFamily="18" charset="0"/>
                <a:ea typeface="仿宋_GB2312" pitchFamily="49" charset="-122"/>
              </a:rPr>
              <a:t>k</a:t>
            </a:r>
            <a:r>
              <a:rPr kumimoji="1" lang="en-US" altLang="zh-CN" sz="2800" b="1" u="sng" dirty="0">
                <a:solidFill>
                  <a:srgbClr val="92D050"/>
                </a:solidFill>
                <a:latin typeface="Courier New" pitchFamily="49" charset="0"/>
                <a:ea typeface="仿宋_GB2312" pitchFamily="49" charset="-122"/>
              </a:rPr>
              <a:t>-</a:t>
            </a:r>
            <a:r>
              <a:rPr kumimoji="1" lang="en-US" altLang="zh-CN" sz="2800" b="1" u="sng" dirty="0">
                <a:solidFill>
                  <a:srgbClr val="92D050"/>
                </a:solidFill>
                <a:latin typeface="Times New Roman" pitchFamily="18" charset="0"/>
                <a:ea typeface="仿宋_GB2312" pitchFamily="49" charset="-122"/>
              </a:rPr>
              <a:t>1</a:t>
            </a:r>
            <a:r>
              <a:rPr kumimoji="1" lang="zh-CN" altLang="en-US" sz="2800" b="1" u="sng" dirty="0">
                <a:solidFill>
                  <a:srgbClr val="92D050"/>
                </a:solidFill>
                <a:latin typeface="Times New Roman" pitchFamily="18" charset="0"/>
                <a:ea typeface="仿宋_GB2312" pitchFamily="49" charset="-122"/>
              </a:rPr>
              <a:t>层结点数</a:t>
            </a:r>
            <a:endParaRPr kumimoji="1" lang="zh-CN" altLang="en-US" sz="2400" dirty="0">
              <a:solidFill>
                <a:srgbClr val="92D050"/>
              </a:solidFill>
              <a:latin typeface="Times New Roman" pitchFamily="18" charset="0"/>
            </a:endParaRPr>
          </a:p>
        </p:txBody>
      </p:sp>
      <p:sp>
        <p:nvSpPr>
          <p:cNvPr id="125966" name="Text Box 14"/>
          <p:cNvSpPr txBox="1">
            <a:spLocks noChangeArrowheads="1"/>
          </p:cNvSpPr>
          <p:nvPr/>
        </p:nvSpPr>
        <p:spPr bwMode="auto">
          <a:xfrm>
            <a:off x="3860800" y="2997200"/>
            <a:ext cx="3933825" cy="519113"/>
          </a:xfrm>
          <a:prstGeom prst="rect">
            <a:avLst/>
          </a:prstGeom>
          <a:noFill/>
          <a:ln w="38100">
            <a:noFill/>
            <a:miter lim="800000"/>
            <a:headEnd/>
            <a:tailEnd/>
          </a:ln>
          <a:effectLst/>
        </p:spPr>
        <p:txBody>
          <a:bodyPr wrap="none" anchor="ctr">
            <a:spAutoFit/>
          </a:bodyPr>
          <a:lstStyle/>
          <a:p>
            <a:pPr algn="ctr"/>
            <a:r>
              <a:rPr kumimoji="1" lang="zh-CN" altLang="en-US" sz="2800" b="1" u="sng" dirty="0">
                <a:solidFill>
                  <a:srgbClr val="92D050"/>
                </a:solidFill>
                <a:latin typeface="Times New Roman" pitchFamily="18" charset="0"/>
                <a:ea typeface="仿宋_GB2312" pitchFamily="49" charset="-122"/>
              </a:rPr>
              <a:t>包括第</a:t>
            </a:r>
            <a:r>
              <a:rPr kumimoji="1" lang="en-US" altLang="zh-CN" sz="2800" b="1" i="1" u="sng" dirty="0">
                <a:solidFill>
                  <a:srgbClr val="92D050"/>
                </a:solidFill>
                <a:latin typeface="Times New Roman" pitchFamily="18" charset="0"/>
                <a:ea typeface="仿宋_GB2312" pitchFamily="49" charset="-122"/>
              </a:rPr>
              <a:t>k</a:t>
            </a:r>
            <a:r>
              <a:rPr kumimoji="1" lang="zh-CN" altLang="en-US" sz="2800" b="1" u="sng" dirty="0">
                <a:solidFill>
                  <a:srgbClr val="92D050"/>
                </a:solidFill>
                <a:latin typeface="Times New Roman" pitchFamily="18" charset="0"/>
                <a:ea typeface="仿宋_GB2312" pitchFamily="49" charset="-122"/>
              </a:rPr>
              <a:t>层的最大结点数</a:t>
            </a:r>
            <a:endParaRPr kumimoji="1" lang="zh-CN" altLang="en-US" sz="2400" dirty="0">
              <a:solidFill>
                <a:srgbClr val="92D050"/>
              </a:solidFill>
              <a:latin typeface="Times New Roman" pitchFamily="18" charset="0"/>
            </a:endParaRPr>
          </a:p>
        </p:txBody>
      </p:sp>
      <p:sp>
        <p:nvSpPr>
          <p:cNvPr id="125967" name="AutoShape 15"/>
          <p:cNvSpPr>
            <a:spLocks/>
          </p:cNvSpPr>
          <p:nvPr/>
        </p:nvSpPr>
        <p:spPr bwMode="auto">
          <a:xfrm rot="-5400000">
            <a:off x="4391820" y="2564606"/>
            <a:ext cx="144462" cy="720725"/>
          </a:xfrm>
          <a:prstGeom prst="leftBrace">
            <a:avLst>
              <a:gd name="adj1" fmla="val 41575"/>
              <a:gd name="adj2" fmla="val 50000"/>
            </a:avLst>
          </a:prstGeom>
          <a:noFill/>
          <a:ln w="28575">
            <a:solidFill>
              <a:srgbClr val="92D050"/>
            </a:solidFill>
            <a:round/>
            <a:headEnd/>
            <a:tailEnd/>
          </a:ln>
          <a:effectLst/>
        </p:spPr>
        <p:txBody>
          <a:bodyPr wrap="none" anchor="ctr"/>
          <a:lstStyle/>
          <a:p>
            <a:endParaRPr lang="zh-CN" altLang="en-US">
              <a:solidFill>
                <a:srgbClr val="92D050"/>
              </a:solidFill>
            </a:endParaRPr>
          </a:p>
        </p:txBody>
      </p:sp>
      <p:sp>
        <p:nvSpPr>
          <p:cNvPr id="125968" name="Line 16"/>
          <p:cNvSpPr>
            <a:spLocks noChangeShapeType="1"/>
          </p:cNvSpPr>
          <p:nvPr/>
        </p:nvSpPr>
        <p:spPr bwMode="auto">
          <a:xfrm>
            <a:off x="7620000" y="4800600"/>
            <a:ext cx="304800" cy="381000"/>
          </a:xfrm>
          <a:prstGeom prst="line">
            <a:avLst/>
          </a:prstGeom>
          <a:noFill/>
          <a:ln w="38100">
            <a:solidFill>
              <a:srgbClr val="009900"/>
            </a:solidFill>
            <a:round/>
            <a:headEnd/>
            <a:tailEnd/>
          </a:ln>
          <a:effectLst/>
        </p:spPr>
        <p:txBody>
          <a:bodyPr wrap="none" anchor="ctr"/>
          <a:lstStyle/>
          <a:p>
            <a:endParaRPr lang="zh-CN" altLang="en-US"/>
          </a:p>
        </p:txBody>
      </p:sp>
      <p:sp>
        <p:nvSpPr>
          <p:cNvPr id="125969" name="Line 17"/>
          <p:cNvSpPr>
            <a:spLocks noChangeShapeType="1"/>
          </p:cNvSpPr>
          <p:nvPr/>
        </p:nvSpPr>
        <p:spPr bwMode="auto">
          <a:xfrm flipH="1">
            <a:off x="7162800" y="4724400"/>
            <a:ext cx="381000" cy="457200"/>
          </a:xfrm>
          <a:prstGeom prst="line">
            <a:avLst/>
          </a:prstGeom>
          <a:noFill/>
          <a:ln w="38100">
            <a:solidFill>
              <a:srgbClr val="009900"/>
            </a:solidFill>
            <a:round/>
            <a:headEnd/>
            <a:tailEnd/>
          </a:ln>
          <a:effectLst/>
        </p:spPr>
        <p:txBody>
          <a:bodyPr wrap="none" anchor="ctr"/>
          <a:lstStyle/>
          <a:p>
            <a:endParaRPr lang="zh-CN" altLang="en-US"/>
          </a:p>
        </p:txBody>
      </p:sp>
      <p:sp>
        <p:nvSpPr>
          <p:cNvPr id="125970" name="Line 18"/>
          <p:cNvSpPr>
            <a:spLocks noChangeShapeType="1"/>
          </p:cNvSpPr>
          <p:nvPr/>
        </p:nvSpPr>
        <p:spPr bwMode="auto">
          <a:xfrm>
            <a:off x="5791200" y="4724400"/>
            <a:ext cx="304800" cy="457200"/>
          </a:xfrm>
          <a:prstGeom prst="line">
            <a:avLst/>
          </a:prstGeom>
          <a:noFill/>
          <a:ln w="38100">
            <a:solidFill>
              <a:srgbClr val="009900"/>
            </a:solidFill>
            <a:round/>
            <a:headEnd/>
            <a:tailEnd/>
          </a:ln>
          <a:effectLst/>
        </p:spPr>
        <p:txBody>
          <a:bodyPr wrap="none" anchor="ctr"/>
          <a:lstStyle/>
          <a:p>
            <a:endParaRPr lang="zh-CN" altLang="en-US"/>
          </a:p>
        </p:txBody>
      </p:sp>
      <p:sp>
        <p:nvSpPr>
          <p:cNvPr id="125971" name="Line 19"/>
          <p:cNvSpPr>
            <a:spLocks noChangeShapeType="1"/>
          </p:cNvSpPr>
          <p:nvPr/>
        </p:nvSpPr>
        <p:spPr bwMode="auto">
          <a:xfrm flipH="1">
            <a:off x="5257800" y="4800600"/>
            <a:ext cx="381000" cy="457200"/>
          </a:xfrm>
          <a:prstGeom prst="line">
            <a:avLst/>
          </a:prstGeom>
          <a:noFill/>
          <a:ln w="38100">
            <a:solidFill>
              <a:srgbClr val="009900"/>
            </a:solidFill>
            <a:round/>
            <a:headEnd/>
            <a:tailEnd/>
          </a:ln>
          <a:effectLst/>
        </p:spPr>
        <p:txBody>
          <a:bodyPr wrap="none" anchor="ctr"/>
          <a:lstStyle/>
          <a:p>
            <a:endParaRPr lang="zh-CN" altLang="en-US"/>
          </a:p>
        </p:txBody>
      </p:sp>
      <p:sp>
        <p:nvSpPr>
          <p:cNvPr id="125972" name="Line 20"/>
          <p:cNvSpPr>
            <a:spLocks noChangeShapeType="1"/>
          </p:cNvSpPr>
          <p:nvPr/>
        </p:nvSpPr>
        <p:spPr bwMode="auto">
          <a:xfrm>
            <a:off x="6781800" y="4191000"/>
            <a:ext cx="762000" cy="457200"/>
          </a:xfrm>
          <a:prstGeom prst="line">
            <a:avLst/>
          </a:prstGeom>
          <a:noFill/>
          <a:ln w="38100">
            <a:solidFill>
              <a:srgbClr val="009900"/>
            </a:solidFill>
            <a:round/>
            <a:headEnd/>
            <a:tailEnd/>
          </a:ln>
          <a:effectLst/>
        </p:spPr>
        <p:txBody>
          <a:bodyPr wrap="none" anchor="ctr"/>
          <a:lstStyle/>
          <a:p>
            <a:endParaRPr lang="zh-CN" altLang="en-US"/>
          </a:p>
        </p:txBody>
      </p:sp>
      <p:sp>
        <p:nvSpPr>
          <p:cNvPr id="125973" name="Line 21"/>
          <p:cNvSpPr>
            <a:spLocks noChangeShapeType="1"/>
          </p:cNvSpPr>
          <p:nvPr/>
        </p:nvSpPr>
        <p:spPr bwMode="auto">
          <a:xfrm flipH="1">
            <a:off x="5791200" y="4191000"/>
            <a:ext cx="762000" cy="457200"/>
          </a:xfrm>
          <a:prstGeom prst="line">
            <a:avLst/>
          </a:prstGeom>
          <a:noFill/>
          <a:ln w="38100">
            <a:solidFill>
              <a:srgbClr val="009900"/>
            </a:solidFill>
            <a:round/>
            <a:headEnd/>
            <a:tailEnd/>
          </a:ln>
          <a:effectLst/>
        </p:spPr>
        <p:txBody>
          <a:bodyPr wrap="none" anchor="ctr"/>
          <a:lstStyle/>
          <a:p>
            <a:endParaRPr lang="zh-CN" altLang="en-US"/>
          </a:p>
        </p:txBody>
      </p:sp>
      <p:sp>
        <p:nvSpPr>
          <p:cNvPr id="125974" name="Oval 22"/>
          <p:cNvSpPr>
            <a:spLocks noChangeArrowheads="1"/>
          </p:cNvSpPr>
          <p:nvPr/>
        </p:nvSpPr>
        <p:spPr bwMode="auto">
          <a:xfrm>
            <a:off x="6477000" y="3962400"/>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5975" name="Line 23"/>
          <p:cNvSpPr>
            <a:spLocks noChangeShapeType="1"/>
          </p:cNvSpPr>
          <p:nvPr/>
        </p:nvSpPr>
        <p:spPr bwMode="auto">
          <a:xfrm flipH="1">
            <a:off x="5867400" y="5334000"/>
            <a:ext cx="228600" cy="533400"/>
          </a:xfrm>
          <a:prstGeom prst="line">
            <a:avLst/>
          </a:prstGeom>
          <a:noFill/>
          <a:ln w="38100">
            <a:solidFill>
              <a:srgbClr val="009900"/>
            </a:solidFill>
            <a:round/>
            <a:headEnd/>
            <a:tailEnd/>
          </a:ln>
          <a:effectLst/>
        </p:spPr>
        <p:txBody>
          <a:bodyPr wrap="none" anchor="ctr"/>
          <a:lstStyle/>
          <a:p>
            <a:endParaRPr lang="zh-CN" altLang="en-US"/>
          </a:p>
        </p:txBody>
      </p:sp>
      <p:sp>
        <p:nvSpPr>
          <p:cNvPr id="125976" name="Line 24"/>
          <p:cNvSpPr>
            <a:spLocks noChangeShapeType="1"/>
          </p:cNvSpPr>
          <p:nvPr/>
        </p:nvSpPr>
        <p:spPr bwMode="auto">
          <a:xfrm>
            <a:off x="5334000" y="5410200"/>
            <a:ext cx="152400" cy="457200"/>
          </a:xfrm>
          <a:prstGeom prst="line">
            <a:avLst/>
          </a:prstGeom>
          <a:noFill/>
          <a:ln w="38100">
            <a:solidFill>
              <a:srgbClr val="009900"/>
            </a:solidFill>
            <a:round/>
            <a:headEnd/>
            <a:tailEnd/>
          </a:ln>
          <a:effectLst/>
        </p:spPr>
        <p:txBody>
          <a:bodyPr wrap="none" anchor="ctr"/>
          <a:lstStyle/>
          <a:p>
            <a:endParaRPr lang="zh-CN" altLang="en-US"/>
          </a:p>
        </p:txBody>
      </p:sp>
      <p:sp>
        <p:nvSpPr>
          <p:cNvPr id="125977" name="Line 25"/>
          <p:cNvSpPr>
            <a:spLocks noChangeShapeType="1"/>
          </p:cNvSpPr>
          <p:nvPr/>
        </p:nvSpPr>
        <p:spPr bwMode="auto">
          <a:xfrm flipH="1">
            <a:off x="4953000" y="5334000"/>
            <a:ext cx="304800" cy="533400"/>
          </a:xfrm>
          <a:prstGeom prst="line">
            <a:avLst/>
          </a:prstGeom>
          <a:noFill/>
          <a:ln w="38100">
            <a:solidFill>
              <a:srgbClr val="009900"/>
            </a:solidFill>
            <a:round/>
            <a:headEnd/>
            <a:tailEnd/>
          </a:ln>
          <a:effectLst/>
        </p:spPr>
        <p:txBody>
          <a:bodyPr wrap="none" anchor="ctr"/>
          <a:lstStyle/>
          <a:p>
            <a:endParaRPr lang="zh-CN" altLang="en-US"/>
          </a:p>
        </p:txBody>
      </p:sp>
      <p:sp>
        <p:nvSpPr>
          <p:cNvPr id="125978" name="Oval 26"/>
          <p:cNvSpPr>
            <a:spLocks noChangeArrowheads="1"/>
          </p:cNvSpPr>
          <p:nvPr/>
        </p:nvSpPr>
        <p:spPr bwMode="auto">
          <a:xfrm>
            <a:off x="4800600" y="5715000"/>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5979" name="Oval 27"/>
          <p:cNvSpPr>
            <a:spLocks noChangeArrowheads="1"/>
          </p:cNvSpPr>
          <p:nvPr/>
        </p:nvSpPr>
        <p:spPr bwMode="auto">
          <a:xfrm>
            <a:off x="5257800" y="5715000"/>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5980" name="Oval 28"/>
          <p:cNvSpPr>
            <a:spLocks noChangeArrowheads="1"/>
          </p:cNvSpPr>
          <p:nvPr/>
        </p:nvSpPr>
        <p:spPr bwMode="auto">
          <a:xfrm>
            <a:off x="5715000" y="5715000"/>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5981" name="Oval 29"/>
          <p:cNvSpPr>
            <a:spLocks noChangeArrowheads="1"/>
          </p:cNvSpPr>
          <p:nvPr/>
        </p:nvSpPr>
        <p:spPr bwMode="auto">
          <a:xfrm>
            <a:off x="5105400" y="5105400"/>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5982" name="Oval 30"/>
          <p:cNvSpPr>
            <a:spLocks noChangeArrowheads="1"/>
          </p:cNvSpPr>
          <p:nvPr/>
        </p:nvSpPr>
        <p:spPr bwMode="auto">
          <a:xfrm>
            <a:off x="5943600" y="5105400"/>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5983" name="Oval 31"/>
          <p:cNvSpPr>
            <a:spLocks noChangeArrowheads="1"/>
          </p:cNvSpPr>
          <p:nvPr/>
        </p:nvSpPr>
        <p:spPr bwMode="auto">
          <a:xfrm>
            <a:off x="6934200" y="5105400"/>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5984" name="Oval 32"/>
          <p:cNvSpPr>
            <a:spLocks noChangeArrowheads="1"/>
          </p:cNvSpPr>
          <p:nvPr/>
        </p:nvSpPr>
        <p:spPr bwMode="auto">
          <a:xfrm>
            <a:off x="7772400" y="5105400"/>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5985" name="Oval 33"/>
          <p:cNvSpPr>
            <a:spLocks noChangeArrowheads="1"/>
          </p:cNvSpPr>
          <p:nvPr/>
        </p:nvSpPr>
        <p:spPr bwMode="auto">
          <a:xfrm>
            <a:off x="5562600" y="4495800"/>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5986" name="Oval 34"/>
          <p:cNvSpPr>
            <a:spLocks noChangeArrowheads="1"/>
          </p:cNvSpPr>
          <p:nvPr/>
        </p:nvSpPr>
        <p:spPr bwMode="auto">
          <a:xfrm>
            <a:off x="7391400" y="4495800"/>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5987" name="Oval 35"/>
          <p:cNvSpPr>
            <a:spLocks noChangeArrowheads="1"/>
          </p:cNvSpPr>
          <p:nvPr/>
        </p:nvSpPr>
        <p:spPr bwMode="auto">
          <a:xfrm>
            <a:off x="6172200" y="5715000"/>
            <a:ext cx="381000" cy="381000"/>
          </a:xfrm>
          <a:prstGeom prst="ellipse">
            <a:avLst/>
          </a:prstGeom>
          <a:solidFill>
            <a:srgbClr val="FFFFCC"/>
          </a:solidFill>
          <a:ln w="38100" cap="rnd">
            <a:solidFill>
              <a:schemeClr val="tx2"/>
            </a:solidFill>
            <a:prstDash val="sysDot"/>
            <a:round/>
            <a:headEnd/>
            <a:tailEnd/>
          </a:ln>
          <a:effectLst/>
        </p:spPr>
        <p:txBody>
          <a:bodyPr wrap="none" anchor="ctr"/>
          <a:lstStyle/>
          <a:p>
            <a:endParaRPr lang="zh-CN" altLang="en-US"/>
          </a:p>
        </p:txBody>
      </p:sp>
      <p:sp>
        <p:nvSpPr>
          <p:cNvPr id="125988" name="Line 36"/>
          <p:cNvSpPr>
            <a:spLocks noChangeShapeType="1"/>
          </p:cNvSpPr>
          <p:nvPr/>
        </p:nvSpPr>
        <p:spPr bwMode="auto">
          <a:xfrm>
            <a:off x="8382000" y="4038600"/>
            <a:ext cx="152400" cy="0"/>
          </a:xfrm>
          <a:prstGeom prst="line">
            <a:avLst/>
          </a:prstGeom>
          <a:noFill/>
          <a:ln w="38100">
            <a:solidFill>
              <a:srgbClr val="009900"/>
            </a:solidFill>
            <a:round/>
            <a:headEnd/>
            <a:tailEnd/>
          </a:ln>
          <a:effectLst/>
        </p:spPr>
        <p:txBody>
          <a:bodyPr wrap="none" anchor="ctr"/>
          <a:lstStyle/>
          <a:p>
            <a:endParaRPr lang="zh-CN" altLang="en-US"/>
          </a:p>
        </p:txBody>
      </p:sp>
      <p:sp>
        <p:nvSpPr>
          <p:cNvPr id="125989" name="Line 37"/>
          <p:cNvSpPr>
            <a:spLocks noChangeShapeType="1"/>
          </p:cNvSpPr>
          <p:nvPr/>
        </p:nvSpPr>
        <p:spPr bwMode="auto">
          <a:xfrm>
            <a:off x="8610600" y="4038600"/>
            <a:ext cx="152400" cy="0"/>
          </a:xfrm>
          <a:prstGeom prst="line">
            <a:avLst/>
          </a:prstGeom>
          <a:noFill/>
          <a:ln w="38100">
            <a:solidFill>
              <a:srgbClr val="009900"/>
            </a:solidFill>
            <a:round/>
            <a:headEnd/>
            <a:tailEnd/>
          </a:ln>
          <a:effectLst/>
        </p:spPr>
        <p:txBody>
          <a:bodyPr wrap="none" anchor="ctr"/>
          <a:lstStyle/>
          <a:p>
            <a:endParaRPr lang="zh-CN" altLang="en-US"/>
          </a:p>
        </p:txBody>
      </p:sp>
      <p:sp>
        <p:nvSpPr>
          <p:cNvPr id="125990" name="Line 38"/>
          <p:cNvSpPr>
            <a:spLocks noChangeShapeType="1"/>
          </p:cNvSpPr>
          <p:nvPr/>
        </p:nvSpPr>
        <p:spPr bwMode="auto">
          <a:xfrm>
            <a:off x="8382000" y="5486400"/>
            <a:ext cx="152400" cy="0"/>
          </a:xfrm>
          <a:prstGeom prst="line">
            <a:avLst/>
          </a:prstGeom>
          <a:noFill/>
          <a:ln w="38100">
            <a:solidFill>
              <a:srgbClr val="009900"/>
            </a:solidFill>
            <a:round/>
            <a:headEnd/>
            <a:tailEnd/>
          </a:ln>
          <a:effectLst/>
        </p:spPr>
        <p:txBody>
          <a:bodyPr wrap="none" anchor="ctr"/>
          <a:lstStyle/>
          <a:p>
            <a:endParaRPr lang="zh-CN" altLang="en-US"/>
          </a:p>
        </p:txBody>
      </p:sp>
      <p:sp>
        <p:nvSpPr>
          <p:cNvPr id="125991" name="Line 39"/>
          <p:cNvSpPr>
            <a:spLocks noChangeShapeType="1"/>
          </p:cNvSpPr>
          <p:nvPr/>
        </p:nvSpPr>
        <p:spPr bwMode="auto">
          <a:xfrm>
            <a:off x="8458200" y="4876800"/>
            <a:ext cx="0" cy="609600"/>
          </a:xfrm>
          <a:prstGeom prst="line">
            <a:avLst/>
          </a:prstGeom>
          <a:noFill/>
          <a:ln w="19050">
            <a:solidFill>
              <a:srgbClr val="009900"/>
            </a:solidFill>
            <a:round/>
            <a:headEnd/>
            <a:tailEnd type="triangle" w="sm" len="lg"/>
          </a:ln>
          <a:effectLst/>
        </p:spPr>
        <p:txBody>
          <a:bodyPr wrap="none" anchor="ctr"/>
          <a:lstStyle/>
          <a:p>
            <a:endParaRPr lang="zh-CN" altLang="en-US"/>
          </a:p>
        </p:txBody>
      </p:sp>
      <p:sp>
        <p:nvSpPr>
          <p:cNvPr id="125992" name="Line 40"/>
          <p:cNvSpPr>
            <a:spLocks noChangeShapeType="1"/>
          </p:cNvSpPr>
          <p:nvPr/>
        </p:nvSpPr>
        <p:spPr bwMode="auto">
          <a:xfrm>
            <a:off x="8610600" y="6096000"/>
            <a:ext cx="152400" cy="0"/>
          </a:xfrm>
          <a:prstGeom prst="line">
            <a:avLst/>
          </a:prstGeom>
          <a:noFill/>
          <a:ln w="38100">
            <a:solidFill>
              <a:srgbClr val="009900"/>
            </a:solidFill>
            <a:round/>
            <a:headEnd/>
            <a:tailEnd/>
          </a:ln>
          <a:effectLst/>
        </p:spPr>
        <p:txBody>
          <a:bodyPr wrap="none" anchor="ctr"/>
          <a:lstStyle/>
          <a:p>
            <a:endParaRPr lang="zh-CN" altLang="en-US"/>
          </a:p>
        </p:txBody>
      </p:sp>
      <p:sp>
        <p:nvSpPr>
          <p:cNvPr id="125993" name="Line 41"/>
          <p:cNvSpPr>
            <a:spLocks noChangeShapeType="1"/>
          </p:cNvSpPr>
          <p:nvPr/>
        </p:nvSpPr>
        <p:spPr bwMode="auto">
          <a:xfrm>
            <a:off x="8686800" y="5257800"/>
            <a:ext cx="0" cy="838200"/>
          </a:xfrm>
          <a:prstGeom prst="line">
            <a:avLst/>
          </a:prstGeom>
          <a:noFill/>
          <a:ln w="19050">
            <a:solidFill>
              <a:srgbClr val="009900"/>
            </a:solidFill>
            <a:round/>
            <a:headEnd/>
            <a:tailEnd type="triangle" w="sm" len="lg"/>
          </a:ln>
          <a:effectLst/>
        </p:spPr>
        <p:txBody>
          <a:bodyPr wrap="none" anchor="ctr"/>
          <a:lstStyle/>
          <a:p>
            <a:endParaRPr lang="zh-CN" altLang="en-US"/>
          </a:p>
        </p:txBody>
      </p:sp>
      <p:sp>
        <p:nvSpPr>
          <p:cNvPr id="125994" name="Line 42"/>
          <p:cNvSpPr>
            <a:spLocks noChangeShapeType="1"/>
          </p:cNvSpPr>
          <p:nvPr/>
        </p:nvSpPr>
        <p:spPr bwMode="auto">
          <a:xfrm flipV="1">
            <a:off x="8458200" y="4038600"/>
            <a:ext cx="0" cy="533400"/>
          </a:xfrm>
          <a:prstGeom prst="line">
            <a:avLst/>
          </a:prstGeom>
          <a:noFill/>
          <a:ln w="19050">
            <a:solidFill>
              <a:srgbClr val="009900"/>
            </a:solidFill>
            <a:round/>
            <a:headEnd/>
            <a:tailEnd type="triangle" w="sm" len="lg"/>
          </a:ln>
          <a:effectLst/>
        </p:spPr>
        <p:txBody>
          <a:bodyPr wrap="none" anchor="ctr"/>
          <a:lstStyle/>
          <a:p>
            <a:endParaRPr lang="zh-CN" altLang="en-US"/>
          </a:p>
        </p:txBody>
      </p:sp>
      <p:sp>
        <p:nvSpPr>
          <p:cNvPr id="125995" name="Text Box 43"/>
          <p:cNvSpPr txBox="1">
            <a:spLocks noChangeArrowheads="1"/>
          </p:cNvSpPr>
          <p:nvPr/>
        </p:nvSpPr>
        <p:spPr bwMode="auto">
          <a:xfrm>
            <a:off x="8077200" y="4495800"/>
            <a:ext cx="638175" cy="457200"/>
          </a:xfrm>
          <a:prstGeom prst="rect">
            <a:avLst/>
          </a:prstGeom>
          <a:noFill/>
          <a:ln w="38100">
            <a:noFill/>
            <a:miter lim="800000"/>
            <a:headEnd/>
            <a:tailEnd/>
          </a:ln>
          <a:effectLst/>
        </p:spPr>
        <p:txBody>
          <a:bodyPr wrap="none" anchor="ctr">
            <a:spAutoFit/>
          </a:bodyPr>
          <a:lstStyle/>
          <a:p>
            <a:pPr algn="ctr"/>
            <a:r>
              <a:rPr kumimoji="1" lang="en-US" altLang="zh-CN" sz="2400">
                <a:solidFill>
                  <a:schemeClr val="tx2"/>
                </a:solidFill>
                <a:latin typeface="Arial Narrow" pitchFamily="34" charset="0"/>
              </a:rPr>
              <a:t>2</a:t>
            </a:r>
            <a:r>
              <a:rPr kumimoji="1" lang="en-US" altLang="zh-CN" sz="2400" b="1" baseline="30000">
                <a:solidFill>
                  <a:schemeClr val="tx2"/>
                </a:solidFill>
                <a:latin typeface="Arial Narrow" pitchFamily="34" charset="0"/>
              </a:rPr>
              <a:t>3</a:t>
            </a:r>
            <a:r>
              <a:rPr kumimoji="1" lang="en-US" altLang="zh-CN" sz="2400">
                <a:solidFill>
                  <a:schemeClr val="tx2"/>
                </a:solidFill>
                <a:latin typeface="Arial Narrow" pitchFamily="34" charset="0"/>
              </a:rPr>
              <a:t>-1</a:t>
            </a:r>
            <a:endParaRPr kumimoji="1" lang="en-US" altLang="zh-CN" sz="2400">
              <a:latin typeface="Times New Roman" pitchFamily="18" charset="0"/>
            </a:endParaRPr>
          </a:p>
        </p:txBody>
      </p:sp>
      <p:sp>
        <p:nvSpPr>
          <p:cNvPr id="125996" name="Text Box 44"/>
          <p:cNvSpPr txBox="1">
            <a:spLocks noChangeArrowheads="1"/>
          </p:cNvSpPr>
          <p:nvPr/>
        </p:nvSpPr>
        <p:spPr bwMode="auto">
          <a:xfrm>
            <a:off x="8429625" y="4876800"/>
            <a:ext cx="638175" cy="457200"/>
          </a:xfrm>
          <a:prstGeom prst="rect">
            <a:avLst/>
          </a:prstGeom>
          <a:noFill/>
          <a:ln w="38100">
            <a:noFill/>
            <a:miter lim="800000"/>
            <a:headEnd/>
            <a:tailEnd/>
          </a:ln>
          <a:effectLst/>
        </p:spPr>
        <p:txBody>
          <a:bodyPr wrap="none" anchor="ctr">
            <a:spAutoFit/>
          </a:bodyPr>
          <a:lstStyle/>
          <a:p>
            <a:pPr algn="ctr"/>
            <a:r>
              <a:rPr kumimoji="1" lang="en-US" altLang="zh-CN" sz="2400">
                <a:solidFill>
                  <a:schemeClr val="tx2"/>
                </a:solidFill>
                <a:latin typeface="Arial Narrow" pitchFamily="34" charset="0"/>
              </a:rPr>
              <a:t>2</a:t>
            </a:r>
            <a:r>
              <a:rPr kumimoji="1" lang="en-US" altLang="zh-CN" sz="2400" b="1" baseline="30000">
                <a:solidFill>
                  <a:schemeClr val="tx2"/>
                </a:solidFill>
                <a:latin typeface="Arial Narrow" pitchFamily="34" charset="0"/>
              </a:rPr>
              <a:t>4</a:t>
            </a:r>
            <a:r>
              <a:rPr kumimoji="1" lang="en-US" altLang="zh-CN" sz="2400">
                <a:solidFill>
                  <a:schemeClr val="tx2"/>
                </a:solidFill>
                <a:latin typeface="Arial Narrow" pitchFamily="34" charset="0"/>
              </a:rPr>
              <a:t>-1</a:t>
            </a:r>
            <a:endParaRPr kumimoji="1" lang="en-US" altLang="zh-CN" sz="2400">
              <a:latin typeface="Times New Roman" pitchFamily="18" charset="0"/>
            </a:endParaRPr>
          </a:p>
        </p:txBody>
      </p:sp>
      <p:sp>
        <p:nvSpPr>
          <p:cNvPr id="125997" name="Line 45"/>
          <p:cNvSpPr>
            <a:spLocks noChangeShapeType="1"/>
          </p:cNvSpPr>
          <p:nvPr/>
        </p:nvSpPr>
        <p:spPr bwMode="auto">
          <a:xfrm flipV="1">
            <a:off x="8686800" y="4038600"/>
            <a:ext cx="0" cy="914400"/>
          </a:xfrm>
          <a:prstGeom prst="line">
            <a:avLst/>
          </a:prstGeom>
          <a:noFill/>
          <a:ln w="19050">
            <a:solidFill>
              <a:srgbClr val="009900"/>
            </a:solidFill>
            <a:round/>
            <a:headEnd/>
            <a:tailEnd type="triangle" w="sm" len="lg"/>
          </a:ln>
          <a:effectLst/>
        </p:spPr>
        <p:txBody>
          <a:bodyPr wrap="none" anchor="ctr"/>
          <a:lstStyle/>
          <a:p>
            <a:endParaRPr lang="zh-CN" altLang="en-US"/>
          </a:p>
        </p:txBody>
      </p:sp>
      <p:cxnSp>
        <p:nvCxnSpPr>
          <p:cNvPr id="49" name="直接箭头连接符 48"/>
          <p:cNvCxnSpPr/>
          <p:nvPr/>
        </p:nvCxnSpPr>
        <p:spPr>
          <a:xfrm>
            <a:off x="4243383" y="1603351"/>
            <a:ext cx="803286" cy="36512"/>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046669" y="1347759"/>
            <a:ext cx="1460520" cy="523220"/>
          </a:xfrm>
          <a:prstGeom prst="rect">
            <a:avLst/>
          </a:prstGeom>
          <a:noFill/>
        </p:spPr>
        <p:txBody>
          <a:bodyPr wrap="square" rtlCol="0">
            <a:spAutoFit/>
          </a:bodyPr>
          <a:lstStyle/>
          <a:p>
            <a:r>
              <a:rPr lang="en-US" altLang="zh-CN" sz="2800" dirty="0" smtClean="0">
                <a:solidFill>
                  <a:srgbClr val="FFFF00"/>
                </a:solidFill>
              </a:rPr>
              <a:t>ceil(x)</a:t>
            </a:r>
            <a:endParaRPr lang="zh-CN" altLang="en-US" sz="2800" dirty="0">
              <a:solidFill>
                <a:srgbClr val="FFFF00"/>
              </a:solidFill>
            </a:endParaRP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009" name="Rectangle 33"/>
          <p:cNvSpPr>
            <a:spLocks noGrp="1" noChangeArrowheads="1"/>
          </p:cNvSpPr>
          <p:nvPr>
            <p:ph idx="1"/>
          </p:nvPr>
        </p:nvSpPr>
        <p:spPr>
          <a:xfrm>
            <a:off x="539750" y="657225"/>
            <a:ext cx="8064500" cy="5649913"/>
          </a:xfrm>
        </p:spPr>
        <p:txBody>
          <a:bodyPr/>
          <a:lstStyle/>
          <a:p>
            <a:pPr marL="457200" indent="-457200">
              <a:spcBef>
                <a:spcPct val="5000"/>
              </a:spcBef>
              <a:buClr>
                <a:schemeClr val="tx1"/>
              </a:buClr>
              <a:buSzPct val="50000"/>
            </a:pPr>
            <a:r>
              <a:rPr kumimoji="1" lang="zh-CN" altLang="en-US" sz="3000" b="1" u="sng" dirty="0">
                <a:latin typeface="Times New Roman" pitchFamily="18" charset="0"/>
                <a:ea typeface="仿宋_GB2312" pitchFamily="49" charset="-122"/>
              </a:rPr>
              <a:t>性质</a:t>
            </a:r>
            <a:r>
              <a:rPr kumimoji="1" lang="en-US" altLang="zh-CN" sz="3000" b="1" u="sng" dirty="0">
                <a:latin typeface="Times New Roman" pitchFamily="18" charset="0"/>
                <a:ea typeface="仿宋_GB2312" pitchFamily="49" charset="-122"/>
              </a:rPr>
              <a:t>5</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如将一棵有</a:t>
            </a:r>
            <a:r>
              <a:rPr kumimoji="1" lang="en-US" altLang="zh-CN" sz="3000" b="1" i="1" dirty="0">
                <a:latin typeface="Times New Roman" pitchFamily="18" charset="0"/>
                <a:ea typeface="仿宋_GB2312" pitchFamily="49" charset="-122"/>
              </a:rPr>
              <a:t>n</a:t>
            </a:r>
            <a:r>
              <a:rPr kumimoji="1" lang="zh-CN" altLang="en-US" sz="3000" b="1" dirty="0">
                <a:latin typeface="Times New Roman" pitchFamily="18" charset="0"/>
                <a:ea typeface="仿宋_GB2312" pitchFamily="49" charset="-122"/>
              </a:rPr>
              <a:t>个结点的完全二叉树自顶向下，同一层自左向右连续给结点编号</a:t>
            </a:r>
            <a:r>
              <a:rPr kumimoji="1" lang="en-US" altLang="zh-CN" sz="3000" b="1" dirty="0">
                <a:latin typeface="Times New Roman" pitchFamily="18" charset="0"/>
                <a:ea typeface="仿宋_GB2312" pitchFamily="49" charset="-122"/>
              </a:rPr>
              <a:t>1, 2, …, </a:t>
            </a:r>
            <a:r>
              <a:rPr kumimoji="1" lang="en-US" altLang="zh-CN" sz="3000" b="1" i="1" dirty="0">
                <a:latin typeface="Times New Roman" pitchFamily="18" charset="0"/>
                <a:ea typeface="仿宋_GB2312" pitchFamily="49" charset="-122"/>
              </a:rPr>
              <a:t>n</a:t>
            </a:r>
            <a:r>
              <a:rPr kumimoji="1" lang="zh-CN" altLang="en-US" sz="3000" b="1" dirty="0">
                <a:latin typeface="Times New Roman" pitchFamily="18" charset="0"/>
                <a:ea typeface="仿宋_GB2312" pitchFamily="49" charset="-122"/>
              </a:rPr>
              <a:t>，则有以下关系： </a:t>
            </a:r>
          </a:p>
          <a:p>
            <a:pPr marL="838200" lvl="1" indent="-381000">
              <a:spcBef>
                <a:spcPct val="5000"/>
              </a:spcBef>
              <a:buClr>
                <a:schemeClr val="tx2"/>
              </a:buClr>
              <a:buSzTx/>
              <a:buFont typeface="Wingdings" pitchFamily="2" charset="2"/>
              <a:buChar char="ü"/>
            </a:pPr>
            <a:r>
              <a:rPr kumimoji="1" lang="zh-CN" altLang="en-US" sz="3000" b="1" dirty="0">
                <a:latin typeface="Times New Roman" pitchFamily="18" charset="0"/>
                <a:ea typeface="仿宋_GB2312" pitchFamily="49" charset="-122"/>
              </a:rPr>
              <a:t>若</a:t>
            </a:r>
            <a:r>
              <a:rPr kumimoji="1" lang="en-US" altLang="zh-CN" sz="3000" b="1" i="1" dirty="0" err="1">
                <a:latin typeface="Times New Roman" pitchFamily="18" charset="0"/>
                <a:ea typeface="仿宋_GB2312" pitchFamily="49" charset="-122"/>
              </a:rPr>
              <a:t>i</a:t>
            </a:r>
            <a:r>
              <a:rPr kumimoji="1" lang="en-US" altLang="zh-CN" sz="3000" b="1" i="1" dirty="0">
                <a:latin typeface="Times New Roman" pitchFamily="18" charset="0"/>
                <a:ea typeface="仿宋_GB2312" pitchFamily="49" charset="-122"/>
              </a:rPr>
              <a:t> = </a:t>
            </a:r>
            <a:r>
              <a:rPr kumimoji="1" lang="en-US" altLang="zh-CN" sz="3000" b="1" dirty="0">
                <a:latin typeface="Times New Roman" pitchFamily="18" charset="0"/>
                <a:ea typeface="仿宋_GB2312" pitchFamily="49" charset="-122"/>
              </a:rPr>
              <a:t>1, </a:t>
            </a:r>
            <a:r>
              <a:rPr kumimoji="1" lang="zh-CN" altLang="en-US" sz="3000" b="1" dirty="0">
                <a:latin typeface="Times New Roman" pitchFamily="18" charset="0"/>
                <a:ea typeface="仿宋_GB2312" pitchFamily="49" charset="-122"/>
              </a:rPr>
              <a:t>则 </a:t>
            </a:r>
            <a:r>
              <a:rPr kumimoji="1" lang="en-US" altLang="zh-CN" sz="3000" b="1" i="1" dirty="0" err="1">
                <a:latin typeface="Times New Roman" pitchFamily="18" charset="0"/>
                <a:ea typeface="仿宋_GB2312" pitchFamily="49" charset="-122"/>
              </a:rPr>
              <a:t>i</a:t>
            </a:r>
            <a:r>
              <a:rPr kumimoji="1" lang="en-US" altLang="zh-CN" sz="3000" b="1" i="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无双亲</a:t>
            </a:r>
          </a:p>
          <a:p>
            <a:pPr marL="838200" lvl="1" indent="-381000">
              <a:spcBef>
                <a:spcPct val="5000"/>
              </a:spcBef>
              <a:buClr>
                <a:schemeClr val="tx2"/>
              </a:buClr>
              <a:buSzTx/>
              <a:buFont typeface="Wingdings" pitchFamily="2" charset="2"/>
              <a:buChar char="ü"/>
            </a:pPr>
            <a:r>
              <a:rPr kumimoji="1" lang="zh-CN" altLang="en-US" sz="3000" b="1" dirty="0">
                <a:latin typeface="Times New Roman" pitchFamily="18" charset="0"/>
                <a:ea typeface="仿宋_GB2312" pitchFamily="49" charset="-122"/>
              </a:rPr>
              <a:t>若</a:t>
            </a:r>
            <a:r>
              <a:rPr kumimoji="1" lang="en-US" altLang="zh-CN" sz="3000" b="1" i="1" dirty="0" err="1">
                <a:latin typeface="Times New Roman" pitchFamily="18" charset="0"/>
                <a:ea typeface="仿宋_GB2312" pitchFamily="49" charset="-122"/>
              </a:rPr>
              <a:t>i</a:t>
            </a:r>
            <a:r>
              <a:rPr kumimoji="1" lang="en-US" altLang="zh-CN" sz="3000" b="1" i="1" dirty="0">
                <a:latin typeface="Times New Roman" pitchFamily="18" charset="0"/>
                <a:ea typeface="仿宋_GB2312" pitchFamily="49" charset="-122"/>
              </a:rPr>
              <a:t> </a:t>
            </a:r>
            <a:r>
              <a:rPr kumimoji="1" lang="en-US" altLang="zh-CN" sz="3000" b="1" dirty="0">
                <a:latin typeface="Times New Roman" pitchFamily="18" charset="0"/>
                <a:ea typeface="仿宋_GB2312" pitchFamily="49" charset="-122"/>
              </a:rPr>
              <a:t>&gt; 1, </a:t>
            </a:r>
            <a:r>
              <a:rPr kumimoji="1" lang="zh-CN" altLang="en-US" sz="3000" b="1" dirty="0">
                <a:latin typeface="Times New Roman" pitchFamily="18" charset="0"/>
                <a:ea typeface="仿宋_GB2312" pitchFamily="49" charset="-122"/>
              </a:rPr>
              <a:t>则 </a:t>
            </a:r>
            <a:r>
              <a:rPr kumimoji="1" lang="en-US" altLang="zh-CN" sz="3000" b="1" i="1" dirty="0" err="1">
                <a:latin typeface="Times New Roman" pitchFamily="18" charset="0"/>
                <a:ea typeface="仿宋_GB2312" pitchFamily="49" charset="-122"/>
              </a:rPr>
              <a:t>i</a:t>
            </a:r>
            <a:r>
              <a:rPr kumimoji="1" lang="en-US" altLang="zh-CN" sz="3000" b="1" i="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的双亲为</a:t>
            </a:r>
            <a:r>
              <a:rPr kumimoji="1" lang="zh-CN" altLang="en-US" sz="3000" b="1" dirty="0">
                <a:latin typeface="Times New Roman" pitchFamily="18" charset="0"/>
                <a:ea typeface="仿宋_GB2312" pitchFamily="49" charset="-122"/>
                <a:sym typeface="Symbol" pitchFamily="18" charset="2"/>
              </a:rPr>
              <a:t></a:t>
            </a:r>
            <a:r>
              <a:rPr kumimoji="1" lang="en-US" altLang="zh-CN" sz="3000" b="1" i="1" dirty="0" err="1">
                <a:latin typeface="Times New Roman" pitchFamily="18" charset="0"/>
                <a:ea typeface="仿宋_GB2312" pitchFamily="49" charset="-122"/>
              </a:rPr>
              <a:t>i</a:t>
            </a:r>
            <a:r>
              <a:rPr kumimoji="1" lang="zh-CN" altLang="en-US" sz="3000" b="1" dirty="0">
                <a:latin typeface="Times New Roman" pitchFamily="18" charset="0"/>
                <a:ea typeface="仿宋_GB2312" pitchFamily="49" charset="-122"/>
                <a:cs typeface="Arial" charset="0"/>
              </a:rPr>
              <a:t>／</a:t>
            </a:r>
            <a:r>
              <a:rPr kumimoji="1" lang="en-US" altLang="zh-CN" sz="3000" b="1" dirty="0">
                <a:latin typeface="Times New Roman" pitchFamily="18" charset="0"/>
                <a:ea typeface="仿宋_GB2312" pitchFamily="49" charset="-122"/>
              </a:rPr>
              <a:t>2</a:t>
            </a:r>
            <a:r>
              <a:rPr kumimoji="1" lang="en-US" altLang="zh-CN" sz="3000" b="1" dirty="0">
                <a:latin typeface="Times New Roman" pitchFamily="18" charset="0"/>
                <a:ea typeface="仿宋_GB2312" pitchFamily="49" charset="-122"/>
                <a:sym typeface="Symbol" pitchFamily="18" charset="2"/>
              </a:rPr>
              <a:t></a:t>
            </a:r>
            <a:endParaRPr kumimoji="1" lang="en-US" altLang="zh-CN" sz="3000" b="1" dirty="0">
              <a:latin typeface="Times New Roman" pitchFamily="18" charset="0"/>
              <a:ea typeface="仿宋_GB2312" pitchFamily="49" charset="-122"/>
            </a:endParaRPr>
          </a:p>
          <a:p>
            <a:pPr marL="838200" lvl="1" indent="-381000">
              <a:spcBef>
                <a:spcPct val="5000"/>
              </a:spcBef>
              <a:buClr>
                <a:schemeClr val="tx2"/>
              </a:buClr>
              <a:buSzTx/>
              <a:buFont typeface="Wingdings" pitchFamily="2" charset="2"/>
              <a:buChar char="ü"/>
            </a:pPr>
            <a:r>
              <a:rPr kumimoji="1" lang="zh-CN" altLang="en-US" sz="3000" b="1" dirty="0">
                <a:latin typeface="Times New Roman" pitchFamily="18" charset="0"/>
                <a:ea typeface="仿宋_GB2312" pitchFamily="49" charset="-122"/>
              </a:rPr>
              <a:t>若</a:t>
            </a:r>
            <a:r>
              <a:rPr kumimoji="1" lang="en-US" altLang="zh-CN" sz="3000" b="1" dirty="0">
                <a:latin typeface="Times New Roman" pitchFamily="18" charset="0"/>
                <a:ea typeface="仿宋_GB2312" pitchFamily="49" charset="-122"/>
              </a:rPr>
              <a:t>2*</a:t>
            </a:r>
            <a:r>
              <a:rPr kumimoji="1" lang="en-US" altLang="zh-CN" sz="3000" b="1" i="1" dirty="0" err="1">
                <a:latin typeface="Times New Roman" pitchFamily="18" charset="0"/>
                <a:ea typeface="仿宋_GB2312" pitchFamily="49" charset="-122"/>
              </a:rPr>
              <a:t>i</a:t>
            </a:r>
            <a:r>
              <a:rPr kumimoji="1" lang="en-US" altLang="zh-CN" sz="3000" b="1" dirty="0">
                <a:latin typeface="Times New Roman" pitchFamily="18" charset="0"/>
                <a:ea typeface="仿宋_GB2312" pitchFamily="49" charset="-122"/>
              </a:rPr>
              <a:t> &lt;=</a:t>
            </a:r>
            <a:r>
              <a:rPr kumimoji="1" lang="en-US" altLang="zh-CN" sz="3000" b="1" i="1" dirty="0">
                <a:latin typeface="Times New Roman" pitchFamily="18" charset="0"/>
                <a:ea typeface="仿宋_GB2312" pitchFamily="49" charset="-122"/>
              </a:rPr>
              <a:t> n</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则 </a:t>
            </a:r>
            <a:r>
              <a:rPr kumimoji="1" lang="en-US" altLang="zh-CN" sz="3000" b="1" i="1" dirty="0" err="1">
                <a:latin typeface="Times New Roman" pitchFamily="18" charset="0"/>
                <a:ea typeface="仿宋_GB2312" pitchFamily="49" charset="-122"/>
              </a:rPr>
              <a:t>i</a:t>
            </a:r>
            <a:r>
              <a:rPr kumimoji="1" lang="en-US" altLang="zh-CN" sz="3000" b="1" i="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的左子女为 </a:t>
            </a:r>
            <a:r>
              <a:rPr kumimoji="1" lang="en-US" altLang="zh-CN" sz="3000" b="1" dirty="0">
                <a:latin typeface="Times New Roman" pitchFamily="18" charset="0"/>
                <a:ea typeface="仿宋_GB2312" pitchFamily="49" charset="-122"/>
              </a:rPr>
              <a:t>2*</a:t>
            </a:r>
            <a:r>
              <a:rPr kumimoji="1" lang="en-US" altLang="zh-CN" sz="3000" b="1" i="1" dirty="0" err="1">
                <a:latin typeface="Times New Roman" pitchFamily="18" charset="0"/>
                <a:ea typeface="仿宋_GB2312" pitchFamily="49" charset="-122"/>
              </a:rPr>
              <a:t>i</a:t>
            </a:r>
            <a:r>
              <a:rPr kumimoji="1" lang="zh-CN" altLang="en-US" sz="3000" b="1" dirty="0">
                <a:latin typeface="Times New Roman" pitchFamily="18" charset="0"/>
                <a:ea typeface="仿宋_GB2312" pitchFamily="49" charset="-122"/>
              </a:rPr>
              <a:t>，</a:t>
            </a:r>
          </a:p>
          <a:p>
            <a:pPr marL="838200" lvl="1" indent="-381000">
              <a:spcBef>
                <a:spcPct val="5000"/>
              </a:spcBef>
              <a:buClr>
                <a:schemeClr val="tx2"/>
              </a:buClr>
              <a:buSzTx/>
              <a:buFont typeface="Wingdings" pitchFamily="2" charset="2"/>
              <a:buNone/>
            </a:pPr>
            <a:r>
              <a:rPr kumimoji="1" lang="zh-CN" altLang="en-US" sz="3000" b="1" dirty="0">
                <a:latin typeface="Times New Roman" pitchFamily="18" charset="0"/>
                <a:ea typeface="仿宋_GB2312" pitchFamily="49" charset="-122"/>
              </a:rPr>
              <a:t>	若</a:t>
            </a:r>
            <a:r>
              <a:rPr kumimoji="1" lang="en-US" altLang="zh-CN" sz="3000" b="1" dirty="0">
                <a:latin typeface="Times New Roman" pitchFamily="18" charset="0"/>
                <a:ea typeface="仿宋_GB2312" pitchFamily="49" charset="-122"/>
              </a:rPr>
              <a:t>2*</a:t>
            </a:r>
            <a:r>
              <a:rPr kumimoji="1" lang="en-US" altLang="zh-CN" sz="3000" b="1" i="1" dirty="0">
                <a:latin typeface="Times New Roman" pitchFamily="18" charset="0"/>
                <a:ea typeface="仿宋_GB2312" pitchFamily="49" charset="-122"/>
              </a:rPr>
              <a:t>i</a:t>
            </a:r>
            <a:r>
              <a:rPr kumimoji="1" lang="en-US" altLang="zh-CN" sz="3000" b="1" dirty="0">
                <a:latin typeface="Times New Roman" pitchFamily="18" charset="0"/>
                <a:ea typeface="仿宋_GB2312" pitchFamily="49" charset="-122"/>
              </a:rPr>
              <a:t>+1 &lt;= </a:t>
            </a:r>
            <a:r>
              <a:rPr kumimoji="1" lang="en-US" altLang="zh-CN" sz="3000" b="1" i="1" dirty="0">
                <a:latin typeface="Times New Roman" pitchFamily="18" charset="0"/>
                <a:ea typeface="仿宋_GB2312" pitchFamily="49" charset="-122"/>
              </a:rPr>
              <a:t>n</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则 </a:t>
            </a:r>
            <a:r>
              <a:rPr kumimoji="1" lang="en-US" altLang="zh-CN" sz="3000" b="1" i="1" dirty="0" err="1">
                <a:latin typeface="Times New Roman" pitchFamily="18" charset="0"/>
                <a:ea typeface="仿宋_GB2312" pitchFamily="49" charset="-122"/>
              </a:rPr>
              <a:t>i</a:t>
            </a:r>
            <a:r>
              <a:rPr kumimoji="1" lang="en-US" altLang="zh-CN" sz="3000" b="1" i="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的右子女为</a:t>
            </a:r>
            <a:r>
              <a:rPr kumimoji="1" lang="en-US" altLang="zh-CN" sz="3000" b="1" dirty="0">
                <a:latin typeface="Times New Roman" pitchFamily="18" charset="0"/>
                <a:ea typeface="仿宋_GB2312" pitchFamily="49" charset="-122"/>
              </a:rPr>
              <a:t>2*</a:t>
            </a:r>
            <a:r>
              <a:rPr kumimoji="1" lang="en-US" altLang="zh-CN" sz="3000" b="1" i="1" dirty="0">
                <a:latin typeface="Times New Roman" pitchFamily="18" charset="0"/>
                <a:ea typeface="仿宋_GB2312" pitchFamily="49" charset="-122"/>
              </a:rPr>
              <a:t>i</a:t>
            </a:r>
            <a:r>
              <a:rPr kumimoji="1" lang="en-US" altLang="zh-CN" sz="3000" b="1" dirty="0">
                <a:latin typeface="Times New Roman" pitchFamily="18" charset="0"/>
                <a:ea typeface="仿宋_GB2312" pitchFamily="49" charset="-122"/>
              </a:rPr>
              <a:t>+1</a:t>
            </a:r>
          </a:p>
          <a:p>
            <a:pPr marL="838200" lvl="1" indent="-381000">
              <a:spcBef>
                <a:spcPct val="5000"/>
              </a:spcBef>
              <a:buClr>
                <a:schemeClr val="tx2"/>
              </a:buClr>
              <a:buSzTx/>
              <a:buFont typeface="Wingdings" pitchFamily="2" charset="2"/>
              <a:buChar char="ü"/>
            </a:pPr>
            <a:r>
              <a:rPr kumimoji="1" lang="zh-CN" altLang="en-US" sz="3000" b="1" dirty="0">
                <a:latin typeface="Times New Roman" pitchFamily="18" charset="0"/>
                <a:ea typeface="仿宋_GB2312" pitchFamily="49" charset="-122"/>
              </a:rPr>
              <a:t>若 </a:t>
            </a:r>
            <a:r>
              <a:rPr kumimoji="1" lang="en-US" altLang="zh-CN" sz="3000" b="1" i="1" dirty="0" err="1">
                <a:latin typeface="Times New Roman" pitchFamily="18" charset="0"/>
                <a:ea typeface="仿宋_GB2312" pitchFamily="49" charset="-122"/>
              </a:rPr>
              <a:t>i</a:t>
            </a:r>
            <a:r>
              <a:rPr kumimoji="1" lang="en-US" altLang="zh-CN" sz="3000" b="1" i="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为奇数</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且</a:t>
            </a:r>
            <a:r>
              <a:rPr kumimoji="1" lang="en-US" altLang="zh-CN" sz="3000" b="1" i="1" dirty="0" err="1">
                <a:latin typeface="Times New Roman" pitchFamily="18" charset="0"/>
                <a:ea typeface="仿宋_GB2312" pitchFamily="49" charset="-122"/>
              </a:rPr>
              <a:t>i</a:t>
            </a:r>
            <a:r>
              <a:rPr kumimoji="1" lang="en-US" altLang="zh-CN" sz="3000" b="1" dirty="0">
                <a:latin typeface="Times New Roman" pitchFamily="18" charset="0"/>
                <a:ea typeface="仿宋_GB2312" pitchFamily="49" charset="-122"/>
              </a:rPr>
              <a:t> != 1, </a:t>
            </a:r>
          </a:p>
          <a:p>
            <a:pPr marL="838200" lvl="1" indent="-381000">
              <a:spcBef>
                <a:spcPct val="5000"/>
              </a:spcBef>
              <a:buClr>
                <a:schemeClr val="tx2"/>
              </a:buClr>
              <a:buSzTx/>
              <a:buFont typeface="Wingdings" pitchFamily="2" charset="2"/>
              <a:buNone/>
            </a:pP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则其左兄弟为</a:t>
            </a:r>
            <a:r>
              <a:rPr kumimoji="1" lang="en-US" altLang="zh-CN" sz="3000" b="1" i="1" dirty="0">
                <a:latin typeface="Times New Roman" pitchFamily="18" charset="0"/>
                <a:ea typeface="仿宋_GB2312" pitchFamily="49" charset="-122"/>
              </a:rPr>
              <a:t>i</a:t>
            </a:r>
            <a:r>
              <a:rPr kumimoji="1" lang="en-US" altLang="zh-CN" sz="3000" b="1" dirty="0">
                <a:latin typeface="Courier New" pitchFamily="49" charset="0"/>
                <a:ea typeface="仿宋_GB2312" pitchFamily="49" charset="-122"/>
              </a:rPr>
              <a:t>-</a:t>
            </a:r>
            <a:r>
              <a:rPr kumimoji="1" lang="en-US" altLang="zh-CN" sz="3000" b="1" dirty="0">
                <a:latin typeface="Times New Roman" pitchFamily="18" charset="0"/>
                <a:ea typeface="仿宋_GB2312" pitchFamily="49" charset="-122"/>
              </a:rPr>
              <a:t>1, </a:t>
            </a:r>
            <a:r>
              <a:rPr kumimoji="1" lang="zh-CN" altLang="en-US" sz="3000" b="1" dirty="0">
                <a:latin typeface="Times New Roman" pitchFamily="18" charset="0"/>
                <a:ea typeface="仿宋_GB2312" pitchFamily="49" charset="-122"/>
              </a:rPr>
              <a:t>若</a:t>
            </a:r>
          </a:p>
          <a:p>
            <a:pPr marL="838200" lvl="1" indent="-381000">
              <a:spcBef>
                <a:spcPct val="5000"/>
              </a:spcBef>
              <a:buClr>
                <a:schemeClr val="tx2"/>
              </a:buClr>
              <a:buSzTx/>
              <a:buFont typeface="Wingdings" pitchFamily="2" charset="2"/>
              <a:buChar char="ü"/>
            </a:pPr>
            <a:r>
              <a:rPr kumimoji="1" lang="zh-CN" altLang="en-US" sz="3000" b="1" dirty="0">
                <a:latin typeface="Times New Roman" pitchFamily="18" charset="0"/>
                <a:ea typeface="仿宋_GB2312" pitchFamily="49" charset="-122"/>
              </a:rPr>
              <a:t>若</a:t>
            </a:r>
            <a:r>
              <a:rPr kumimoji="1" lang="zh-CN" altLang="en-US" sz="3000" b="1" i="1" dirty="0">
                <a:latin typeface="Times New Roman" pitchFamily="18" charset="0"/>
                <a:ea typeface="仿宋_GB2312" pitchFamily="49" charset="-122"/>
              </a:rPr>
              <a:t> </a:t>
            </a:r>
            <a:r>
              <a:rPr kumimoji="1" lang="en-US" altLang="zh-CN" sz="3000" b="1" i="1" dirty="0" err="1">
                <a:latin typeface="Times New Roman" pitchFamily="18" charset="0"/>
                <a:ea typeface="仿宋_GB2312" pitchFamily="49" charset="-122"/>
              </a:rPr>
              <a:t>i</a:t>
            </a:r>
            <a:r>
              <a:rPr kumimoji="1" lang="en-US" altLang="zh-CN" sz="3000" b="1" i="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为偶数</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且</a:t>
            </a:r>
            <a:r>
              <a:rPr kumimoji="1" lang="en-US" altLang="zh-CN" sz="3000" b="1" i="1" dirty="0" err="1">
                <a:latin typeface="Times New Roman" pitchFamily="18" charset="0"/>
                <a:ea typeface="仿宋_GB2312" pitchFamily="49" charset="-122"/>
              </a:rPr>
              <a:t>i</a:t>
            </a:r>
            <a:r>
              <a:rPr kumimoji="1" lang="en-US" altLang="zh-CN" sz="3000" b="1" dirty="0">
                <a:latin typeface="Times New Roman" pitchFamily="18" charset="0"/>
                <a:ea typeface="仿宋_GB2312" pitchFamily="49" charset="-122"/>
              </a:rPr>
              <a:t> != </a:t>
            </a:r>
            <a:r>
              <a:rPr kumimoji="1" lang="en-US" altLang="zh-CN" sz="3000" b="1" i="1" dirty="0">
                <a:latin typeface="Times New Roman" pitchFamily="18" charset="0"/>
                <a:ea typeface="仿宋_GB2312" pitchFamily="49" charset="-122"/>
              </a:rPr>
              <a:t>n</a:t>
            </a:r>
            <a:r>
              <a:rPr kumimoji="1" lang="en-US" altLang="zh-CN" sz="3000" b="1" dirty="0">
                <a:latin typeface="Times New Roman" pitchFamily="18" charset="0"/>
                <a:ea typeface="仿宋_GB2312" pitchFamily="49" charset="-122"/>
              </a:rPr>
              <a:t>, </a:t>
            </a:r>
          </a:p>
          <a:p>
            <a:pPr marL="838200" lvl="1" indent="-381000">
              <a:spcBef>
                <a:spcPct val="5000"/>
              </a:spcBef>
              <a:buClr>
                <a:schemeClr val="tx2"/>
              </a:buClr>
              <a:buSzTx/>
              <a:buFont typeface="Wingdings" pitchFamily="2" charset="2"/>
              <a:buNone/>
            </a:pP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则其右兄弟为</a:t>
            </a:r>
            <a:r>
              <a:rPr kumimoji="1" lang="en-US" altLang="zh-CN" sz="3000" b="1" i="1" dirty="0">
                <a:latin typeface="Times New Roman" pitchFamily="18" charset="0"/>
                <a:ea typeface="仿宋_GB2312" pitchFamily="49" charset="-122"/>
              </a:rPr>
              <a:t>i</a:t>
            </a:r>
            <a:r>
              <a:rPr kumimoji="1" lang="en-US" altLang="zh-CN" sz="3000" b="1" dirty="0">
                <a:latin typeface="Times New Roman" pitchFamily="18" charset="0"/>
                <a:ea typeface="仿宋_GB2312" pitchFamily="49" charset="-122"/>
              </a:rPr>
              <a:t>+1</a:t>
            </a:r>
            <a:endParaRPr lang="en-US" altLang="zh-CN" sz="3000" dirty="0">
              <a:latin typeface="Times New Roman" pitchFamily="18" charset="0"/>
              <a:ea typeface="仿宋_GB2312" pitchFamily="49" charset="-122"/>
            </a:endParaRPr>
          </a:p>
        </p:txBody>
      </p:sp>
      <p:sp>
        <p:nvSpPr>
          <p:cNvPr id="34" name="灯片编号占位符 4"/>
          <p:cNvSpPr>
            <a:spLocks noGrp="1"/>
          </p:cNvSpPr>
          <p:nvPr>
            <p:ph type="sldNum" sz="quarter" idx="12"/>
          </p:nvPr>
        </p:nvSpPr>
        <p:spPr/>
        <p:txBody>
          <a:bodyPr/>
          <a:lstStyle/>
          <a:p>
            <a:fld id="{EDCCD2A8-0E2D-4F03-ACD8-91E6482CCD22}" type="slidenum">
              <a:rPr lang="en-US" altLang="zh-CN"/>
              <a:pPr/>
              <a:t>13</a:t>
            </a:fld>
            <a:endParaRPr lang="en-US" altLang="zh-CN"/>
          </a:p>
        </p:txBody>
      </p:sp>
      <p:grpSp>
        <p:nvGrpSpPr>
          <p:cNvPr id="127010" name="Group 34"/>
          <p:cNvGrpSpPr>
            <a:grpSpLocks/>
          </p:cNvGrpSpPr>
          <p:nvPr/>
        </p:nvGrpSpPr>
        <p:grpSpPr bwMode="auto">
          <a:xfrm>
            <a:off x="5076825" y="3962400"/>
            <a:ext cx="3352800" cy="2271713"/>
            <a:chOff x="3120" y="2496"/>
            <a:chExt cx="2112" cy="1431"/>
          </a:xfrm>
        </p:grpSpPr>
        <p:sp>
          <p:nvSpPr>
            <p:cNvPr id="126979" name="Line 3"/>
            <p:cNvSpPr>
              <a:spLocks noChangeShapeType="1"/>
            </p:cNvSpPr>
            <p:nvPr/>
          </p:nvSpPr>
          <p:spPr bwMode="auto">
            <a:xfrm>
              <a:off x="4896" y="3072"/>
              <a:ext cx="192" cy="240"/>
            </a:xfrm>
            <a:prstGeom prst="line">
              <a:avLst/>
            </a:prstGeom>
            <a:noFill/>
            <a:ln w="38100">
              <a:solidFill>
                <a:srgbClr val="009900"/>
              </a:solidFill>
              <a:round/>
              <a:headEnd/>
              <a:tailEnd/>
            </a:ln>
            <a:effectLst/>
          </p:spPr>
          <p:txBody>
            <a:bodyPr wrap="none" anchor="ctr"/>
            <a:lstStyle/>
            <a:p>
              <a:endParaRPr lang="zh-CN" altLang="en-US"/>
            </a:p>
          </p:txBody>
        </p:sp>
        <p:sp>
          <p:nvSpPr>
            <p:cNvPr id="126980" name="Line 4"/>
            <p:cNvSpPr>
              <a:spLocks noChangeShapeType="1"/>
            </p:cNvSpPr>
            <p:nvPr/>
          </p:nvSpPr>
          <p:spPr bwMode="auto">
            <a:xfrm flipH="1">
              <a:off x="4608" y="3024"/>
              <a:ext cx="240" cy="288"/>
            </a:xfrm>
            <a:prstGeom prst="line">
              <a:avLst/>
            </a:prstGeom>
            <a:noFill/>
            <a:ln w="38100">
              <a:solidFill>
                <a:srgbClr val="009900"/>
              </a:solidFill>
              <a:round/>
              <a:headEnd/>
              <a:tailEnd/>
            </a:ln>
            <a:effectLst/>
          </p:spPr>
          <p:txBody>
            <a:bodyPr wrap="none" anchor="ctr"/>
            <a:lstStyle/>
            <a:p>
              <a:endParaRPr lang="zh-CN" altLang="en-US"/>
            </a:p>
          </p:txBody>
        </p:sp>
        <p:sp>
          <p:nvSpPr>
            <p:cNvPr id="126981" name="Line 5"/>
            <p:cNvSpPr>
              <a:spLocks noChangeShapeType="1"/>
            </p:cNvSpPr>
            <p:nvPr/>
          </p:nvSpPr>
          <p:spPr bwMode="auto">
            <a:xfrm>
              <a:off x="3744" y="3024"/>
              <a:ext cx="192" cy="288"/>
            </a:xfrm>
            <a:prstGeom prst="line">
              <a:avLst/>
            </a:prstGeom>
            <a:noFill/>
            <a:ln w="38100">
              <a:solidFill>
                <a:srgbClr val="009900"/>
              </a:solidFill>
              <a:round/>
              <a:headEnd/>
              <a:tailEnd/>
            </a:ln>
            <a:effectLst/>
          </p:spPr>
          <p:txBody>
            <a:bodyPr wrap="none" anchor="ctr"/>
            <a:lstStyle/>
            <a:p>
              <a:endParaRPr lang="zh-CN" altLang="en-US"/>
            </a:p>
          </p:txBody>
        </p:sp>
        <p:sp>
          <p:nvSpPr>
            <p:cNvPr id="126982" name="Line 6"/>
            <p:cNvSpPr>
              <a:spLocks noChangeShapeType="1"/>
            </p:cNvSpPr>
            <p:nvPr/>
          </p:nvSpPr>
          <p:spPr bwMode="auto">
            <a:xfrm flipH="1">
              <a:off x="3408" y="3072"/>
              <a:ext cx="240" cy="288"/>
            </a:xfrm>
            <a:prstGeom prst="line">
              <a:avLst/>
            </a:prstGeom>
            <a:noFill/>
            <a:ln w="38100">
              <a:solidFill>
                <a:srgbClr val="009900"/>
              </a:solidFill>
              <a:round/>
              <a:headEnd/>
              <a:tailEnd/>
            </a:ln>
            <a:effectLst/>
          </p:spPr>
          <p:txBody>
            <a:bodyPr wrap="none" anchor="ctr"/>
            <a:lstStyle/>
            <a:p>
              <a:endParaRPr lang="zh-CN" altLang="en-US"/>
            </a:p>
          </p:txBody>
        </p:sp>
        <p:sp>
          <p:nvSpPr>
            <p:cNvPr id="126983" name="Line 7"/>
            <p:cNvSpPr>
              <a:spLocks noChangeShapeType="1"/>
            </p:cNvSpPr>
            <p:nvPr/>
          </p:nvSpPr>
          <p:spPr bwMode="auto">
            <a:xfrm>
              <a:off x="4368" y="2688"/>
              <a:ext cx="480" cy="288"/>
            </a:xfrm>
            <a:prstGeom prst="line">
              <a:avLst/>
            </a:prstGeom>
            <a:noFill/>
            <a:ln w="38100">
              <a:solidFill>
                <a:srgbClr val="009900"/>
              </a:solidFill>
              <a:round/>
              <a:headEnd/>
              <a:tailEnd/>
            </a:ln>
            <a:effectLst/>
          </p:spPr>
          <p:txBody>
            <a:bodyPr wrap="none" anchor="ctr"/>
            <a:lstStyle/>
            <a:p>
              <a:endParaRPr lang="zh-CN" altLang="en-US"/>
            </a:p>
          </p:txBody>
        </p:sp>
        <p:sp>
          <p:nvSpPr>
            <p:cNvPr id="126984" name="Line 8"/>
            <p:cNvSpPr>
              <a:spLocks noChangeShapeType="1"/>
            </p:cNvSpPr>
            <p:nvPr/>
          </p:nvSpPr>
          <p:spPr bwMode="auto">
            <a:xfrm flipH="1">
              <a:off x="3744" y="2688"/>
              <a:ext cx="480" cy="288"/>
            </a:xfrm>
            <a:prstGeom prst="line">
              <a:avLst/>
            </a:prstGeom>
            <a:noFill/>
            <a:ln w="38100">
              <a:solidFill>
                <a:srgbClr val="009900"/>
              </a:solidFill>
              <a:round/>
              <a:headEnd/>
              <a:tailEnd/>
            </a:ln>
            <a:effectLst/>
          </p:spPr>
          <p:txBody>
            <a:bodyPr wrap="none" anchor="ctr"/>
            <a:lstStyle/>
            <a:p>
              <a:endParaRPr lang="zh-CN" altLang="en-US"/>
            </a:p>
          </p:txBody>
        </p:sp>
        <p:sp>
          <p:nvSpPr>
            <p:cNvPr id="126985" name="Oval 9"/>
            <p:cNvSpPr>
              <a:spLocks noChangeArrowheads="1"/>
            </p:cNvSpPr>
            <p:nvPr/>
          </p:nvSpPr>
          <p:spPr bwMode="auto">
            <a:xfrm>
              <a:off x="4176" y="2544"/>
              <a:ext cx="240" cy="24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6986" name="Line 10"/>
            <p:cNvSpPr>
              <a:spLocks noChangeShapeType="1"/>
            </p:cNvSpPr>
            <p:nvPr/>
          </p:nvSpPr>
          <p:spPr bwMode="auto">
            <a:xfrm flipH="1">
              <a:off x="3792" y="3408"/>
              <a:ext cx="144" cy="336"/>
            </a:xfrm>
            <a:prstGeom prst="line">
              <a:avLst/>
            </a:prstGeom>
            <a:noFill/>
            <a:ln w="38100">
              <a:solidFill>
                <a:srgbClr val="009900"/>
              </a:solidFill>
              <a:round/>
              <a:headEnd/>
              <a:tailEnd/>
            </a:ln>
            <a:effectLst/>
          </p:spPr>
          <p:txBody>
            <a:bodyPr wrap="none" anchor="ctr"/>
            <a:lstStyle/>
            <a:p>
              <a:endParaRPr lang="zh-CN" altLang="en-US"/>
            </a:p>
          </p:txBody>
        </p:sp>
        <p:sp>
          <p:nvSpPr>
            <p:cNvPr id="126987" name="Line 11"/>
            <p:cNvSpPr>
              <a:spLocks noChangeShapeType="1"/>
            </p:cNvSpPr>
            <p:nvPr/>
          </p:nvSpPr>
          <p:spPr bwMode="auto">
            <a:xfrm>
              <a:off x="3456" y="3456"/>
              <a:ext cx="96" cy="288"/>
            </a:xfrm>
            <a:prstGeom prst="line">
              <a:avLst/>
            </a:prstGeom>
            <a:noFill/>
            <a:ln w="38100">
              <a:solidFill>
                <a:srgbClr val="009900"/>
              </a:solidFill>
              <a:round/>
              <a:headEnd/>
              <a:tailEnd/>
            </a:ln>
            <a:effectLst/>
          </p:spPr>
          <p:txBody>
            <a:bodyPr wrap="none" anchor="ctr"/>
            <a:lstStyle/>
            <a:p>
              <a:endParaRPr lang="zh-CN" altLang="en-US"/>
            </a:p>
          </p:txBody>
        </p:sp>
        <p:sp>
          <p:nvSpPr>
            <p:cNvPr id="126988" name="Line 12"/>
            <p:cNvSpPr>
              <a:spLocks noChangeShapeType="1"/>
            </p:cNvSpPr>
            <p:nvPr/>
          </p:nvSpPr>
          <p:spPr bwMode="auto">
            <a:xfrm flipH="1">
              <a:off x="3243" y="3408"/>
              <a:ext cx="165" cy="288"/>
            </a:xfrm>
            <a:prstGeom prst="line">
              <a:avLst/>
            </a:prstGeom>
            <a:noFill/>
            <a:ln w="38100">
              <a:solidFill>
                <a:srgbClr val="009900"/>
              </a:solidFill>
              <a:round/>
              <a:headEnd/>
              <a:tailEnd/>
            </a:ln>
            <a:effectLst/>
          </p:spPr>
          <p:txBody>
            <a:bodyPr wrap="none" anchor="ctr"/>
            <a:lstStyle/>
            <a:p>
              <a:endParaRPr lang="zh-CN" altLang="en-US"/>
            </a:p>
          </p:txBody>
        </p:sp>
        <p:sp>
          <p:nvSpPr>
            <p:cNvPr id="126989" name="Oval 13"/>
            <p:cNvSpPr>
              <a:spLocks noChangeArrowheads="1"/>
            </p:cNvSpPr>
            <p:nvPr/>
          </p:nvSpPr>
          <p:spPr bwMode="auto">
            <a:xfrm>
              <a:off x="3120" y="3648"/>
              <a:ext cx="240" cy="24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6990" name="Oval 14"/>
            <p:cNvSpPr>
              <a:spLocks noChangeArrowheads="1"/>
            </p:cNvSpPr>
            <p:nvPr/>
          </p:nvSpPr>
          <p:spPr bwMode="auto">
            <a:xfrm>
              <a:off x="3408" y="3648"/>
              <a:ext cx="240" cy="24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6991" name="Oval 15"/>
            <p:cNvSpPr>
              <a:spLocks noChangeArrowheads="1"/>
            </p:cNvSpPr>
            <p:nvPr/>
          </p:nvSpPr>
          <p:spPr bwMode="auto">
            <a:xfrm>
              <a:off x="3696" y="3648"/>
              <a:ext cx="240" cy="24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6992" name="Oval 16"/>
            <p:cNvSpPr>
              <a:spLocks noChangeArrowheads="1"/>
            </p:cNvSpPr>
            <p:nvPr/>
          </p:nvSpPr>
          <p:spPr bwMode="auto">
            <a:xfrm>
              <a:off x="3312" y="3264"/>
              <a:ext cx="240" cy="24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6993" name="Oval 17"/>
            <p:cNvSpPr>
              <a:spLocks noChangeArrowheads="1"/>
            </p:cNvSpPr>
            <p:nvPr/>
          </p:nvSpPr>
          <p:spPr bwMode="auto">
            <a:xfrm>
              <a:off x="3840" y="3264"/>
              <a:ext cx="240" cy="24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6994" name="Oval 18"/>
            <p:cNvSpPr>
              <a:spLocks noChangeArrowheads="1"/>
            </p:cNvSpPr>
            <p:nvPr/>
          </p:nvSpPr>
          <p:spPr bwMode="auto">
            <a:xfrm>
              <a:off x="4464" y="3264"/>
              <a:ext cx="240" cy="24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6995" name="Oval 19"/>
            <p:cNvSpPr>
              <a:spLocks noChangeArrowheads="1"/>
            </p:cNvSpPr>
            <p:nvPr/>
          </p:nvSpPr>
          <p:spPr bwMode="auto">
            <a:xfrm>
              <a:off x="4992" y="3264"/>
              <a:ext cx="240" cy="24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6996" name="Oval 20"/>
            <p:cNvSpPr>
              <a:spLocks noChangeArrowheads="1"/>
            </p:cNvSpPr>
            <p:nvPr/>
          </p:nvSpPr>
          <p:spPr bwMode="auto">
            <a:xfrm>
              <a:off x="3600" y="2880"/>
              <a:ext cx="240" cy="24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6997" name="Oval 21"/>
            <p:cNvSpPr>
              <a:spLocks noChangeArrowheads="1"/>
            </p:cNvSpPr>
            <p:nvPr/>
          </p:nvSpPr>
          <p:spPr bwMode="auto">
            <a:xfrm>
              <a:off x="4752" y="2880"/>
              <a:ext cx="240" cy="24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6998" name="Text Box 22"/>
            <p:cNvSpPr txBox="1">
              <a:spLocks noChangeArrowheads="1"/>
            </p:cNvSpPr>
            <p:nvPr/>
          </p:nvSpPr>
          <p:spPr bwMode="auto">
            <a:xfrm>
              <a:off x="4176" y="2496"/>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1</a:t>
              </a:r>
              <a:endParaRPr kumimoji="1" lang="en-US" altLang="zh-CN" sz="2400">
                <a:latin typeface="Times New Roman" pitchFamily="18" charset="0"/>
              </a:endParaRPr>
            </a:p>
          </p:txBody>
        </p:sp>
        <p:sp>
          <p:nvSpPr>
            <p:cNvPr id="126999" name="Text Box 23"/>
            <p:cNvSpPr txBox="1">
              <a:spLocks noChangeArrowheads="1"/>
            </p:cNvSpPr>
            <p:nvPr/>
          </p:nvSpPr>
          <p:spPr bwMode="auto">
            <a:xfrm>
              <a:off x="3600" y="2832"/>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2</a:t>
              </a:r>
              <a:endParaRPr kumimoji="1" lang="en-US" altLang="zh-CN" sz="2400">
                <a:latin typeface="Times New Roman" pitchFamily="18" charset="0"/>
              </a:endParaRPr>
            </a:p>
          </p:txBody>
        </p:sp>
        <p:sp>
          <p:nvSpPr>
            <p:cNvPr id="127000" name="Text Box 24"/>
            <p:cNvSpPr txBox="1">
              <a:spLocks noChangeArrowheads="1"/>
            </p:cNvSpPr>
            <p:nvPr/>
          </p:nvSpPr>
          <p:spPr bwMode="auto">
            <a:xfrm>
              <a:off x="4752" y="2832"/>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3</a:t>
              </a:r>
              <a:endParaRPr kumimoji="1" lang="en-US" altLang="zh-CN" sz="2400">
                <a:latin typeface="Times New Roman" pitchFamily="18" charset="0"/>
              </a:endParaRPr>
            </a:p>
          </p:txBody>
        </p:sp>
        <p:sp>
          <p:nvSpPr>
            <p:cNvPr id="127001" name="Text Box 25"/>
            <p:cNvSpPr txBox="1">
              <a:spLocks noChangeArrowheads="1"/>
            </p:cNvSpPr>
            <p:nvPr/>
          </p:nvSpPr>
          <p:spPr bwMode="auto">
            <a:xfrm>
              <a:off x="3312" y="3216"/>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4</a:t>
              </a:r>
              <a:endParaRPr kumimoji="1" lang="en-US" altLang="zh-CN" sz="2400">
                <a:latin typeface="Times New Roman" pitchFamily="18" charset="0"/>
              </a:endParaRPr>
            </a:p>
          </p:txBody>
        </p:sp>
        <p:sp>
          <p:nvSpPr>
            <p:cNvPr id="127002" name="Text Box 26"/>
            <p:cNvSpPr txBox="1">
              <a:spLocks noChangeArrowheads="1"/>
            </p:cNvSpPr>
            <p:nvPr/>
          </p:nvSpPr>
          <p:spPr bwMode="auto">
            <a:xfrm>
              <a:off x="3120" y="3600"/>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8</a:t>
              </a:r>
              <a:endParaRPr kumimoji="1" lang="en-US" altLang="zh-CN" sz="2400">
                <a:latin typeface="Times New Roman" pitchFamily="18" charset="0"/>
              </a:endParaRPr>
            </a:p>
          </p:txBody>
        </p:sp>
        <p:sp>
          <p:nvSpPr>
            <p:cNvPr id="127003" name="Text Box 27"/>
            <p:cNvSpPr txBox="1">
              <a:spLocks noChangeArrowheads="1"/>
            </p:cNvSpPr>
            <p:nvPr/>
          </p:nvSpPr>
          <p:spPr bwMode="auto">
            <a:xfrm>
              <a:off x="3840" y="3216"/>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5</a:t>
              </a:r>
              <a:endParaRPr kumimoji="1" lang="en-US" altLang="zh-CN" sz="2400">
                <a:latin typeface="Times New Roman" pitchFamily="18" charset="0"/>
              </a:endParaRPr>
            </a:p>
          </p:txBody>
        </p:sp>
        <p:sp>
          <p:nvSpPr>
            <p:cNvPr id="127004" name="Text Box 28"/>
            <p:cNvSpPr txBox="1">
              <a:spLocks noChangeArrowheads="1"/>
            </p:cNvSpPr>
            <p:nvPr/>
          </p:nvSpPr>
          <p:spPr bwMode="auto">
            <a:xfrm>
              <a:off x="4464" y="3216"/>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6</a:t>
              </a:r>
              <a:endParaRPr kumimoji="1" lang="en-US" altLang="zh-CN" sz="2400">
                <a:latin typeface="Times New Roman" pitchFamily="18" charset="0"/>
              </a:endParaRPr>
            </a:p>
          </p:txBody>
        </p:sp>
        <p:sp>
          <p:nvSpPr>
            <p:cNvPr id="127005" name="Text Box 29"/>
            <p:cNvSpPr txBox="1">
              <a:spLocks noChangeArrowheads="1"/>
            </p:cNvSpPr>
            <p:nvPr/>
          </p:nvSpPr>
          <p:spPr bwMode="auto">
            <a:xfrm>
              <a:off x="4992" y="3216"/>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7</a:t>
              </a:r>
              <a:endParaRPr kumimoji="1" lang="en-US" altLang="zh-CN" sz="2400">
                <a:latin typeface="Times New Roman" pitchFamily="18" charset="0"/>
              </a:endParaRPr>
            </a:p>
          </p:txBody>
        </p:sp>
        <p:sp>
          <p:nvSpPr>
            <p:cNvPr id="127006" name="Text Box 30"/>
            <p:cNvSpPr txBox="1">
              <a:spLocks noChangeArrowheads="1"/>
            </p:cNvSpPr>
            <p:nvPr/>
          </p:nvSpPr>
          <p:spPr bwMode="auto">
            <a:xfrm>
              <a:off x="3408" y="3600"/>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9</a:t>
              </a:r>
              <a:endParaRPr kumimoji="1" lang="en-US" altLang="zh-CN" sz="2400">
                <a:latin typeface="Times New Roman" pitchFamily="18" charset="0"/>
              </a:endParaRPr>
            </a:p>
          </p:txBody>
        </p:sp>
        <p:sp>
          <p:nvSpPr>
            <p:cNvPr id="127007" name="Text Box 31"/>
            <p:cNvSpPr txBox="1">
              <a:spLocks noChangeArrowheads="1"/>
            </p:cNvSpPr>
            <p:nvPr/>
          </p:nvSpPr>
          <p:spPr bwMode="auto">
            <a:xfrm>
              <a:off x="3656" y="3619"/>
              <a:ext cx="308" cy="288"/>
            </a:xfrm>
            <a:prstGeom prst="rect">
              <a:avLst/>
            </a:prstGeom>
            <a:noFill/>
            <a:ln w="38100">
              <a:noFill/>
              <a:miter lim="800000"/>
              <a:headEnd/>
              <a:tailEnd/>
            </a:ln>
            <a:effectLst/>
          </p:spPr>
          <p:txBody>
            <a:bodyPr wrap="none" anchor="ctr">
              <a:spAutoFit/>
            </a:bodyPr>
            <a:lstStyle/>
            <a:p>
              <a:pPr algn="ctr"/>
              <a:r>
                <a:rPr kumimoji="1" lang="en-US" altLang="zh-CN" sz="2400" b="1">
                  <a:latin typeface="Times New Roman" pitchFamily="18" charset="0"/>
                </a:rPr>
                <a:t>10</a:t>
              </a:r>
              <a:endParaRPr kumimoji="1" lang="en-US" altLang="zh-CN" sz="2400">
                <a:latin typeface="Times New Roman" pitchFamily="18" charset="0"/>
              </a:endParaRPr>
            </a:p>
          </p:txBody>
        </p:sp>
      </p:gr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灯片编号占位符 2"/>
          <p:cNvSpPr>
            <a:spLocks noGrp="1"/>
          </p:cNvSpPr>
          <p:nvPr>
            <p:ph type="sldNum" sz="quarter" idx="12"/>
          </p:nvPr>
        </p:nvSpPr>
        <p:spPr/>
        <p:txBody>
          <a:bodyPr/>
          <a:lstStyle/>
          <a:p>
            <a:fld id="{E365C736-7F6A-4591-A877-3D58522FFED3}" type="slidenum">
              <a:rPr lang="en-US" altLang="zh-CN"/>
              <a:pPr/>
              <a:t>14</a:t>
            </a:fld>
            <a:endParaRPr lang="en-US" altLang="zh-CN"/>
          </a:p>
        </p:txBody>
      </p:sp>
      <p:sp>
        <p:nvSpPr>
          <p:cNvPr id="131075" name="Text Box 3"/>
          <p:cNvSpPr txBox="1">
            <a:spLocks noChangeArrowheads="1"/>
          </p:cNvSpPr>
          <p:nvPr/>
        </p:nvSpPr>
        <p:spPr bwMode="auto">
          <a:xfrm>
            <a:off x="1146175" y="4270412"/>
            <a:ext cx="6629400" cy="1066800"/>
          </a:xfrm>
          <a:prstGeom prst="rect">
            <a:avLst/>
          </a:prstGeom>
          <a:noFill/>
          <a:ln w="9525">
            <a:noFill/>
            <a:miter lim="800000"/>
            <a:headEnd/>
            <a:tailEnd/>
          </a:ln>
          <a:effectLst/>
        </p:spPr>
        <p:txBody>
          <a:bodyPr>
            <a:spAutoFit/>
          </a:bodyPr>
          <a:lstStyle/>
          <a:p>
            <a:r>
              <a:rPr kumimoji="1" lang="zh-CN" altLang="en-US" sz="3200">
                <a:latin typeface="隶书" pitchFamily="49" charset="-122"/>
                <a:ea typeface="隶书" pitchFamily="49" charset="-122"/>
              </a:rPr>
              <a:t>完全二叉树           一般二叉树</a:t>
            </a:r>
          </a:p>
          <a:p>
            <a:r>
              <a:rPr kumimoji="1" lang="zh-CN" altLang="en-US" sz="3200">
                <a:latin typeface="隶书" pitchFamily="49" charset="-122"/>
                <a:ea typeface="隶书" pitchFamily="49" charset="-122"/>
              </a:rPr>
              <a:t>的顺序表示           的顺序表示</a:t>
            </a:r>
            <a:endParaRPr kumimoji="1" lang="zh-CN" altLang="en-US" sz="3200">
              <a:latin typeface="仿宋_GB2312" pitchFamily="49" charset="-122"/>
              <a:ea typeface="仿宋_GB2312" pitchFamily="49" charset="-122"/>
            </a:endParaRPr>
          </a:p>
        </p:txBody>
      </p:sp>
      <p:sp>
        <p:nvSpPr>
          <p:cNvPr id="131076" name="Rectangle 4"/>
          <p:cNvSpPr>
            <a:spLocks noChangeArrowheads="1"/>
          </p:cNvSpPr>
          <p:nvPr/>
        </p:nvSpPr>
        <p:spPr bwMode="auto">
          <a:xfrm>
            <a:off x="2267744" y="142528"/>
            <a:ext cx="4572000" cy="838200"/>
          </a:xfrm>
          <a:prstGeom prst="rect">
            <a:avLst/>
          </a:prstGeom>
          <a:noFill/>
          <a:ln w="9525">
            <a:noFill/>
            <a:miter lim="800000"/>
            <a:headEnd/>
            <a:tailEnd/>
          </a:ln>
          <a:effectLst/>
        </p:spPr>
        <p:txBody>
          <a:bodyPr/>
          <a:lstStyle/>
          <a:p>
            <a:pPr marL="342900" indent="-342900">
              <a:spcBef>
                <a:spcPct val="50000"/>
              </a:spcBef>
            </a:pPr>
            <a:r>
              <a:rPr kumimoji="1" lang="zh-CN" altLang="en-US" dirty="0">
                <a:latin typeface="Times New Roman" pitchFamily="18" charset="0"/>
                <a:ea typeface="华文新魏" pitchFamily="2" charset="-122"/>
              </a:rPr>
              <a:t>二叉树的顺序表示</a:t>
            </a:r>
          </a:p>
        </p:txBody>
      </p:sp>
      <p:grpSp>
        <p:nvGrpSpPr>
          <p:cNvPr id="131189" name="Group 117"/>
          <p:cNvGrpSpPr>
            <a:grpSpLocks/>
          </p:cNvGrpSpPr>
          <p:nvPr/>
        </p:nvGrpSpPr>
        <p:grpSpPr bwMode="auto">
          <a:xfrm>
            <a:off x="527050" y="1033499"/>
            <a:ext cx="8083550" cy="3271838"/>
            <a:chOff x="332" y="1017"/>
            <a:chExt cx="5092" cy="2061"/>
          </a:xfrm>
        </p:grpSpPr>
        <p:sp>
          <p:nvSpPr>
            <p:cNvPr id="131074" name="Line 2"/>
            <p:cNvSpPr>
              <a:spLocks noChangeShapeType="1"/>
            </p:cNvSpPr>
            <p:nvPr/>
          </p:nvSpPr>
          <p:spPr bwMode="auto">
            <a:xfrm>
              <a:off x="3552" y="1632"/>
              <a:ext cx="144" cy="240"/>
            </a:xfrm>
            <a:prstGeom prst="line">
              <a:avLst/>
            </a:prstGeom>
            <a:noFill/>
            <a:ln w="38100" cap="rnd">
              <a:solidFill>
                <a:schemeClr val="bg2"/>
              </a:solidFill>
              <a:prstDash val="sysDot"/>
              <a:round/>
              <a:headEnd/>
              <a:tailEnd/>
            </a:ln>
            <a:effectLst/>
          </p:spPr>
          <p:txBody>
            <a:bodyPr wrap="none" anchor="ctr"/>
            <a:lstStyle/>
            <a:p>
              <a:endParaRPr lang="zh-CN" altLang="en-US"/>
            </a:p>
          </p:txBody>
        </p:sp>
        <p:sp>
          <p:nvSpPr>
            <p:cNvPr id="131077" name="Line 5"/>
            <p:cNvSpPr>
              <a:spLocks noChangeShapeType="1"/>
            </p:cNvSpPr>
            <p:nvPr/>
          </p:nvSpPr>
          <p:spPr bwMode="auto">
            <a:xfrm>
              <a:off x="2280" y="1611"/>
              <a:ext cx="192" cy="240"/>
            </a:xfrm>
            <a:prstGeom prst="line">
              <a:avLst/>
            </a:prstGeom>
            <a:noFill/>
            <a:ln w="38100">
              <a:solidFill>
                <a:srgbClr val="009900"/>
              </a:solidFill>
              <a:round/>
              <a:headEnd/>
              <a:tailEnd/>
            </a:ln>
            <a:effectLst/>
          </p:spPr>
          <p:txBody>
            <a:bodyPr wrap="none" anchor="ctr"/>
            <a:lstStyle/>
            <a:p>
              <a:endParaRPr lang="zh-CN" altLang="en-US"/>
            </a:p>
          </p:txBody>
        </p:sp>
        <p:sp>
          <p:nvSpPr>
            <p:cNvPr id="131078" name="Line 6"/>
            <p:cNvSpPr>
              <a:spLocks noChangeShapeType="1"/>
            </p:cNvSpPr>
            <p:nvPr/>
          </p:nvSpPr>
          <p:spPr bwMode="auto">
            <a:xfrm flipH="1">
              <a:off x="1992" y="1584"/>
              <a:ext cx="223" cy="267"/>
            </a:xfrm>
            <a:prstGeom prst="line">
              <a:avLst/>
            </a:prstGeom>
            <a:noFill/>
            <a:ln w="38100">
              <a:solidFill>
                <a:srgbClr val="009900"/>
              </a:solidFill>
              <a:round/>
              <a:headEnd/>
              <a:tailEnd/>
            </a:ln>
            <a:effectLst/>
          </p:spPr>
          <p:txBody>
            <a:bodyPr wrap="none" anchor="ctr"/>
            <a:lstStyle/>
            <a:p>
              <a:endParaRPr lang="zh-CN" altLang="en-US"/>
            </a:p>
          </p:txBody>
        </p:sp>
        <p:sp>
          <p:nvSpPr>
            <p:cNvPr id="131079" name="Line 7"/>
            <p:cNvSpPr>
              <a:spLocks noChangeShapeType="1"/>
            </p:cNvSpPr>
            <p:nvPr/>
          </p:nvSpPr>
          <p:spPr bwMode="auto">
            <a:xfrm>
              <a:off x="1128" y="1563"/>
              <a:ext cx="216" cy="261"/>
            </a:xfrm>
            <a:prstGeom prst="line">
              <a:avLst/>
            </a:prstGeom>
            <a:noFill/>
            <a:ln w="38100">
              <a:solidFill>
                <a:srgbClr val="009900"/>
              </a:solidFill>
              <a:round/>
              <a:headEnd/>
              <a:tailEnd/>
            </a:ln>
            <a:effectLst/>
          </p:spPr>
          <p:txBody>
            <a:bodyPr wrap="none" anchor="ctr"/>
            <a:lstStyle/>
            <a:p>
              <a:endParaRPr lang="zh-CN" altLang="en-US"/>
            </a:p>
          </p:txBody>
        </p:sp>
        <p:sp>
          <p:nvSpPr>
            <p:cNvPr id="131080" name="Line 8"/>
            <p:cNvSpPr>
              <a:spLocks noChangeShapeType="1"/>
            </p:cNvSpPr>
            <p:nvPr/>
          </p:nvSpPr>
          <p:spPr bwMode="auto">
            <a:xfrm flipH="1">
              <a:off x="792" y="1611"/>
              <a:ext cx="240" cy="288"/>
            </a:xfrm>
            <a:prstGeom prst="line">
              <a:avLst/>
            </a:prstGeom>
            <a:noFill/>
            <a:ln w="38100">
              <a:solidFill>
                <a:srgbClr val="009900"/>
              </a:solidFill>
              <a:round/>
              <a:headEnd/>
              <a:tailEnd/>
            </a:ln>
            <a:effectLst/>
          </p:spPr>
          <p:txBody>
            <a:bodyPr wrap="none" anchor="ctr"/>
            <a:lstStyle/>
            <a:p>
              <a:endParaRPr lang="zh-CN" altLang="en-US"/>
            </a:p>
          </p:txBody>
        </p:sp>
        <p:sp>
          <p:nvSpPr>
            <p:cNvPr id="131081" name="Line 9"/>
            <p:cNvSpPr>
              <a:spLocks noChangeShapeType="1"/>
            </p:cNvSpPr>
            <p:nvPr/>
          </p:nvSpPr>
          <p:spPr bwMode="auto">
            <a:xfrm>
              <a:off x="1752" y="1227"/>
              <a:ext cx="456" cy="274"/>
            </a:xfrm>
            <a:prstGeom prst="line">
              <a:avLst/>
            </a:prstGeom>
            <a:noFill/>
            <a:ln w="38100">
              <a:solidFill>
                <a:srgbClr val="009900"/>
              </a:solidFill>
              <a:round/>
              <a:headEnd/>
              <a:tailEnd/>
            </a:ln>
            <a:effectLst/>
          </p:spPr>
          <p:txBody>
            <a:bodyPr wrap="none" anchor="ctr"/>
            <a:lstStyle/>
            <a:p>
              <a:endParaRPr lang="zh-CN" altLang="en-US"/>
            </a:p>
          </p:txBody>
        </p:sp>
        <p:sp>
          <p:nvSpPr>
            <p:cNvPr id="131082" name="Line 10"/>
            <p:cNvSpPr>
              <a:spLocks noChangeShapeType="1"/>
            </p:cNvSpPr>
            <p:nvPr/>
          </p:nvSpPr>
          <p:spPr bwMode="auto">
            <a:xfrm flipH="1">
              <a:off x="1128" y="1227"/>
              <a:ext cx="480" cy="288"/>
            </a:xfrm>
            <a:prstGeom prst="line">
              <a:avLst/>
            </a:prstGeom>
            <a:noFill/>
            <a:ln w="38100">
              <a:solidFill>
                <a:srgbClr val="009900"/>
              </a:solidFill>
              <a:round/>
              <a:headEnd/>
              <a:tailEnd/>
            </a:ln>
            <a:effectLst/>
          </p:spPr>
          <p:txBody>
            <a:bodyPr wrap="none" anchor="ctr"/>
            <a:lstStyle/>
            <a:p>
              <a:endParaRPr lang="zh-CN" altLang="en-US"/>
            </a:p>
          </p:txBody>
        </p:sp>
        <p:sp>
          <p:nvSpPr>
            <p:cNvPr id="131083" name="Oval 11"/>
            <p:cNvSpPr>
              <a:spLocks noChangeArrowheads="1"/>
            </p:cNvSpPr>
            <p:nvPr/>
          </p:nvSpPr>
          <p:spPr bwMode="auto">
            <a:xfrm>
              <a:off x="1536" y="1056"/>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1084" name="Line 12"/>
            <p:cNvSpPr>
              <a:spLocks noChangeShapeType="1"/>
            </p:cNvSpPr>
            <p:nvPr/>
          </p:nvSpPr>
          <p:spPr bwMode="auto">
            <a:xfrm flipH="1">
              <a:off x="1281" y="1947"/>
              <a:ext cx="111" cy="261"/>
            </a:xfrm>
            <a:prstGeom prst="line">
              <a:avLst/>
            </a:prstGeom>
            <a:noFill/>
            <a:ln w="38100">
              <a:solidFill>
                <a:srgbClr val="009900"/>
              </a:solidFill>
              <a:round/>
              <a:headEnd/>
              <a:tailEnd/>
            </a:ln>
            <a:effectLst/>
          </p:spPr>
          <p:txBody>
            <a:bodyPr wrap="none" anchor="ctr"/>
            <a:lstStyle/>
            <a:p>
              <a:endParaRPr lang="zh-CN" altLang="en-US"/>
            </a:p>
          </p:txBody>
        </p:sp>
        <p:sp>
          <p:nvSpPr>
            <p:cNvPr id="131085" name="Line 13"/>
            <p:cNvSpPr>
              <a:spLocks noChangeShapeType="1"/>
            </p:cNvSpPr>
            <p:nvPr/>
          </p:nvSpPr>
          <p:spPr bwMode="auto">
            <a:xfrm>
              <a:off x="840" y="1995"/>
              <a:ext cx="87" cy="261"/>
            </a:xfrm>
            <a:prstGeom prst="line">
              <a:avLst/>
            </a:prstGeom>
            <a:noFill/>
            <a:ln w="38100">
              <a:solidFill>
                <a:srgbClr val="009900"/>
              </a:solidFill>
              <a:round/>
              <a:headEnd/>
              <a:tailEnd/>
            </a:ln>
            <a:effectLst/>
          </p:spPr>
          <p:txBody>
            <a:bodyPr wrap="none" anchor="ctr"/>
            <a:lstStyle/>
            <a:p>
              <a:endParaRPr lang="zh-CN" altLang="en-US"/>
            </a:p>
          </p:txBody>
        </p:sp>
        <p:sp>
          <p:nvSpPr>
            <p:cNvPr id="131086" name="Line 14"/>
            <p:cNvSpPr>
              <a:spLocks noChangeShapeType="1"/>
            </p:cNvSpPr>
            <p:nvPr/>
          </p:nvSpPr>
          <p:spPr bwMode="auto">
            <a:xfrm flipH="1">
              <a:off x="627" y="1947"/>
              <a:ext cx="165" cy="288"/>
            </a:xfrm>
            <a:prstGeom prst="line">
              <a:avLst/>
            </a:prstGeom>
            <a:noFill/>
            <a:ln w="38100">
              <a:solidFill>
                <a:srgbClr val="009900"/>
              </a:solidFill>
              <a:round/>
              <a:headEnd/>
              <a:tailEnd/>
            </a:ln>
            <a:effectLst/>
          </p:spPr>
          <p:txBody>
            <a:bodyPr wrap="none" anchor="ctr"/>
            <a:lstStyle/>
            <a:p>
              <a:endParaRPr lang="zh-CN" altLang="en-US"/>
            </a:p>
          </p:txBody>
        </p:sp>
        <p:sp>
          <p:nvSpPr>
            <p:cNvPr id="131087" name="Text Box 15"/>
            <p:cNvSpPr txBox="1">
              <a:spLocks noChangeArrowheads="1"/>
            </p:cNvSpPr>
            <p:nvPr/>
          </p:nvSpPr>
          <p:spPr bwMode="auto">
            <a:xfrm>
              <a:off x="1563" y="1017"/>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1</a:t>
              </a:r>
              <a:endParaRPr kumimoji="1" lang="en-US" altLang="zh-CN" sz="2400">
                <a:latin typeface="Times New Roman" pitchFamily="18" charset="0"/>
              </a:endParaRPr>
            </a:p>
          </p:txBody>
        </p:sp>
        <p:sp>
          <p:nvSpPr>
            <p:cNvPr id="131088" name="Rectangle 16"/>
            <p:cNvSpPr>
              <a:spLocks noChangeArrowheads="1"/>
            </p:cNvSpPr>
            <p:nvPr/>
          </p:nvSpPr>
          <p:spPr bwMode="auto">
            <a:xfrm>
              <a:off x="336" y="2755"/>
              <a:ext cx="1977" cy="288"/>
            </a:xfrm>
            <a:prstGeom prst="rect">
              <a:avLst/>
            </a:prstGeom>
            <a:solidFill>
              <a:srgbClr val="FF7C80"/>
            </a:solidFill>
            <a:ln w="19050">
              <a:miter lim="800000"/>
              <a:headEnd/>
              <a:tailEnd/>
            </a:ln>
            <a:effectLst/>
            <a:scene3d>
              <a:camera prst="legacyObliqueTopRight"/>
              <a:lightRig rig="legacyFlat3" dir="b"/>
            </a:scene3d>
            <a:sp3d extrusionH="430200" prstMaterial="legacyMatte">
              <a:bevelT w="13500" h="13500" prst="angle"/>
              <a:bevelB w="13500" h="13500" prst="angle"/>
              <a:extrusionClr>
                <a:srgbClr val="FF7C80"/>
              </a:extrusionClr>
            </a:sp3d>
          </p:spPr>
          <p:txBody>
            <a:bodyPr wrap="none" anchor="ctr">
              <a:flatTx/>
            </a:bodyPr>
            <a:lstStyle/>
            <a:p>
              <a:endParaRPr lang="zh-CN" altLang="en-US"/>
            </a:p>
          </p:txBody>
        </p:sp>
        <p:sp>
          <p:nvSpPr>
            <p:cNvPr id="131089" name="Line 17"/>
            <p:cNvSpPr>
              <a:spLocks noChangeShapeType="1"/>
            </p:cNvSpPr>
            <p:nvPr/>
          </p:nvSpPr>
          <p:spPr bwMode="auto">
            <a:xfrm>
              <a:off x="528"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090" name="Text Box 18"/>
            <p:cNvSpPr txBox="1">
              <a:spLocks noChangeArrowheads="1"/>
            </p:cNvSpPr>
            <p:nvPr/>
          </p:nvSpPr>
          <p:spPr bwMode="auto">
            <a:xfrm>
              <a:off x="332" y="2707"/>
              <a:ext cx="2090" cy="365"/>
            </a:xfrm>
            <a:prstGeom prst="rect">
              <a:avLst/>
            </a:prstGeom>
            <a:noFill/>
            <a:ln w="38100">
              <a:noFill/>
              <a:miter lim="800000"/>
              <a:headEnd/>
              <a:tailEnd/>
            </a:ln>
            <a:effectLst/>
          </p:spPr>
          <p:txBody>
            <a:bodyPr wrap="none" anchor="ctr">
              <a:spAutoFit/>
            </a:bodyPr>
            <a:lstStyle/>
            <a:p>
              <a:r>
                <a:rPr kumimoji="1" lang="en-US" altLang="zh-CN" sz="3100" b="1">
                  <a:latin typeface="Times New Roman" pitchFamily="18" charset="0"/>
                </a:rPr>
                <a:t>1 2 3 4 5 6 7 8 9</a:t>
              </a:r>
              <a:r>
                <a:rPr kumimoji="1" lang="en-US" altLang="zh-CN" sz="2800" b="1">
                  <a:latin typeface="Times New Roman" pitchFamily="18" charset="0"/>
                </a:rPr>
                <a:t> </a:t>
              </a:r>
              <a:r>
                <a:rPr kumimoji="1" lang="en-US" altLang="zh-CN" sz="900" b="1">
                  <a:latin typeface="Times New Roman" pitchFamily="18" charset="0"/>
                </a:rPr>
                <a:t> </a:t>
              </a:r>
              <a:r>
                <a:rPr kumimoji="1" lang="en-US" altLang="zh-CN" sz="2800" b="1">
                  <a:latin typeface="Times New Roman" pitchFamily="18" charset="0"/>
                </a:rPr>
                <a:t>10</a:t>
              </a:r>
              <a:r>
                <a:rPr kumimoji="1" lang="en-US" altLang="zh-CN" sz="3200" b="1">
                  <a:latin typeface="Times New Roman" pitchFamily="18" charset="0"/>
                </a:rPr>
                <a:t> </a:t>
              </a:r>
              <a:endParaRPr kumimoji="1" lang="en-US" altLang="zh-CN" sz="2800">
                <a:latin typeface="Times New Roman" pitchFamily="18" charset="0"/>
              </a:endParaRPr>
            </a:p>
          </p:txBody>
        </p:sp>
        <p:sp>
          <p:nvSpPr>
            <p:cNvPr id="131091" name="Line 19"/>
            <p:cNvSpPr>
              <a:spLocks noChangeShapeType="1"/>
            </p:cNvSpPr>
            <p:nvPr/>
          </p:nvSpPr>
          <p:spPr bwMode="auto">
            <a:xfrm>
              <a:off x="720"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092" name="Line 20"/>
            <p:cNvSpPr>
              <a:spLocks noChangeShapeType="1"/>
            </p:cNvSpPr>
            <p:nvPr/>
          </p:nvSpPr>
          <p:spPr bwMode="auto">
            <a:xfrm>
              <a:off x="912"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093" name="Line 21"/>
            <p:cNvSpPr>
              <a:spLocks noChangeShapeType="1"/>
            </p:cNvSpPr>
            <p:nvPr/>
          </p:nvSpPr>
          <p:spPr bwMode="auto">
            <a:xfrm>
              <a:off x="1104"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094" name="Line 22"/>
            <p:cNvSpPr>
              <a:spLocks noChangeShapeType="1"/>
            </p:cNvSpPr>
            <p:nvPr/>
          </p:nvSpPr>
          <p:spPr bwMode="auto">
            <a:xfrm>
              <a:off x="1296"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095" name="Line 23"/>
            <p:cNvSpPr>
              <a:spLocks noChangeShapeType="1"/>
            </p:cNvSpPr>
            <p:nvPr/>
          </p:nvSpPr>
          <p:spPr bwMode="auto">
            <a:xfrm>
              <a:off x="1488"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096" name="Line 24"/>
            <p:cNvSpPr>
              <a:spLocks noChangeShapeType="1"/>
            </p:cNvSpPr>
            <p:nvPr/>
          </p:nvSpPr>
          <p:spPr bwMode="auto">
            <a:xfrm>
              <a:off x="1680"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097" name="Line 25"/>
            <p:cNvSpPr>
              <a:spLocks noChangeShapeType="1"/>
            </p:cNvSpPr>
            <p:nvPr/>
          </p:nvSpPr>
          <p:spPr bwMode="auto">
            <a:xfrm>
              <a:off x="1872"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098" name="Line 26"/>
            <p:cNvSpPr>
              <a:spLocks noChangeShapeType="1"/>
            </p:cNvSpPr>
            <p:nvPr/>
          </p:nvSpPr>
          <p:spPr bwMode="auto">
            <a:xfrm>
              <a:off x="2064"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099" name="Line 27"/>
            <p:cNvSpPr>
              <a:spLocks noChangeShapeType="1"/>
            </p:cNvSpPr>
            <p:nvPr/>
          </p:nvSpPr>
          <p:spPr bwMode="auto">
            <a:xfrm flipV="1">
              <a:off x="528"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00" name="Line 28"/>
            <p:cNvSpPr>
              <a:spLocks noChangeShapeType="1"/>
            </p:cNvSpPr>
            <p:nvPr/>
          </p:nvSpPr>
          <p:spPr bwMode="auto">
            <a:xfrm flipV="1">
              <a:off x="720"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01" name="Line 29"/>
            <p:cNvSpPr>
              <a:spLocks noChangeShapeType="1"/>
            </p:cNvSpPr>
            <p:nvPr/>
          </p:nvSpPr>
          <p:spPr bwMode="auto">
            <a:xfrm flipV="1">
              <a:off x="912"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02" name="Line 30"/>
            <p:cNvSpPr>
              <a:spLocks noChangeShapeType="1"/>
            </p:cNvSpPr>
            <p:nvPr/>
          </p:nvSpPr>
          <p:spPr bwMode="auto">
            <a:xfrm flipV="1">
              <a:off x="1104"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03" name="Line 31"/>
            <p:cNvSpPr>
              <a:spLocks noChangeShapeType="1"/>
            </p:cNvSpPr>
            <p:nvPr/>
          </p:nvSpPr>
          <p:spPr bwMode="auto">
            <a:xfrm flipV="1">
              <a:off x="1296"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04" name="Line 32"/>
            <p:cNvSpPr>
              <a:spLocks noChangeShapeType="1"/>
            </p:cNvSpPr>
            <p:nvPr/>
          </p:nvSpPr>
          <p:spPr bwMode="auto">
            <a:xfrm flipV="1">
              <a:off x="1488"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05" name="Line 33"/>
            <p:cNvSpPr>
              <a:spLocks noChangeShapeType="1"/>
            </p:cNvSpPr>
            <p:nvPr/>
          </p:nvSpPr>
          <p:spPr bwMode="auto">
            <a:xfrm flipV="1">
              <a:off x="1680"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06" name="Line 34"/>
            <p:cNvSpPr>
              <a:spLocks noChangeShapeType="1"/>
            </p:cNvSpPr>
            <p:nvPr/>
          </p:nvSpPr>
          <p:spPr bwMode="auto">
            <a:xfrm flipV="1">
              <a:off x="1872"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07" name="Line 35"/>
            <p:cNvSpPr>
              <a:spLocks noChangeShapeType="1"/>
            </p:cNvSpPr>
            <p:nvPr/>
          </p:nvSpPr>
          <p:spPr bwMode="auto">
            <a:xfrm flipV="1">
              <a:off x="2064"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08" name="Line 36"/>
            <p:cNvSpPr>
              <a:spLocks noChangeShapeType="1"/>
            </p:cNvSpPr>
            <p:nvPr/>
          </p:nvSpPr>
          <p:spPr bwMode="auto">
            <a:xfrm>
              <a:off x="4656" y="1632"/>
              <a:ext cx="192" cy="240"/>
            </a:xfrm>
            <a:prstGeom prst="line">
              <a:avLst/>
            </a:prstGeom>
            <a:noFill/>
            <a:ln w="38100">
              <a:solidFill>
                <a:srgbClr val="009900"/>
              </a:solidFill>
              <a:round/>
              <a:headEnd/>
              <a:tailEnd/>
            </a:ln>
            <a:effectLst/>
          </p:spPr>
          <p:txBody>
            <a:bodyPr wrap="none" anchor="ctr"/>
            <a:lstStyle/>
            <a:p>
              <a:endParaRPr lang="zh-CN" altLang="en-US"/>
            </a:p>
          </p:txBody>
        </p:sp>
        <p:sp>
          <p:nvSpPr>
            <p:cNvPr id="131109" name="Line 37"/>
            <p:cNvSpPr>
              <a:spLocks noChangeShapeType="1"/>
            </p:cNvSpPr>
            <p:nvPr/>
          </p:nvSpPr>
          <p:spPr bwMode="auto">
            <a:xfrm flipH="1">
              <a:off x="4368" y="1605"/>
              <a:ext cx="223" cy="267"/>
            </a:xfrm>
            <a:prstGeom prst="line">
              <a:avLst/>
            </a:prstGeom>
            <a:noFill/>
            <a:ln w="38100">
              <a:solidFill>
                <a:srgbClr val="009900"/>
              </a:solidFill>
              <a:round/>
              <a:headEnd/>
              <a:tailEnd/>
            </a:ln>
            <a:effectLst/>
          </p:spPr>
          <p:txBody>
            <a:bodyPr wrap="none" anchor="ctr"/>
            <a:lstStyle/>
            <a:p>
              <a:endParaRPr lang="zh-CN" altLang="en-US"/>
            </a:p>
          </p:txBody>
        </p:sp>
        <p:sp>
          <p:nvSpPr>
            <p:cNvPr id="131110" name="Line 38"/>
            <p:cNvSpPr>
              <a:spLocks noChangeShapeType="1"/>
            </p:cNvSpPr>
            <p:nvPr/>
          </p:nvSpPr>
          <p:spPr bwMode="auto">
            <a:xfrm flipH="1">
              <a:off x="2928" y="1968"/>
              <a:ext cx="192" cy="336"/>
            </a:xfrm>
            <a:prstGeom prst="line">
              <a:avLst/>
            </a:prstGeom>
            <a:noFill/>
            <a:ln w="38100">
              <a:solidFill>
                <a:srgbClr val="009900"/>
              </a:solidFill>
              <a:round/>
              <a:headEnd/>
              <a:tailEnd/>
            </a:ln>
            <a:effectLst/>
          </p:spPr>
          <p:txBody>
            <a:bodyPr wrap="none" anchor="ctr"/>
            <a:lstStyle/>
            <a:p>
              <a:endParaRPr lang="zh-CN" altLang="en-US"/>
            </a:p>
          </p:txBody>
        </p:sp>
        <p:sp>
          <p:nvSpPr>
            <p:cNvPr id="131111" name="Line 39"/>
            <p:cNvSpPr>
              <a:spLocks noChangeShapeType="1"/>
            </p:cNvSpPr>
            <p:nvPr/>
          </p:nvSpPr>
          <p:spPr bwMode="auto">
            <a:xfrm flipH="1">
              <a:off x="3168" y="1632"/>
              <a:ext cx="240" cy="288"/>
            </a:xfrm>
            <a:prstGeom prst="line">
              <a:avLst/>
            </a:prstGeom>
            <a:noFill/>
            <a:ln w="38100">
              <a:solidFill>
                <a:srgbClr val="009900"/>
              </a:solidFill>
              <a:round/>
              <a:headEnd/>
              <a:tailEnd/>
            </a:ln>
            <a:effectLst/>
          </p:spPr>
          <p:txBody>
            <a:bodyPr wrap="none" anchor="ctr"/>
            <a:lstStyle/>
            <a:p>
              <a:endParaRPr lang="zh-CN" altLang="en-US"/>
            </a:p>
          </p:txBody>
        </p:sp>
        <p:sp>
          <p:nvSpPr>
            <p:cNvPr id="131112" name="Line 40"/>
            <p:cNvSpPr>
              <a:spLocks noChangeShapeType="1"/>
            </p:cNvSpPr>
            <p:nvPr/>
          </p:nvSpPr>
          <p:spPr bwMode="auto">
            <a:xfrm>
              <a:off x="4128" y="1248"/>
              <a:ext cx="456" cy="274"/>
            </a:xfrm>
            <a:prstGeom prst="line">
              <a:avLst/>
            </a:prstGeom>
            <a:noFill/>
            <a:ln w="38100">
              <a:solidFill>
                <a:srgbClr val="009900"/>
              </a:solidFill>
              <a:round/>
              <a:headEnd/>
              <a:tailEnd/>
            </a:ln>
            <a:effectLst/>
          </p:spPr>
          <p:txBody>
            <a:bodyPr wrap="none" anchor="ctr"/>
            <a:lstStyle/>
            <a:p>
              <a:endParaRPr lang="zh-CN" altLang="en-US"/>
            </a:p>
          </p:txBody>
        </p:sp>
        <p:sp>
          <p:nvSpPr>
            <p:cNvPr id="131113" name="Line 41"/>
            <p:cNvSpPr>
              <a:spLocks noChangeShapeType="1"/>
            </p:cNvSpPr>
            <p:nvPr/>
          </p:nvSpPr>
          <p:spPr bwMode="auto">
            <a:xfrm flipH="1">
              <a:off x="3504" y="1248"/>
              <a:ext cx="480" cy="288"/>
            </a:xfrm>
            <a:prstGeom prst="line">
              <a:avLst/>
            </a:prstGeom>
            <a:noFill/>
            <a:ln w="38100">
              <a:solidFill>
                <a:srgbClr val="009900"/>
              </a:solidFill>
              <a:round/>
              <a:headEnd/>
              <a:tailEnd/>
            </a:ln>
            <a:effectLst/>
          </p:spPr>
          <p:txBody>
            <a:bodyPr wrap="none" anchor="ctr"/>
            <a:lstStyle/>
            <a:p>
              <a:endParaRPr lang="zh-CN" altLang="en-US"/>
            </a:p>
          </p:txBody>
        </p:sp>
        <p:sp>
          <p:nvSpPr>
            <p:cNvPr id="131114" name="Line 42"/>
            <p:cNvSpPr>
              <a:spLocks noChangeShapeType="1"/>
            </p:cNvSpPr>
            <p:nvPr/>
          </p:nvSpPr>
          <p:spPr bwMode="auto">
            <a:xfrm flipH="1">
              <a:off x="4224" y="1968"/>
              <a:ext cx="96" cy="288"/>
            </a:xfrm>
            <a:prstGeom prst="line">
              <a:avLst/>
            </a:prstGeom>
            <a:noFill/>
            <a:ln w="38100">
              <a:solidFill>
                <a:srgbClr val="009900"/>
              </a:solidFill>
              <a:round/>
              <a:headEnd/>
              <a:tailEnd/>
            </a:ln>
            <a:effectLst/>
          </p:spPr>
          <p:txBody>
            <a:bodyPr wrap="none" anchor="ctr"/>
            <a:lstStyle/>
            <a:p>
              <a:endParaRPr lang="zh-CN" altLang="en-US"/>
            </a:p>
          </p:txBody>
        </p:sp>
        <p:sp>
          <p:nvSpPr>
            <p:cNvPr id="131115" name="Line 43"/>
            <p:cNvSpPr>
              <a:spLocks noChangeShapeType="1"/>
            </p:cNvSpPr>
            <p:nvPr/>
          </p:nvSpPr>
          <p:spPr bwMode="auto">
            <a:xfrm>
              <a:off x="3216" y="2016"/>
              <a:ext cx="87" cy="261"/>
            </a:xfrm>
            <a:prstGeom prst="line">
              <a:avLst/>
            </a:prstGeom>
            <a:noFill/>
            <a:ln w="38100">
              <a:solidFill>
                <a:srgbClr val="009900"/>
              </a:solidFill>
              <a:round/>
              <a:headEnd/>
              <a:tailEnd/>
            </a:ln>
            <a:effectLst/>
          </p:spPr>
          <p:txBody>
            <a:bodyPr wrap="none" anchor="ctr"/>
            <a:lstStyle/>
            <a:p>
              <a:endParaRPr lang="zh-CN" altLang="en-US"/>
            </a:p>
          </p:txBody>
        </p:sp>
        <p:sp>
          <p:nvSpPr>
            <p:cNvPr id="131116" name="Line 44"/>
            <p:cNvSpPr>
              <a:spLocks noChangeShapeType="1"/>
            </p:cNvSpPr>
            <p:nvPr/>
          </p:nvSpPr>
          <p:spPr bwMode="auto">
            <a:xfrm flipH="1">
              <a:off x="4752" y="2016"/>
              <a:ext cx="96" cy="288"/>
            </a:xfrm>
            <a:prstGeom prst="line">
              <a:avLst/>
            </a:prstGeom>
            <a:noFill/>
            <a:ln w="38100">
              <a:solidFill>
                <a:srgbClr val="009900"/>
              </a:solidFill>
              <a:round/>
              <a:headEnd/>
              <a:tailEnd/>
            </a:ln>
            <a:effectLst/>
          </p:spPr>
          <p:txBody>
            <a:bodyPr wrap="none" anchor="ctr"/>
            <a:lstStyle/>
            <a:p>
              <a:endParaRPr lang="zh-CN" altLang="en-US"/>
            </a:p>
          </p:txBody>
        </p:sp>
        <p:sp>
          <p:nvSpPr>
            <p:cNvPr id="131117" name="Oval 45"/>
            <p:cNvSpPr>
              <a:spLocks noChangeArrowheads="1"/>
            </p:cNvSpPr>
            <p:nvPr/>
          </p:nvSpPr>
          <p:spPr bwMode="auto">
            <a:xfrm>
              <a:off x="4600" y="2208"/>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1118" name="Text Box 46"/>
            <p:cNvSpPr txBox="1">
              <a:spLocks noChangeArrowheads="1"/>
            </p:cNvSpPr>
            <p:nvPr/>
          </p:nvSpPr>
          <p:spPr bwMode="auto">
            <a:xfrm>
              <a:off x="4564" y="2192"/>
              <a:ext cx="324" cy="308"/>
            </a:xfrm>
            <a:prstGeom prst="rect">
              <a:avLst/>
            </a:prstGeom>
            <a:noFill/>
            <a:ln w="38100">
              <a:noFill/>
              <a:miter lim="800000"/>
              <a:headEnd/>
              <a:tailEnd/>
            </a:ln>
            <a:effectLst/>
          </p:spPr>
          <p:txBody>
            <a:bodyPr wrap="none" anchor="ctr">
              <a:spAutoFit/>
            </a:bodyPr>
            <a:lstStyle/>
            <a:p>
              <a:pPr algn="ctr"/>
              <a:r>
                <a:rPr kumimoji="1" lang="en-US" altLang="zh-CN" sz="2600" b="1">
                  <a:latin typeface="Times New Roman" pitchFamily="18" charset="0"/>
                </a:rPr>
                <a:t>14</a:t>
              </a:r>
              <a:endParaRPr kumimoji="1" lang="en-US" altLang="zh-CN" sz="2600">
                <a:latin typeface="Times New Roman" pitchFamily="18" charset="0"/>
              </a:endParaRPr>
            </a:p>
          </p:txBody>
        </p:sp>
        <p:sp>
          <p:nvSpPr>
            <p:cNvPr id="131119" name="Rectangle 47"/>
            <p:cNvSpPr>
              <a:spLocks noChangeArrowheads="1"/>
            </p:cNvSpPr>
            <p:nvPr/>
          </p:nvSpPr>
          <p:spPr bwMode="auto">
            <a:xfrm>
              <a:off x="2592" y="2755"/>
              <a:ext cx="2832" cy="288"/>
            </a:xfrm>
            <a:prstGeom prst="rect">
              <a:avLst/>
            </a:prstGeom>
            <a:solidFill>
              <a:srgbClr val="FF7C80"/>
            </a:solidFill>
            <a:ln w="19050">
              <a:miter lim="800000"/>
              <a:headEnd/>
              <a:tailEnd/>
            </a:ln>
            <a:effectLst/>
            <a:scene3d>
              <a:camera prst="legacyObliqueTopRight"/>
              <a:lightRig rig="legacyFlat3" dir="b"/>
            </a:scene3d>
            <a:sp3d extrusionH="430200" prstMaterial="legacyMatte">
              <a:bevelT w="13500" h="13500" prst="angle"/>
              <a:bevelB w="13500" h="13500" prst="angle"/>
              <a:extrusionClr>
                <a:srgbClr val="FF7C80"/>
              </a:extrusionClr>
            </a:sp3d>
          </p:spPr>
          <p:txBody>
            <a:bodyPr wrap="none" anchor="ctr">
              <a:flatTx/>
            </a:bodyPr>
            <a:lstStyle/>
            <a:p>
              <a:endParaRPr lang="zh-CN" altLang="en-US"/>
            </a:p>
          </p:txBody>
        </p:sp>
        <p:sp>
          <p:nvSpPr>
            <p:cNvPr id="131120" name="Line 48"/>
            <p:cNvSpPr>
              <a:spLocks noChangeShapeType="1"/>
            </p:cNvSpPr>
            <p:nvPr/>
          </p:nvSpPr>
          <p:spPr bwMode="auto">
            <a:xfrm>
              <a:off x="2784"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121" name="Text Box 49"/>
            <p:cNvSpPr txBox="1">
              <a:spLocks noChangeArrowheads="1"/>
            </p:cNvSpPr>
            <p:nvPr/>
          </p:nvSpPr>
          <p:spPr bwMode="auto">
            <a:xfrm>
              <a:off x="2588" y="2636"/>
              <a:ext cx="2834" cy="442"/>
            </a:xfrm>
            <a:prstGeom prst="rect">
              <a:avLst/>
            </a:prstGeom>
            <a:noFill/>
            <a:ln w="38100">
              <a:noFill/>
              <a:miter lim="800000"/>
              <a:headEnd/>
              <a:tailEnd/>
            </a:ln>
            <a:effectLst/>
          </p:spPr>
          <p:txBody>
            <a:bodyPr wrap="none" anchor="ctr">
              <a:spAutoFit/>
            </a:bodyPr>
            <a:lstStyle/>
            <a:p>
              <a:r>
                <a:rPr kumimoji="1" lang="en-US" altLang="zh-CN" sz="3100" b="1">
                  <a:latin typeface="Times New Roman" pitchFamily="18" charset="0"/>
                </a:rPr>
                <a:t>1 2 3 4    6 7 8 9   </a:t>
              </a:r>
              <a:r>
                <a:rPr kumimoji="1" lang="en-US" altLang="zh-CN" sz="3200" b="1">
                  <a:latin typeface="Times New Roman" pitchFamily="18" charset="0"/>
                </a:rPr>
                <a:t>    </a:t>
              </a:r>
              <a:r>
                <a:rPr kumimoji="1" lang="en-US" altLang="zh-CN" sz="2800" b="1">
                  <a:latin typeface="Times New Roman" pitchFamily="18" charset="0"/>
                </a:rPr>
                <a:t>12 </a:t>
              </a:r>
              <a:r>
                <a:rPr kumimoji="1" lang="en-US" altLang="zh-CN" b="1">
                  <a:latin typeface="Times New Roman" pitchFamily="18" charset="0"/>
                </a:rPr>
                <a:t>  </a:t>
              </a:r>
              <a:r>
                <a:rPr kumimoji="1" lang="en-US" altLang="zh-CN" sz="2800" b="1">
                  <a:latin typeface="Times New Roman" pitchFamily="18" charset="0"/>
                </a:rPr>
                <a:t>14</a:t>
              </a:r>
              <a:endParaRPr kumimoji="1" lang="en-US" altLang="zh-CN" sz="2800">
                <a:latin typeface="Times New Roman" pitchFamily="18" charset="0"/>
              </a:endParaRPr>
            </a:p>
          </p:txBody>
        </p:sp>
        <p:sp>
          <p:nvSpPr>
            <p:cNvPr id="131122" name="Line 50"/>
            <p:cNvSpPr>
              <a:spLocks noChangeShapeType="1"/>
            </p:cNvSpPr>
            <p:nvPr/>
          </p:nvSpPr>
          <p:spPr bwMode="auto">
            <a:xfrm>
              <a:off x="2976"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123" name="Line 51"/>
            <p:cNvSpPr>
              <a:spLocks noChangeShapeType="1"/>
            </p:cNvSpPr>
            <p:nvPr/>
          </p:nvSpPr>
          <p:spPr bwMode="auto">
            <a:xfrm>
              <a:off x="3168"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124" name="Line 52"/>
            <p:cNvSpPr>
              <a:spLocks noChangeShapeType="1"/>
            </p:cNvSpPr>
            <p:nvPr/>
          </p:nvSpPr>
          <p:spPr bwMode="auto">
            <a:xfrm>
              <a:off x="3360"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125" name="Line 53"/>
            <p:cNvSpPr>
              <a:spLocks noChangeShapeType="1"/>
            </p:cNvSpPr>
            <p:nvPr/>
          </p:nvSpPr>
          <p:spPr bwMode="auto">
            <a:xfrm>
              <a:off x="3552"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126" name="Line 54"/>
            <p:cNvSpPr>
              <a:spLocks noChangeShapeType="1"/>
            </p:cNvSpPr>
            <p:nvPr/>
          </p:nvSpPr>
          <p:spPr bwMode="auto">
            <a:xfrm>
              <a:off x="3744"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127" name="Line 55"/>
            <p:cNvSpPr>
              <a:spLocks noChangeShapeType="1"/>
            </p:cNvSpPr>
            <p:nvPr/>
          </p:nvSpPr>
          <p:spPr bwMode="auto">
            <a:xfrm>
              <a:off x="3936"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128" name="Line 56"/>
            <p:cNvSpPr>
              <a:spLocks noChangeShapeType="1"/>
            </p:cNvSpPr>
            <p:nvPr/>
          </p:nvSpPr>
          <p:spPr bwMode="auto">
            <a:xfrm>
              <a:off x="4128"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129" name="Line 57"/>
            <p:cNvSpPr>
              <a:spLocks noChangeShapeType="1"/>
            </p:cNvSpPr>
            <p:nvPr/>
          </p:nvSpPr>
          <p:spPr bwMode="auto">
            <a:xfrm>
              <a:off x="4320"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130" name="Line 58"/>
            <p:cNvSpPr>
              <a:spLocks noChangeShapeType="1"/>
            </p:cNvSpPr>
            <p:nvPr/>
          </p:nvSpPr>
          <p:spPr bwMode="auto">
            <a:xfrm flipV="1">
              <a:off x="2784"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31" name="Line 59"/>
            <p:cNvSpPr>
              <a:spLocks noChangeShapeType="1"/>
            </p:cNvSpPr>
            <p:nvPr/>
          </p:nvSpPr>
          <p:spPr bwMode="auto">
            <a:xfrm flipV="1">
              <a:off x="2976"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32" name="Line 60"/>
            <p:cNvSpPr>
              <a:spLocks noChangeShapeType="1"/>
            </p:cNvSpPr>
            <p:nvPr/>
          </p:nvSpPr>
          <p:spPr bwMode="auto">
            <a:xfrm flipV="1">
              <a:off x="3168"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33" name="Line 61"/>
            <p:cNvSpPr>
              <a:spLocks noChangeShapeType="1"/>
            </p:cNvSpPr>
            <p:nvPr/>
          </p:nvSpPr>
          <p:spPr bwMode="auto">
            <a:xfrm flipV="1">
              <a:off x="3360"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34" name="Line 62"/>
            <p:cNvSpPr>
              <a:spLocks noChangeShapeType="1"/>
            </p:cNvSpPr>
            <p:nvPr/>
          </p:nvSpPr>
          <p:spPr bwMode="auto">
            <a:xfrm flipV="1">
              <a:off x="3552"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35" name="Line 63"/>
            <p:cNvSpPr>
              <a:spLocks noChangeShapeType="1"/>
            </p:cNvSpPr>
            <p:nvPr/>
          </p:nvSpPr>
          <p:spPr bwMode="auto">
            <a:xfrm flipV="1">
              <a:off x="3744"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36" name="Line 64"/>
            <p:cNvSpPr>
              <a:spLocks noChangeShapeType="1"/>
            </p:cNvSpPr>
            <p:nvPr/>
          </p:nvSpPr>
          <p:spPr bwMode="auto">
            <a:xfrm flipV="1">
              <a:off x="3936"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37" name="Line 65"/>
            <p:cNvSpPr>
              <a:spLocks noChangeShapeType="1"/>
            </p:cNvSpPr>
            <p:nvPr/>
          </p:nvSpPr>
          <p:spPr bwMode="auto">
            <a:xfrm flipV="1">
              <a:off x="4128"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38" name="Line 66"/>
            <p:cNvSpPr>
              <a:spLocks noChangeShapeType="1"/>
            </p:cNvSpPr>
            <p:nvPr/>
          </p:nvSpPr>
          <p:spPr bwMode="auto">
            <a:xfrm flipV="1">
              <a:off x="4320"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39" name="Line 67"/>
            <p:cNvSpPr>
              <a:spLocks noChangeShapeType="1"/>
            </p:cNvSpPr>
            <p:nvPr/>
          </p:nvSpPr>
          <p:spPr bwMode="auto">
            <a:xfrm>
              <a:off x="4512"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140" name="Line 68"/>
            <p:cNvSpPr>
              <a:spLocks noChangeShapeType="1"/>
            </p:cNvSpPr>
            <p:nvPr/>
          </p:nvSpPr>
          <p:spPr bwMode="auto">
            <a:xfrm flipV="1">
              <a:off x="4512"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41" name="Line 69"/>
            <p:cNvSpPr>
              <a:spLocks noChangeShapeType="1"/>
            </p:cNvSpPr>
            <p:nvPr/>
          </p:nvSpPr>
          <p:spPr bwMode="auto">
            <a:xfrm>
              <a:off x="4704"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142" name="Line 70"/>
            <p:cNvSpPr>
              <a:spLocks noChangeShapeType="1"/>
            </p:cNvSpPr>
            <p:nvPr/>
          </p:nvSpPr>
          <p:spPr bwMode="auto">
            <a:xfrm flipV="1">
              <a:off x="4704"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43" name="Line 71"/>
            <p:cNvSpPr>
              <a:spLocks noChangeShapeType="1"/>
            </p:cNvSpPr>
            <p:nvPr/>
          </p:nvSpPr>
          <p:spPr bwMode="auto">
            <a:xfrm>
              <a:off x="4944"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144" name="Line 72"/>
            <p:cNvSpPr>
              <a:spLocks noChangeShapeType="1"/>
            </p:cNvSpPr>
            <p:nvPr/>
          </p:nvSpPr>
          <p:spPr bwMode="auto">
            <a:xfrm flipV="1">
              <a:off x="4944"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45" name="Line 73"/>
            <p:cNvSpPr>
              <a:spLocks noChangeShapeType="1"/>
            </p:cNvSpPr>
            <p:nvPr/>
          </p:nvSpPr>
          <p:spPr bwMode="auto">
            <a:xfrm>
              <a:off x="5136"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146" name="Line 74"/>
            <p:cNvSpPr>
              <a:spLocks noChangeShapeType="1"/>
            </p:cNvSpPr>
            <p:nvPr/>
          </p:nvSpPr>
          <p:spPr bwMode="auto">
            <a:xfrm flipV="1">
              <a:off x="5136"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47" name="Oval 75"/>
            <p:cNvSpPr>
              <a:spLocks noChangeArrowheads="1"/>
            </p:cNvSpPr>
            <p:nvPr/>
          </p:nvSpPr>
          <p:spPr bwMode="auto">
            <a:xfrm>
              <a:off x="960" y="1392"/>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1148" name="Oval 76"/>
            <p:cNvSpPr>
              <a:spLocks noChangeArrowheads="1"/>
            </p:cNvSpPr>
            <p:nvPr/>
          </p:nvSpPr>
          <p:spPr bwMode="auto">
            <a:xfrm>
              <a:off x="672" y="1776"/>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1149" name="Oval 77"/>
            <p:cNvSpPr>
              <a:spLocks noChangeArrowheads="1"/>
            </p:cNvSpPr>
            <p:nvPr/>
          </p:nvSpPr>
          <p:spPr bwMode="auto">
            <a:xfrm>
              <a:off x="431" y="2205"/>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1150" name="Oval 78"/>
            <p:cNvSpPr>
              <a:spLocks noChangeArrowheads="1"/>
            </p:cNvSpPr>
            <p:nvPr/>
          </p:nvSpPr>
          <p:spPr bwMode="auto">
            <a:xfrm>
              <a:off x="768" y="2208"/>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1151" name="Oval 79"/>
            <p:cNvSpPr>
              <a:spLocks noChangeArrowheads="1"/>
            </p:cNvSpPr>
            <p:nvPr/>
          </p:nvSpPr>
          <p:spPr bwMode="auto">
            <a:xfrm>
              <a:off x="1104" y="2208"/>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1152" name="Oval 80"/>
            <p:cNvSpPr>
              <a:spLocks noChangeArrowheads="1"/>
            </p:cNvSpPr>
            <p:nvPr/>
          </p:nvSpPr>
          <p:spPr bwMode="auto">
            <a:xfrm>
              <a:off x="1248" y="1776"/>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1153" name="Text Box 81"/>
            <p:cNvSpPr txBox="1">
              <a:spLocks noChangeArrowheads="1"/>
            </p:cNvSpPr>
            <p:nvPr/>
          </p:nvSpPr>
          <p:spPr bwMode="auto">
            <a:xfrm>
              <a:off x="996" y="1357"/>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2</a:t>
              </a:r>
              <a:endParaRPr kumimoji="1" lang="en-US" altLang="zh-CN" sz="2400">
                <a:latin typeface="Times New Roman" pitchFamily="18" charset="0"/>
              </a:endParaRPr>
            </a:p>
          </p:txBody>
        </p:sp>
        <p:sp>
          <p:nvSpPr>
            <p:cNvPr id="131154" name="Text Box 82"/>
            <p:cNvSpPr txBox="1">
              <a:spLocks noChangeArrowheads="1"/>
            </p:cNvSpPr>
            <p:nvPr/>
          </p:nvSpPr>
          <p:spPr bwMode="auto">
            <a:xfrm>
              <a:off x="702" y="1737"/>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4</a:t>
              </a:r>
              <a:endParaRPr kumimoji="1" lang="en-US" altLang="zh-CN" sz="2400">
                <a:latin typeface="Times New Roman" pitchFamily="18" charset="0"/>
              </a:endParaRPr>
            </a:p>
          </p:txBody>
        </p:sp>
        <p:sp>
          <p:nvSpPr>
            <p:cNvPr id="131155" name="Text Box 83"/>
            <p:cNvSpPr txBox="1">
              <a:spLocks noChangeArrowheads="1"/>
            </p:cNvSpPr>
            <p:nvPr/>
          </p:nvSpPr>
          <p:spPr bwMode="auto">
            <a:xfrm>
              <a:off x="453" y="2183"/>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8</a:t>
              </a:r>
              <a:endParaRPr kumimoji="1" lang="en-US" altLang="zh-CN" sz="2400">
                <a:latin typeface="Times New Roman" pitchFamily="18" charset="0"/>
              </a:endParaRPr>
            </a:p>
          </p:txBody>
        </p:sp>
        <p:sp>
          <p:nvSpPr>
            <p:cNvPr id="131156" name="Text Box 84"/>
            <p:cNvSpPr txBox="1">
              <a:spLocks noChangeArrowheads="1"/>
            </p:cNvSpPr>
            <p:nvPr/>
          </p:nvSpPr>
          <p:spPr bwMode="auto">
            <a:xfrm>
              <a:off x="792" y="2183"/>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9</a:t>
              </a:r>
              <a:endParaRPr kumimoji="1" lang="en-US" altLang="zh-CN" sz="2400">
                <a:latin typeface="Times New Roman" pitchFamily="18" charset="0"/>
              </a:endParaRPr>
            </a:p>
          </p:txBody>
        </p:sp>
        <p:sp>
          <p:nvSpPr>
            <p:cNvPr id="131157" name="Text Box 85"/>
            <p:cNvSpPr txBox="1">
              <a:spLocks noChangeArrowheads="1"/>
            </p:cNvSpPr>
            <p:nvPr/>
          </p:nvSpPr>
          <p:spPr bwMode="auto">
            <a:xfrm>
              <a:off x="1098" y="2212"/>
              <a:ext cx="308" cy="288"/>
            </a:xfrm>
            <a:prstGeom prst="rect">
              <a:avLst/>
            </a:prstGeom>
            <a:noFill/>
            <a:ln w="38100">
              <a:noFill/>
              <a:miter lim="800000"/>
              <a:headEnd/>
              <a:tailEnd/>
            </a:ln>
            <a:effectLst/>
          </p:spPr>
          <p:txBody>
            <a:bodyPr wrap="none" anchor="ctr">
              <a:spAutoFit/>
            </a:bodyPr>
            <a:lstStyle/>
            <a:p>
              <a:pPr algn="ctr"/>
              <a:r>
                <a:rPr kumimoji="1" lang="en-US" altLang="zh-CN" sz="2400" b="1">
                  <a:latin typeface="Times New Roman" pitchFamily="18" charset="0"/>
                </a:rPr>
                <a:t>10</a:t>
              </a:r>
              <a:endParaRPr kumimoji="1" lang="en-US" altLang="zh-CN" sz="2400">
                <a:latin typeface="Times New Roman" pitchFamily="18" charset="0"/>
              </a:endParaRPr>
            </a:p>
          </p:txBody>
        </p:sp>
        <p:sp>
          <p:nvSpPr>
            <p:cNvPr id="131158" name="Text Box 86"/>
            <p:cNvSpPr txBox="1">
              <a:spLocks noChangeArrowheads="1"/>
            </p:cNvSpPr>
            <p:nvPr/>
          </p:nvSpPr>
          <p:spPr bwMode="auto">
            <a:xfrm>
              <a:off x="1270" y="1737"/>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5</a:t>
              </a:r>
              <a:endParaRPr kumimoji="1" lang="en-US" altLang="zh-CN" sz="2400">
                <a:latin typeface="Times New Roman" pitchFamily="18" charset="0"/>
              </a:endParaRPr>
            </a:p>
          </p:txBody>
        </p:sp>
        <p:sp>
          <p:nvSpPr>
            <p:cNvPr id="131159" name="Oval 87"/>
            <p:cNvSpPr>
              <a:spLocks noChangeArrowheads="1"/>
            </p:cNvSpPr>
            <p:nvPr/>
          </p:nvSpPr>
          <p:spPr bwMode="auto">
            <a:xfrm>
              <a:off x="1824" y="1776"/>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1160" name="Oval 88"/>
            <p:cNvSpPr>
              <a:spLocks noChangeArrowheads="1"/>
            </p:cNvSpPr>
            <p:nvPr/>
          </p:nvSpPr>
          <p:spPr bwMode="auto">
            <a:xfrm>
              <a:off x="2112" y="1392"/>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1161" name="Oval 89"/>
            <p:cNvSpPr>
              <a:spLocks noChangeArrowheads="1"/>
            </p:cNvSpPr>
            <p:nvPr/>
          </p:nvSpPr>
          <p:spPr bwMode="auto">
            <a:xfrm>
              <a:off x="2352" y="1776"/>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1162" name="Text Box 90"/>
            <p:cNvSpPr txBox="1">
              <a:spLocks noChangeArrowheads="1"/>
            </p:cNvSpPr>
            <p:nvPr/>
          </p:nvSpPr>
          <p:spPr bwMode="auto">
            <a:xfrm>
              <a:off x="1858" y="1737"/>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6</a:t>
              </a:r>
              <a:endParaRPr kumimoji="1" lang="en-US" altLang="zh-CN" sz="2400">
                <a:latin typeface="Times New Roman" pitchFamily="18" charset="0"/>
              </a:endParaRPr>
            </a:p>
          </p:txBody>
        </p:sp>
        <p:sp>
          <p:nvSpPr>
            <p:cNvPr id="131163" name="Text Box 91"/>
            <p:cNvSpPr txBox="1">
              <a:spLocks noChangeArrowheads="1"/>
            </p:cNvSpPr>
            <p:nvPr/>
          </p:nvSpPr>
          <p:spPr bwMode="auto">
            <a:xfrm>
              <a:off x="2364" y="1737"/>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7</a:t>
              </a:r>
              <a:endParaRPr kumimoji="1" lang="en-US" altLang="zh-CN" sz="2400">
                <a:latin typeface="Times New Roman" pitchFamily="18" charset="0"/>
              </a:endParaRPr>
            </a:p>
          </p:txBody>
        </p:sp>
        <p:sp>
          <p:nvSpPr>
            <p:cNvPr id="131164" name="Text Box 92"/>
            <p:cNvSpPr txBox="1">
              <a:spLocks noChangeArrowheads="1"/>
            </p:cNvSpPr>
            <p:nvPr/>
          </p:nvSpPr>
          <p:spPr bwMode="auto">
            <a:xfrm>
              <a:off x="2153" y="1357"/>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3</a:t>
              </a:r>
              <a:endParaRPr kumimoji="1" lang="en-US" altLang="zh-CN" sz="2400">
                <a:latin typeface="Times New Roman" pitchFamily="18" charset="0"/>
              </a:endParaRPr>
            </a:p>
          </p:txBody>
        </p:sp>
        <p:sp>
          <p:nvSpPr>
            <p:cNvPr id="131165" name="Oval 93"/>
            <p:cNvSpPr>
              <a:spLocks noChangeArrowheads="1"/>
            </p:cNvSpPr>
            <p:nvPr/>
          </p:nvSpPr>
          <p:spPr bwMode="auto">
            <a:xfrm>
              <a:off x="3936" y="1056"/>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1166" name="Oval 94"/>
            <p:cNvSpPr>
              <a:spLocks noChangeArrowheads="1"/>
            </p:cNvSpPr>
            <p:nvPr/>
          </p:nvSpPr>
          <p:spPr bwMode="auto">
            <a:xfrm>
              <a:off x="3360" y="1392"/>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1167" name="Oval 95"/>
            <p:cNvSpPr>
              <a:spLocks noChangeArrowheads="1"/>
            </p:cNvSpPr>
            <p:nvPr/>
          </p:nvSpPr>
          <p:spPr bwMode="auto">
            <a:xfrm>
              <a:off x="4464" y="1392"/>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1168" name="Text Box 96"/>
            <p:cNvSpPr txBox="1">
              <a:spLocks noChangeArrowheads="1"/>
            </p:cNvSpPr>
            <p:nvPr/>
          </p:nvSpPr>
          <p:spPr bwMode="auto">
            <a:xfrm>
              <a:off x="3969" y="1017"/>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1</a:t>
              </a:r>
              <a:endParaRPr kumimoji="1" lang="en-US" altLang="zh-CN" sz="2400">
                <a:latin typeface="Times New Roman" pitchFamily="18" charset="0"/>
              </a:endParaRPr>
            </a:p>
          </p:txBody>
        </p:sp>
        <p:sp>
          <p:nvSpPr>
            <p:cNvPr id="131169" name="Text Box 97"/>
            <p:cNvSpPr txBox="1">
              <a:spLocks noChangeArrowheads="1"/>
            </p:cNvSpPr>
            <p:nvPr/>
          </p:nvSpPr>
          <p:spPr bwMode="auto">
            <a:xfrm>
              <a:off x="3400" y="1357"/>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2</a:t>
              </a:r>
              <a:endParaRPr kumimoji="1" lang="en-US" altLang="zh-CN" sz="2400">
                <a:latin typeface="Times New Roman" pitchFamily="18" charset="0"/>
              </a:endParaRPr>
            </a:p>
          </p:txBody>
        </p:sp>
        <p:sp>
          <p:nvSpPr>
            <p:cNvPr id="131170" name="Text Box 98"/>
            <p:cNvSpPr txBox="1">
              <a:spLocks noChangeArrowheads="1"/>
            </p:cNvSpPr>
            <p:nvPr/>
          </p:nvSpPr>
          <p:spPr bwMode="auto">
            <a:xfrm>
              <a:off x="4490" y="1357"/>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3</a:t>
              </a:r>
              <a:endParaRPr kumimoji="1" lang="en-US" altLang="zh-CN" sz="2400">
                <a:latin typeface="Times New Roman" pitchFamily="18" charset="0"/>
              </a:endParaRPr>
            </a:p>
          </p:txBody>
        </p:sp>
        <p:sp>
          <p:nvSpPr>
            <p:cNvPr id="131171" name="Oval 99"/>
            <p:cNvSpPr>
              <a:spLocks noChangeArrowheads="1"/>
            </p:cNvSpPr>
            <p:nvPr/>
          </p:nvSpPr>
          <p:spPr bwMode="auto">
            <a:xfrm>
              <a:off x="4224" y="1776"/>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1172" name="Oval 100"/>
            <p:cNvSpPr>
              <a:spLocks noChangeArrowheads="1"/>
            </p:cNvSpPr>
            <p:nvPr/>
          </p:nvSpPr>
          <p:spPr bwMode="auto">
            <a:xfrm>
              <a:off x="4752" y="1776"/>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1173" name="Text Box 101"/>
            <p:cNvSpPr txBox="1">
              <a:spLocks noChangeArrowheads="1"/>
            </p:cNvSpPr>
            <p:nvPr/>
          </p:nvSpPr>
          <p:spPr bwMode="auto">
            <a:xfrm>
              <a:off x="4785" y="1752"/>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7</a:t>
              </a:r>
              <a:endParaRPr kumimoji="1" lang="en-US" altLang="zh-CN" sz="2400">
                <a:latin typeface="Times New Roman" pitchFamily="18" charset="0"/>
              </a:endParaRPr>
            </a:p>
          </p:txBody>
        </p:sp>
        <p:sp>
          <p:nvSpPr>
            <p:cNvPr id="131174" name="Text Box 102"/>
            <p:cNvSpPr txBox="1">
              <a:spLocks noChangeArrowheads="1"/>
            </p:cNvSpPr>
            <p:nvPr/>
          </p:nvSpPr>
          <p:spPr bwMode="auto">
            <a:xfrm>
              <a:off x="4240" y="1737"/>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6</a:t>
              </a:r>
              <a:endParaRPr kumimoji="1" lang="en-US" altLang="zh-CN" sz="2400">
                <a:latin typeface="Times New Roman" pitchFamily="18" charset="0"/>
              </a:endParaRPr>
            </a:p>
          </p:txBody>
        </p:sp>
        <p:sp>
          <p:nvSpPr>
            <p:cNvPr id="131175" name="Oval 103"/>
            <p:cNvSpPr>
              <a:spLocks noChangeArrowheads="1"/>
            </p:cNvSpPr>
            <p:nvPr/>
          </p:nvSpPr>
          <p:spPr bwMode="auto">
            <a:xfrm>
              <a:off x="3024" y="1776"/>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1176" name="Text Box 104"/>
            <p:cNvSpPr txBox="1">
              <a:spLocks noChangeArrowheads="1"/>
            </p:cNvSpPr>
            <p:nvPr/>
          </p:nvSpPr>
          <p:spPr bwMode="auto">
            <a:xfrm>
              <a:off x="3060" y="1737"/>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4</a:t>
              </a:r>
              <a:endParaRPr kumimoji="1" lang="en-US" altLang="zh-CN" sz="2400">
                <a:latin typeface="Times New Roman" pitchFamily="18" charset="0"/>
              </a:endParaRPr>
            </a:p>
          </p:txBody>
        </p:sp>
        <p:sp>
          <p:nvSpPr>
            <p:cNvPr id="131177" name="Oval 105"/>
            <p:cNvSpPr>
              <a:spLocks noChangeArrowheads="1"/>
            </p:cNvSpPr>
            <p:nvPr/>
          </p:nvSpPr>
          <p:spPr bwMode="auto">
            <a:xfrm>
              <a:off x="2784" y="2208"/>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1178" name="Text Box 106"/>
            <p:cNvSpPr txBox="1">
              <a:spLocks noChangeArrowheads="1"/>
            </p:cNvSpPr>
            <p:nvPr/>
          </p:nvSpPr>
          <p:spPr bwMode="auto">
            <a:xfrm>
              <a:off x="2811" y="2173"/>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8</a:t>
              </a:r>
              <a:endParaRPr kumimoji="1" lang="en-US" altLang="zh-CN" sz="2400">
                <a:latin typeface="Times New Roman" pitchFamily="18" charset="0"/>
              </a:endParaRPr>
            </a:p>
          </p:txBody>
        </p:sp>
        <p:sp>
          <p:nvSpPr>
            <p:cNvPr id="131179" name="Oval 107"/>
            <p:cNvSpPr>
              <a:spLocks noChangeArrowheads="1"/>
            </p:cNvSpPr>
            <p:nvPr/>
          </p:nvSpPr>
          <p:spPr bwMode="auto">
            <a:xfrm>
              <a:off x="3168" y="2208"/>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1180" name="Text Box 108"/>
            <p:cNvSpPr txBox="1">
              <a:spLocks noChangeArrowheads="1"/>
            </p:cNvSpPr>
            <p:nvPr/>
          </p:nvSpPr>
          <p:spPr bwMode="auto">
            <a:xfrm>
              <a:off x="3196" y="2173"/>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9</a:t>
              </a:r>
              <a:endParaRPr kumimoji="1" lang="en-US" altLang="zh-CN" sz="2400">
                <a:latin typeface="Times New Roman" pitchFamily="18" charset="0"/>
              </a:endParaRPr>
            </a:p>
          </p:txBody>
        </p:sp>
        <p:sp>
          <p:nvSpPr>
            <p:cNvPr id="131181" name="Oval 109"/>
            <p:cNvSpPr>
              <a:spLocks noChangeArrowheads="1"/>
            </p:cNvSpPr>
            <p:nvPr/>
          </p:nvSpPr>
          <p:spPr bwMode="auto">
            <a:xfrm>
              <a:off x="4024" y="2208"/>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1182" name="Text Box 110"/>
            <p:cNvSpPr txBox="1">
              <a:spLocks noChangeArrowheads="1"/>
            </p:cNvSpPr>
            <p:nvPr/>
          </p:nvSpPr>
          <p:spPr bwMode="auto">
            <a:xfrm>
              <a:off x="4008" y="2183"/>
              <a:ext cx="324" cy="308"/>
            </a:xfrm>
            <a:prstGeom prst="rect">
              <a:avLst/>
            </a:prstGeom>
            <a:noFill/>
            <a:ln w="38100">
              <a:noFill/>
              <a:miter lim="800000"/>
              <a:headEnd/>
              <a:tailEnd/>
            </a:ln>
            <a:effectLst/>
          </p:spPr>
          <p:txBody>
            <a:bodyPr wrap="none" anchor="ctr">
              <a:spAutoFit/>
            </a:bodyPr>
            <a:lstStyle/>
            <a:p>
              <a:pPr algn="ctr"/>
              <a:r>
                <a:rPr kumimoji="1" lang="en-US" altLang="zh-CN" sz="2600" b="1">
                  <a:latin typeface="Times New Roman" pitchFamily="18" charset="0"/>
                </a:rPr>
                <a:t>12</a:t>
              </a:r>
              <a:endParaRPr kumimoji="1" lang="en-US" altLang="zh-CN" sz="2600">
                <a:latin typeface="Times New Roman" pitchFamily="18" charset="0"/>
              </a:endParaRPr>
            </a:p>
          </p:txBody>
        </p:sp>
        <p:sp>
          <p:nvSpPr>
            <p:cNvPr id="131186" name="Line 114"/>
            <p:cNvSpPr>
              <a:spLocks noChangeShapeType="1"/>
            </p:cNvSpPr>
            <p:nvPr/>
          </p:nvSpPr>
          <p:spPr bwMode="auto">
            <a:xfrm flipH="1">
              <a:off x="3648" y="2064"/>
              <a:ext cx="48" cy="144"/>
            </a:xfrm>
            <a:prstGeom prst="line">
              <a:avLst/>
            </a:prstGeom>
            <a:noFill/>
            <a:ln w="38100" cap="rnd">
              <a:solidFill>
                <a:schemeClr val="bg2"/>
              </a:solidFill>
              <a:prstDash val="sysDot"/>
              <a:round/>
              <a:headEnd/>
              <a:tailEnd/>
            </a:ln>
            <a:effectLst/>
          </p:spPr>
          <p:txBody>
            <a:bodyPr wrap="none" anchor="ctr"/>
            <a:lstStyle/>
            <a:p>
              <a:endParaRPr lang="zh-CN" altLang="en-US"/>
            </a:p>
          </p:txBody>
        </p:sp>
        <p:sp>
          <p:nvSpPr>
            <p:cNvPr id="131187" name="Line 115"/>
            <p:cNvSpPr>
              <a:spLocks noChangeShapeType="1"/>
            </p:cNvSpPr>
            <p:nvPr/>
          </p:nvSpPr>
          <p:spPr bwMode="auto">
            <a:xfrm>
              <a:off x="3792" y="2064"/>
              <a:ext cx="96" cy="192"/>
            </a:xfrm>
            <a:prstGeom prst="line">
              <a:avLst/>
            </a:prstGeom>
            <a:noFill/>
            <a:ln w="38100" cap="rnd">
              <a:solidFill>
                <a:schemeClr val="bg2"/>
              </a:solidFill>
              <a:prstDash val="sysDot"/>
              <a:round/>
              <a:headEnd/>
              <a:tailEnd/>
            </a:ln>
            <a:effectLst/>
          </p:spPr>
          <p:txBody>
            <a:bodyPr wrap="none" anchor="ctr"/>
            <a:lstStyle/>
            <a:p>
              <a:endParaRPr lang="zh-CN" altLang="en-US"/>
            </a:p>
          </p:txBody>
        </p:sp>
        <p:sp>
          <p:nvSpPr>
            <p:cNvPr id="131188" name="Line 116"/>
            <p:cNvSpPr>
              <a:spLocks noChangeShapeType="1"/>
            </p:cNvSpPr>
            <p:nvPr/>
          </p:nvSpPr>
          <p:spPr bwMode="auto">
            <a:xfrm>
              <a:off x="4416" y="2064"/>
              <a:ext cx="48" cy="192"/>
            </a:xfrm>
            <a:prstGeom prst="line">
              <a:avLst/>
            </a:prstGeom>
            <a:noFill/>
            <a:ln w="38100" cap="rnd">
              <a:solidFill>
                <a:schemeClr val="bg2"/>
              </a:solidFill>
              <a:prstDash val="sysDot"/>
              <a:round/>
              <a:headEnd/>
              <a:tailEnd/>
            </a:ln>
            <a:effectLst/>
          </p:spPr>
          <p:txBody>
            <a:bodyPr wrap="none" anchor="ctr"/>
            <a:lstStyle/>
            <a:p>
              <a:endParaRPr lang="zh-CN" altLang="en-US"/>
            </a:p>
          </p:txBody>
        </p:sp>
      </p:gr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灯片编号占位符 2"/>
          <p:cNvSpPr>
            <a:spLocks noGrp="1"/>
          </p:cNvSpPr>
          <p:nvPr>
            <p:ph type="sldNum" sz="quarter" idx="12"/>
          </p:nvPr>
        </p:nvSpPr>
        <p:spPr/>
        <p:txBody>
          <a:bodyPr/>
          <a:lstStyle/>
          <a:p>
            <a:fld id="{130F566B-8F8B-436F-AD06-488D28632884}" type="slidenum">
              <a:rPr lang="en-US" altLang="zh-CN"/>
              <a:pPr/>
              <a:t>15</a:t>
            </a:fld>
            <a:endParaRPr lang="en-US" altLang="zh-CN"/>
          </a:p>
        </p:txBody>
      </p:sp>
      <p:grpSp>
        <p:nvGrpSpPr>
          <p:cNvPr id="132179" name="Group 83"/>
          <p:cNvGrpSpPr>
            <a:grpSpLocks/>
          </p:cNvGrpSpPr>
          <p:nvPr/>
        </p:nvGrpSpPr>
        <p:grpSpPr bwMode="auto">
          <a:xfrm>
            <a:off x="4487863" y="1592263"/>
            <a:ext cx="3036887" cy="2881312"/>
            <a:chOff x="2532" y="768"/>
            <a:chExt cx="1913" cy="1815"/>
          </a:xfrm>
        </p:grpSpPr>
        <p:sp>
          <p:nvSpPr>
            <p:cNvPr id="132099" name="Line 3"/>
            <p:cNvSpPr>
              <a:spLocks noChangeShapeType="1"/>
            </p:cNvSpPr>
            <p:nvPr/>
          </p:nvSpPr>
          <p:spPr bwMode="auto">
            <a:xfrm>
              <a:off x="2736" y="1008"/>
              <a:ext cx="1536" cy="1392"/>
            </a:xfrm>
            <a:prstGeom prst="line">
              <a:avLst/>
            </a:prstGeom>
            <a:noFill/>
            <a:ln w="38100">
              <a:solidFill>
                <a:srgbClr val="009900"/>
              </a:solidFill>
              <a:round/>
              <a:headEnd/>
              <a:tailEnd/>
            </a:ln>
            <a:effectLst/>
          </p:spPr>
          <p:txBody>
            <a:bodyPr wrap="none" anchor="ctr"/>
            <a:lstStyle/>
            <a:p>
              <a:endParaRPr lang="zh-CN" altLang="en-US"/>
            </a:p>
          </p:txBody>
        </p:sp>
        <p:sp>
          <p:nvSpPr>
            <p:cNvPr id="132102" name="Oval 6"/>
            <p:cNvSpPr>
              <a:spLocks noChangeArrowheads="1"/>
            </p:cNvSpPr>
            <p:nvPr/>
          </p:nvSpPr>
          <p:spPr bwMode="auto">
            <a:xfrm>
              <a:off x="2532" y="807"/>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2103" name="Oval 7"/>
            <p:cNvSpPr>
              <a:spLocks noChangeArrowheads="1"/>
            </p:cNvSpPr>
            <p:nvPr/>
          </p:nvSpPr>
          <p:spPr bwMode="auto">
            <a:xfrm>
              <a:off x="2928" y="1152"/>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2104" name="Text Box 8"/>
            <p:cNvSpPr txBox="1">
              <a:spLocks noChangeArrowheads="1"/>
            </p:cNvSpPr>
            <p:nvPr/>
          </p:nvSpPr>
          <p:spPr bwMode="auto">
            <a:xfrm>
              <a:off x="2561" y="768"/>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1</a:t>
              </a:r>
              <a:endParaRPr kumimoji="1" lang="en-US" altLang="zh-CN" sz="2400">
                <a:latin typeface="Times New Roman" pitchFamily="18" charset="0"/>
              </a:endParaRPr>
            </a:p>
          </p:txBody>
        </p:sp>
        <p:sp>
          <p:nvSpPr>
            <p:cNvPr id="132105" name="Text Box 9"/>
            <p:cNvSpPr txBox="1">
              <a:spLocks noChangeArrowheads="1"/>
            </p:cNvSpPr>
            <p:nvPr/>
          </p:nvSpPr>
          <p:spPr bwMode="auto">
            <a:xfrm>
              <a:off x="2970" y="1117"/>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3</a:t>
              </a:r>
              <a:endParaRPr kumimoji="1" lang="en-US" altLang="zh-CN" sz="2400">
                <a:latin typeface="Times New Roman" pitchFamily="18" charset="0"/>
              </a:endParaRPr>
            </a:p>
          </p:txBody>
        </p:sp>
        <p:sp>
          <p:nvSpPr>
            <p:cNvPr id="132106" name="Oval 10"/>
            <p:cNvSpPr>
              <a:spLocks noChangeArrowheads="1"/>
            </p:cNvSpPr>
            <p:nvPr/>
          </p:nvSpPr>
          <p:spPr bwMode="auto">
            <a:xfrm>
              <a:off x="3744" y="1920"/>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2107" name="Oval 11"/>
            <p:cNvSpPr>
              <a:spLocks noChangeArrowheads="1"/>
            </p:cNvSpPr>
            <p:nvPr/>
          </p:nvSpPr>
          <p:spPr bwMode="auto">
            <a:xfrm>
              <a:off x="3312" y="1527"/>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2108" name="Text Box 12"/>
            <p:cNvSpPr txBox="1">
              <a:spLocks noChangeArrowheads="1"/>
            </p:cNvSpPr>
            <p:nvPr/>
          </p:nvSpPr>
          <p:spPr bwMode="auto">
            <a:xfrm>
              <a:off x="3332" y="1502"/>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7</a:t>
              </a:r>
              <a:endParaRPr kumimoji="1" lang="en-US" altLang="zh-CN" sz="2400">
                <a:latin typeface="Times New Roman" pitchFamily="18" charset="0"/>
              </a:endParaRPr>
            </a:p>
          </p:txBody>
        </p:sp>
        <p:sp>
          <p:nvSpPr>
            <p:cNvPr id="132109" name="Text Box 13"/>
            <p:cNvSpPr txBox="1">
              <a:spLocks noChangeArrowheads="1"/>
            </p:cNvSpPr>
            <p:nvPr/>
          </p:nvSpPr>
          <p:spPr bwMode="auto">
            <a:xfrm>
              <a:off x="3719" y="1897"/>
              <a:ext cx="324" cy="308"/>
            </a:xfrm>
            <a:prstGeom prst="rect">
              <a:avLst/>
            </a:prstGeom>
            <a:noFill/>
            <a:ln w="38100">
              <a:noFill/>
              <a:miter lim="800000"/>
              <a:headEnd/>
              <a:tailEnd/>
            </a:ln>
            <a:effectLst/>
          </p:spPr>
          <p:txBody>
            <a:bodyPr wrap="none" anchor="ctr">
              <a:spAutoFit/>
            </a:bodyPr>
            <a:lstStyle/>
            <a:p>
              <a:pPr algn="ctr"/>
              <a:r>
                <a:rPr kumimoji="1" lang="en-US" altLang="zh-CN" sz="2600" b="1">
                  <a:latin typeface="Times New Roman" pitchFamily="18" charset="0"/>
                </a:rPr>
                <a:t>15</a:t>
              </a:r>
              <a:endParaRPr kumimoji="1" lang="en-US" altLang="zh-CN" sz="2600">
                <a:latin typeface="Times New Roman" pitchFamily="18" charset="0"/>
              </a:endParaRPr>
            </a:p>
          </p:txBody>
        </p:sp>
        <p:sp>
          <p:nvSpPr>
            <p:cNvPr id="132163" name="Oval 67"/>
            <p:cNvSpPr>
              <a:spLocks noChangeArrowheads="1"/>
            </p:cNvSpPr>
            <p:nvPr/>
          </p:nvSpPr>
          <p:spPr bwMode="auto">
            <a:xfrm>
              <a:off x="4128" y="2295"/>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2164" name="Text Box 68"/>
            <p:cNvSpPr txBox="1">
              <a:spLocks noChangeArrowheads="1"/>
            </p:cNvSpPr>
            <p:nvPr/>
          </p:nvSpPr>
          <p:spPr bwMode="auto">
            <a:xfrm>
              <a:off x="4121" y="2273"/>
              <a:ext cx="324" cy="308"/>
            </a:xfrm>
            <a:prstGeom prst="rect">
              <a:avLst/>
            </a:prstGeom>
            <a:noFill/>
            <a:ln w="38100">
              <a:noFill/>
              <a:miter lim="800000"/>
              <a:headEnd/>
              <a:tailEnd/>
            </a:ln>
            <a:effectLst/>
          </p:spPr>
          <p:txBody>
            <a:bodyPr wrap="none" anchor="ctr">
              <a:spAutoFit/>
            </a:bodyPr>
            <a:lstStyle/>
            <a:p>
              <a:pPr algn="ctr"/>
              <a:r>
                <a:rPr kumimoji="1" lang="en-US" altLang="zh-CN" sz="2600" b="1">
                  <a:latin typeface="Times New Roman" pitchFamily="18" charset="0"/>
                </a:rPr>
                <a:t>31</a:t>
              </a:r>
              <a:endParaRPr kumimoji="1" lang="en-US" altLang="zh-CN" sz="2600">
                <a:latin typeface="Times New Roman" pitchFamily="18" charset="0"/>
              </a:endParaRPr>
            </a:p>
          </p:txBody>
        </p:sp>
      </p:grpSp>
      <p:sp>
        <p:nvSpPr>
          <p:cNvPr id="132165" name="Text Box 69"/>
          <p:cNvSpPr txBox="1">
            <a:spLocks noChangeArrowheads="1"/>
          </p:cNvSpPr>
          <p:nvPr/>
        </p:nvSpPr>
        <p:spPr bwMode="auto">
          <a:xfrm>
            <a:off x="1181100" y="836613"/>
            <a:ext cx="6415088" cy="641350"/>
          </a:xfrm>
          <a:prstGeom prst="rect">
            <a:avLst/>
          </a:prstGeom>
          <a:noFill/>
          <a:ln w="38100">
            <a:noFill/>
            <a:miter lim="800000"/>
            <a:headEnd/>
            <a:tailEnd/>
          </a:ln>
          <a:effectLst/>
        </p:spPr>
        <p:txBody>
          <a:bodyPr wrap="none" anchor="ctr">
            <a:spAutoFit/>
          </a:bodyPr>
          <a:lstStyle/>
          <a:p>
            <a:pPr algn="ctr"/>
            <a:r>
              <a:rPr kumimoji="1" lang="zh-CN" altLang="en-US" sz="3600" b="1" dirty="0">
                <a:latin typeface="Times New Roman" pitchFamily="18" charset="0"/>
                <a:ea typeface="仿宋_GB2312" pitchFamily="49" charset="-122"/>
              </a:rPr>
              <a:t>极端情形</a:t>
            </a:r>
            <a:r>
              <a:rPr kumimoji="1" lang="en-US" altLang="zh-CN" sz="3600" b="1" dirty="0">
                <a:latin typeface="Times New Roman" pitchFamily="18" charset="0"/>
                <a:ea typeface="仿宋_GB2312" pitchFamily="49" charset="-122"/>
              </a:rPr>
              <a:t>: </a:t>
            </a:r>
            <a:r>
              <a:rPr kumimoji="1" lang="zh-CN" altLang="en-US" sz="3600" b="1" dirty="0">
                <a:latin typeface="Times New Roman" pitchFamily="18" charset="0"/>
                <a:ea typeface="仿宋_GB2312" pitchFamily="49" charset="-122"/>
              </a:rPr>
              <a:t>只有右单支的二叉树</a:t>
            </a:r>
            <a:endParaRPr kumimoji="1" lang="zh-CN" altLang="en-US" sz="3600" dirty="0">
              <a:latin typeface="Times New Roman" pitchFamily="18" charset="0"/>
            </a:endParaRPr>
          </a:p>
        </p:txBody>
      </p:sp>
      <p:grpSp>
        <p:nvGrpSpPr>
          <p:cNvPr id="132180" name="Group 84"/>
          <p:cNvGrpSpPr>
            <a:grpSpLocks/>
          </p:cNvGrpSpPr>
          <p:nvPr/>
        </p:nvGrpSpPr>
        <p:grpSpPr bwMode="auto">
          <a:xfrm>
            <a:off x="855663" y="4292600"/>
            <a:ext cx="7029450" cy="1600200"/>
            <a:chOff x="228" y="2832"/>
            <a:chExt cx="4428" cy="1008"/>
          </a:xfrm>
        </p:grpSpPr>
        <p:sp>
          <p:nvSpPr>
            <p:cNvPr id="132098" name="Rectangle 2"/>
            <p:cNvSpPr>
              <a:spLocks noChangeArrowheads="1"/>
            </p:cNvSpPr>
            <p:nvPr/>
          </p:nvSpPr>
          <p:spPr bwMode="auto">
            <a:xfrm>
              <a:off x="1488" y="3552"/>
              <a:ext cx="3168" cy="288"/>
            </a:xfrm>
            <a:prstGeom prst="rect">
              <a:avLst/>
            </a:prstGeom>
            <a:solidFill>
              <a:srgbClr val="FF7C80"/>
            </a:solidFill>
            <a:ln w="19050">
              <a:miter lim="800000"/>
              <a:headEnd/>
              <a:tailEnd/>
            </a:ln>
            <a:effectLst/>
            <a:scene3d>
              <a:camera prst="legacyObliqueTopRight"/>
              <a:lightRig rig="legacyFlat3" dir="b"/>
            </a:scene3d>
            <a:sp3d extrusionH="430200" prstMaterial="legacyMatte">
              <a:bevelT w="13500" h="13500" prst="angle"/>
              <a:bevelB w="13500" h="13500" prst="angle"/>
              <a:extrusionClr>
                <a:srgbClr val="FF7C80"/>
              </a:extrusionClr>
            </a:sp3d>
          </p:spPr>
          <p:txBody>
            <a:bodyPr wrap="none" anchor="ctr">
              <a:flatTx/>
            </a:bodyPr>
            <a:lstStyle/>
            <a:p>
              <a:endParaRPr lang="zh-CN" altLang="en-US"/>
            </a:p>
          </p:txBody>
        </p:sp>
        <p:sp>
          <p:nvSpPr>
            <p:cNvPr id="132100" name="Rectangle 4"/>
            <p:cNvSpPr>
              <a:spLocks noChangeArrowheads="1"/>
            </p:cNvSpPr>
            <p:nvPr/>
          </p:nvSpPr>
          <p:spPr bwMode="auto">
            <a:xfrm>
              <a:off x="244" y="2928"/>
              <a:ext cx="2924" cy="288"/>
            </a:xfrm>
            <a:prstGeom prst="rect">
              <a:avLst/>
            </a:prstGeom>
            <a:solidFill>
              <a:srgbClr val="FF7C80"/>
            </a:solidFill>
            <a:ln w="19050">
              <a:miter lim="800000"/>
              <a:headEnd/>
              <a:tailEnd/>
            </a:ln>
            <a:effectLst/>
            <a:scene3d>
              <a:camera prst="legacyObliqueTopRight"/>
              <a:lightRig rig="legacyFlat3" dir="b"/>
            </a:scene3d>
            <a:sp3d extrusionH="430200" prstMaterial="legacyMatte">
              <a:bevelT w="13500" h="13500" prst="angle"/>
              <a:bevelB w="13500" h="13500" prst="angle"/>
              <a:extrusionClr>
                <a:srgbClr val="FF7C80"/>
              </a:extrusionClr>
            </a:sp3d>
          </p:spPr>
          <p:txBody>
            <a:bodyPr wrap="none" anchor="ctr">
              <a:flatTx/>
            </a:bodyPr>
            <a:lstStyle/>
            <a:p>
              <a:endParaRPr lang="zh-CN" altLang="en-US"/>
            </a:p>
          </p:txBody>
        </p:sp>
        <p:sp>
          <p:nvSpPr>
            <p:cNvPr id="132101" name="Text Box 5"/>
            <p:cNvSpPr txBox="1">
              <a:spLocks noChangeArrowheads="1"/>
            </p:cNvSpPr>
            <p:nvPr/>
          </p:nvSpPr>
          <p:spPr bwMode="auto">
            <a:xfrm>
              <a:off x="228" y="2899"/>
              <a:ext cx="228" cy="327"/>
            </a:xfrm>
            <a:prstGeom prst="rect">
              <a:avLst/>
            </a:prstGeom>
            <a:noFill/>
            <a:ln w="38100">
              <a:noFill/>
              <a:miter lim="800000"/>
              <a:headEnd/>
              <a:tailEnd/>
            </a:ln>
            <a:effectLst/>
          </p:spPr>
          <p:txBody>
            <a:bodyPr wrap="none" anchor="ctr">
              <a:spAutoFit/>
            </a:bodyPr>
            <a:lstStyle/>
            <a:p>
              <a:r>
                <a:rPr kumimoji="1" lang="en-US" altLang="zh-CN" sz="2800" b="1">
                  <a:latin typeface="Times New Roman" pitchFamily="18" charset="0"/>
                </a:rPr>
                <a:t>1</a:t>
              </a:r>
              <a:endParaRPr kumimoji="1" lang="en-US" altLang="zh-CN" sz="2400">
                <a:latin typeface="Times New Roman" pitchFamily="18" charset="0"/>
              </a:endParaRPr>
            </a:p>
          </p:txBody>
        </p:sp>
        <p:sp>
          <p:nvSpPr>
            <p:cNvPr id="132110" name="Line 14"/>
            <p:cNvSpPr>
              <a:spLocks noChangeShapeType="1"/>
            </p:cNvSpPr>
            <p:nvPr/>
          </p:nvSpPr>
          <p:spPr bwMode="auto">
            <a:xfrm>
              <a:off x="432" y="2928"/>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11" name="Line 15"/>
            <p:cNvSpPr>
              <a:spLocks noChangeShapeType="1"/>
            </p:cNvSpPr>
            <p:nvPr/>
          </p:nvSpPr>
          <p:spPr bwMode="auto">
            <a:xfrm flipV="1">
              <a:off x="432" y="2832"/>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12" name="Line 16"/>
            <p:cNvSpPr>
              <a:spLocks noChangeShapeType="1"/>
            </p:cNvSpPr>
            <p:nvPr/>
          </p:nvSpPr>
          <p:spPr bwMode="auto">
            <a:xfrm>
              <a:off x="624" y="2928"/>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13" name="Line 17"/>
            <p:cNvSpPr>
              <a:spLocks noChangeShapeType="1"/>
            </p:cNvSpPr>
            <p:nvPr/>
          </p:nvSpPr>
          <p:spPr bwMode="auto">
            <a:xfrm flipV="1">
              <a:off x="624" y="2832"/>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14" name="Line 18"/>
            <p:cNvSpPr>
              <a:spLocks noChangeShapeType="1"/>
            </p:cNvSpPr>
            <p:nvPr/>
          </p:nvSpPr>
          <p:spPr bwMode="auto">
            <a:xfrm>
              <a:off x="816" y="2928"/>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15" name="Line 19"/>
            <p:cNvSpPr>
              <a:spLocks noChangeShapeType="1"/>
            </p:cNvSpPr>
            <p:nvPr/>
          </p:nvSpPr>
          <p:spPr bwMode="auto">
            <a:xfrm flipV="1">
              <a:off x="816" y="2832"/>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16" name="Line 20"/>
            <p:cNvSpPr>
              <a:spLocks noChangeShapeType="1"/>
            </p:cNvSpPr>
            <p:nvPr/>
          </p:nvSpPr>
          <p:spPr bwMode="auto">
            <a:xfrm>
              <a:off x="1008" y="2928"/>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17" name="Line 21"/>
            <p:cNvSpPr>
              <a:spLocks noChangeShapeType="1"/>
            </p:cNvSpPr>
            <p:nvPr/>
          </p:nvSpPr>
          <p:spPr bwMode="auto">
            <a:xfrm flipV="1">
              <a:off x="1008" y="2832"/>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18" name="Line 22"/>
            <p:cNvSpPr>
              <a:spLocks noChangeShapeType="1"/>
            </p:cNvSpPr>
            <p:nvPr/>
          </p:nvSpPr>
          <p:spPr bwMode="auto">
            <a:xfrm>
              <a:off x="1200" y="2928"/>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19" name="Line 23"/>
            <p:cNvSpPr>
              <a:spLocks noChangeShapeType="1"/>
            </p:cNvSpPr>
            <p:nvPr/>
          </p:nvSpPr>
          <p:spPr bwMode="auto">
            <a:xfrm flipV="1">
              <a:off x="1200" y="2832"/>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20" name="Line 24"/>
            <p:cNvSpPr>
              <a:spLocks noChangeShapeType="1"/>
            </p:cNvSpPr>
            <p:nvPr/>
          </p:nvSpPr>
          <p:spPr bwMode="auto">
            <a:xfrm>
              <a:off x="1392" y="2928"/>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21" name="Line 25"/>
            <p:cNvSpPr>
              <a:spLocks noChangeShapeType="1"/>
            </p:cNvSpPr>
            <p:nvPr/>
          </p:nvSpPr>
          <p:spPr bwMode="auto">
            <a:xfrm flipV="1">
              <a:off x="1392" y="2832"/>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22" name="Line 26"/>
            <p:cNvSpPr>
              <a:spLocks noChangeShapeType="1"/>
            </p:cNvSpPr>
            <p:nvPr/>
          </p:nvSpPr>
          <p:spPr bwMode="auto">
            <a:xfrm>
              <a:off x="1584" y="2928"/>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23" name="Line 27"/>
            <p:cNvSpPr>
              <a:spLocks noChangeShapeType="1"/>
            </p:cNvSpPr>
            <p:nvPr/>
          </p:nvSpPr>
          <p:spPr bwMode="auto">
            <a:xfrm flipV="1">
              <a:off x="1584" y="2832"/>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24" name="Line 28"/>
            <p:cNvSpPr>
              <a:spLocks noChangeShapeType="1"/>
            </p:cNvSpPr>
            <p:nvPr/>
          </p:nvSpPr>
          <p:spPr bwMode="auto">
            <a:xfrm>
              <a:off x="1776" y="2928"/>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25" name="Line 29"/>
            <p:cNvSpPr>
              <a:spLocks noChangeShapeType="1"/>
            </p:cNvSpPr>
            <p:nvPr/>
          </p:nvSpPr>
          <p:spPr bwMode="auto">
            <a:xfrm flipV="1">
              <a:off x="1776" y="2832"/>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26" name="Line 30"/>
            <p:cNvSpPr>
              <a:spLocks noChangeShapeType="1"/>
            </p:cNvSpPr>
            <p:nvPr/>
          </p:nvSpPr>
          <p:spPr bwMode="auto">
            <a:xfrm>
              <a:off x="1968" y="2928"/>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27" name="Line 31"/>
            <p:cNvSpPr>
              <a:spLocks noChangeShapeType="1"/>
            </p:cNvSpPr>
            <p:nvPr/>
          </p:nvSpPr>
          <p:spPr bwMode="auto">
            <a:xfrm flipV="1">
              <a:off x="1968" y="2832"/>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28" name="Line 32"/>
            <p:cNvSpPr>
              <a:spLocks noChangeShapeType="1"/>
            </p:cNvSpPr>
            <p:nvPr/>
          </p:nvSpPr>
          <p:spPr bwMode="auto">
            <a:xfrm>
              <a:off x="2160" y="2928"/>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29" name="Line 33"/>
            <p:cNvSpPr>
              <a:spLocks noChangeShapeType="1"/>
            </p:cNvSpPr>
            <p:nvPr/>
          </p:nvSpPr>
          <p:spPr bwMode="auto">
            <a:xfrm flipV="1">
              <a:off x="2160" y="2832"/>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30" name="Line 34"/>
            <p:cNvSpPr>
              <a:spLocks noChangeShapeType="1"/>
            </p:cNvSpPr>
            <p:nvPr/>
          </p:nvSpPr>
          <p:spPr bwMode="auto">
            <a:xfrm>
              <a:off x="2352" y="2928"/>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31" name="Line 35"/>
            <p:cNvSpPr>
              <a:spLocks noChangeShapeType="1"/>
            </p:cNvSpPr>
            <p:nvPr/>
          </p:nvSpPr>
          <p:spPr bwMode="auto">
            <a:xfrm flipV="1">
              <a:off x="2352" y="2832"/>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32" name="Line 36"/>
            <p:cNvSpPr>
              <a:spLocks noChangeShapeType="1"/>
            </p:cNvSpPr>
            <p:nvPr/>
          </p:nvSpPr>
          <p:spPr bwMode="auto">
            <a:xfrm>
              <a:off x="2544" y="2928"/>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33" name="Line 37"/>
            <p:cNvSpPr>
              <a:spLocks noChangeShapeType="1"/>
            </p:cNvSpPr>
            <p:nvPr/>
          </p:nvSpPr>
          <p:spPr bwMode="auto">
            <a:xfrm flipV="1">
              <a:off x="2544" y="2832"/>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34" name="Line 38"/>
            <p:cNvSpPr>
              <a:spLocks noChangeShapeType="1"/>
            </p:cNvSpPr>
            <p:nvPr/>
          </p:nvSpPr>
          <p:spPr bwMode="auto">
            <a:xfrm>
              <a:off x="2736" y="2928"/>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35" name="Line 39"/>
            <p:cNvSpPr>
              <a:spLocks noChangeShapeType="1"/>
            </p:cNvSpPr>
            <p:nvPr/>
          </p:nvSpPr>
          <p:spPr bwMode="auto">
            <a:xfrm flipV="1">
              <a:off x="2736" y="2832"/>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36" name="Line 40"/>
            <p:cNvSpPr>
              <a:spLocks noChangeShapeType="1"/>
            </p:cNvSpPr>
            <p:nvPr/>
          </p:nvSpPr>
          <p:spPr bwMode="auto">
            <a:xfrm>
              <a:off x="2928" y="2928"/>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37" name="Line 41"/>
            <p:cNvSpPr>
              <a:spLocks noChangeShapeType="1"/>
            </p:cNvSpPr>
            <p:nvPr/>
          </p:nvSpPr>
          <p:spPr bwMode="auto">
            <a:xfrm flipV="1">
              <a:off x="2928" y="2832"/>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38" name="Line 42"/>
            <p:cNvSpPr>
              <a:spLocks noChangeShapeType="1"/>
            </p:cNvSpPr>
            <p:nvPr/>
          </p:nvSpPr>
          <p:spPr bwMode="auto">
            <a:xfrm>
              <a:off x="3120" y="2928"/>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39" name="Line 43"/>
            <p:cNvSpPr>
              <a:spLocks noChangeShapeType="1"/>
            </p:cNvSpPr>
            <p:nvPr/>
          </p:nvSpPr>
          <p:spPr bwMode="auto">
            <a:xfrm flipV="1">
              <a:off x="3120" y="2832"/>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40" name="Text Box 44"/>
            <p:cNvSpPr txBox="1">
              <a:spLocks noChangeArrowheads="1"/>
            </p:cNvSpPr>
            <p:nvPr/>
          </p:nvSpPr>
          <p:spPr bwMode="auto">
            <a:xfrm>
              <a:off x="624" y="2899"/>
              <a:ext cx="228" cy="327"/>
            </a:xfrm>
            <a:prstGeom prst="rect">
              <a:avLst/>
            </a:prstGeom>
            <a:noFill/>
            <a:ln w="38100">
              <a:noFill/>
              <a:miter lim="800000"/>
              <a:headEnd/>
              <a:tailEnd/>
            </a:ln>
            <a:effectLst/>
          </p:spPr>
          <p:txBody>
            <a:bodyPr wrap="none" anchor="ctr">
              <a:spAutoFit/>
            </a:bodyPr>
            <a:lstStyle/>
            <a:p>
              <a:r>
                <a:rPr kumimoji="1" lang="en-US" altLang="zh-CN" sz="2800" b="1">
                  <a:latin typeface="Times New Roman" pitchFamily="18" charset="0"/>
                </a:rPr>
                <a:t>3</a:t>
              </a:r>
              <a:endParaRPr kumimoji="1" lang="en-US" altLang="zh-CN" sz="2800">
                <a:latin typeface="Times New Roman" pitchFamily="18" charset="0"/>
              </a:endParaRPr>
            </a:p>
          </p:txBody>
        </p:sp>
        <p:sp>
          <p:nvSpPr>
            <p:cNvPr id="132141" name="Text Box 45"/>
            <p:cNvSpPr txBox="1">
              <a:spLocks noChangeArrowheads="1"/>
            </p:cNvSpPr>
            <p:nvPr/>
          </p:nvSpPr>
          <p:spPr bwMode="auto">
            <a:xfrm>
              <a:off x="1366" y="2899"/>
              <a:ext cx="228" cy="327"/>
            </a:xfrm>
            <a:prstGeom prst="rect">
              <a:avLst/>
            </a:prstGeom>
            <a:noFill/>
            <a:ln w="38100">
              <a:noFill/>
              <a:miter lim="800000"/>
              <a:headEnd/>
              <a:tailEnd/>
            </a:ln>
            <a:effectLst/>
          </p:spPr>
          <p:txBody>
            <a:bodyPr wrap="none" anchor="ctr">
              <a:spAutoFit/>
            </a:bodyPr>
            <a:lstStyle/>
            <a:p>
              <a:r>
                <a:rPr kumimoji="1" lang="en-US" altLang="zh-CN" sz="2800" b="1" dirty="0">
                  <a:latin typeface="Times New Roman" pitchFamily="18" charset="0"/>
                </a:rPr>
                <a:t>7</a:t>
              </a:r>
              <a:endParaRPr kumimoji="1" lang="en-US" altLang="zh-CN" sz="2800" dirty="0">
                <a:latin typeface="Times New Roman" pitchFamily="18" charset="0"/>
              </a:endParaRPr>
            </a:p>
          </p:txBody>
        </p:sp>
        <p:sp>
          <p:nvSpPr>
            <p:cNvPr id="132142" name="Text Box 46"/>
            <p:cNvSpPr txBox="1">
              <a:spLocks noChangeArrowheads="1"/>
            </p:cNvSpPr>
            <p:nvPr/>
          </p:nvSpPr>
          <p:spPr bwMode="auto">
            <a:xfrm>
              <a:off x="2874" y="2898"/>
              <a:ext cx="324" cy="308"/>
            </a:xfrm>
            <a:prstGeom prst="rect">
              <a:avLst/>
            </a:prstGeom>
            <a:noFill/>
            <a:ln w="38100">
              <a:noFill/>
              <a:miter lim="800000"/>
              <a:headEnd/>
              <a:tailEnd/>
            </a:ln>
            <a:effectLst/>
          </p:spPr>
          <p:txBody>
            <a:bodyPr wrap="none" anchor="ctr">
              <a:spAutoFit/>
            </a:bodyPr>
            <a:lstStyle/>
            <a:p>
              <a:r>
                <a:rPr kumimoji="1" lang="en-US" altLang="zh-CN" sz="2600" b="1">
                  <a:latin typeface="Times New Roman" pitchFamily="18" charset="0"/>
                </a:rPr>
                <a:t>15</a:t>
              </a:r>
              <a:endParaRPr kumimoji="1" lang="en-US" altLang="zh-CN" sz="2600">
                <a:latin typeface="Times New Roman" pitchFamily="18" charset="0"/>
              </a:endParaRPr>
            </a:p>
          </p:txBody>
        </p:sp>
        <p:sp>
          <p:nvSpPr>
            <p:cNvPr id="132143" name="Line 47"/>
            <p:cNvSpPr>
              <a:spLocks noChangeShapeType="1"/>
            </p:cNvSpPr>
            <p:nvPr/>
          </p:nvSpPr>
          <p:spPr bwMode="auto">
            <a:xfrm>
              <a:off x="1680" y="3552"/>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44" name="Line 48"/>
            <p:cNvSpPr>
              <a:spLocks noChangeShapeType="1"/>
            </p:cNvSpPr>
            <p:nvPr/>
          </p:nvSpPr>
          <p:spPr bwMode="auto">
            <a:xfrm flipV="1">
              <a:off x="1680" y="3456"/>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45" name="Line 49"/>
            <p:cNvSpPr>
              <a:spLocks noChangeShapeType="1"/>
            </p:cNvSpPr>
            <p:nvPr/>
          </p:nvSpPr>
          <p:spPr bwMode="auto">
            <a:xfrm>
              <a:off x="1872" y="3552"/>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46" name="Line 50"/>
            <p:cNvSpPr>
              <a:spLocks noChangeShapeType="1"/>
            </p:cNvSpPr>
            <p:nvPr/>
          </p:nvSpPr>
          <p:spPr bwMode="auto">
            <a:xfrm flipV="1">
              <a:off x="1872" y="3456"/>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47" name="Line 51"/>
            <p:cNvSpPr>
              <a:spLocks noChangeShapeType="1"/>
            </p:cNvSpPr>
            <p:nvPr/>
          </p:nvSpPr>
          <p:spPr bwMode="auto">
            <a:xfrm>
              <a:off x="2064" y="3552"/>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48" name="Line 52"/>
            <p:cNvSpPr>
              <a:spLocks noChangeShapeType="1"/>
            </p:cNvSpPr>
            <p:nvPr/>
          </p:nvSpPr>
          <p:spPr bwMode="auto">
            <a:xfrm flipV="1">
              <a:off x="2064" y="3456"/>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49" name="Line 53"/>
            <p:cNvSpPr>
              <a:spLocks noChangeShapeType="1"/>
            </p:cNvSpPr>
            <p:nvPr/>
          </p:nvSpPr>
          <p:spPr bwMode="auto">
            <a:xfrm>
              <a:off x="2256" y="3552"/>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50" name="Line 54"/>
            <p:cNvSpPr>
              <a:spLocks noChangeShapeType="1"/>
            </p:cNvSpPr>
            <p:nvPr/>
          </p:nvSpPr>
          <p:spPr bwMode="auto">
            <a:xfrm flipV="1">
              <a:off x="2256" y="3456"/>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51" name="Line 55"/>
            <p:cNvSpPr>
              <a:spLocks noChangeShapeType="1"/>
            </p:cNvSpPr>
            <p:nvPr/>
          </p:nvSpPr>
          <p:spPr bwMode="auto">
            <a:xfrm>
              <a:off x="2448" y="3552"/>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52" name="Line 56"/>
            <p:cNvSpPr>
              <a:spLocks noChangeShapeType="1"/>
            </p:cNvSpPr>
            <p:nvPr/>
          </p:nvSpPr>
          <p:spPr bwMode="auto">
            <a:xfrm flipV="1">
              <a:off x="2448" y="3456"/>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53" name="Line 57"/>
            <p:cNvSpPr>
              <a:spLocks noChangeShapeType="1"/>
            </p:cNvSpPr>
            <p:nvPr/>
          </p:nvSpPr>
          <p:spPr bwMode="auto">
            <a:xfrm>
              <a:off x="2640" y="3552"/>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54" name="Line 58"/>
            <p:cNvSpPr>
              <a:spLocks noChangeShapeType="1"/>
            </p:cNvSpPr>
            <p:nvPr/>
          </p:nvSpPr>
          <p:spPr bwMode="auto">
            <a:xfrm flipV="1">
              <a:off x="2640" y="3456"/>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55" name="Line 59"/>
            <p:cNvSpPr>
              <a:spLocks noChangeShapeType="1"/>
            </p:cNvSpPr>
            <p:nvPr/>
          </p:nvSpPr>
          <p:spPr bwMode="auto">
            <a:xfrm flipV="1">
              <a:off x="2832" y="3456"/>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56" name="Line 60"/>
            <p:cNvSpPr>
              <a:spLocks noChangeShapeType="1"/>
            </p:cNvSpPr>
            <p:nvPr/>
          </p:nvSpPr>
          <p:spPr bwMode="auto">
            <a:xfrm>
              <a:off x="3024" y="3552"/>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57" name="Line 61"/>
            <p:cNvSpPr>
              <a:spLocks noChangeShapeType="1"/>
            </p:cNvSpPr>
            <p:nvPr/>
          </p:nvSpPr>
          <p:spPr bwMode="auto">
            <a:xfrm flipV="1">
              <a:off x="3024" y="3456"/>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58" name="Line 62"/>
            <p:cNvSpPr>
              <a:spLocks noChangeShapeType="1"/>
            </p:cNvSpPr>
            <p:nvPr/>
          </p:nvSpPr>
          <p:spPr bwMode="auto">
            <a:xfrm>
              <a:off x="3216" y="3552"/>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59" name="Line 63"/>
            <p:cNvSpPr>
              <a:spLocks noChangeShapeType="1"/>
            </p:cNvSpPr>
            <p:nvPr/>
          </p:nvSpPr>
          <p:spPr bwMode="auto">
            <a:xfrm flipV="1">
              <a:off x="3216" y="3456"/>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60" name="Line 64"/>
            <p:cNvSpPr>
              <a:spLocks noChangeShapeType="1"/>
            </p:cNvSpPr>
            <p:nvPr/>
          </p:nvSpPr>
          <p:spPr bwMode="auto">
            <a:xfrm>
              <a:off x="3408" y="3552"/>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61" name="Line 65"/>
            <p:cNvSpPr>
              <a:spLocks noChangeShapeType="1"/>
            </p:cNvSpPr>
            <p:nvPr/>
          </p:nvSpPr>
          <p:spPr bwMode="auto">
            <a:xfrm flipV="1">
              <a:off x="3408" y="3456"/>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62" name="Line 66"/>
            <p:cNvSpPr>
              <a:spLocks noChangeShapeType="1"/>
            </p:cNvSpPr>
            <p:nvPr/>
          </p:nvSpPr>
          <p:spPr bwMode="auto">
            <a:xfrm>
              <a:off x="2832" y="3552"/>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66" name="Line 70"/>
            <p:cNvSpPr>
              <a:spLocks noChangeShapeType="1"/>
            </p:cNvSpPr>
            <p:nvPr/>
          </p:nvSpPr>
          <p:spPr bwMode="auto">
            <a:xfrm>
              <a:off x="3600" y="3552"/>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67" name="Line 71"/>
            <p:cNvSpPr>
              <a:spLocks noChangeShapeType="1"/>
            </p:cNvSpPr>
            <p:nvPr/>
          </p:nvSpPr>
          <p:spPr bwMode="auto">
            <a:xfrm flipV="1">
              <a:off x="3600" y="3456"/>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68" name="Line 72"/>
            <p:cNvSpPr>
              <a:spLocks noChangeShapeType="1"/>
            </p:cNvSpPr>
            <p:nvPr/>
          </p:nvSpPr>
          <p:spPr bwMode="auto">
            <a:xfrm>
              <a:off x="3792" y="3552"/>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69" name="Line 73"/>
            <p:cNvSpPr>
              <a:spLocks noChangeShapeType="1"/>
            </p:cNvSpPr>
            <p:nvPr/>
          </p:nvSpPr>
          <p:spPr bwMode="auto">
            <a:xfrm flipV="1">
              <a:off x="3792" y="3456"/>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70" name="Line 74"/>
            <p:cNvSpPr>
              <a:spLocks noChangeShapeType="1"/>
            </p:cNvSpPr>
            <p:nvPr/>
          </p:nvSpPr>
          <p:spPr bwMode="auto">
            <a:xfrm>
              <a:off x="3984" y="3552"/>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71" name="Line 75"/>
            <p:cNvSpPr>
              <a:spLocks noChangeShapeType="1"/>
            </p:cNvSpPr>
            <p:nvPr/>
          </p:nvSpPr>
          <p:spPr bwMode="auto">
            <a:xfrm flipV="1">
              <a:off x="3984" y="3456"/>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72" name="Line 76"/>
            <p:cNvSpPr>
              <a:spLocks noChangeShapeType="1"/>
            </p:cNvSpPr>
            <p:nvPr/>
          </p:nvSpPr>
          <p:spPr bwMode="auto">
            <a:xfrm>
              <a:off x="4176" y="3552"/>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73" name="Line 77"/>
            <p:cNvSpPr>
              <a:spLocks noChangeShapeType="1"/>
            </p:cNvSpPr>
            <p:nvPr/>
          </p:nvSpPr>
          <p:spPr bwMode="auto">
            <a:xfrm flipV="1">
              <a:off x="4176" y="3456"/>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74" name="Line 78"/>
            <p:cNvSpPr>
              <a:spLocks noChangeShapeType="1"/>
            </p:cNvSpPr>
            <p:nvPr/>
          </p:nvSpPr>
          <p:spPr bwMode="auto">
            <a:xfrm>
              <a:off x="4368" y="3552"/>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75" name="Line 79"/>
            <p:cNvSpPr>
              <a:spLocks noChangeShapeType="1"/>
            </p:cNvSpPr>
            <p:nvPr/>
          </p:nvSpPr>
          <p:spPr bwMode="auto">
            <a:xfrm flipV="1">
              <a:off x="4368" y="3456"/>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76" name="Line 80"/>
            <p:cNvSpPr>
              <a:spLocks noChangeShapeType="1"/>
            </p:cNvSpPr>
            <p:nvPr/>
          </p:nvSpPr>
          <p:spPr bwMode="auto">
            <a:xfrm>
              <a:off x="4560" y="3552"/>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77" name="Line 81"/>
            <p:cNvSpPr>
              <a:spLocks noChangeShapeType="1"/>
            </p:cNvSpPr>
            <p:nvPr/>
          </p:nvSpPr>
          <p:spPr bwMode="auto">
            <a:xfrm flipV="1">
              <a:off x="4560" y="3456"/>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78" name="Text Box 82"/>
            <p:cNvSpPr txBox="1">
              <a:spLocks noChangeArrowheads="1"/>
            </p:cNvSpPr>
            <p:nvPr/>
          </p:nvSpPr>
          <p:spPr bwMode="auto">
            <a:xfrm>
              <a:off x="4325" y="3522"/>
              <a:ext cx="324" cy="308"/>
            </a:xfrm>
            <a:prstGeom prst="rect">
              <a:avLst/>
            </a:prstGeom>
            <a:noFill/>
            <a:ln w="38100">
              <a:noFill/>
              <a:miter lim="800000"/>
              <a:headEnd/>
              <a:tailEnd/>
            </a:ln>
            <a:effectLst/>
          </p:spPr>
          <p:txBody>
            <a:bodyPr wrap="none" anchor="ctr">
              <a:spAutoFit/>
            </a:bodyPr>
            <a:lstStyle/>
            <a:p>
              <a:r>
                <a:rPr kumimoji="1" lang="en-US" altLang="zh-CN" sz="2600" b="1" dirty="0">
                  <a:latin typeface="Times New Roman" pitchFamily="18" charset="0"/>
                </a:rPr>
                <a:t>31</a:t>
              </a:r>
              <a:endParaRPr kumimoji="1" lang="en-US" altLang="zh-CN" sz="2600" dirty="0">
                <a:latin typeface="Times New Roman" pitchFamily="18" charset="0"/>
              </a:endParaRPr>
            </a:p>
          </p:txBody>
        </p:sp>
      </p:gr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4" name="Rectangle 24"/>
          <p:cNvSpPr>
            <a:spLocks noGrp="1" noChangeArrowheads="1"/>
          </p:cNvSpPr>
          <p:nvPr>
            <p:ph type="title"/>
          </p:nvPr>
        </p:nvSpPr>
        <p:spPr>
          <a:xfrm>
            <a:off x="519113" y="8620"/>
            <a:ext cx="8229600" cy="1008063"/>
          </a:xfrm>
        </p:spPr>
        <p:txBody>
          <a:bodyPr/>
          <a:lstStyle/>
          <a:p>
            <a:pPr algn="ctr"/>
            <a:r>
              <a:rPr kumimoji="1" lang="zh-CN" altLang="en-US" sz="4000" dirty="0">
                <a:ea typeface="华文新魏" pitchFamily="2" charset="-122"/>
              </a:rPr>
              <a:t>二叉树的</a:t>
            </a:r>
            <a:r>
              <a:rPr kumimoji="1" lang="zh-CN" altLang="en-US" sz="4000" dirty="0" smtClean="0">
                <a:ea typeface="华文新魏" pitchFamily="2" charset="-122"/>
              </a:rPr>
              <a:t>链式存储（</a:t>
            </a:r>
            <a:r>
              <a:rPr kumimoji="1" lang="zh-CN" altLang="en-US" sz="4000" dirty="0">
                <a:ea typeface="华文新魏" pitchFamily="2" charset="-122"/>
              </a:rPr>
              <a:t>二叉链表）</a:t>
            </a:r>
          </a:p>
        </p:txBody>
      </p:sp>
      <p:sp>
        <p:nvSpPr>
          <p:cNvPr id="133145" name="Rectangle 25"/>
          <p:cNvSpPr>
            <a:spLocks noGrp="1" noChangeArrowheads="1"/>
          </p:cNvSpPr>
          <p:nvPr>
            <p:ph idx="1"/>
          </p:nvPr>
        </p:nvSpPr>
        <p:spPr>
          <a:xfrm>
            <a:off x="647700" y="944575"/>
            <a:ext cx="8101013" cy="1584325"/>
          </a:xfrm>
        </p:spPr>
        <p:txBody>
          <a:bodyPr/>
          <a:lstStyle/>
          <a:p>
            <a:pPr>
              <a:lnSpc>
                <a:spcPct val="105000"/>
              </a:lnSpc>
              <a:buClr>
                <a:schemeClr val="tx1"/>
              </a:buClr>
              <a:buSzPct val="50000"/>
            </a:pPr>
            <a:r>
              <a:rPr lang="zh-CN" altLang="en-US" sz="3000" b="1" dirty="0">
                <a:latin typeface="Times New Roman" pitchFamily="18" charset="0"/>
                <a:ea typeface="仿宋_GB2312" pitchFamily="49" charset="-122"/>
              </a:rPr>
              <a:t>二叉树结点定义：每个结点有</a:t>
            </a:r>
            <a:r>
              <a:rPr lang="en-US" altLang="zh-CN" sz="3000" b="1" dirty="0">
                <a:latin typeface="Times New Roman" pitchFamily="18" charset="0"/>
                <a:ea typeface="仿宋_GB2312" pitchFamily="49" charset="-122"/>
              </a:rPr>
              <a:t>3</a:t>
            </a:r>
            <a:r>
              <a:rPr lang="zh-CN" altLang="en-US" sz="3000" b="1" dirty="0">
                <a:latin typeface="Times New Roman" pitchFamily="18" charset="0"/>
                <a:ea typeface="仿宋_GB2312" pitchFamily="49" charset="-122"/>
              </a:rPr>
              <a:t>个数据成员，</a:t>
            </a:r>
            <a:r>
              <a:rPr lang="en-US" altLang="zh-CN" sz="3000" b="1" dirty="0">
                <a:latin typeface="Times New Roman" pitchFamily="18" charset="0"/>
                <a:ea typeface="仿宋_GB2312" pitchFamily="49" charset="-122"/>
              </a:rPr>
              <a:t>data</a:t>
            </a:r>
            <a:r>
              <a:rPr lang="zh-CN" altLang="en-US" sz="3000" b="1" dirty="0">
                <a:latin typeface="Times New Roman" pitchFamily="18" charset="0"/>
                <a:ea typeface="仿宋_GB2312" pitchFamily="49" charset="-122"/>
              </a:rPr>
              <a:t>域存储结点数据</a:t>
            </a:r>
            <a:r>
              <a:rPr lang="zh-CN" altLang="en-US" sz="3000" b="1" dirty="0" smtClean="0">
                <a:latin typeface="Times New Roman" pitchFamily="18" charset="0"/>
                <a:ea typeface="仿宋_GB2312" pitchFamily="49" charset="-122"/>
              </a:rPr>
              <a:t>，</a:t>
            </a:r>
            <a:r>
              <a:rPr lang="en-US" altLang="zh-CN" b="1" dirty="0" err="1" smtClean="0">
                <a:latin typeface="Times New Roman" pitchFamily="18" charset="0"/>
                <a:ea typeface="仿宋_GB2312" pitchFamily="49" charset="-122"/>
              </a:rPr>
              <a:t>lc</a:t>
            </a:r>
            <a:r>
              <a:rPr lang="en-US" altLang="zh-CN" sz="3000" b="1" dirty="0" err="1" smtClean="0">
                <a:latin typeface="Times New Roman" pitchFamily="18" charset="0"/>
                <a:ea typeface="仿宋_GB2312" pitchFamily="49" charset="-122"/>
              </a:rPr>
              <a:t>hild</a:t>
            </a:r>
            <a:r>
              <a:rPr lang="zh-CN" altLang="en-US" sz="3000" b="1" dirty="0">
                <a:latin typeface="Times New Roman" pitchFamily="18" charset="0"/>
                <a:ea typeface="仿宋_GB2312" pitchFamily="49" charset="-122"/>
              </a:rPr>
              <a:t>和</a:t>
            </a:r>
            <a:r>
              <a:rPr lang="en-US" altLang="zh-CN" sz="3000" b="1" dirty="0" err="1" smtClean="0">
                <a:latin typeface="Times New Roman" pitchFamily="18" charset="0"/>
                <a:ea typeface="仿宋_GB2312" pitchFamily="49" charset="-122"/>
              </a:rPr>
              <a:t>rchild</a:t>
            </a:r>
            <a:r>
              <a:rPr lang="zh-CN" altLang="en-US" sz="3000" b="1" dirty="0">
                <a:latin typeface="Times New Roman" pitchFamily="18" charset="0"/>
                <a:ea typeface="仿宋_GB2312" pitchFamily="49" charset="-122"/>
              </a:rPr>
              <a:t>分别存放指向左子女和右子女的指针。</a:t>
            </a:r>
          </a:p>
        </p:txBody>
      </p:sp>
      <p:sp>
        <p:nvSpPr>
          <p:cNvPr id="27" name="灯片编号占位符 4"/>
          <p:cNvSpPr>
            <a:spLocks noGrp="1"/>
          </p:cNvSpPr>
          <p:nvPr>
            <p:ph type="sldNum" sz="quarter" idx="12"/>
          </p:nvPr>
        </p:nvSpPr>
        <p:spPr/>
        <p:txBody>
          <a:bodyPr/>
          <a:lstStyle/>
          <a:p>
            <a:fld id="{BB3CA94E-0E96-4051-8195-FD457C671B17}" type="slidenum">
              <a:rPr lang="en-US" altLang="zh-CN">
                <a:solidFill>
                  <a:schemeClr val="tx1"/>
                </a:solidFill>
              </a:rPr>
              <a:pPr/>
              <a:t>16</a:t>
            </a:fld>
            <a:endParaRPr lang="en-US" altLang="zh-CN" dirty="0">
              <a:solidFill>
                <a:schemeClr val="tx1"/>
              </a:solidFill>
            </a:endParaRPr>
          </a:p>
        </p:txBody>
      </p:sp>
      <p:sp>
        <p:nvSpPr>
          <p:cNvPr id="133129" name="AutoShape 9"/>
          <p:cNvSpPr>
            <a:spLocks noChangeArrowheads="1"/>
          </p:cNvSpPr>
          <p:nvPr/>
        </p:nvSpPr>
        <p:spPr bwMode="auto">
          <a:xfrm>
            <a:off x="3556087" y="4852503"/>
            <a:ext cx="2514600" cy="449263"/>
          </a:xfrm>
          <a:prstGeom prst="roundRect">
            <a:avLst>
              <a:gd name="adj" fmla="val 16667"/>
            </a:avLst>
          </a:prstGeom>
          <a:solidFill>
            <a:schemeClr val="tx1">
              <a:lumMod val="50000"/>
            </a:schemeClr>
          </a:solidFill>
          <a:ln w="38100">
            <a:round/>
            <a:headEnd/>
            <a:tailEnd/>
          </a:ln>
          <a:effectLst/>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solidFill>
                <a:srgbClr val="FFFF00"/>
              </a:solidFill>
            </a:endParaRPr>
          </a:p>
        </p:txBody>
      </p:sp>
      <p:sp>
        <p:nvSpPr>
          <p:cNvPr id="133130" name="AutoShape 10"/>
          <p:cNvSpPr>
            <a:spLocks noChangeArrowheads="1"/>
          </p:cNvSpPr>
          <p:nvPr/>
        </p:nvSpPr>
        <p:spPr bwMode="auto">
          <a:xfrm>
            <a:off x="5518237" y="5779603"/>
            <a:ext cx="1970087" cy="493713"/>
          </a:xfrm>
          <a:prstGeom prst="roundRect">
            <a:avLst>
              <a:gd name="adj" fmla="val 16667"/>
            </a:avLst>
          </a:prstGeom>
          <a:solidFill>
            <a:schemeClr val="tx1">
              <a:lumMod val="50000"/>
            </a:schemeClr>
          </a:solidFill>
          <a:ln w="38100">
            <a:round/>
            <a:headEnd/>
            <a:tailEnd/>
          </a:ln>
          <a:effectLst/>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solidFill>
                <a:srgbClr val="FFFF00"/>
              </a:solidFill>
            </a:endParaRPr>
          </a:p>
        </p:txBody>
      </p:sp>
      <p:sp>
        <p:nvSpPr>
          <p:cNvPr id="133131" name="AutoShape 11"/>
          <p:cNvSpPr>
            <a:spLocks noChangeArrowheads="1"/>
          </p:cNvSpPr>
          <p:nvPr/>
        </p:nvSpPr>
        <p:spPr bwMode="auto">
          <a:xfrm>
            <a:off x="2232112" y="5766903"/>
            <a:ext cx="1766887" cy="469900"/>
          </a:xfrm>
          <a:prstGeom prst="roundRect">
            <a:avLst>
              <a:gd name="adj" fmla="val 16667"/>
            </a:avLst>
          </a:prstGeom>
          <a:solidFill>
            <a:schemeClr val="tx1">
              <a:lumMod val="50000"/>
            </a:schemeClr>
          </a:solidFill>
          <a:ln w="38100">
            <a:round/>
            <a:headEnd/>
            <a:tailEnd/>
          </a:ln>
          <a:effectLst/>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solidFill>
                <a:srgbClr val="FFFF00"/>
              </a:solidFill>
            </a:endParaRPr>
          </a:p>
        </p:txBody>
      </p:sp>
      <p:sp>
        <p:nvSpPr>
          <p:cNvPr id="133132" name="Text Box 12"/>
          <p:cNvSpPr txBox="1">
            <a:spLocks noChangeArrowheads="1"/>
          </p:cNvSpPr>
          <p:nvPr/>
        </p:nvSpPr>
        <p:spPr bwMode="auto">
          <a:xfrm>
            <a:off x="4375237" y="4790591"/>
            <a:ext cx="857250" cy="519113"/>
          </a:xfrm>
          <a:prstGeom prst="rect">
            <a:avLst/>
          </a:prstGeom>
          <a:solidFill>
            <a:schemeClr val="tx1">
              <a:lumMod val="50000"/>
            </a:schemeClr>
          </a:solidFill>
          <a:ln w="38100">
            <a:noFill/>
            <a:miter lim="800000"/>
            <a:headEnd/>
            <a:tailEnd/>
          </a:ln>
          <a:effectLst/>
        </p:spPr>
        <p:txBody>
          <a:bodyPr wrap="none" anchor="ctr">
            <a:spAutoFit/>
          </a:bodyPr>
          <a:lstStyle/>
          <a:p>
            <a:pPr algn="ctr"/>
            <a:r>
              <a:rPr kumimoji="1" lang="en-US" altLang="zh-CN" sz="2800" b="1">
                <a:solidFill>
                  <a:srgbClr val="FFFF00"/>
                </a:solidFill>
                <a:latin typeface="Times New Roman" pitchFamily="18" charset="0"/>
              </a:rPr>
              <a:t>data</a:t>
            </a:r>
            <a:endParaRPr kumimoji="1" lang="en-US" altLang="zh-CN" sz="2400">
              <a:solidFill>
                <a:srgbClr val="FFFF00"/>
              </a:solidFill>
              <a:latin typeface="Times New Roman" pitchFamily="18" charset="0"/>
            </a:endParaRPr>
          </a:p>
        </p:txBody>
      </p:sp>
      <p:sp>
        <p:nvSpPr>
          <p:cNvPr id="133133" name="Text Box 13"/>
          <p:cNvSpPr txBox="1">
            <a:spLocks noChangeArrowheads="1"/>
          </p:cNvSpPr>
          <p:nvPr/>
        </p:nvSpPr>
        <p:spPr bwMode="auto">
          <a:xfrm>
            <a:off x="2579774" y="5703403"/>
            <a:ext cx="1042987" cy="523875"/>
          </a:xfrm>
          <a:prstGeom prst="rect">
            <a:avLst/>
          </a:prstGeom>
          <a:solidFill>
            <a:schemeClr val="tx1">
              <a:lumMod val="50000"/>
            </a:schemeClr>
          </a:solidFill>
          <a:ln w="38100">
            <a:noFill/>
            <a:miter lim="800000"/>
            <a:headEnd/>
            <a:tailEnd/>
          </a:ln>
          <a:effectLst/>
        </p:spPr>
        <p:txBody>
          <a:bodyPr wrap="none" anchor="ctr">
            <a:spAutoFit/>
          </a:bodyPr>
          <a:lstStyle/>
          <a:p>
            <a:pPr algn="ctr"/>
            <a:r>
              <a:rPr kumimoji="1" lang="en-US" altLang="zh-CN" sz="2800" b="1" dirty="0" err="1" smtClean="0">
                <a:solidFill>
                  <a:srgbClr val="FFFF00"/>
                </a:solidFill>
                <a:latin typeface="Times New Roman" pitchFamily="18" charset="0"/>
              </a:rPr>
              <a:t>lchild</a:t>
            </a:r>
            <a:endParaRPr kumimoji="1" lang="en-US" altLang="zh-CN" sz="2400" dirty="0">
              <a:solidFill>
                <a:srgbClr val="FFFF00"/>
              </a:solidFill>
              <a:latin typeface="Times New Roman" pitchFamily="18" charset="0"/>
            </a:endParaRPr>
          </a:p>
        </p:txBody>
      </p:sp>
      <p:sp>
        <p:nvSpPr>
          <p:cNvPr id="133134" name="Line 14"/>
          <p:cNvSpPr>
            <a:spLocks noChangeShapeType="1"/>
          </p:cNvSpPr>
          <p:nvPr/>
        </p:nvSpPr>
        <p:spPr bwMode="auto">
          <a:xfrm flipV="1">
            <a:off x="5308687" y="4852503"/>
            <a:ext cx="0" cy="457200"/>
          </a:xfrm>
          <a:prstGeom prst="line">
            <a:avLst/>
          </a:prstGeom>
          <a:solidFill>
            <a:schemeClr val="tx1">
              <a:lumMod val="50000"/>
            </a:schemeClr>
          </a:solidFill>
          <a:ln w="19050">
            <a:solidFill>
              <a:srgbClr val="FFFFCC"/>
            </a:solidFill>
            <a:round/>
            <a:headEnd/>
            <a:tailEnd/>
          </a:ln>
          <a:effectLst/>
        </p:spPr>
        <p:txBody>
          <a:bodyPr wrap="none" anchor="ctr"/>
          <a:lstStyle/>
          <a:p>
            <a:endParaRPr lang="zh-CN" altLang="en-US">
              <a:solidFill>
                <a:srgbClr val="FFFF00"/>
              </a:solidFill>
            </a:endParaRPr>
          </a:p>
        </p:txBody>
      </p:sp>
      <p:sp>
        <p:nvSpPr>
          <p:cNvPr id="133135" name="Line 15"/>
          <p:cNvSpPr>
            <a:spLocks noChangeShapeType="1"/>
          </p:cNvSpPr>
          <p:nvPr/>
        </p:nvSpPr>
        <p:spPr bwMode="auto">
          <a:xfrm flipV="1">
            <a:off x="5308687" y="4700103"/>
            <a:ext cx="152400" cy="152400"/>
          </a:xfrm>
          <a:prstGeom prst="line">
            <a:avLst/>
          </a:prstGeom>
          <a:solidFill>
            <a:schemeClr val="tx1">
              <a:lumMod val="50000"/>
            </a:schemeClr>
          </a:solidFill>
          <a:ln w="19050">
            <a:solidFill>
              <a:srgbClr val="FFFFCC"/>
            </a:solidFill>
            <a:round/>
            <a:headEnd/>
            <a:tailEnd/>
          </a:ln>
          <a:effectLst/>
        </p:spPr>
        <p:txBody>
          <a:bodyPr wrap="none" anchor="ctr"/>
          <a:lstStyle/>
          <a:p>
            <a:endParaRPr lang="zh-CN" altLang="en-US">
              <a:solidFill>
                <a:srgbClr val="FFFF00"/>
              </a:solidFill>
            </a:endParaRPr>
          </a:p>
        </p:txBody>
      </p:sp>
      <p:sp>
        <p:nvSpPr>
          <p:cNvPr id="133136" name="Line 16"/>
          <p:cNvSpPr>
            <a:spLocks noChangeShapeType="1"/>
          </p:cNvSpPr>
          <p:nvPr/>
        </p:nvSpPr>
        <p:spPr bwMode="auto">
          <a:xfrm flipV="1">
            <a:off x="4318087" y="4852503"/>
            <a:ext cx="0" cy="457200"/>
          </a:xfrm>
          <a:prstGeom prst="line">
            <a:avLst/>
          </a:prstGeom>
          <a:solidFill>
            <a:schemeClr val="tx1">
              <a:lumMod val="50000"/>
            </a:schemeClr>
          </a:solidFill>
          <a:ln w="19050">
            <a:solidFill>
              <a:srgbClr val="FFFFCC"/>
            </a:solidFill>
            <a:round/>
            <a:headEnd/>
            <a:tailEnd/>
          </a:ln>
          <a:effectLst/>
        </p:spPr>
        <p:txBody>
          <a:bodyPr wrap="none" anchor="ctr"/>
          <a:lstStyle/>
          <a:p>
            <a:endParaRPr lang="zh-CN" altLang="en-US">
              <a:solidFill>
                <a:srgbClr val="FFFF00"/>
              </a:solidFill>
            </a:endParaRPr>
          </a:p>
        </p:txBody>
      </p:sp>
      <p:sp>
        <p:nvSpPr>
          <p:cNvPr id="133137" name="Line 17"/>
          <p:cNvSpPr>
            <a:spLocks noChangeShapeType="1"/>
          </p:cNvSpPr>
          <p:nvPr/>
        </p:nvSpPr>
        <p:spPr bwMode="auto">
          <a:xfrm flipV="1">
            <a:off x="4318087" y="4700103"/>
            <a:ext cx="152400" cy="152400"/>
          </a:xfrm>
          <a:prstGeom prst="line">
            <a:avLst/>
          </a:prstGeom>
          <a:solidFill>
            <a:schemeClr val="tx1">
              <a:lumMod val="50000"/>
            </a:schemeClr>
          </a:solidFill>
          <a:ln w="19050">
            <a:solidFill>
              <a:srgbClr val="FFFFCC"/>
            </a:solidFill>
            <a:round/>
            <a:headEnd/>
            <a:tailEnd/>
          </a:ln>
          <a:effectLst/>
        </p:spPr>
        <p:txBody>
          <a:bodyPr wrap="none" anchor="ctr"/>
          <a:lstStyle/>
          <a:p>
            <a:endParaRPr lang="zh-CN" altLang="en-US">
              <a:solidFill>
                <a:srgbClr val="FFFF00"/>
              </a:solidFill>
            </a:endParaRPr>
          </a:p>
        </p:txBody>
      </p:sp>
      <p:sp>
        <p:nvSpPr>
          <p:cNvPr id="133138" name="Text Box 18"/>
          <p:cNvSpPr txBox="1">
            <a:spLocks noChangeArrowheads="1"/>
          </p:cNvSpPr>
          <p:nvPr/>
        </p:nvSpPr>
        <p:spPr bwMode="auto">
          <a:xfrm>
            <a:off x="5959562" y="5716103"/>
            <a:ext cx="1095375" cy="523875"/>
          </a:xfrm>
          <a:prstGeom prst="rect">
            <a:avLst/>
          </a:prstGeom>
          <a:solidFill>
            <a:schemeClr val="tx1">
              <a:lumMod val="50000"/>
            </a:schemeClr>
          </a:solidFill>
          <a:ln w="38100">
            <a:noFill/>
            <a:miter lim="800000"/>
            <a:headEnd/>
            <a:tailEnd/>
          </a:ln>
          <a:effectLst/>
        </p:spPr>
        <p:txBody>
          <a:bodyPr wrap="none" anchor="ctr">
            <a:spAutoFit/>
          </a:bodyPr>
          <a:lstStyle/>
          <a:p>
            <a:pPr algn="ctr"/>
            <a:r>
              <a:rPr kumimoji="1" lang="en-US" altLang="zh-CN" sz="2800" b="1" dirty="0" err="1" smtClean="0">
                <a:solidFill>
                  <a:srgbClr val="FFFF00"/>
                </a:solidFill>
                <a:latin typeface="Times New Roman" pitchFamily="18" charset="0"/>
              </a:rPr>
              <a:t>rchild</a:t>
            </a:r>
            <a:endParaRPr kumimoji="1" lang="en-US" altLang="zh-CN" sz="2400" dirty="0">
              <a:solidFill>
                <a:srgbClr val="FFFF00"/>
              </a:solidFill>
              <a:latin typeface="Times New Roman" pitchFamily="18" charset="0"/>
            </a:endParaRPr>
          </a:p>
        </p:txBody>
      </p:sp>
      <p:sp>
        <p:nvSpPr>
          <p:cNvPr id="133139" name="Line 19"/>
          <p:cNvSpPr>
            <a:spLocks noChangeShapeType="1"/>
          </p:cNvSpPr>
          <p:nvPr/>
        </p:nvSpPr>
        <p:spPr bwMode="auto">
          <a:xfrm flipH="1">
            <a:off x="3403687" y="5309703"/>
            <a:ext cx="304800" cy="304800"/>
          </a:xfrm>
          <a:prstGeom prst="line">
            <a:avLst/>
          </a:prstGeom>
          <a:solidFill>
            <a:schemeClr val="tx1">
              <a:lumMod val="50000"/>
            </a:schemeClr>
          </a:solidFill>
          <a:ln w="38100">
            <a:solidFill>
              <a:schemeClr val="tx2"/>
            </a:solidFill>
            <a:round/>
            <a:headEnd/>
            <a:tailEnd type="triangle" w="sm" len="lg"/>
          </a:ln>
          <a:effectLst/>
        </p:spPr>
        <p:txBody>
          <a:bodyPr wrap="none" anchor="ctr"/>
          <a:lstStyle/>
          <a:p>
            <a:endParaRPr lang="zh-CN" altLang="en-US">
              <a:solidFill>
                <a:srgbClr val="FFFF00"/>
              </a:solidFill>
            </a:endParaRPr>
          </a:p>
        </p:txBody>
      </p:sp>
      <p:sp>
        <p:nvSpPr>
          <p:cNvPr id="133140" name="Line 20"/>
          <p:cNvSpPr>
            <a:spLocks noChangeShapeType="1"/>
          </p:cNvSpPr>
          <p:nvPr/>
        </p:nvSpPr>
        <p:spPr bwMode="auto">
          <a:xfrm flipV="1">
            <a:off x="3708487" y="5081103"/>
            <a:ext cx="228600" cy="228600"/>
          </a:xfrm>
          <a:prstGeom prst="line">
            <a:avLst/>
          </a:prstGeom>
          <a:solidFill>
            <a:schemeClr val="tx1">
              <a:lumMod val="50000"/>
            </a:schemeClr>
          </a:solidFill>
          <a:ln w="38100" cap="rnd">
            <a:solidFill>
              <a:schemeClr val="tx2"/>
            </a:solidFill>
            <a:prstDash val="sysDot"/>
            <a:round/>
            <a:headEnd/>
            <a:tailEnd/>
          </a:ln>
          <a:effectLst/>
        </p:spPr>
        <p:txBody>
          <a:bodyPr wrap="none" anchor="ctr"/>
          <a:lstStyle/>
          <a:p>
            <a:endParaRPr lang="zh-CN" altLang="en-US">
              <a:solidFill>
                <a:srgbClr val="FFFF00"/>
              </a:solidFill>
            </a:endParaRPr>
          </a:p>
        </p:txBody>
      </p:sp>
      <p:sp>
        <p:nvSpPr>
          <p:cNvPr id="133141" name="Line 21"/>
          <p:cNvSpPr>
            <a:spLocks noChangeShapeType="1"/>
          </p:cNvSpPr>
          <p:nvPr/>
        </p:nvSpPr>
        <p:spPr bwMode="auto">
          <a:xfrm flipH="1" flipV="1">
            <a:off x="5994487" y="5309703"/>
            <a:ext cx="304800" cy="304800"/>
          </a:xfrm>
          <a:prstGeom prst="line">
            <a:avLst/>
          </a:prstGeom>
          <a:solidFill>
            <a:schemeClr val="tx1">
              <a:lumMod val="50000"/>
            </a:schemeClr>
          </a:solidFill>
          <a:ln w="38100">
            <a:solidFill>
              <a:schemeClr val="tx2"/>
            </a:solidFill>
            <a:round/>
            <a:headEnd type="triangle" w="sm" len="lg"/>
            <a:tailEnd type="none" w="sm" len="lg"/>
          </a:ln>
          <a:effectLst/>
        </p:spPr>
        <p:txBody>
          <a:bodyPr wrap="none" anchor="ctr"/>
          <a:lstStyle/>
          <a:p>
            <a:endParaRPr lang="zh-CN" altLang="en-US">
              <a:solidFill>
                <a:srgbClr val="FFFF00"/>
              </a:solidFill>
            </a:endParaRPr>
          </a:p>
        </p:txBody>
      </p:sp>
      <p:sp>
        <p:nvSpPr>
          <p:cNvPr id="133142" name="Line 22"/>
          <p:cNvSpPr>
            <a:spLocks noChangeShapeType="1"/>
          </p:cNvSpPr>
          <p:nvPr/>
        </p:nvSpPr>
        <p:spPr bwMode="auto">
          <a:xfrm>
            <a:off x="5765887" y="5081103"/>
            <a:ext cx="228600" cy="228600"/>
          </a:xfrm>
          <a:prstGeom prst="line">
            <a:avLst/>
          </a:prstGeom>
          <a:solidFill>
            <a:schemeClr val="tx1">
              <a:lumMod val="50000"/>
            </a:schemeClr>
          </a:solidFill>
          <a:ln w="38100" cap="rnd">
            <a:solidFill>
              <a:schemeClr val="tx2"/>
            </a:solidFill>
            <a:prstDash val="sysDot"/>
            <a:round/>
            <a:headEnd/>
            <a:tailEnd/>
          </a:ln>
          <a:effectLst/>
        </p:spPr>
        <p:txBody>
          <a:bodyPr wrap="none" anchor="ctr"/>
          <a:lstStyle/>
          <a:p>
            <a:endParaRPr lang="zh-CN" altLang="en-US">
              <a:solidFill>
                <a:srgbClr val="FFFF00"/>
              </a:solidFill>
            </a:endParaRPr>
          </a:p>
        </p:txBody>
      </p:sp>
      <p:sp>
        <p:nvSpPr>
          <p:cNvPr id="133143" name="Text Box 23"/>
          <p:cNvSpPr txBox="1">
            <a:spLocks noChangeArrowheads="1"/>
          </p:cNvSpPr>
          <p:nvPr/>
        </p:nvSpPr>
        <p:spPr bwMode="auto">
          <a:xfrm>
            <a:off x="1573101" y="4700847"/>
            <a:ext cx="1816100" cy="579438"/>
          </a:xfrm>
          <a:prstGeom prst="rect">
            <a:avLst/>
          </a:prstGeom>
          <a:noFill/>
          <a:ln w="38100">
            <a:noFill/>
            <a:miter lim="800000"/>
            <a:headEnd/>
            <a:tailEnd/>
          </a:ln>
          <a:effectLst/>
        </p:spPr>
        <p:txBody>
          <a:bodyPr wrap="none" anchor="ctr">
            <a:spAutoFit/>
          </a:bodyPr>
          <a:lstStyle/>
          <a:p>
            <a:pPr algn="ctr"/>
            <a:r>
              <a:rPr kumimoji="1" lang="zh-CN" altLang="en-US" sz="3200" b="1" u="sng" dirty="0">
                <a:solidFill>
                  <a:srgbClr val="FFFF00"/>
                </a:solidFill>
                <a:latin typeface="Times New Roman" pitchFamily="18" charset="0"/>
                <a:ea typeface="仿宋_GB2312" pitchFamily="49" charset="-122"/>
              </a:rPr>
              <a:t>二叉链表</a:t>
            </a:r>
          </a:p>
        </p:txBody>
      </p:sp>
      <p:sp>
        <p:nvSpPr>
          <p:cNvPr id="28" name="TextBox 27"/>
          <p:cNvSpPr txBox="1"/>
          <p:nvPr/>
        </p:nvSpPr>
        <p:spPr>
          <a:xfrm>
            <a:off x="1691680" y="2528900"/>
            <a:ext cx="6696744" cy="1815882"/>
          </a:xfrm>
          <a:prstGeom prst="rect">
            <a:avLst/>
          </a:prstGeom>
          <a:noFill/>
        </p:spPr>
        <p:txBody>
          <a:bodyPr wrap="square" rtlCol="0">
            <a:spAutoFit/>
          </a:bodyPr>
          <a:lstStyle/>
          <a:p>
            <a:r>
              <a:rPr lang="en-US" altLang="zh-CN" sz="2800" b="1" dirty="0" err="1" smtClean="0"/>
              <a:t>typedef</a:t>
            </a:r>
            <a:r>
              <a:rPr lang="en-US" altLang="zh-CN" sz="2800" b="1" dirty="0" smtClean="0"/>
              <a:t> </a:t>
            </a:r>
            <a:r>
              <a:rPr lang="en-US" altLang="zh-CN" sz="2800" b="1" dirty="0" err="1" smtClean="0"/>
              <a:t>struct</a:t>
            </a:r>
            <a:r>
              <a:rPr lang="en-US" altLang="zh-CN" sz="2800" b="1" dirty="0" smtClean="0"/>
              <a:t> </a:t>
            </a:r>
            <a:r>
              <a:rPr lang="en-US" altLang="zh-CN" sz="2800" b="1" dirty="0" err="1" smtClean="0"/>
              <a:t>BiTNode</a:t>
            </a:r>
            <a:r>
              <a:rPr lang="en-US" altLang="zh-CN" sz="2800" b="1" dirty="0" smtClean="0"/>
              <a:t>{</a:t>
            </a:r>
          </a:p>
          <a:p>
            <a:r>
              <a:rPr lang="en-US" altLang="zh-CN" sz="2800" b="1" dirty="0" smtClean="0"/>
              <a:t>	</a:t>
            </a:r>
            <a:r>
              <a:rPr lang="en-US" altLang="zh-CN" sz="2800" b="1" dirty="0" err="1" smtClean="0"/>
              <a:t>TElemType</a:t>
            </a:r>
            <a:r>
              <a:rPr lang="en-US" altLang="zh-CN" sz="2800" b="1" dirty="0" smtClean="0"/>
              <a:t>   data;</a:t>
            </a:r>
          </a:p>
          <a:p>
            <a:r>
              <a:rPr lang="en-US" altLang="zh-CN" sz="2800" b="1" dirty="0" smtClean="0"/>
              <a:t>	</a:t>
            </a:r>
            <a:r>
              <a:rPr lang="en-US" altLang="zh-CN" sz="2800" b="1" dirty="0" err="1" smtClean="0"/>
              <a:t>Struct</a:t>
            </a:r>
            <a:r>
              <a:rPr lang="en-US" altLang="zh-CN" sz="2800" b="1" dirty="0" smtClean="0"/>
              <a:t> </a:t>
            </a:r>
            <a:r>
              <a:rPr lang="en-US" altLang="zh-CN" sz="2800" b="1" dirty="0" err="1" smtClean="0"/>
              <a:t>BiTNode</a:t>
            </a:r>
            <a:r>
              <a:rPr lang="en-US" altLang="zh-CN" sz="2800" b="1" dirty="0" smtClean="0"/>
              <a:t>   *</a:t>
            </a:r>
            <a:r>
              <a:rPr lang="en-US" altLang="zh-CN" sz="2800" b="1" dirty="0" err="1" smtClean="0"/>
              <a:t>lchild</a:t>
            </a:r>
            <a:r>
              <a:rPr lang="en-US" altLang="zh-CN" sz="2800" b="1" dirty="0" smtClean="0"/>
              <a:t>, *</a:t>
            </a:r>
            <a:r>
              <a:rPr lang="en-US" altLang="zh-CN" sz="2800" b="1" dirty="0" err="1" smtClean="0"/>
              <a:t>rchild</a:t>
            </a:r>
            <a:r>
              <a:rPr lang="en-US" altLang="zh-CN" sz="2800" b="1" dirty="0" smtClean="0"/>
              <a:t>;</a:t>
            </a:r>
          </a:p>
          <a:p>
            <a:r>
              <a:rPr lang="en-US" altLang="zh-CN" sz="2800" b="1" dirty="0" smtClean="0"/>
              <a:t>}</a:t>
            </a:r>
            <a:r>
              <a:rPr lang="en-US" altLang="zh-CN" sz="2800" b="1" dirty="0" err="1" smtClean="0"/>
              <a:t>BiTNode</a:t>
            </a:r>
            <a:r>
              <a:rPr lang="en-US" altLang="zh-CN" sz="2800" b="1" dirty="0" smtClean="0"/>
              <a:t>, *</a:t>
            </a:r>
            <a:r>
              <a:rPr lang="en-US" altLang="zh-CN" sz="2800" b="1" dirty="0" err="1" smtClean="0"/>
              <a:t>BiTree</a:t>
            </a:r>
            <a:r>
              <a:rPr lang="en-US" altLang="zh-CN" sz="2800" b="1" dirty="0" smtClean="0"/>
              <a:t>;</a:t>
            </a:r>
            <a:endParaRPr lang="zh-CN" altLang="en-US" sz="2800" b="1" dirty="0"/>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79" name="Rectangle 35"/>
          <p:cNvSpPr>
            <a:spLocks noGrp="1" noChangeArrowheads="1"/>
          </p:cNvSpPr>
          <p:nvPr>
            <p:ph type="title"/>
          </p:nvPr>
        </p:nvSpPr>
        <p:spPr>
          <a:xfrm>
            <a:off x="503238" y="8620"/>
            <a:ext cx="8229600" cy="973138"/>
          </a:xfrm>
        </p:spPr>
        <p:txBody>
          <a:bodyPr/>
          <a:lstStyle/>
          <a:p>
            <a:pPr algn="ctr"/>
            <a:r>
              <a:rPr kumimoji="1" lang="zh-CN" altLang="en-US" sz="4000" dirty="0">
                <a:ea typeface="华文新魏" pitchFamily="2" charset="-122"/>
              </a:rPr>
              <a:t>二叉树的链表表示（三叉链表）</a:t>
            </a:r>
          </a:p>
        </p:txBody>
      </p:sp>
      <p:sp>
        <p:nvSpPr>
          <p:cNvPr id="134180" name="Rectangle 36"/>
          <p:cNvSpPr>
            <a:spLocks noGrp="1" noChangeArrowheads="1"/>
          </p:cNvSpPr>
          <p:nvPr>
            <p:ph idx="1"/>
          </p:nvPr>
        </p:nvSpPr>
        <p:spPr>
          <a:xfrm>
            <a:off x="663575" y="944265"/>
            <a:ext cx="7977188" cy="1044575"/>
          </a:xfrm>
        </p:spPr>
        <p:txBody>
          <a:bodyPr/>
          <a:lstStyle/>
          <a:p>
            <a:pPr>
              <a:buClr>
                <a:schemeClr val="tx1"/>
              </a:buClr>
              <a:buSzPct val="50000"/>
            </a:pPr>
            <a:r>
              <a:rPr lang="zh-CN" altLang="en-US" sz="3000" b="1" dirty="0">
                <a:latin typeface="Times New Roman" pitchFamily="18" charset="0"/>
                <a:ea typeface="仿宋_GB2312" pitchFamily="49" charset="-122"/>
              </a:rPr>
              <a:t>每个结点增加一个指向双亲的指针</a:t>
            </a:r>
            <a:r>
              <a:rPr lang="en-US" altLang="zh-CN" sz="3000" b="1" dirty="0">
                <a:latin typeface="Times New Roman" pitchFamily="18" charset="0"/>
                <a:ea typeface="仿宋_GB2312" pitchFamily="49" charset="-122"/>
              </a:rPr>
              <a:t>parent</a:t>
            </a:r>
            <a:r>
              <a:rPr lang="zh-CN" altLang="en-US" sz="3000" b="1" dirty="0">
                <a:latin typeface="Times New Roman" pitchFamily="18" charset="0"/>
                <a:ea typeface="仿宋_GB2312" pitchFamily="49" charset="-122"/>
              </a:rPr>
              <a:t>，使得查找双亲也很方便。</a:t>
            </a:r>
          </a:p>
        </p:txBody>
      </p:sp>
      <p:sp>
        <p:nvSpPr>
          <p:cNvPr id="36" name="灯片编号占位符 4"/>
          <p:cNvSpPr>
            <a:spLocks noGrp="1"/>
          </p:cNvSpPr>
          <p:nvPr>
            <p:ph type="sldNum" sz="quarter" idx="12"/>
          </p:nvPr>
        </p:nvSpPr>
        <p:spPr/>
        <p:txBody>
          <a:bodyPr/>
          <a:lstStyle/>
          <a:p>
            <a:fld id="{786BFA4B-7F76-4322-9F71-4A701C896B80}" type="slidenum">
              <a:rPr lang="en-US" altLang="zh-CN"/>
              <a:pPr/>
              <a:t>17</a:t>
            </a:fld>
            <a:endParaRPr lang="en-US" altLang="zh-CN"/>
          </a:p>
        </p:txBody>
      </p:sp>
      <p:grpSp>
        <p:nvGrpSpPr>
          <p:cNvPr id="134178" name="Group 34"/>
          <p:cNvGrpSpPr>
            <a:grpSpLocks/>
          </p:cNvGrpSpPr>
          <p:nvPr/>
        </p:nvGrpSpPr>
        <p:grpSpPr bwMode="auto">
          <a:xfrm>
            <a:off x="1689100" y="2248185"/>
            <a:ext cx="5870575" cy="3524250"/>
            <a:chOff x="1006" y="1094"/>
            <a:chExt cx="3698" cy="2220"/>
          </a:xfrm>
          <a:solidFill>
            <a:schemeClr val="tx1">
              <a:lumMod val="50000"/>
            </a:schemeClr>
          </a:solidFill>
        </p:grpSpPr>
        <p:grpSp>
          <p:nvGrpSpPr>
            <p:cNvPr id="134177" name="Group 33"/>
            <p:cNvGrpSpPr>
              <a:grpSpLocks/>
            </p:cNvGrpSpPr>
            <p:nvPr/>
          </p:nvGrpSpPr>
          <p:grpSpPr bwMode="auto">
            <a:xfrm>
              <a:off x="1006" y="1094"/>
              <a:ext cx="3552" cy="432"/>
              <a:chOff x="960" y="1056"/>
              <a:chExt cx="3552" cy="432"/>
            </a:xfrm>
            <a:grpFill/>
          </p:grpSpPr>
          <p:sp>
            <p:nvSpPr>
              <p:cNvPr id="134147" name="Rectangle 3"/>
              <p:cNvSpPr>
                <a:spLocks noChangeArrowheads="1"/>
              </p:cNvSpPr>
              <p:nvPr/>
            </p:nvSpPr>
            <p:spPr bwMode="auto">
              <a:xfrm>
                <a:off x="960" y="1152"/>
                <a:ext cx="3552" cy="336"/>
              </a:xfrm>
              <a:prstGeom prst="rect">
                <a:avLst/>
              </a:prstGeom>
              <a:grpFill/>
              <a:ln w="38100">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solidFill>
                    <a:srgbClr val="FFFF00"/>
                  </a:solidFill>
                </a:endParaRPr>
              </a:p>
            </p:txBody>
          </p:sp>
          <p:sp>
            <p:nvSpPr>
              <p:cNvPr id="134149" name="Line 5"/>
              <p:cNvSpPr>
                <a:spLocks noChangeShapeType="1"/>
              </p:cNvSpPr>
              <p:nvPr/>
            </p:nvSpPr>
            <p:spPr bwMode="auto">
              <a:xfrm flipV="1">
                <a:off x="1968" y="1152"/>
                <a:ext cx="0" cy="336"/>
              </a:xfrm>
              <a:prstGeom prst="line">
                <a:avLst/>
              </a:prstGeom>
              <a:grpFill/>
              <a:ln w="19050">
                <a:solidFill>
                  <a:srgbClr val="FFFFCC"/>
                </a:solidFill>
                <a:round/>
                <a:headEnd/>
                <a:tailEnd/>
              </a:ln>
              <a:effectLst/>
            </p:spPr>
            <p:txBody>
              <a:bodyPr wrap="none" anchor="ctr"/>
              <a:lstStyle/>
              <a:p>
                <a:endParaRPr lang="zh-CN" altLang="en-US">
                  <a:solidFill>
                    <a:srgbClr val="FFFF00"/>
                  </a:solidFill>
                </a:endParaRPr>
              </a:p>
            </p:txBody>
          </p:sp>
          <p:sp>
            <p:nvSpPr>
              <p:cNvPr id="134150" name="Line 6"/>
              <p:cNvSpPr>
                <a:spLocks noChangeShapeType="1"/>
              </p:cNvSpPr>
              <p:nvPr/>
            </p:nvSpPr>
            <p:spPr bwMode="auto">
              <a:xfrm flipV="1">
                <a:off x="2544" y="1152"/>
                <a:ext cx="0" cy="336"/>
              </a:xfrm>
              <a:prstGeom prst="line">
                <a:avLst/>
              </a:prstGeom>
              <a:grpFill/>
              <a:ln w="19050">
                <a:solidFill>
                  <a:srgbClr val="FFFFCC"/>
                </a:solidFill>
                <a:round/>
                <a:headEnd/>
                <a:tailEnd/>
              </a:ln>
              <a:effectLst/>
            </p:spPr>
            <p:txBody>
              <a:bodyPr wrap="none" anchor="ctr"/>
              <a:lstStyle/>
              <a:p>
                <a:endParaRPr lang="zh-CN" altLang="en-US">
                  <a:solidFill>
                    <a:srgbClr val="FFFF00"/>
                  </a:solidFill>
                </a:endParaRPr>
              </a:p>
            </p:txBody>
          </p:sp>
          <p:sp>
            <p:nvSpPr>
              <p:cNvPr id="134151" name="Line 7"/>
              <p:cNvSpPr>
                <a:spLocks noChangeShapeType="1"/>
              </p:cNvSpPr>
              <p:nvPr/>
            </p:nvSpPr>
            <p:spPr bwMode="auto">
              <a:xfrm flipV="1">
                <a:off x="1968" y="1056"/>
                <a:ext cx="96" cy="96"/>
              </a:xfrm>
              <a:prstGeom prst="line">
                <a:avLst/>
              </a:prstGeom>
              <a:grpFill/>
              <a:ln w="19050">
                <a:solidFill>
                  <a:srgbClr val="FFFFCC"/>
                </a:solidFill>
                <a:round/>
                <a:headEnd/>
                <a:tailEnd/>
              </a:ln>
              <a:effectLst/>
            </p:spPr>
            <p:txBody>
              <a:bodyPr wrap="none" anchor="ctr"/>
              <a:lstStyle/>
              <a:p>
                <a:endParaRPr lang="zh-CN" altLang="en-US">
                  <a:solidFill>
                    <a:srgbClr val="FFFF00"/>
                  </a:solidFill>
                </a:endParaRPr>
              </a:p>
            </p:txBody>
          </p:sp>
          <p:sp>
            <p:nvSpPr>
              <p:cNvPr id="134152" name="Line 8"/>
              <p:cNvSpPr>
                <a:spLocks noChangeShapeType="1"/>
              </p:cNvSpPr>
              <p:nvPr/>
            </p:nvSpPr>
            <p:spPr bwMode="auto">
              <a:xfrm flipV="1">
                <a:off x="2544" y="1056"/>
                <a:ext cx="96" cy="96"/>
              </a:xfrm>
              <a:prstGeom prst="line">
                <a:avLst/>
              </a:prstGeom>
              <a:grpFill/>
              <a:ln w="19050">
                <a:solidFill>
                  <a:srgbClr val="FFFFCC"/>
                </a:solidFill>
                <a:round/>
                <a:headEnd/>
                <a:tailEnd/>
              </a:ln>
              <a:effectLst/>
            </p:spPr>
            <p:txBody>
              <a:bodyPr wrap="none" anchor="ctr"/>
              <a:lstStyle/>
              <a:p>
                <a:endParaRPr lang="zh-CN" altLang="en-US">
                  <a:solidFill>
                    <a:srgbClr val="FFFF00"/>
                  </a:solidFill>
                </a:endParaRPr>
              </a:p>
            </p:txBody>
          </p:sp>
          <p:sp>
            <p:nvSpPr>
              <p:cNvPr id="134153" name="Line 9"/>
              <p:cNvSpPr>
                <a:spLocks noChangeShapeType="1"/>
              </p:cNvSpPr>
              <p:nvPr/>
            </p:nvSpPr>
            <p:spPr bwMode="auto">
              <a:xfrm flipV="1">
                <a:off x="3360" y="1152"/>
                <a:ext cx="0" cy="336"/>
              </a:xfrm>
              <a:prstGeom prst="line">
                <a:avLst/>
              </a:prstGeom>
              <a:grpFill/>
              <a:ln w="19050">
                <a:solidFill>
                  <a:srgbClr val="FFFFCC"/>
                </a:solidFill>
                <a:round/>
                <a:headEnd/>
                <a:tailEnd/>
              </a:ln>
              <a:effectLst/>
            </p:spPr>
            <p:txBody>
              <a:bodyPr wrap="none" anchor="ctr"/>
              <a:lstStyle/>
              <a:p>
                <a:endParaRPr lang="zh-CN" altLang="en-US">
                  <a:solidFill>
                    <a:srgbClr val="FFFF00"/>
                  </a:solidFill>
                </a:endParaRPr>
              </a:p>
            </p:txBody>
          </p:sp>
          <p:sp>
            <p:nvSpPr>
              <p:cNvPr id="134154" name="Line 10"/>
              <p:cNvSpPr>
                <a:spLocks noChangeShapeType="1"/>
              </p:cNvSpPr>
              <p:nvPr/>
            </p:nvSpPr>
            <p:spPr bwMode="auto">
              <a:xfrm flipV="1">
                <a:off x="3360" y="1056"/>
                <a:ext cx="96" cy="96"/>
              </a:xfrm>
              <a:prstGeom prst="line">
                <a:avLst/>
              </a:prstGeom>
              <a:grpFill/>
              <a:ln w="19050">
                <a:solidFill>
                  <a:srgbClr val="FFFFCC"/>
                </a:solidFill>
                <a:round/>
                <a:headEnd/>
                <a:tailEnd/>
              </a:ln>
              <a:effectLst/>
            </p:spPr>
            <p:txBody>
              <a:bodyPr wrap="none" anchor="ctr"/>
              <a:lstStyle/>
              <a:p>
                <a:endParaRPr lang="zh-CN" altLang="en-US">
                  <a:solidFill>
                    <a:srgbClr val="FFFF00"/>
                  </a:solidFill>
                </a:endParaRPr>
              </a:p>
            </p:txBody>
          </p:sp>
          <p:sp>
            <p:nvSpPr>
              <p:cNvPr id="134148" name="Text Box 4"/>
              <p:cNvSpPr txBox="1">
                <a:spLocks noChangeArrowheads="1"/>
              </p:cNvSpPr>
              <p:nvPr/>
            </p:nvSpPr>
            <p:spPr bwMode="auto">
              <a:xfrm>
                <a:off x="977" y="1142"/>
                <a:ext cx="3535" cy="327"/>
              </a:xfrm>
              <a:prstGeom prst="rect">
                <a:avLst/>
              </a:prstGeom>
              <a:noFill/>
              <a:ln w="38100">
                <a:noFill/>
                <a:miter lim="800000"/>
                <a:headEnd/>
                <a:tailEnd/>
              </a:ln>
              <a:effectLst/>
            </p:spPr>
            <p:txBody>
              <a:bodyPr wrap="none" anchor="ctr">
                <a:spAutoFit/>
              </a:bodyPr>
              <a:lstStyle/>
              <a:p>
                <a:pPr algn="ctr"/>
                <a:r>
                  <a:rPr kumimoji="1" lang="en-US" altLang="zh-CN" sz="2800" b="1" dirty="0" err="1">
                    <a:solidFill>
                      <a:srgbClr val="FFFF00"/>
                    </a:solidFill>
                    <a:latin typeface="Times New Roman" pitchFamily="18" charset="0"/>
                  </a:rPr>
                  <a:t>leftChild</a:t>
                </a:r>
                <a:r>
                  <a:rPr kumimoji="1" lang="en-US" altLang="zh-CN" sz="2800" b="1" dirty="0">
                    <a:solidFill>
                      <a:srgbClr val="FFFF00"/>
                    </a:solidFill>
                    <a:latin typeface="Times New Roman" pitchFamily="18" charset="0"/>
                  </a:rPr>
                  <a:t>   data   parent   </a:t>
                </a:r>
                <a:r>
                  <a:rPr kumimoji="1" lang="en-US" altLang="zh-CN" sz="2800" b="1" dirty="0" err="1">
                    <a:solidFill>
                      <a:srgbClr val="FFFF00"/>
                    </a:solidFill>
                    <a:latin typeface="Times New Roman" pitchFamily="18" charset="0"/>
                  </a:rPr>
                  <a:t>rightChild</a:t>
                </a:r>
                <a:endParaRPr kumimoji="1" lang="en-US" altLang="zh-CN" sz="2400" dirty="0">
                  <a:solidFill>
                    <a:srgbClr val="FFFF00"/>
                  </a:solidFill>
                  <a:latin typeface="Times New Roman" pitchFamily="18" charset="0"/>
                </a:endParaRPr>
              </a:p>
            </p:txBody>
          </p:sp>
        </p:grpSp>
        <p:sp>
          <p:nvSpPr>
            <p:cNvPr id="134155" name="AutoShape 11"/>
            <p:cNvSpPr>
              <a:spLocks noChangeArrowheads="1"/>
            </p:cNvSpPr>
            <p:nvPr/>
          </p:nvSpPr>
          <p:spPr bwMode="auto">
            <a:xfrm>
              <a:off x="2784" y="1872"/>
              <a:ext cx="864" cy="288"/>
            </a:xfrm>
            <a:prstGeom prst="roundRect">
              <a:avLst>
                <a:gd name="adj" fmla="val 16667"/>
              </a:avLst>
            </a:prstGeom>
            <a:grpFill/>
            <a:ln w="38100">
              <a:round/>
              <a:headEnd/>
              <a:tailEnd/>
            </a:ln>
            <a:effectLst/>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solidFill>
                  <a:srgbClr val="FFFF00"/>
                </a:solidFill>
              </a:endParaRPr>
            </a:p>
          </p:txBody>
        </p:sp>
        <p:sp>
          <p:nvSpPr>
            <p:cNvPr id="134156" name="AutoShape 12"/>
            <p:cNvSpPr>
              <a:spLocks noChangeArrowheads="1"/>
            </p:cNvSpPr>
            <p:nvPr/>
          </p:nvSpPr>
          <p:spPr bwMode="auto">
            <a:xfrm>
              <a:off x="1920" y="2448"/>
              <a:ext cx="1920" cy="288"/>
            </a:xfrm>
            <a:prstGeom prst="roundRect">
              <a:avLst>
                <a:gd name="adj" fmla="val 16667"/>
              </a:avLst>
            </a:prstGeom>
            <a:grpFill/>
            <a:ln w="38100">
              <a:round/>
              <a:headEnd/>
              <a:tailEnd/>
            </a:ln>
            <a:effectLst/>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solidFill>
                  <a:srgbClr val="FFFF00"/>
                </a:solidFill>
              </a:endParaRPr>
            </a:p>
          </p:txBody>
        </p:sp>
        <p:sp>
          <p:nvSpPr>
            <p:cNvPr id="134157" name="AutoShape 13"/>
            <p:cNvSpPr>
              <a:spLocks noChangeArrowheads="1"/>
            </p:cNvSpPr>
            <p:nvPr/>
          </p:nvSpPr>
          <p:spPr bwMode="auto">
            <a:xfrm>
              <a:off x="3552" y="3024"/>
              <a:ext cx="1152" cy="288"/>
            </a:xfrm>
            <a:prstGeom prst="roundRect">
              <a:avLst>
                <a:gd name="adj" fmla="val 16667"/>
              </a:avLst>
            </a:prstGeom>
            <a:grpFill/>
            <a:ln w="38100">
              <a:round/>
              <a:headEnd/>
              <a:tailEnd/>
            </a:ln>
            <a:effectLst/>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solidFill>
                  <a:srgbClr val="FFFF00"/>
                </a:solidFill>
              </a:endParaRPr>
            </a:p>
          </p:txBody>
        </p:sp>
        <p:sp>
          <p:nvSpPr>
            <p:cNvPr id="134158" name="AutoShape 14"/>
            <p:cNvSpPr>
              <a:spLocks noChangeArrowheads="1"/>
            </p:cNvSpPr>
            <p:nvPr/>
          </p:nvSpPr>
          <p:spPr bwMode="auto">
            <a:xfrm>
              <a:off x="1152" y="3024"/>
              <a:ext cx="960" cy="288"/>
            </a:xfrm>
            <a:prstGeom prst="roundRect">
              <a:avLst>
                <a:gd name="adj" fmla="val 16667"/>
              </a:avLst>
            </a:prstGeom>
            <a:grpFill/>
            <a:ln w="38100">
              <a:round/>
              <a:headEnd/>
              <a:tailEnd/>
            </a:ln>
            <a:effectLst/>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solidFill>
                  <a:srgbClr val="FFFF00"/>
                </a:solidFill>
              </a:endParaRPr>
            </a:p>
          </p:txBody>
        </p:sp>
        <p:sp>
          <p:nvSpPr>
            <p:cNvPr id="134159" name="Text Box 15"/>
            <p:cNvSpPr txBox="1">
              <a:spLocks noChangeArrowheads="1"/>
            </p:cNvSpPr>
            <p:nvPr/>
          </p:nvSpPr>
          <p:spPr bwMode="auto">
            <a:xfrm>
              <a:off x="2849" y="1824"/>
              <a:ext cx="751" cy="327"/>
            </a:xfrm>
            <a:prstGeom prst="rect">
              <a:avLst/>
            </a:prstGeom>
            <a:grpFill/>
            <a:ln w="38100">
              <a:noFill/>
              <a:miter lim="800000"/>
              <a:headEnd/>
              <a:tailEnd/>
            </a:ln>
            <a:effectLst/>
          </p:spPr>
          <p:txBody>
            <a:bodyPr wrap="none" anchor="ctr">
              <a:spAutoFit/>
            </a:bodyPr>
            <a:lstStyle/>
            <a:p>
              <a:pPr algn="ctr"/>
              <a:r>
                <a:rPr kumimoji="1" lang="en-US" altLang="zh-CN" sz="2800" b="1">
                  <a:solidFill>
                    <a:srgbClr val="FFFF00"/>
                  </a:solidFill>
                  <a:latin typeface="Times New Roman" pitchFamily="18" charset="0"/>
                </a:rPr>
                <a:t>parent</a:t>
              </a:r>
              <a:endParaRPr kumimoji="1" lang="en-US" altLang="zh-CN" sz="2400">
                <a:solidFill>
                  <a:srgbClr val="FFFF00"/>
                </a:solidFill>
                <a:latin typeface="Times New Roman" pitchFamily="18" charset="0"/>
              </a:endParaRPr>
            </a:p>
          </p:txBody>
        </p:sp>
        <p:sp>
          <p:nvSpPr>
            <p:cNvPr id="134160" name="Text Box 16"/>
            <p:cNvSpPr txBox="1">
              <a:spLocks noChangeArrowheads="1"/>
            </p:cNvSpPr>
            <p:nvPr/>
          </p:nvSpPr>
          <p:spPr bwMode="auto">
            <a:xfrm>
              <a:off x="2388" y="2409"/>
              <a:ext cx="540" cy="327"/>
            </a:xfrm>
            <a:prstGeom prst="rect">
              <a:avLst/>
            </a:prstGeom>
            <a:grpFill/>
            <a:ln w="38100">
              <a:noFill/>
              <a:miter lim="800000"/>
              <a:headEnd/>
              <a:tailEnd/>
            </a:ln>
            <a:effectLst/>
          </p:spPr>
          <p:txBody>
            <a:bodyPr wrap="none" anchor="ctr">
              <a:spAutoFit/>
            </a:bodyPr>
            <a:lstStyle/>
            <a:p>
              <a:pPr algn="ctr"/>
              <a:r>
                <a:rPr kumimoji="1" lang="en-US" altLang="zh-CN" sz="2800" b="1">
                  <a:solidFill>
                    <a:srgbClr val="FFFF00"/>
                  </a:solidFill>
                  <a:latin typeface="Times New Roman" pitchFamily="18" charset="0"/>
                </a:rPr>
                <a:t>data</a:t>
              </a:r>
              <a:endParaRPr kumimoji="1" lang="en-US" altLang="zh-CN" sz="2400">
                <a:solidFill>
                  <a:srgbClr val="FFFF00"/>
                </a:solidFill>
                <a:latin typeface="Times New Roman" pitchFamily="18" charset="0"/>
              </a:endParaRPr>
            </a:p>
          </p:txBody>
        </p:sp>
        <p:sp>
          <p:nvSpPr>
            <p:cNvPr id="134161" name="Text Box 17"/>
            <p:cNvSpPr txBox="1">
              <a:spLocks noChangeArrowheads="1"/>
            </p:cNvSpPr>
            <p:nvPr/>
          </p:nvSpPr>
          <p:spPr bwMode="auto">
            <a:xfrm>
              <a:off x="1152" y="2985"/>
              <a:ext cx="963" cy="327"/>
            </a:xfrm>
            <a:prstGeom prst="rect">
              <a:avLst/>
            </a:prstGeom>
            <a:grpFill/>
            <a:ln w="38100">
              <a:noFill/>
              <a:miter lim="800000"/>
              <a:headEnd/>
              <a:tailEnd/>
            </a:ln>
            <a:effectLst/>
          </p:spPr>
          <p:txBody>
            <a:bodyPr wrap="none" anchor="ctr">
              <a:spAutoFit/>
            </a:bodyPr>
            <a:lstStyle/>
            <a:p>
              <a:pPr algn="ctr"/>
              <a:r>
                <a:rPr kumimoji="1" lang="en-US" altLang="zh-CN" sz="2800" b="1">
                  <a:solidFill>
                    <a:srgbClr val="FFFF00"/>
                  </a:solidFill>
                  <a:latin typeface="Times New Roman" pitchFamily="18" charset="0"/>
                </a:rPr>
                <a:t>leftChild</a:t>
              </a:r>
              <a:endParaRPr kumimoji="1" lang="en-US" altLang="zh-CN" sz="2400">
                <a:solidFill>
                  <a:srgbClr val="FFFF00"/>
                </a:solidFill>
                <a:latin typeface="Times New Roman" pitchFamily="18" charset="0"/>
              </a:endParaRPr>
            </a:p>
          </p:txBody>
        </p:sp>
        <p:sp>
          <p:nvSpPr>
            <p:cNvPr id="134162" name="Line 18"/>
            <p:cNvSpPr>
              <a:spLocks noChangeShapeType="1"/>
            </p:cNvSpPr>
            <p:nvPr/>
          </p:nvSpPr>
          <p:spPr bwMode="auto">
            <a:xfrm flipV="1">
              <a:off x="2928" y="2448"/>
              <a:ext cx="0" cy="288"/>
            </a:xfrm>
            <a:prstGeom prst="line">
              <a:avLst/>
            </a:prstGeom>
            <a:grpFill/>
            <a:ln w="19050">
              <a:solidFill>
                <a:srgbClr val="FFFFCC"/>
              </a:solidFill>
              <a:round/>
              <a:headEnd/>
              <a:tailEnd/>
            </a:ln>
            <a:effectLst/>
          </p:spPr>
          <p:txBody>
            <a:bodyPr wrap="none" anchor="ctr"/>
            <a:lstStyle/>
            <a:p>
              <a:endParaRPr lang="zh-CN" altLang="en-US">
                <a:solidFill>
                  <a:srgbClr val="FFFF00"/>
                </a:solidFill>
              </a:endParaRPr>
            </a:p>
          </p:txBody>
        </p:sp>
        <p:sp>
          <p:nvSpPr>
            <p:cNvPr id="134163" name="Line 19"/>
            <p:cNvSpPr>
              <a:spLocks noChangeShapeType="1"/>
            </p:cNvSpPr>
            <p:nvPr/>
          </p:nvSpPr>
          <p:spPr bwMode="auto">
            <a:xfrm flipV="1">
              <a:off x="2928" y="2352"/>
              <a:ext cx="96" cy="96"/>
            </a:xfrm>
            <a:prstGeom prst="line">
              <a:avLst/>
            </a:prstGeom>
            <a:grpFill/>
            <a:ln w="19050">
              <a:solidFill>
                <a:srgbClr val="FFFFCC"/>
              </a:solidFill>
              <a:round/>
              <a:headEnd/>
              <a:tailEnd/>
            </a:ln>
            <a:effectLst/>
          </p:spPr>
          <p:txBody>
            <a:bodyPr wrap="none" anchor="ctr"/>
            <a:lstStyle/>
            <a:p>
              <a:endParaRPr lang="zh-CN" altLang="en-US">
                <a:solidFill>
                  <a:srgbClr val="FFFF00"/>
                </a:solidFill>
              </a:endParaRPr>
            </a:p>
          </p:txBody>
        </p:sp>
        <p:sp>
          <p:nvSpPr>
            <p:cNvPr id="134164" name="Line 20"/>
            <p:cNvSpPr>
              <a:spLocks noChangeShapeType="1"/>
            </p:cNvSpPr>
            <p:nvPr/>
          </p:nvSpPr>
          <p:spPr bwMode="auto">
            <a:xfrm flipV="1">
              <a:off x="2352" y="2448"/>
              <a:ext cx="0" cy="288"/>
            </a:xfrm>
            <a:prstGeom prst="line">
              <a:avLst/>
            </a:prstGeom>
            <a:grpFill/>
            <a:ln w="19050">
              <a:solidFill>
                <a:srgbClr val="FFFFCC"/>
              </a:solidFill>
              <a:round/>
              <a:headEnd/>
              <a:tailEnd/>
            </a:ln>
            <a:effectLst/>
          </p:spPr>
          <p:txBody>
            <a:bodyPr wrap="none" anchor="ctr"/>
            <a:lstStyle/>
            <a:p>
              <a:endParaRPr lang="zh-CN" altLang="en-US">
                <a:solidFill>
                  <a:srgbClr val="FFFF00"/>
                </a:solidFill>
              </a:endParaRPr>
            </a:p>
          </p:txBody>
        </p:sp>
        <p:sp>
          <p:nvSpPr>
            <p:cNvPr id="134165" name="Line 21"/>
            <p:cNvSpPr>
              <a:spLocks noChangeShapeType="1"/>
            </p:cNvSpPr>
            <p:nvPr/>
          </p:nvSpPr>
          <p:spPr bwMode="auto">
            <a:xfrm flipV="1">
              <a:off x="2352" y="2352"/>
              <a:ext cx="96" cy="96"/>
            </a:xfrm>
            <a:prstGeom prst="line">
              <a:avLst/>
            </a:prstGeom>
            <a:grpFill/>
            <a:ln w="19050">
              <a:solidFill>
                <a:srgbClr val="FFFFCC"/>
              </a:solidFill>
              <a:round/>
              <a:headEnd/>
              <a:tailEnd/>
            </a:ln>
            <a:effectLst/>
          </p:spPr>
          <p:txBody>
            <a:bodyPr wrap="none" anchor="ctr"/>
            <a:lstStyle/>
            <a:p>
              <a:endParaRPr lang="zh-CN" altLang="en-US">
                <a:solidFill>
                  <a:srgbClr val="FFFF00"/>
                </a:solidFill>
              </a:endParaRPr>
            </a:p>
          </p:txBody>
        </p:sp>
        <p:sp>
          <p:nvSpPr>
            <p:cNvPr id="134166" name="Line 22"/>
            <p:cNvSpPr>
              <a:spLocks noChangeShapeType="1"/>
            </p:cNvSpPr>
            <p:nvPr/>
          </p:nvSpPr>
          <p:spPr bwMode="auto">
            <a:xfrm flipV="1">
              <a:off x="3408" y="2448"/>
              <a:ext cx="0" cy="288"/>
            </a:xfrm>
            <a:prstGeom prst="line">
              <a:avLst/>
            </a:prstGeom>
            <a:grpFill/>
            <a:ln w="19050">
              <a:solidFill>
                <a:srgbClr val="FFFFCC"/>
              </a:solidFill>
              <a:round/>
              <a:headEnd/>
              <a:tailEnd/>
            </a:ln>
            <a:effectLst/>
          </p:spPr>
          <p:txBody>
            <a:bodyPr wrap="none" anchor="ctr"/>
            <a:lstStyle/>
            <a:p>
              <a:endParaRPr lang="zh-CN" altLang="en-US">
                <a:solidFill>
                  <a:srgbClr val="FFFF00"/>
                </a:solidFill>
              </a:endParaRPr>
            </a:p>
          </p:txBody>
        </p:sp>
        <p:sp>
          <p:nvSpPr>
            <p:cNvPr id="134167" name="Line 23"/>
            <p:cNvSpPr>
              <a:spLocks noChangeShapeType="1"/>
            </p:cNvSpPr>
            <p:nvPr/>
          </p:nvSpPr>
          <p:spPr bwMode="auto">
            <a:xfrm flipV="1">
              <a:off x="3408" y="2352"/>
              <a:ext cx="96" cy="96"/>
            </a:xfrm>
            <a:prstGeom prst="line">
              <a:avLst/>
            </a:prstGeom>
            <a:grpFill/>
            <a:ln w="19050">
              <a:solidFill>
                <a:srgbClr val="FFFFCC"/>
              </a:solidFill>
              <a:round/>
              <a:headEnd/>
              <a:tailEnd/>
            </a:ln>
            <a:effectLst/>
          </p:spPr>
          <p:txBody>
            <a:bodyPr wrap="none" anchor="ctr"/>
            <a:lstStyle/>
            <a:p>
              <a:endParaRPr lang="zh-CN" altLang="en-US">
                <a:solidFill>
                  <a:srgbClr val="FFFF00"/>
                </a:solidFill>
              </a:endParaRPr>
            </a:p>
          </p:txBody>
        </p:sp>
        <p:sp>
          <p:nvSpPr>
            <p:cNvPr id="134168" name="Text Box 24"/>
            <p:cNvSpPr txBox="1">
              <a:spLocks noChangeArrowheads="1"/>
            </p:cNvSpPr>
            <p:nvPr/>
          </p:nvSpPr>
          <p:spPr bwMode="auto">
            <a:xfrm>
              <a:off x="3552" y="2984"/>
              <a:ext cx="1125" cy="330"/>
            </a:xfrm>
            <a:prstGeom prst="rect">
              <a:avLst/>
            </a:prstGeom>
            <a:grpFill/>
            <a:ln w="38100">
              <a:noFill/>
              <a:miter lim="800000"/>
              <a:headEnd/>
              <a:tailEnd/>
            </a:ln>
            <a:effectLst/>
          </p:spPr>
          <p:txBody>
            <a:bodyPr wrap="square" anchor="ctr">
              <a:spAutoFit/>
            </a:bodyPr>
            <a:lstStyle/>
            <a:p>
              <a:pPr algn="ctr"/>
              <a:r>
                <a:rPr kumimoji="1" lang="en-US" altLang="zh-CN" sz="2800" b="1" dirty="0" err="1">
                  <a:solidFill>
                    <a:srgbClr val="FFFF00"/>
                  </a:solidFill>
                  <a:latin typeface="Times New Roman" pitchFamily="18" charset="0"/>
                </a:rPr>
                <a:t>rightChild</a:t>
              </a:r>
              <a:endParaRPr kumimoji="1" lang="en-US" altLang="zh-CN" sz="2400" dirty="0">
                <a:solidFill>
                  <a:srgbClr val="FFFF00"/>
                </a:solidFill>
                <a:latin typeface="Times New Roman" pitchFamily="18" charset="0"/>
              </a:endParaRPr>
            </a:p>
          </p:txBody>
        </p:sp>
        <p:sp>
          <p:nvSpPr>
            <p:cNvPr id="134169" name="Line 25"/>
            <p:cNvSpPr>
              <a:spLocks noChangeShapeType="1"/>
            </p:cNvSpPr>
            <p:nvPr/>
          </p:nvSpPr>
          <p:spPr bwMode="auto">
            <a:xfrm flipV="1">
              <a:off x="3168" y="2160"/>
              <a:ext cx="0" cy="240"/>
            </a:xfrm>
            <a:prstGeom prst="line">
              <a:avLst/>
            </a:prstGeom>
            <a:grpFill/>
            <a:ln w="38100">
              <a:solidFill>
                <a:schemeClr val="tx2"/>
              </a:solidFill>
              <a:round/>
              <a:headEnd/>
              <a:tailEnd type="triangle" w="sm" len="lg"/>
            </a:ln>
            <a:effectLst/>
          </p:spPr>
          <p:txBody>
            <a:bodyPr wrap="none" anchor="ctr"/>
            <a:lstStyle/>
            <a:p>
              <a:endParaRPr lang="zh-CN" altLang="en-US">
                <a:solidFill>
                  <a:srgbClr val="FFFF00"/>
                </a:solidFill>
              </a:endParaRPr>
            </a:p>
          </p:txBody>
        </p:sp>
        <p:sp>
          <p:nvSpPr>
            <p:cNvPr id="134170" name="Line 26"/>
            <p:cNvSpPr>
              <a:spLocks noChangeShapeType="1"/>
            </p:cNvSpPr>
            <p:nvPr/>
          </p:nvSpPr>
          <p:spPr bwMode="auto">
            <a:xfrm>
              <a:off x="3168" y="2400"/>
              <a:ext cx="0" cy="192"/>
            </a:xfrm>
            <a:prstGeom prst="line">
              <a:avLst/>
            </a:prstGeom>
            <a:grpFill/>
            <a:ln w="38100" cap="rnd">
              <a:solidFill>
                <a:schemeClr val="tx2"/>
              </a:solidFill>
              <a:prstDash val="sysDot"/>
              <a:round/>
              <a:headEnd/>
              <a:tailEnd/>
            </a:ln>
            <a:effectLst/>
          </p:spPr>
          <p:txBody>
            <a:bodyPr wrap="none" anchor="ctr"/>
            <a:lstStyle/>
            <a:p>
              <a:endParaRPr lang="zh-CN" altLang="en-US">
                <a:solidFill>
                  <a:srgbClr val="FFFF00"/>
                </a:solidFill>
              </a:endParaRPr>
            </a:p>
          </p:txBody>
        </p:sp>
        <p:sp>
          <p:nvSpPr>
            <p:cNvPr id="134171" name="Line 27"/>
            <p:cNvSpPr>
              <a:spLocks noChangeShapeType="1"/>
            </p:cNvSpPr>
            <p:nvPr/>
          </p:nvSpPr>
          <p:spPr bwMode="auto">
            <a:xfrm flipH="1">
              <a:off x="1824" y="2736"/>
              <a:ext cx="192" cy="192"/>
            </a:xfrm>
            <a:prstGeom prst="line">
              <a:avLst/>
            </a:prstGeom>
            <a:grpFill/>
            <a:ln w="38100">
              <a:solidFill>
                <a:schemeClr val="tx2"/>
              </a:solidFill>
              <a:round/>
              <a:headEnd/>
              <a:tailEnd type="triangle" w="sm" len="lg"/>
            </a:ln>
            <a:effectLst/>
          </p:spPr>
          <p:txBody>
            <a:bodyPr wrap="none" anchor="ctr"/>
            <a:lstStyle/>
            <a:p>
              <a:endParaRPr lang="zh-CN" altLang="en-US">
                <a:solidFill>
                  <a:srgbClr val="FFFF00"/>
                </a:solidFill>
              </a:endParaRPr>
            </a:p>
          </p:txBody>
        </p:sp>
        <p:sp>
          <p:nvSpPr>
            <p:cNvPr id="134172" name="Line 28"/>
            <p:cNvSpPr>
              <a:spLocks noChangeShapeType="1"/>
            </p:cNvSpPr>
            <p:nvPr/>
          </p:nvSpPr>
          <p:spPr bwMode="auto">
            <a:xfrm flipV="1">
              <a:off x="2016" y="2592"/>
              <a:ext cx="144" cy="144"/>
            </a:xfrm>
            <a:prstGeom prst="line">
              <a:avLst/>
            </a:prstGeom>
            <a:grpFill/>
            <a:ln w="38100" cap="rnd">
              <a:solidFill>
                <a:schemeClr val="tx2"/>
              </a:solidFill>
              <a:prstDash val="sysDot"/>
              <a:round/>
              <a:headEnd/>
              <a:tailEnd/>
            </a:ln>
            <a:effectLst/>
          </p:spPr>
          <p:txBody>
            <a:bodyPr wrap="none" anchor="ctr"/>
            <a:lstStyle/>
            <a:p>
              <a:endParaRPr lang="zh-CN" altLang="en-US">
                <a:solidFill>
                  <a:srgbClr val="FFFF00"/>
                </a:solidFill>
              </a:endParaRPr>
            </a:p>
          </p:txBody>
        </p:sp>
        <p:sp>
          <p:nvSpPr>
            <p:cNvPr id="134173" name="Line 29"/>
            <p:cNvSpPr>
              <a:spLocks noChangeShapeType="1"/>
            </p:cNvSpPr>
            <p:nvPr/>
          </p:nvSpPr>
          <p:spPr bwMode="auto">
            <a:xfrm flipH="1" flipV="1">
              <a:off x="3696" y="2736"/>
              <a:ext cx="192" cy="192"/>
            </a:xfrm>
            <a:prstGeom prst="line">
              <a:avLst/>
            </a:prstGeom>
            <a:grpFill/>
            <a:ln w="38100">
              <a:solidFill>
                <a:schemeClr val="tx2"/>
              </a:solidFill>
              <a:round/>
              <a:headEnd type="triangle" w="sm" len="lg"/>
              <a:tailEnd type="none" w="sm" len="lg"/>
            </a:ln>
            <a:effectLst/>
          </p:spPr>
          <p:txBody>
            <a:bodyPr wrap="none" anchor="ctr"/>
            <a:lstStyle/>
            <a:p>
              <a:endParaRPr lang="zh-CN" altLang="en-US">
                <a:solidFill>
                  <a:srgbClr val="FFFF00"/>
                </a:solidFill>
              </a:endParaRPr>
            </a:p>
          </p:txBody>
        </p:sp>
        <p:sp>
          <p:nvSpPr>
            <p:cNvPr id="134174" name="Line 30"/>
            <p:cNvSpPr>
              <a:spLocks noChangeShapeType="1"/>
            </p:cNvSpPr>
            <p:nvPr/>
          </p:nvSpPr>
          <p:spPr bwMode="auto">
            <a:xfrm>
              <a:off x="3552" y="2592"/>
              <a:ext cx="144" cy="144"/>
            </a:xfrm>
            <a:prstGeom prst="line">
              <a:avLst/>
            </a:prstGeom>
            <a:grpFill/>
            <a:ln w="38100" cap="rnd">
              <a:solidFill>
                <a:schemeClr val="tx2"/>
              </a:solidFill>
              <a:prstDash val="sysDot"/>
              <a:round/>
              <a:headEnd/>
              <a:tailEnd/>
            </a:ln>
            <a:effectLst/>
          </p:spPr>
          <p:txBody>
            <a:bodyPr wrap="none" anchor="ctr"/>
            <a:lstStyle/>
            <a:p>
              <a:endParaRPr lang="zh-CN" altLang="en-US">
                <a:solidFill>
                  <a:srgbClr val="FFFF00"/>
                </a:solidFill>
              </a:endParaRPr>
            </a:p>
          </p:txBody>
        </p:sp>
      </p:grpSp>
      <p:sp>
        <p:nvSpPr>
          <p:cNvPr id="134175" name="Text Box 31"/>
          <p:cNvSpPr txBox="1">
            <a:spLocks noChangeArrowheads="1"/>
          </p:cNvSpPr>
          <p:nvPr/>
        </p:nvSpPr>
        <p:spPr bwMode="auto">
          <a:xfrm>
            <a:off x="935038" y="3213385"/>
            <a:ext cx="1816100" cy="579437"/>
          </a:xfrm>
          <a:prstGeom prst="rect">
            <a:avLst/>
          </a:prstGeom>
          <a:noFill/>
          <a:ln w="38100">
            <a:noFill/>
            <a:miter lim="800000"/>
            <a:headEnd/>
            <a:tailEnd/>
          </a:ln>
          <a:effectLst/>
        </p:spPr>
        <p:txBody>
          <a:bodyPr wrap="none" anchor="ctr">
            <a:spAutoFit/>
          </a:bodyPr>
          <a:lstStyle/>
          <a:p>
            <a:pPr algn="ctr"/>
            <a:r>
              <a:rPr kumimoji="1" lang="zh-CN" altLang="en-US" sz="3200" b="1" u="sng" dirty="0">
                <a:latin typeface="Times New Roman" pitchFamily="18" charset="0"/>
                <a:ea typeface="仿宋_GB2312" pitchFamily="49" charset="-122"/>
              </a:rPr>
              <a:t>三叉链表</a:t>
            </a: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灯片编号占位符 2"/>
          <p:cNvSpPr>
            <a:spLocks noGrp="1"/>
          </p:cNvSpPr>
          <p:nvPr>
            <p:ph type="sldNum" sz="quarter" idx="12"/>
          </p:nvPr>
        </p:nvSpPr>
        <p:spPr/>
        <p:txBody>
          <a:bodyPr/>
          <a:lstStyle/>
          <a:p>
            <a:fld id="{02B9E6D5-11C1-441E-BE6D-9B70F774FE15}" type="slidenum">
              <a:rPr lang="en-US" altLang="zh-CN"/>
              <a:pPr/>
              <a:t>18</a:t>
            </a:fld>
            <a:endParaRPr lang="en-US" altLang="zh-CN"/>
          </a:p>
        </p:txBody>
      </p:sp>
      <p:sp>
        <p:nvSpPr>
          <p:cNvPr id="135173" name="Text Box 5"/>
          <p:cNvSpPr txBox="1">
            <a:spLocks noChangeArrowheads="1"/>
          </p:cNvSpPr>
          <p:nvPr/>
        </p:nvSpPr>
        <p:spPr bwMode="auto">
          <a:xfrm>
            <a:off x="2209800" y="5330825"/>
            <a:ext cx="4876800" cy="641350"/>
          </a:xfrm>
          <a:prstGeom prst="rect">
            <a:avLst/>
          </a:prstGeom>
          <a:noFill/>
          <a:ln w="9525">
            <a:noFill/>
            <a:miter lim="800000"/>
            <a:headEnd/>
            <a:tailEnd/>
          </a:ln>
          <a:effectLst/>
        </p:spPr>
        <p:txBody>
          <a:bodyPr>
            <a:spAutoFit/>
          </a:bodyPr>
          <a:lstStyle/>
          <a:p>
            <a:r>
              <a:rPr kumimoji="1" lang="zh-CN" altLang="en-US" sz="3600" b="1" dirty="0">
                <a:solidFill>
                  <a:srgbClr val="FFFF00"/>
                </a:solidFill>
                <a:latin typeface="Times New Roman" pitchFamily="18" charset="0"/>
                <a:ea typeface="仿宋_GB2312" pitchFamily="49" charset="-122"/>
              </a:rPr>
              <a:t>二叉树链表表示的示例</a:t>
            </a:r>
            <a:endParaRPr kumimoji="1" lang="zh-CN" altLang="en-US" sz="2000" b="1" dirty="0">
              <a:solidFill>
                <a:srgbClr val="FFFF00"/>
              </a:solidFill>
              <a:latin typeface="Times New Roman" pitchFamily="18" charset="0"/>
              <a:ea typeface="仿宋_GB2312" pitchFamily="49" charset="-122"/>
            </a:endParaRPr>
          </a:p>
        </p:txBody>
      </p:sp>
      <p:grpSp>
        <p:nvGrpSpPr>
          <p:cNvPr id="135277" name="Group 109"/>
          <p:cNvGrpSpPr>
            <a:grpSpLocks/>
          </p:cNvGrpSpPr>
          <p:nvPr/>
        </p:nvGrpSpPr>
        <p:grpSpPr bwMode="auto">
          <a:xfrm>
            <a:off x="787400" y="692150"/>
            <a:ext cx="7637463" cy="3856038"/>
            <a:chOff x="432" y="259"/>
            <a:chExt cx="4811" cy="2429"/>
          </a:xfrm>
        </p:grpSpPr>
        <p:sp>
          <p:nvSpPr>
            <p:cNvPr id="135170" name="Line 2"/>
            <p:cNvSpPr>
              <a:spLocks noChangeShapeType="1"/>
            </p:cNvSpPr>
            <p:nvPr/>
          </p:nvSpPr>
          <p:spPr bwMode="auto">
            <a:xfrm flipH="1">
              <a:off x="816" y="2016"/>
              <a:ext cx="192" cy="480"/>
            </a:xfrm>
            <a:prstGeom prst="line">
              <a:avLst/>
            </a:prstGeom>
            <a:noFill/>
            <a:ln w="38100">
              <a:solidFill>
                <a:srgbClr val="009900"/>
              </a:solidFill>
              <a:round/>
              <a:headEnd/>
              <a:tailEnd/>
            </a:ln>
            <a:effectLst/>
          </p:spPr>
          <p:txBody>
            <a:bodyPr wrap="none" anchor="ctr"/>
            <a:lstStyle/>
            <a:p>
              <a:endParaRPr lang="zh-CN" altLang="en-US">
                <a:solidFill>
                  <a:srgbClr val="002060"/>
                </a:solidFill>
              </a:endParaRPr>
            </a:p>
          </p:txBody>
        </p:sp>
        <p:sp>
          <p:nvSpPr>
            <p:cNvPr id="135171" name="Line 3"/>
            <p:cNvSpPr>
              <a:spLocks noChangeShapeType="1"/>
            </p:cNvSpPr>
            <p:nvPr/>
          </p:nvSpPr>
          <p:spPr bwMode="auto">
            <a:xfrm>
              <a:off x="864" y="1536"/>
              <a:ext cx="384" cy="864"/>
            </a:xfrm>
            <a:prstGeom prst="line">
              <a:avLst/>
            </a:prstGeom>
            <a:noFill/>
            <a:ln w="38100">
              <a:solidFill>
                <a:srgbClr val="009900"/>
              </a:solidFill>
              <a:round/>
              <a:headEnd/>
              <a:tailEnd/>
            </a:ln>
            <a:effectLst/>
          </p:spPr>
          <p:txBody>
            <a:bodyPr wrap="none" anchor="ctr"/>
            <a:lstStyle/>
            <a:p>
              <a:endParaRPr lang="zh-CN" altLang="en-US">
                <a:solidFill>
                  <a:srgbClr val="002060"/>
                </a:solidFill>
              </a:endParaRPr>
            </a:p>
          </p:txBody>
        </p:sp>
        <p:sp>
          <p:nvSpPr>
            <p:cNvPr id="135172" name="Line 4"/>
            <p:cNvSpPr>
              <a:spLocks noChangeShapeType="1"/>
            </p:cNvSpPr>
            <p:nvPr/>
          </p:nvSpPr>
          <p:spPr bwMode="auto">
            <a:xfrm flipH="1">
              <a:off x="624" y="1056"/>
              <a:ext cx="336" cy="816"/>
            </a:xfrm>
            <a:prstGeom prst="line">
              <a:avLst/>
            </a:prstGeom>
            <a:noFill/>
            <a:ln w="38100">
              <a:solidFill>
                <a:srgbClr val="009900"/>
              </a:solidFill>
              <a:round/>
              <a:headEnd/>
              <a:tailEnd/>
            </a:ln>
            <a:effectLst/>
          </p:spPr>
          <p:txBody>
            <a:bodyPr wrap="none" anchor="ctr"/>
            <a:lstStyle/>
            <a:p>
              <a:endParaRPr lang="zh-CN" altLang="en-US">
                <a:solidFill>
                  <a:srgbClr val="002060"/>
                </a:solidFill>
              </a:endParaRPr>
            </a:p>
          </p:txBody>
        </p:sp>
        <p:sp>
          <p:nvSpPr>
            <p:cNvPr id="135174" name="Oval 6" descr="羊皮纸"/>
            <p:cNvSpPr>
              <a:spLocks noChangeArrowheads="1"/>
            </p:cNvSpPr>
            <p:nvPr/>
          </p:nvSpPr>
          <p:spPr bwMode="auto">
            <a:xfrm>
              <a:off x="864" y="816"/>
              <a:ext cx="288" cy="288"/>
            </a:xfrm>
            <a:prstGeom prst="ellipse">
              <a:avLst/>
            </a:prstGeom>
            <a:blipFill dpi="0" rotWithShape="0">
              <a:blip r:embed="rId2" cstate="print"/>
              <a:srcRect/>
              <a:tile tx="0" ty="0" sx="100000" sy="100000" flip="none" algn="tl"/>
            </a:blipFill>
            <a:ln w="38100">
              <a:solidFill>
                <a:schemeClr val="tx2"/>
              </a:solidFill>
              <a:round/>
              <a:headEnd/>
              <a:tailEnd/>
            </a:ln>
            <a:effectLst/>
          </p:spPr>
          <p:txBody>
            <a:bodyPr wrap="none" anchor="ctr"/>
            <a:lstStyle/>
            <a:p>
              <a:endParaRPr lang="zh-CN" altLang="en-US">
                <a:solidFill>
                  <a:srgbClr val="002060"/>
                </a:solidFill>
              </a:endParaRPr>
            </a:p>
          </p:txBody>
        </p:sp>
        <p:sp>
          <p:nvSpPr>
            <p:cNvPr id="135175" name="Oval 7" descr="羊皮纸"/>
            <p:cNvSpPr>
              <a:spLocks noChangeArrowheads="1"/>
            </p:cNvSpPr>
            <p:nvPr/>
          </p:nvSpPr>
          <p:spPr bwMode="auto">
            <a:xfrm>
              <a:off x="672" y="1296"/>
              <a:ext cx="288" cy="288"/>
            </a:xfrm>
            <a:prstGeom prst="ellipse">
              <a:avLst/>
            </a:prstGeom>
            <a:blipFill dpi="0" rotWithShape="0">
              <a:blip r:embed="rId2" cstate="print"/>
              <a:srcRect/>
              <a:tile tx="0" ty="0" sx="100000" sy="100000" flip="none" algn="tl"/>
            </a:blipFill>
            <a:ln w="38100">
              <a:solidFill>
                <a:schemeClr val="tx2"/>
              </a:solidFill>
              <a:round/>
              <a:headEnd/>
              <a:tailEnd/>
            </a:ln>
            <a:effectLst/>
          </p:spPr>
          <p:txBody>
            <a:bodyPr wrap="none" anchor="ctr"/>
            <a:lstStyle/>
            <a:p>
              <a:endParaRPr lang="zh-CN" altLang="en-US">
                <a:solidFill>
                  <a:srgbClr val="002060"/>
                </a:solidFill>
              </a:endParaRPr>
            </a:p>
          </p:txBody>
        </p:sp>
        <p:sp>
          <p:nvSpPr>
            <p:cNvPr id="135176" name="Oval 8" descr="羊皮纸"/>
            <p:cNvSpPr>
              <a:spLocks noChangeArrowheads="1"/>
            </p:cNvSpPr>
            <p:nvPr/>
          </p:nvSpPr>
          <p:spPr bwMode="auto">
            <a:xfrm>
              <a:off x="432" y="1824"/>
              <a:ext cx="288" cy="288"/>
            </a:xfrm>
            <a:prstGeom prst="ellipse">
              <a:avLst/>
            </a:prstGeom>
            <a:blipFill dpi="0" rotWithShape="0">
              <a:blip r:embed="rId2" cstate="print"/>
              <a:srcRect/>
              <a:tile tx="0" ty="0" sx="100000" sy="100000" flip="none" algn="tl"/>
            </a:blipFill>
            <a:ln w="38100">
              <a:solidFill>
                <a:schemeClr val="tx2"/>
              </a:solidFill>
              <a:round/>
              <a:headEnd/>
              <a:tailEnd/>
            </a:ln>
            <a:effectLst/>
          </p:spPr>
          <p:txBody>
            <a:bodyPr wrap="none" anchor="ctr"/>
            <a:lstStyle/>
            <a:p>
              <a:endParaRPr lang="zh-CN" altLang="en-US">
                <a:solidFill>
                  <a:srgbClr val="002060"/>
                </a:solidFill>
              </a:endParaRPr>
            </a:p>
          </p:txBody>
        </p:sp>
        <p:sp>
          <p:nvSpPr>
            <p:cNvPr id="135177" name="Oval 9" descr="羊皮纸"/>
            <p:cNvSpPr>
              <a:spLocks noChangeArrowheads="1"/>
            </p:cNvSpPr>
            <p:nvPr/>
          </p:nvSpPr>
          <p:spPr bwMode="auto">
            <a:xfrm>
              <a:off x="912" y="1824"/>
              <a:ext cx="288" cy="288"/>
            </a:xfrm>
            <a:prstGeom prst="ellipse">
              <a:avLst/>
            </a:prstGeom>
            <a:blipFill dpi="0" rotWithShape="0">
              <a:blip r:embed="rId2" cstate="print"/>
              <a:srcRect/>
              <a:tile tx="0" ty="0" sx="100000" sy="100000" flip="none" algn="tl"/>
            </a:blipFill>
            <a:ln w="38100">
              <a:solidFill>
                <a:schemeClr val="tx2"/>
              </a:solidFill>
              <a:round/>
              <a:headEnd/>
              <a:tailEnd/>
            </a:ln>
            <a:effectLst/>
          </p:spPr>
          <p:txBody>
            <a:bodyPr wrap="none" anchor="ctr"/>
            <a:lstStyle/>
            <a:p>
              <a:endParaRPr lang="zh-CN" altLang="en-US">
                <a:solidFill>
                  <a:srgbClr val="002060"/>
                </a:solidFill>
              </a:endParaRPr>
            </a:p>
          </p:txBody>
        </p:sp>
        <p:sp>
          <p:nvSpPr>
            <p:cNvPr id="135178" name="Oval 10" descr="羊皮纸"/>
            <p:cNvSpPr>
              <a:spLocks noChangeArrowheads="1"/>
            </p:cNvSpPr>
            <p:nvPr/>
          </p:nvSpPr>
          <p:spPr bwMode="auto">
            <a:xfrm>
              <a:off x="1152" y="2352"/>
              <a:ext cx="288" cy="288"/>
            </a:xfrm>
            <a:prstGeom prst="ellipse">
              <a:avLst/>
            </a:prstGeom>
            <a:blipFill dpi="0" rotWithShape="0">
              <a:blip r:embed="rId2" cstate="print"/>
              <a:srcRect/>
              <a:tile tx="0" ty="0" sx="100000" sy="100000" flip="none" algn="tl"/>
            </a:blipFill>
            <a:ln w="38100">
              <a:solidFill>
                <a:schemeClr val="tx2"/>
              </a:solidFill>
              <a:round/>
              <a:headEnd/>
              <a:tailEnd/>
            </a:ln>
            <a:effectLst/>
          </p:spPr>
          <p:txBody>
            <a:bodyPr wrap="none" anchor="ctr"/>
            <a:lstStyle/>
            <a:p>
              <a:endParaRPr lang="zh-CN" altLang="en-US">
                <a:solidFill>
                  <a:srgbClr val="002060"/>
                </a:solidFill>
              </a:endParaRPr>
            </a:p>
          </p:txBody>
        </p:sp>
        <p:sp>
          <p:nvSpPr>
            <p:cNvPr id="135179" name="Oval 11" descr="羊皮纸"/>
            <p:cNvSpPr>
              <a:spLocks noChangeArrowheads="1"/>
            </p:cNvSpPr>
            <p:nvPr/>
          </p:nvSpPr>
          <p:spPr bwMode="auto">
            <a:xfrm>
              <a:off x="672" y="2352"/>
              <a:ext cx="288" cy="288"/>
            </a:xfrm>
            <a:prstGeom prst="ellipse">
              <a:avLst/>
            </a:prstGeom>
            <a:blipFill dpi="0" rotWithShape="0">
              <a:blip r:embed="rId2" cstate="print"/>
              <a:srcRect/>
              <a:tile tx="0" ty="0" sx="100000" sy="100000" flip="none" algn="tl"/>
            </a:blipFill>
            <a:ln w="38100">
              <a:solidFill>
                <a:schemeClr val="tx2"/>
              </a:solidFill>
              <a:round/>
              <a:headEnd/>
              <a:tailEnd/>
            </a:ln>
            <a:effectLst/>
          </p:spPr>
          <p:txBody>
            <a:bodyPr wrap="none" anchor="ctr"/>
            <a:lstStyle/>
            <a:p>
              <a:endParaRPr lang="zh-CN" altLang="en-US">
                <a:solidFill>
                  <a:srgbClr val="002060"/>
                </a:solidFill>
              </a:endParaRPr>
            </a:p>
          </p:txBody>
        </p:sp>
        <p:sp>
          <p:nvSpPr>
            <p:cNvPr id="135180" name="Rectangle 12" descr="羊皮纸"/>
            <p:cNvSpPr>
              <a:spLocks noChangeArrowheads="1"/>
            </p:cNvSpPr>
            <p:nvPr/>
          </p:nvSpPr>
          <p:spPr bwMode="auto">
            <a:xfrm>
              <a:off x="2256" y="768"/>
              <a:ext cx="624" cy="288"/>
            </a:xfrm>
            <a:prstGeom prst="rect">
              <a:avLst/>
            </a:prstGeom>
            <a:blipFill dpi="0" rotWithShape="0">
              <a:blip r:embed="rId2" cstate="print"/>
              <a:srcRect/>
              <a:tile tx="0" ty="0" sx="100000" sy="100000" flip="none" algn="tl"/>
            </a:blipFill>
            <a:ln w="38100">
              <a:solidFill>
                <a:schemeClr val="tx2"/>
              </a:solidFill>
              <a:miter lim="800000"/>
              <a:headEnd/>
              <a:tailEnd/>
            </a:ln>
            <a:effectLst/>
          </p:spPr>
          <p:txBody>
            <a:bodyPr wrap="none" anchor="ctr"/>
            <a:lstStyle/>
            <a:p>
              <a:endParaRPr lang="zh-CN" altLang="en-US">
                <a:solidFill>
                  <a:srgbClr val="002060"/>
                </a:solidFill>
              </a:endParaRPr>
            </a:p>
          </p:txBody>
        </p:sp>
        <p:sp>
          <p:nvSpPr>
            <p:cNvPr id="135181" name="Line 13"/>
            <p:cNvSpPr>
              <a:spLocks noChangeShapeType="1"/>
            </p:cNvSpPr>
            <p:nvPr/>
          </p:nvSpPr>
          <p:spPr bwMode="auto">
            <a:xfrm>
              <a:off x="2448" y="768"/>
              <a:ext cx="0"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182" name="Line 14"/>
            <p:cNvSpPr>
              <a:spLocks noChangeShapeType="1"/>
            </p:cNvSpPr>
            <p:nvPr/>
          </p:nvSpPr>
          <p:spPr bwMode="auto">
            <a:xfrm>
              <a:off x="2688" y="768"/>
              <a:ext cx="0"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183" name="Rectangle 15" descr="羊皮纸"/>
            <p:cNvSpPr>
              <a:spLocks noChangeArrowheads="1"/>
            </p:cNvSpPr>
            <p:nvPr/>
          </p:nvSpPr>
          <p:spPr bwMode="auto">
            <a:xfrm>
              <a:off x="1920" y="1296"/>
              <a:ext cx="624" cy="288"/>
            </a:xfrm>
            <a:prstGeom prst="rect">
              <a:avLst/>
            </a:prstGeom>
            <a:blipFill dpi="0" rotWithShape="0">
              <a:blip r:embed="rId2" cstate="print"/>
              <a:srcRect/>
              <a:tile tx="0" ty="0" sx="100000" sy="100000" flip="none" algn="tl"/>
            </a:blipFill>
            <a:ln w="38100">
              <a:solidFill>
                <a:schemeClr val="tx2"/>
              </a:solidFill>
              <a:miter lim="800000"/>
              <a:headEnd/>
              <a:tailEnd/>
            </a:ln>
            <a:effectLst/>
          </p:spPr>
          <p:txBody>
            <a:bodyPr wrap="none" anchor="ctr"/>
            <a:lstStyle/>
            <a:p>
              <a:endParaRPr lang="zh-CN" altLang="en-US">
                <a:solidFill>
                  <a:srgbClr val="002060"/>
                </a:solidFill>
              </a:endParaRPr>
            </a:p>
          </p:txBody>
        </p:sp>
        <p:sp>
          <p:nvSpPr>
            <p:cNvPr id="135184" name="Line 16"/>
            <p:cNvSpPr>
              <a:spLocks noChangeShapeType="1"/>
            </p:cNvSpPr>
            <p:nvPr/>
          </p:nvSpPr>
          <p:spPr bwMode="auto">
            <a:xfrm>
              <a:off x="2112" y="1296"/>
              <a:ext cx="0"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185" name="Line 17"/>
            <p:cNvSpPr>
              <a:spLocks noChangeShapeType="1"/>
            </p:cNvSpPr>
            <p:nvPr/>
          </p:nvSpPr>
          <p:spPr bwMode="auto">
            <a:xfrm>
              <a:off x="2352" y="1296"/>
              <a:ext cx="0"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186" name="Rectangle 18" descr="羊皮纸"/>
            <p:cNvSpPr>
              <a:spLocks noChangeArrowheads="1"/>
            </p:cNvSpPr>
            <p:nvPr/>
          </p:nvSpPr>
          <p:spPr bwMode="auto">
            <a:xfrm>
              <a:off x="1872" y="2352"/>
              <a:ext cx="624" cy="288"/>
            </a:xfrm>
            <a:prstGeom prst="rect">
              <a:avLst/>
            </a:prstGeom>
            <a:blipFill dpi="0" rotWithShape="0">
              <a:blip r:embed="rId2" cstate="print"/>
              <a:srcRect/>
              <a:tile tx="0" ty="0" sx="100000" sy="100000" flip="none" algn="tl"/>
            </a:blipFill>
            <a:ln w="38100">
              <a:solidFill>
                <a:schemeClr val="tx2"/>
              </a:solidFill>
              <a:miter lim="800000"/>
              <a:headEnd/>
              <a:tailEnd/>
            </a:ln>
            <a:effectLst/>
          </p:spPr>
          <p:txBody>
            <a:bodyPr wrap="none" anchor="ctr"/>
            <a:lstStyle/>
            <a:p>
              <a:endParaRPr lang="zh-CN" altLang="en-US">
                <a:solidFill>
                  <a:srgbClr val="002060"/>
                </a:solidFill>
              </a:endParaRPr>
            </a:p>
          </p:txBody>
        </p:sp>
        <p:sp>
          <p:nvSpPr>
            <p:cNvPr id="135187" name="Line 19"/>
            <p:cNvSpPr>
              <a:spLocks noChangeShapeType="1"/>
            </p:cNvSpPr>
            <p:nvPr/>
          </p:nvSpPr>
          <p:spPr bwMode="auto">
            <a:xfrm>
              <a:off x="2064" y="2352"/>
              <a:ext cx="0"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188" name="Line 20"/>
            <p:cNvSpPr>
              <a:spLocks noChangeShapeType="1"/>
            </p:cNvSpPr>
            <p:nvPr/>
          </p:nvSpPr>
          <p:spPr bwMode="auto">
            <a:xfrm>
              <a:off x="2304" y="2352"/>
              <a:ext cx="0"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189" name="Rectangle 21" descr="羊皮纸"/>
            <p:cNvSpPr>
              <a:spLocks noChangeArrowheads="1"/>
            </p:cNvSpPr>
            <p:nvPr/>
          </p:nvSpPr>
          <p:spPr bwMode="auto">
            <a:xfrm>
              <a:off x="2592" y="2352"/>
              <a:ext cx="624" cy="288"/>
            </a:xfrm>
            <a:prstGeom prst="rect">
              <a:avLst/>
            </a:prstGeom>
            <a:blipFill dpi="0" rotWithShape="0">
              <a:blip r:embed="rId2" cstate="print"/>
              <a:srcRect/>
              <a:tile tx="0" ty="0" sx="100000" sy="100000" flip="none" algn="tl"/>
            </a:blipFill>
            <a:ln w="38100">
              <a:solidFill>
                <a:schemeClr val="tx2"/>
              </a:solidFill>
              <a:miter lim="800000"/>
              <a:headEnd/>
              <a:tailEnd/>
            </a:ln>
            <a:effectLst/>
          </p:spPr>
          <p:txBody>
            <a:bodyPr wrap="none" anchor="ctr"/>
            <a:lstStyle/>
            <a:p>
              <a:endParaRPr lang="zh-CN" altLang="en-US">
                <a:solidFill>
                  <a:srgbClr val="002060"/>
                </a:solidFill>
              </a:endParaRPr>
            </a:p>
          </p:txBody>
        </p:sp>
        <p:sp>
          <p:nvSpPr>
            <p:cNvPr id="135190" name="Line 22"/>
            <p:cNvSpPr>
              <a:spLocks noChangeShapeType="1"/>
            </p:cNvSpPr>
            <p:nvPr/>
          </p:nvSpPr>
          <p:spPr bwMode="auto">
            <a:xfrm>
              <a:off x="2784" y="2352"/>
              <a:ext cx="0"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191" name="Line 23"/>
            <p:cNvSpPr>
              <a:spLocks noChangeShapeType="1"/>
            </p:cNvSpPr>
            <p:nvPr/>
          </p:nvSpPr>
          <p:spPr bwMode="auto">
            <a:xfrm>
              <a:off x="3024" y="2352"/>
              <a:ext cx="0"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192" name="Rectangle 24" descr="羊皮纸"/>
            <p:cNvSpPr>
              <a:spLocks noChangeArrowheads="1"/>
            </p:cNvSpPr>
            <p:nvPr/>
          </p:nvSpPr>
          <p:spPr bwMode="auto">
            <a:xfrm>
              <a:off x="2256" y="1824"/>
              <a:ext cx="624" cy="288"/>
            </a:xfrm>
            <a:prstGeom prst="rect">
              <a:avLst/>
            </a:prstGeom>
            <a:blipFill dpi="0" rotWithShape="0">
              <a:blip r:embed="rId2" cstate="print"/>
              <a:srcRect/>
              <a:tile tx="0" ty="0" sx="100000" sy="100000" flip="none" algn="tl"/>
            </a:blipFill>
            <a:ln w="38100">
              <a:solidFill>
                <a:schemeClr val="tx2"/>
              </a:solidFill>
              <a:miter lim="800000"/>
              <a:headEnd/>
              <a:tailEnd/>
            </a:ln>
            <a:effectLst/>
          </p:spPr>
          <p:txBody>
            <a:bodyPr wrap="none" anchor="ctr"/>
            <a:lstStyle/>
            <a:p>
              <a:endParaRPr lang="zh-CN" altLang="en-US">
                <a:solidFill>
                  <a:srgbClr val="002060"/>
                </a:solidFill>
              </a:endParaRPr>
            </a:p>
          </p:txBody>
        </p:sp>
        <p:sp>
          <p:nvSpPr>
            <p:cNvPr id="135193" name="Line 25"/>
            <p:cNvSpPr>
              <a:spLocks noChangeShapeType="1"/>
            </p:cNvSpPr>
            <p:nvPr/>
          </p:nvSpPr>
          <p:spPr bwMode="auto">
            <a:xfrm>
              <a:off x="2448" y="1824"/>
              <a:ext cx="0"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194" name="Line 26"/>
            <p:cNvSpPr>
              <a:spLocks noChangeShapeType="1"/>
            </p:cNvSpPr>
            <p:nvPr/>
          </p:nvSpPr>
          <p:spPr bwMode="auto">
            <a:xfrm>
              <a:off x="2688" y="1824"/>
              <a:ext cx="0"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195" name="Rectangle 27" descr="羊皮纸"/>
            <p:cNvSpPr>
              <a:spLocks noChangeArrowheads="1"/>
            </p:cNvSpPr>
            <p:nvPr/>
          </p:nvSpPr>
          <p:spPr bwMode="auto">
            <a:xfrm>
              <a:off x="1536" y="1824"/>
              <a:ext cx="624" cy="288"/>
            </a:xfrm>
            <a:prstGeom prst="rect">
              <a:avLst/>
            </a:prstGeom>
            <a:blipFill dpi="0" rotWithShape="0">
              <a:blip r:embed="rId2" cstate="print"/>
              <a:srcRect/>
              <a:tile tx="0" ty="0" sx="100000" sy="100000" flip="none" algn="tl"/>
            </a:blipFill>
            <a:ln w="38100">
              <a:solidFill>
                <a:schemeClr val="tx2"/>
              </a:solidFill>
              <a:miter lim="800000"/>
              <a:headEnd/>
              <a:tailEnd/>
            </a:ln>
            <a:effectLst/>
          </p:spPr>
          <p:txBody>
            <a:bodyPr wrap="none" anchor="ctr"/>
            <a:lstStyle/>
            <a:p>
              <a:endParaRPr lang="zh-CN" altLang="en-US">
                <a:solidFill>
                  <a:srgbClr val="002060"/>
                </a:solidFill>
              </a:endParaRPr>
            </a:p>
          </p:txBody>
        </p:sp>
        <p:sp>
          <p:nvSpPr>
            <p:cNvPr id="135196" name="Line 28"/>
            <p:cNvSpPr>
              <a:spLocks noChangeShapeType="1"/>
            </p:cNvSpPr>
            <p:nvPr/>
          </p:nvSpPr>
          <p:spPr bwMode="auto">
            <a:xfrm flipH="1">
              <a:off x="1728" y="1824"/>
              <a:ext cx="0"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197" name="Line 29"/>
            <p:cNvSpPr>
              <a:spLocks noChangeShapeType="1"/>
            </p:cNvSpPr>
            <p:nvPr/>
          </p:nvSpPr>
          <p:spPr bwMode="auto">
            <a:xfrm>
              <a:off x="1968" y="1824"/>
              <a:ext cx="0"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198" name="Rectangle 30" descr="羊皮纸"/>
            <p:cNvSpPr>
              <a:spLocks noChangeArrowheads="1"/>
            </p:cNvSpPr>
            <p:nvPr/>
          </p:nvSpPr>
          <p:spPr bwMode="auto">
            <a:xfrm>
              <a:off x="4416" y="2352"/>
              <a:ext cx="816" cy="288"/>
            </a:xfrm>
            <a:prstGeom prst="rect">
              <a:avLst/>
            </a:prstGeom>
            <a:blipFill dpi="0" rotWithShape="0">
              <a:blip r:embed="rId2" cstate="print"/>
              <a:srcRect/>
              <a:tile tx="0" ty="0" sx="100000" sy="100000" flip="none" algn="tl"/>
            </a:blipFill>
            <a:ln w="38100">
              <a:solidFill>
                <a:schemeClr val="tx2"/>
              </a:solidFill>
              <a:miter lim="800000"/>
              <a:headEnd/>
              <a:tailEnd/>
            </a:ln>
            <a:effectLst/>
          </p:spPr>
          <p:txBody>
            <a:bodyPr wrap="none" anchor="ctr"/>
            <a:lstStyle/>
            <a:p>
              <a:endParaRPr lang="zh-CN" altLang="en-US">
                <a:solidFill>
                  <a:srgbClr val="002060"/>
                </a:solidFill>
              </a:endParaRPr>
            </a:p>
          </p:txBody>
        </p:sp>
        <p:sp>
          <p:nvSpPr>
            <p:cNvPr id="135199" name="Line 31"/>
            <p:cNvSpPr>
              <a:spLocks noChangeShapeType="1"/>
            </p:cNvSpPr>
            <p:nvPr/>
          </p:nvSpPr>
          <p:spPr bwMode="auto">
            <a:xfrm>
              <a:off x="4847" y="2352"/>
              <a:ext cx="1"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200" name="Line 32"/>
            <p:cNvSpPr>
              <a:spLocks noChangeShapeType="1"/>
            </p:cNvSpPr>
            <p:nvPr/>
          </p:nvSpPr>
          <p:spPr bwMode="auto">
            <a:xfrm>
              <a:off x="5040" y="2352"/>
              <a:ext cx="1"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201" name="Line 33"/>
            <p:cNvSpPr>
              <a:spLocks noChangeShapeType="1"/>
            </p:cNvSpPr>
            <p:nvPr/>
          </p:nvSpPr>
          <p:spPr bwMode="auto">
            <a:xfrm>
              <a:off x="4608" y="2352"/>
              <a:ext cx="1"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202" name="Rectangle 34" descr="羊皮纸"/>
            <p:cNvSpPr>
              <a:spLocks noChangeArrowheads="1"/>
            </p:cNvSpPr>
            <p:nvPr/>
          </p:nvSpPr>
          <p:spPr bwMode="auto">
            <a:xfrm>
              <a:off x="3504" y="2352"/>
              <a:ext cx="816" cy="288"/>
            </a:xfrm>
            <a:prstGeom prst="rect">
              <a:avLst/>
            </a:prstGeom>
            <a:blipFill dpi="0" rotWithShape="0">
              <a:blip r:embed="rId2" cstate="print"/>
              <a:srcRect/>
              <a:tile tx="0" ty="0" sx="100000" sy="100000" flip="none" algn="tl"/>
            </a:blipFill>
            <a:ln w="38100">
              <a:solidFill>
                <a:schemeClr val="tx2"/>
              </a:solidFill>
              <a:miter lim="800000"/>
              <a:headEnd/>
              <a:tailEnd/>
            </a:ln>
            <a:effectLst/>
          </p:spPr>
          <p:txBody>
            <a:bodyPr wrap="none" anchor="ctr"/>
            <a:lstStyle/>
            <a:p>
              <a:endParaRPr lang="zh-CN" altLang="en-US">
                <a:solidFill>
                  <a:srgbClr val="002060"/>
                </a:solidFill>
              </a:endParaRPr>
            </a:p>
          </p:txBody>
        </p:sp>
        <p:sp>
          <p:nvSpPr>
            <p:cNvPr id="135203" name="Line 35"/>
            <p:cNvSpPr>
              <a:spLocks noChangeShapeType="1"/>
            </p:cNvSpPr>
            <p:nvPr/>
          </p:nvSpPr>
          <p:spPr bwMode="auto">
            <a:xfrm>
              <a:off x="3935" y="2352"/>
              <a:ext cx="1"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204" name="Line 36"/>
            <p:cNvSpPr>
              <a:spLocks noChangeShapeType="1"/>
            </p:cNvSpPr>
            <p:nvPr/>
          </p:nvSpPr>
          <p:spPr bwMode="auto">
            <a:xfrm>
              <a:off x="4127" y="2352"/>
              <a:ext cx="1"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205" name="Line 37"/>
            <p:cNvSpPr>
              <a:spLocks noChangeShapeType="1"/>
            </p:cNvSpPr>
            <p:nvPr/>
          </p:nvSpPr>
          <p:spPr bwMode="auto">
            <a:xfrm>
              <a:off x="3696" y="2352"/>
              <a:ext cx="1"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206" name="Rectangle 38" descr="羊皮纸"/>
            <p:cNvSpPr>
              <a:spLocks noChangeArrowheads="1"/>
            </p:cNvSpPr>
            <p:nvPr/>
          </p:nvSpPr>
          <p:spPr bwMode="auto">
            <a:xfrm>
              <a:off x="4080" y="1824"/>
              <a:ext cx="816" cy="288"/>
            </a:xfrm>
            <a:prstGeom prst="rect">
              <a:avLst/>
            </a:prstGeom>
            <a:blipFill dpi="0" rotWithShape="0">
              <a:blip r:embed="rId2" cstate="print"/>
              <a:srcRect/>
              <a:tile tx="0" ty="0" sx="100000" sy="100000" flip="none" algn="tl"/>
            </a:blipFill>
            <a:ln w="38100">
              <a:solidFill>
                <a:schemeClr val="tx2"/>
              </a:solidFill>
              <a:miter lim="800000"/>
              <a:headEnd/>
              <a:tailEnd/>
            </a:ln>
            <a:effectLst/>
          </p:spPr>
          <p:txBody>
            <a:bodyPr wrap="none" anchor="ctr"/>
            <a:lstStyle/>
            <a:p>
              <a:endParaRPr lang="zh-CN" altLang="en-US">
                <a:solidFill>
                  <a:srgbClr val="002060"/>
                </a:solidFill>
              </a:endParaRPr>
            </a:p>
          </p:txBody>
        </p:sp>
        <p:sp>
          <p:nvSpPr>
            <p:cNvPr id="135207" name="Line 39"/>
            <p:cNvSpPr>
              <a:spLocks noChangeShapeType="1"/>
            </p:cNvSpPr>
            <p:nvPr/>
          </p:nvSpPr>
          <p:spPr bwMode="auto">
            <a:xfrm>
              <a:off x="4511" y="1824"/>
              <a:ext cx="1"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208" name="Line 40"/>
            <p:cNvSpPr>
              <a:spLocks noChangeShapeType="1"/>
            </p:cNvSpPr>
            <p:nvPr/>
          </p:nvSpPr>
          <p:spPr bwMode="auto">
            <a:xfrm>
              <a:off x="4704" y="1824"/>
              <a:ext cx="1"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209" name="Line 41"/>
            <p:cNvSpPr>
              <a:spLocks noChangeShapeType="1"/>
            </p:cNvSpPr>
            <p:nvPr/>
          </p:nvSpPr>
          <p:spPr bwMode="auto">
            <a:xfrm>
              <a:off x="4271" y="1824"/>
              <a:ext cx="1"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210" name="Rectangle 42" descr="羊皮纸"/>
            <p:cNvSpPr>
              <a:spLocks noChangeArrowheads="1"/>
            </p:cNvSpPr>
            <p:nvPr/>
          </p:nvSpPr>
          <p:spPr bwMode="auto">
            <a:xfrm>
              <a:off x="3168" y="1824"/>
              <a:ext cx="816" cy="288"/>
            </a:xfrm>
            <a:prstGeom prst="rect">
              <a:avLst/>
            </a:prstGeom>
            <a:blipFill dpi="0" rotWithShape="0">
              <a:blip r:embed="rId2" cstate="print"/>
              <a:srcRect/>
              <a:tile tx="0" ty="0" sx="100000" sy="100000" flip="none" algn="tl"/>
            </a:blipFill>
            <a:ln w="38100">
              <a:solidFill>
                <a:schemeClr val="tx2"/>
              </a:solidFill>
              <a:miter lim="800000"/>
              <a:headEnd/>
              <a:tailEnd/>
            </a:ln>
            <a:effectLst/>
          </p:spPr>
          <p:txBody>
            <a:bodyPr wrap="none" anchor="ctr"/>
            <a:lstStyle/>
            <a:p>
              <a:endParaRPr lang="zh-CN" altLang="en-US">
                <a:solidFill>
                  <a:srgbClr val="002060"/>
                </a:solidFill>
              </a:endParaRPr>
            </a:p>
          </p:txBody>
        </p:sp>
        <p:sp>
          <p:nvSpPr>
            <p:cNvPr id="135211" name="Line 43"/>
            <p:cNvSpPr>
              <a:spLocks noChangeShapeType="1"/>
            </p:cNvSpPr>
            <p:nvPr/>
          </p:nvSpPr>
          <p:spPr bwMode="auto">
            <a:xfrm>
              <a:off x="3599" y="1824"/>
              <a:ext cx="1"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212" name="Line 44"/>
            <p:cNvSpPr>
              <a:spLocks noChangeShapeType="1"/>
            </p:cNvSpPr>
            <p:nvPr/>
          </p:nvSpPr>
          <p:spPr bwMode="auto">
            <a:xfrm>
              <a:off x="3791" y="1824"/>
              <a:ext cx="1"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213" name="Line 45"/>
            <p:cNvSpPr>
              <a:spLocks noChangeShapeType="1"/>
            </p:cNvSpPr>
            <p:nvPr/>
          </p:nvSpPr>
          <p:spPr bwMode="auto">
            <a:xfrm>
              <a:off x="3360" y="1824"/>
              <a:ext cx="1"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214" name="Rectangle 46" descr="羊皮纸"/>
            <p:cNvSpPr>
              <a:spLocks noChangeArrowheads="1"/>
            </p:cNvSpPr>
            <p:nvPr/>
          </p:nvSpPr>
          <p:spPr bwMode="auto">
            <a:xfrm>
              <a:off x="3600" y="1296"/>
              <a:ext cx="816" cy="288"/>
            </a:xfrm>
            <a:prstGeom prst="rect">
              <a:avLst/>
            </a:prstGeom>
            <a:blipFill dpi="0" rotWithShape="0">
              <a:blip r:embed="rId2" cstate="print"/>
              <a:srcRect/>
              <a:tile tx="0" ty="0" sx="100000" sy="100000" flip="none" algn="tl"/>
            </a:blipFill>
            <a:ln w="38100">
              <a:solidFill>
                <a:schemeClr val="tx2"/>
              </a:solidFill>
              <a:miter lim="800000"/>
              <a:headEnd/>
              <a:tailEnd/>
            </a:ln>
            <a:effectLst/>
          </p:spPr>
          <p:txBody>
            <a:bodyPr wrap="none" anchor="ctr"/>
            <a:lstStyle/>
            <a:p>
              <a:endParaRPr lang="zh-CN" altLang="en-US">
                <a:solidFill>
                  <a:srgbClr val="002060"/>
                </a:solidFill>
              </a:endParaRPr>
            </a:p>
          </p:txBody>
        </p:sp>
        <p:sp>
          <p:nvSpPr>
            <p:cNvPr id="135215" name="Line 47"/>
            <p:cNvSpPr>
              <a:spLocks noChangeShapeType="1"/>
            </p:cNvSpPr>
            <p:nvPr/>
          </p:nvSpPr>
          <p:spPr bwMode="auto">
            <a:xfrm>
              <a:off x="4031" y="1296"/>
              <a:ext cx="1"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216" name="Line 48"/>
            <p:cNvSpPr>
              <a:spLocks noChangeShapeType="1"/>
            </p:cNvSpPr>
            <p:nvPr/>
          </p:nvSpPr>
          <p:spPr bwMode="auto">
            <a:xfrm>
              <a:off x="4224" y="1296"/>
              <a:ext cx="1"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217" name="Line 49"/>
            <p:cNvSpPr>
              <a:spLocks noChangeShapeType="1"/>
            </p:cNvSpPr>
            <p:nvPr/>
          </p:nvSpPr>
          <p:spPr bwMode="auto">
            <a:xfrm>
              <a:off x="3791" y="1296"/>
              <a:ext cx="1"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218" name="Rectangle 50" descr="羊皮纸"/>
            <p:cNvSpPr>
              <a:spLocks noChangeArrowheads="1"/>
            </p:cNvSpPr>
            <p:nvPr/>
          </p:nvSpPr>
          <p:spPr bwMode="auto">
            <a:xfrm>
              <a:off x="3888" y="768"/>
              <a:ext cx="816" cy="288"/>
            </a:xfrm>
            <a:prstGeom prst="rect">
              <a:avLst/>
            </a:prstGeom>
            <a:blipFill dpi="0" rotWithShape="0">
              <a:blip r:embed="rId2" cstate="print"/>
              <a:srcRect/>
              <a:tile tx="0" ty="0" sx="100000" sy="100000" flip="none" algn="tl"/>
            </a:blipFill>
            <a:ln w="38100">
              <a:solidFill>
                <a:schemeClr val="tx2"/>
              </a:solidFill>
              <a:miter lim="800000"/>
              <a:headEnd/>
              <a:tailEnd/>
            </a:ln>
            <a:effectLst/>
          </p:spPr>
          <p:txBody>
            <a:bodyPr wrap="none" anchor="ctr"/>
            <a:lstStyle/>
            <a:p>
              <a:endParaRPr lang="zh-CN" altLang="en-US">
                <a:solidFill>
                  <a:srgbClr val="002060"/>
                </a:solidFill>
              </a:endParaRPr>
            </a:p>
          </p:txBody>
        </p:sp>
        <p:sp>
          <p:nvSpPr>
            <p:cNvPr id="135219" name="Line 51"/>
            <p:cNvSpPr>
              <a:spLocks noChangeShapeType="1"/>
            </p:cNvSpPr>
            <p:nvPr/>
          </p:nvSpPr>
          <p:spPr bwMode="auto">
            <a:xfrm>
              <a:off x="4319" y="768"/>
              <a:ext cx="1"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220" name="Line 52"/>
            <p:cNvSpPr>
              <a:spLocks noChangeShapeType="1"/>
            </p:cNvSpPr>
            <p:nvPr/>
          </p:nvSpPr>
          <p:spPr bwMode="auto">
            <a:xfrm>
              <a:off x="4512" y="768"/>
              <a:ext cx="1"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221" name="Line 53"/>
            <p:cNvSpPr>
              <a:spLocks noChangeShapeType="1"/>
            </p:cNvSpPr>
            <p:nvPr/>
          </p:nvSpPr>
          <p:spPr bwMode="auto">
            <a:xfrm>
              <a:off x="4079" y="768"/>
              <a:ext cx="1"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222" name="Line 54"/>
            <p:cNvSpPr>
              <a:spLocks noChangeShapeType="1"/>
            </p:cNvSpPr>
            <p:nvPr/>
          </p:nvSpPr>
          <p:spPr bwMode="auto">
            <a:xfrm flipH="1">
              <a:off x="2160" y="912"/>
              <a:ext cx="192" cy="384"/>
            </a:xfrm>
            <a:prstGeom prst="line">
              <a:avLst/>
            </a:prstGeom>
            <a:noFill/>
            <a:ln w="38100">
              <a:solidFill>
                <a:srgbClr val="009900"/>
              </a:solidFill>
              <a:round/>
              <a:headEnd/>
              <a:tailEnd type="triangle" w="sm" len="lg"/>
            </a:ln>
            <a:effectLst/>
          </p:spPr>
          <p:txBody>
            <a:bodyPr wrap="none" anchor="ctr"/>
            <a:lstStyle/>
            <a:p>
              <a:endParaRPr lang="zh-CN" altLang="en-US">
                <a:solidFill>
                  <a:srgbClr val="002060"/>
                </a:solidFill>
              </a:endParaRPr>
            </a:p>
          </p:txBody>
        </p:sp>
        <p:sp>
          <p:nvSpPr>
            <p:cNvPr id="135223" name="Line 55"/>
            <p:cNvSpPr>
              <a:spLocks noChangeShapeType="1"/>
            </p:cNvSpPr>
            <p:nvPr/>
          </p:nvSpPr>
          <p:spPr bwMode="auto">
            <a:xfrm flipH="1">
              <a:off x="1824" y="1440"/>
              <a:ext cx="192" cy="384"/>
            </a:xfrm>
            <a:prstGeom prst="line">
              <a:avLst/>
            </a:prstGeom>
            <a:noFill/>
            <a:ln w="38100">
              <a:solidFill>
                <a:srgbClr val="009900"/>
              </a:solidFill>
              <a:round/>
              <a:headEnd/>
              <a:tailEnd type="triangle" w="sm" len="lg"/>
            </a:ln>
            <a:effectLst/>
          </p:spPr>
          <p:txBody>
            <a:bodyPr wrap="none" anchor="ctr"/>
            <a:lstStyle/>
            <a:p>
              <a:endParaRPr lang="zh-CN" altLang="en-US">
                <a:solidFill>
                  <a:srgbClr val="002060"/>
                </a:solidFill>
              </a:endParaRPr>
            </a:p>
          </p:txBody>
        </p:sp>
        <p:sp>
          <p:nvSpPr>
            <p:cNvPr id="135224" name="Line 56"/>
            <p:cNvSpPr>
              <a:spLocks noChangeShapeType="1"/>
            </p:cNvSpPr>
            <p:nvPr/>
          </p:nvSpPr>
          <p:spPr bwMode="auto">
            <a:xfrm flipH="1">
              <a:off x="2160" y="1968"/>
              <a:ext cx="192" cy="384"/>
            </a:xfrm>
            <a:prstGeom prst="line">
              <a:avLst/>
            </a:prstGeom>
            <a:noFill/>
            <a:ln w="38100">
              <a:solidFill>
                <a:srgbClr val="009900"/>
              </a:solidFill>
              <a:round/>
              <a:headEnd/>
              <a:tailEnd type="triangle" w="sm" len="lg"/>
            </a:ln>
            <a:effectLst/>
          </p:spPr>
          <p:txBody>
            <a:bodyPr wrap="none" anchor="ctr"/>
            <a:lstStyle/>
            <a:p>
              <a:endParaRPr lang="zh-CN" altLang="en-US">
                <a:solidFill>
                  <a:srgbClr val="002060"/>
                </a:solidFill>
              </a:endParaRPr>
            </a:p>
          </p:txBody>
        </p:sp>
        <p:sp>
          <p:nvSpPr>
            <p:cNvPr id="135225" name="Line 57"/>
            <p:cNvSpPr>
              <a:spLocks noChangeShapeType="1"/>
            </p:cNvSpPr>
            <p:nvPr/>
          </p:nvSpPr>
          <p:spPr bwMode="auto">
            <a:xfrm flipH="1">
              <a:off x="3792" y="912"/>
              <a:ext cx="192" cy="384"/>
            </a:xfrm>
            <a:prstGeom prst="line">
              <a:avLst/>
            </a:prstGeom>
            <a:noFill/>
            <a:ln w="38100">
              <a:solidFill>
                <a:srgbClr val="009900"/>
              </a:solidFill>
              <a:round/>
              <a:headEnd/>
              <a:tailEnd type="triangle" w="sm" len="lg"/>
            </a:ln>
            <a:effectLst/>
          </p:spPr>
          <p:txBody>
            <a:bodyPr wrap="none" anchor="ctr"/>
            <a:lstStyle/>
            <a:p>
              <a:endParaRPr lang="zh-CN" altLang="en-US">
                <a:solidFill>
                  <a:srgbClr val="002060"/>
                </a:solidFill>
              </a:endParaRPr>
            </a:p>
          </p:txBody>
        </p:sp>
        <p:sp>
          <p:nvSpPr>
            <p:cNvPr id="135226" name="Line 58"/>
            <p:cNvSpPr>
              <a:spLocks noChangeShapeType="1"/>
            </p:cNvSpPr>
            <p:nvPr/>
          </p:nvSpPr>
          <p:spPr bwMode="auto">
            <a:xfrm flipH="1">
              <a:off x="3504" y="1440"/>
              <a:ext cx="192" cy="384"/>
            </a:xfrm>
            <a:prstGeom prst="line">
              <a:avLst/>
            </a:prstGeom>
            <a:noFill/>
            <a:ln w="38100">
              <a:solidFill>
                <a:srgbClr val="009900"/>
              </a:solidFill>
              <a:round/>
              <a:headEnd/>
              <a:tailEnd type="triangle" w="sm" len="lg"/>
            </a:ln>
            <a:effectLst/>
          </p:spPr>
          <p:txBody>
            <a:bodyPr wrap="none" anchor="ctr"/>
            <a:lstStyle/>
            <a:p>
              <a:endParaRPr lang="zh-CN" altLang="en-US">
                <a:solidFill>
                  <a:srgbClr val="002060"/>
                </a:solidFill>
              </a:endParaRPr>
            </a:p>
          </p:txBody>
        </p:sp>
        <p:sp>
          <p:nvSpPr>
            <p:cNvPr id="135227" name="Line 59"/>
            <p:cNvSpPr>
              <a:spLocks noChangeShapeType="1"/>
            </p:cNvSpPr>
            <p:nvPr/>
          </p:nvSpPr>
          <p:spPr bwMode="auto">
            <a:xfrm flipH="1">
              <a:off x="3984" y="1968"/>
              <a:ext cx="192" cy="384"/>
            </a:xfrm>
            <a:prstGeom prst="line">
              <a:avLst/>
            </a:prstGeom>
            <a:noFill/>
            <a:ln w="38100">
              <a:solidFill>
                <a:srgbClr val="009900"/>
              </a:solidFill>
              <a:round/>
              <a:headEnd/>
              <a:tailEnd type="triangle" w="sm" len="lg"/>
            </a:ln>
            <a:effectLst/>
          </p:spPr>
          <p:txBody>
            <a:bodyPr wrap="none" anchor="ctr"/>
            <a:lstStyle/>
            <a:p>
              <a:endParaRPr lang="zh-CN" altLang="en-US">
                <a:solidFill>
                  <a:srgbClr val="002060"/>
                </a:solidFill>
              </a:endParaRPr>
            </a:p>
          </p:txBody>
        </p:sp>
        <p:sp>
          <p:nvSpPr>
            <p:cNvPr id="135228" name="Line 60"/>
            <p:cNvSpPr>
              <a:spLocks noChangeShapeType="1"/>
            </p:cNvSpPr>
            <p:nvPr/>
          </p:nvSpPr>
          <p:spPr bwMode="auto">
            <a:xfrm>
              <a:off x="4320" y="1440"/>
              <a:ext cx="384" cy="384"/>
            </a:xfrm>
            <a:prstGeom prst="line">
              <a:avLst/>
            </a:prstGeom>
            <a:noFill/>
            <a:ln w="38100">
              <a:solidFill>
                <a:srgbClr val="009900"/>
              </a:solidFill>
              <a:round/>
              <a:headEnd/>
              <a:tailEnd type="triangle" w="sm" len="lg"/>
            </a:ln>
            <a:effectLst/>
          </p:spPr>
          <p:txBody>
            <a:bodyPr wrap="none" anchor="ctr"/>
            <a:lstStyle/>
            <a:p>
              <a:endParaRPr lang="zh-CN" altLang="en-US">
                <a:solidFill>
                  <a:srgbClr val="002060"/>
                </a:solidFill>
              </a:endParaRPr>
            </a:p>
          </p:txBody>
        </p:sp>
        <p:sp>
          <p:nvSpPr>
            <p:cNvPr id="135229" name="Line 61"/>
            <p:cNvSpPr>
              <a:spLocks noChangeShapeType="1"/>
            </p:cNvSpPr>
            <p:nvPr/>
          </p:nvSpPr>
          <p:spPr bwMode="auto">
            <a:xfrm>
              <a:off x="4800" y="1968"/>
              <a:ext cx="288" cy="384"/>
            </a:xfrm>
            <a:prstGeom prst="line">
              <a:avLst/>
            </a:prstGeom>
            <a:noFill/>
            <a:ln w="38100">
              <a:solidFill>
                <a:srgbClr val="009900"/>
              </a:solidFill>
              <a:round/>
              <a:headEnd/>
              <a:tailEnd type="triangle" w="sm" len="lg"/>
            </a:ln>
            <a:effectLst/>
          </p:spPr>
          <p:txBody>
            <a:bodyPr wrap="none" anchor="ctr"/>
            <a:lstStyle/>
            <a:p>
              <a:endParaRPr lang="zh-CN" altLang="en-US">
                <a:solidFill>
                  <a:srgbClr val="002060"/>
                </a:solidFill>
              </a:endParaRPr>
            </a:p>
          </p:txBody>
        </p:sp>
        <p:sp>
          <p:nvSpPr>
            <p:cNvPr id="135230" name="Line 62"/>
            <p:cNvSpPr>
              <a:spLocks noChangeShapeType="1"/>
            </p:cNvSpPr>
            <p:nvPr/>
          </p:nvSpPr>
          <p:spPr bwMode="auto">
            <a:xfrm>
              <a:off x="2448" y="1440"/>
              <a:ext cx="144" cy="384"/>
            </a:xfrm>
            <a:prstGeom prst="line">
              <a:avLst/>
            </a:prstGeom>
            <a:noFill/>
            <a:ln w="38100">
              <a:solidFill>
                <a:srgbClr val="009900"/>
              </a:solidFill>
              <a:round/>
              <a:headEnd/>
              <a:tailEnd type="triangle" w="sm" len="lg"/>
            </a:ln>
            <a:effectLst/>
          </p:spPr>
          <p:txBody>
            <a:bodyPr wrap="none" anchor="ctr"/>
            <a:lstStyle/>
            <a:p>
              <a:endParaRPr lang="zh-CN" altLang="en-US">
                <a:solidFill>
                  <a:srgbClr val="002060"/>
                </a:solidFill>
              </a:endParaRPr>
            </a:p>
          </p:txBody>
        </p:sp>
        <p:sp>
          <p:nvSpPr>
            <p:cNvPr id="135231" name="Line 63"/>
            <p:cNvSpPr>
              <a:spLocks noChangeShapeType="1"/>
            </p:cNvSpPr>
            <p:nvPr/>
          </p:nvSpPr>
          <p:spPr bwMode="auto">
            <a:xfrm>
              <a:off x="2784" y="1968"/>
              <a:ext cx="144" cy="384"/>
            </a:xfrm>
            <a:prstGeom prst="line">
              <a:avLst/>
            </a:prstGeom>
            <a:noFill/>
            <a:ln w="38100">
              <a:solidFill>
                <a:srgbClr val="009900"/>
              </a:solidFill>
              <a:round/>
              <a:headEnd/>
              <a:tailEnd type="triangle" w="sm" len="lg"/>
            </a:ln>
            <a:effectLst/>
          </p:spPr>
          <p:txBody>
            <a:bodyPr wrap="none" anchor="ctr"/>
            <a:lstStyle/>
            <a:p>
              <a:endParaRPr lang="zh-CN" altLang="en-US">
                <a:solidFill>
                  <a:srgbClr val="002060"/>
                </a:solidFill>
              </a:endParaRPr>
            </a:p>
          </p:txBody>
        </p:sp>
        <p:sp>
          <p:nvSpPr>
            <p:cNvPr id="135232" name="Line 64"/>
            <p:cNvSpPr>
              <a:spLocks noChangeShapeType="1"/>
            </p:cNvSpPr>
            <p:nvPr/>
          </p:nvSpPr>
          <p:spPr bwMode="auto">
            <a:xfrm>
              <a:off x="4224" y="1584"/>
              <a:ext cx="384" cy="384"/>
            </a:xfrm>
            <a:prstGeom prst="line">
              <a:avLst/>
            </a:prstGeom>
            <a:noFill/>
            <a:ln w="38100">
              <a:solidFill>
                <a:srgbClr val="009900"/>
              </a:solidFill>
              <a:round/>
              <a:headEnd type="triangle" w="sm" len="lg"/>
              <a:tailEnd type="none" w="sm" len="lg"/>
            </a:ln>
            <a:effectLst/>
          </p:spPr>
          <p:txBody>
            <a:bodyPr wrap="none" anchor="ctr"/>
            <a:lstStyle/>
            <a:p>
              <a:endParaRPr lang="zh-CN" altLang="en-US">
                <a:solidFill>
                  <a:srgbClr val="002060"/>
                </a:solidFill>
              </a:endParaRPr>
            </a:p>
          </p:txBody>
        </p:sp>
        <p:sp>
          <p:nvSpPr>
            <p:cNvPr id="135233" name="Line 65"/>
            <p:cNvSpPr>
              <a:spLocks noChangeShapeType="1"/>
            </p:cNvSpPr>
            <p:nvPr/>
          </p:nvSpPr>
          <p:spPr bwMode="auto">
            <a:xfrm>
              <a:off x="4608" y="2112"/>
              <a:ext cx="336" cy="384"/>
            </a:xfrm>
            <a:prstGeom prst="line">
              <a:avLst/>
            </a:prstGeom>
            <a:noFill/>
            <a:ln w="38100">
              <a:solidFill>
                <a:srgbClr val="009900"/>
              </a:solidFill>
              <a:round/>
              <a:headEnd type="triangle" w="sm" len="lg"/>
              <a:tailEnd type="none" w="sm" len="lg"/>
            </a:ln>
            <a:effectLst/>
          </p:spPr>
          <p:txBody>
            <a:bodyPr wrap="none" anchor="ctr"/>
            <a:lstStyle/>
            <a:p>
              <a:endParaRPr lang="zh-CN" altLang="en-US">
                <a:solidFill>
                  <a:srgbClr val="002060"/>
                </a:solidFill>
              </a:endParaRPr>
            </a:p>
          </p:txBody>
        </p:sp>
        <p:sp>
          <p:nvSpPr>
            <p:cNvPr id="135234" name="Line 66"/>
            <p:cNvSpPr>
              <a:spLocks noChangeShapeType="1"/>
            </p:cNvSpPr>
            <p:nvPr/>
          </p:nvSpPr>
          <p:spPr bwMode="auto">
            <a:xfrm flipH="1">
              <a:off x="4128" y="1056"/>
              <a:ext cx="192" cy="384"/>
            </a:xfrm>
            <a:prstGeom prst="line">
              <a:avLst/>
            </a:prstGeom>
            <a:noFill/>
            <a:ln w="38100">
              <a:solidFill>
                <a:srgbClr val="009900"/>
              </a:solidFill>
              <a:round/>
              <a:headEnd type="triangle" w="sm" len="lg"/>
              <a:tailEnd type="none" w="sm" len="lg"/>
            </a:ln>
            <a:effectLst/>
          </p:spPr>
          <p:txBody>
            <a:bodyPr wrap="none" anchor="ctr"/>
            <a:lstStyle/>
            <a:p>
              <a:endParaRPr lang="zh-CN" altLang="en-US">
                <a:solidFill>
                  <a:srgbClr val="002060"/>
                </a:solidFill>
              </a:endParaRPr>
            </a:p>
          </p:txBody>
        </p:sp>
        <p:sp>
          <p:nvSpPr>
            <p:cNvPr id="135235" name="Line 67"/>
            <p:cNvSpPr>
              <a:spLocks noChangeShapeType="1"/>
            </p:cNvSpPr>
            <p:nvPr/>
          </p:nvSpPr>
          <p:spPr bwMode="auto">
            <a:xfrm flipH="1">
              <a:off x="4032" y="2112"/>
              <a:ext cx="192" cy="384"/>
            </a:xfrm>
            <a:prstGeom prst="line">
              <a:avLst/>
            </a:prstGeom>
            <a:noFill/>
            <a:ln w="38100">
              <a:solidFill>
                <a:srgbClr val="009900"/>
              </a:solidFill>
              <a:round/>
              <a:headEnd type="triangle" w="sm" len="lg"/>
              <a:tailEnd type="none" w="sm" len="lg"/>
            </a:ln>
            <a:effectLst/>
          </p:spPr>
          <p:txBody>
            <a:bodyPr wrap="none" anchor="ctr"/>
            <a:lstStyle/>
            <a:p>
              <a:endParaRPr lang="zh-CN" altLang="en-US">
                <a:solidFill>
                  <a:srgbClr val="002060"/>
                </a:solidFill>
              </a:endParaRPr>
            </a:p>
          </p:txBody>
        </p:sp>
        <p:sp>
          <p:nvSpPr>
            <p:cNvPr id="135236" name="Line 68"/>
            <p:cNvSpPr>
              <a:spLocks noChangeShapeType="1"/>
            </p:cNvSpPr>
            <p:nvPr/>
          </p:nvSpPr>
          <p:spPr bwMode="auto">
            <a:xfrm flipH="1">
              <a:off x="3696" y="1584"/>
              <a:ext cx="240" cy="384"/>
            </a:xfrm>
            <a:prstGeom prst="line">
              <a:avLst/>
            </a:prstGeom>
            <a:noFill/>
            <a:ln w="38100">
              <a:solidFill>
                <a:srgbClr val="009900"/>
              </a:solidFill>
              <a:round/>
              <a:headEnd type="triangle" w="sm" len="lg"/>
              <a:tailEnd type="none" w="sm" len="lg"/>
            </a:ln>
            <a:effectLst/>
          </p:spPr>
          <p:txBody>
            <a:bodyPr wrap="none" anchor="ctr"/>
            <a:lstStyle/>
            <a:p>
              <a:endParaRPr lang="zh-CN" altLang="en-US">
                <a:solidFill>
                  <a:srgbClr val="002060"/>
                </a:solidFill>
              </a:endParaRPr>
            </a:p>
          </p:txBody>
        </p:sp>
        <p:sp>
          <p:nvSpPr>
            <p:cNvPr id="135237" name="Text Box 69"/>
            <p:cNvSpPr txBox="1">
              <a:spLocks noChangeArrowheads="1"/>
            </p:cNvSpPr>
            <p:nvPr/>
          </p:nvSpPr>
          <p:spPr bwMode="auto">
            <a:xfrm>
              <a:off x="2640" y="720"/>
              <a:ext cx="251"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sym typeface="Symbol" pitchFamily="18" charset="2"/>
                </a:rPr>
                <a:t></a:t>
              </a:r>
              <a:endParaRPr kumimoji="1" lang="en-US" altLang="zh-CN" sz="2400">
                <a:solidFill>
                  <a:srgbClr val="002060"/>
                </a:solidFill>
                <a:latin typeface="Times New Roman" pitchFamily="18" charset="0"/>
              </a:endParaRPr>
            </a:p>
          </p:txBody>
        </p:sp>
        <p:sp>
          <p:nvSpPr>
            <p:cNvPr id="135238" name="Text Box 70"/>
            <p:cNvSpPr txBox="1">
              <a:spLocks noChangeArrowheads="1"/>
            </p:cNvSpPr>
            <p:nvPr/>
          </p:nvSpPr>
          <p:spPr bwMode="auto">
            <a:xfrm>
              <a:off x="1488" y="1785"/>
              <a:ext cx="251"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sym typeface="Symbol" pitchFamily="18" charset="2"/>
                </a:rPr>
                <a:t></a:t>
              </a:r>
              <a:endParaRPr kumimoji="1" lang="en-US" altLang="zh-CN" sz="2400">
                <a:solidFill>
                  <a:srgbClr val="002060"/>
                </a:solidFill>
                <a:latin typeface="Times New Roman" pitchFamily="18" charset="0"/>
              </a:endParaRPr>
            </a:p>
          </p:txBody>
        </p:sp>
        <p:sp>
          <p:nvSpPr>
            <p:cNvPr id="135239" name="Text Box 71"/>
            <p:cNvSpPr txBox="1">
              <a:spLocks noChangeArrowheads="1"/>
            </p:cNvSpPr>
            <p:nvPr/>
          </p:nvSpPr>
          <p:spPr bwMode="auto">
            <a:xfrm>
              <a:off x="1920" y="1776"/>
              <a:ext cx="251"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sym typeface="Symbol" pitchFamily="18" charset="2"/>
                </a:rPr>
                <a:t></a:t>
              </a:r>
              <a:endParaRPr kumimoji="1" lang="en-US" altLang="zh-CN" sz="2400">
                <a:solidFill>
                  <a:srgbClr val="002060"/>
                </a:solidFill>
                <a:latin typeface="Times New Roman" pitchFamily="18" charset="0"/>
              </a:endParaRPr>
            </a:p>
          </p:txBody>
        </p:sp>
        <p:sp>
          <p:nvSpPr>
            <p:cNvPr id="135240" name="Text Box 72"/>
            <p:cNvSpPr txBox="1">
              <a:spLocks noChangeArrowheads="1"/>
            </p:cNvSpPr>
            <p:nvPr/>
          </p:nvSpPr>
          <p:spPr bwMode="auto">
            <a:xfrm>
              <a:off x="1824" y="2313"/>
              <a:ext cx="251"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sym typeface="Symbol" pitchFamily="18" charset="2"/>
                </a:rPr>
                <a:t></a:t>
              </a:r>
              <a:endParaRPr kumimoji="1" lang="en-US" altLang="zh-CN" sz="2400">
                <a:solidFill>
                  <a:srgbClr val="002060"/>
                </a:solidFill>
                <a:latin typeface="Times New Roman" pitchFamily="18" charset="0"/>
              </a:endParaRPr>
            </a:p>
          </p:txBody>
        </p:sp>
        <p:sp>
          <p:nvSpPr>
            <p:cNvPr id="135241" name="Text Box 73"/>
            <p:cNvSpPr txBox="1">
              <a:spLocks noChangeArrowheads="1"/>
            </p:cNvSpPr>
            <p:nvPr/>
          </p:nvSpPr>
          <p:spPr bwMode="auto">
            <a:xfrm>
              <a:off x="2256" y="2313"/>
              <a:ext cx="251"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sym typeface="Symbol" pitchFamily="18" charset="2"/>
                </a:rPr>
                <a:t></a:t>
              </a:r>
              <a:endParaRPr kumimoji="1" lang="en-US" altLang="zh-CN" sz="2400">
                <a:solidFill>
                  <a:srgbClr val="002060"/>
                </a:solidFill>
                <a:latin typeface="Times New Roman" pitchFamily="18" charset="0"/>
              </a:endParaRPr>
            </a:p>
          </p:txBody>
        </p:sp>
        <p:sp>
          <p:nvSpPr>
            <p:cNvPr id="135242" name="Text Box 74"/>
            <p:cNvSpPr txBox="1">
              <a:spLocks noChangeArrowheads="1"/>
            </p:cNvSpPr>
            <p:nvPr/>
          </p:nvSpPr>
          <p:spPr bwMode="auto">
            <a:xfrm>
              <a:off x="2544" y="2313"/>
              <a:ext cx="251"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sym typeface="Symbol" pitchFamily="18" charset="2"/>
                </a:rPr>
                <a:t></a:t>
              </a:r>
              <a:endParaRPr kumimoji="1" lang="en-US" altLang="zh-CN" sz="2400">
                <a:solidFill>
                  <a:srgbClr val="002060"/>
                </a:solidFill>
                <a:latin typeface="Times New Roman" pitchFamily="18" charset="0"/>
              </a:endParaRPr>
            </a:p>
          </p:txBody>
        </p:sp>
        <p:sp>
          <p:nvSpPr>
            <p:cNvPr id="135243" name="Text Box 75"/>
            <p:cNvSpPr txBox="1">
              <a:spLocks noChangeArrowheads="1"/>
            </p:cNvSpPr>
            <p:nvPr/>
          </p:nvSpPr>
          <p:spPr bwMode="auto">
            <a:xfrm>
              <a:off x="2976" y="2313"/>
              <a:ext cx="251"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sym typeface="Symbol" pitchFamily="18" charset="2"/>
                </a:rPr>
                <a:t></a:t>
              </a:r>
              <a:endParaRPr kumimoji="1" lang="en-US" altLang="zh-CN" sz="2400">
                <a:solidFill>
                  <a:srgbClr val="002060"/>
                </a:solidFill>
                <a:latin typeface="Times New Roman" pitchFamily="18" charset="0"/>
              </a:endParaRPr>
            </a:p>
          </p:txBody>
        </p:sp>
        <p:sp>
          <p:nvSpPr>
            <p:cNvPr id="135244" name="Text Box 76"/>
            <p:cNvSpPr txBox="1">
              <a:spLocks noChangeArrowheads="1"/>
            </p:cNvSpPr>
            <p:nvPr/>
          </p:nvSpPr>
          <p:spPr bwMode="auto">
            <a:xfrm>
              <a:off x="3456" y="2313"/>
              <a:ext cx="251"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sym typeface="Symbol" pitchFamily="18" charset="2"/>
                </a:rPr>
                <a:t></a:t>
              </a:r>
              <a:endParaRPr kumimoji="1" lang="en-US" altLang="zh-CN" sz="2400">
                <a:solidFill>
                  <a:srgbClr val="002060"/>
                </a:solidFill>
                <a:latin typeface="Times New Roman" pitchFamily="18" charset="0"/>
              </a:endParaRPr>
            </a:p>
          </p:txBody>
        </p:sp>
        <p:sp>
          <p:nvSpPr>
            <p:cNvPr id="135245" name="Text Box 77"/>
            <p:cNvSpPr txBox="1">
              <a:spLocks noChangeArrowheads="1"/>
            </p:cNvSpPr>
            <p:nvPr/>
          </p:nvSpPr>
          <p:spPr bwMode="auto">
            <a:xfrm>
              <a:off x="4080" y="2313"/>
              <a:ext cx="251"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sym typeface="Symbol" pitchFamily="18" charset="2"/>
                </a:rPr>
                <a:t></a:t>
              </a:r>
              <a:endParaRPr kumimoji="1" lang="en-US" altLang="zh-CN" sz="2400">
                <a:solidFill>
                  <a:srgbClr val="002060"/>
                </a:solidFill>
                <a:latin typeface="Times New Roman" pitchFamily="18" charset="0"/>
              </a:endParaRPr>
            </a:p>
          </p:txBody>
        </p:sp>
        <p:sp>
          <p:nvSpPr>
            <p:cNvPr id="135246" name="Text Box 78"/>
            <p:cNvSpPr txBox="1">
              <a:spLocks noChangeArrowheads="1"/>
            </p:cNvSpPr>
            <p:nvPr/>
          </p:nvSpPr>
          <p:spPr bwMode="auto">
            <a:xfrm>
              <a:off x="4368" y="2313"/>
              <a:ext cx="251"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sym typeface="Symbol" pitchFamily="18" charset="2"/>
                </a:rPr>
                <a:t></a:t>
              </a:r>
              <a:endParaRPr kumimoji="1" lang="en-US" altLang="zh-CN" sz="2400">
                <a:solidFill>
                  <a:srgbClr val="002060"/>
                </a:solidFill>
                <a:latin typeface="Times New Roman" pitchFamily="18" charset="0"/>
              </a:endParaRPr>
            </a:p>
          </p:txBody>
        </p:sp>
        <p:sp>
          <p:nvSpPr>
            <p:cNvPr id="135247" name="Text Box 79"/>
            <p:cNvSpPr txBox="1">
              <a:spLocks noChangeArrowheads="1"/>
            </p:cNvSpPr>
            <p:nvPr/>
          </p:nvSpPr>
          <p:spPr bwMode="auto">
            <a:xfrm>
              <a:off x="4992" y="2313"/>
              <a:ext cx="251"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sym typeface="Symbol" pitchFamily="18" charset="2"/>
                </a:rPr>
                <a:t></a:t>
              </a:r>
              <a:endParaRPr kumimoji="1" lang="en-US" altLang="zh-CN" sz="2400">
                <a:solidFill>
                  <a:srgbClr val="002060"/>
                </a:solidFill>
                <a:latin typeface="Times New Roman" pitchFamily="18" charset="0"/>
              </a:endParaRPr>
            </a:p>
          </p:txBody>
        </p:sp>
        <p:sp>
          <p:nvSpPr>
            <p:cNvPr id="135248" name="Text Box 80"/>
            <p:cNvSpPr txBox="1">
              <a:spLocks noChangeArrowheads="1"/>
            </p:cNvSpPr>
            <p:nvPr/>
          </p:nvSpPr>
          <p:spPr bwMode="auto">
            <a:xfrm>
              <a:off x="3744" y="1776"/>
              <a:ext cx="251"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sym typeface="Symbol" pitchFamily="18" charset="2"/>
                </a:rPr>
                <a:t></a:t>
              </a:r>
              <a:endParaRPr kumimoji="1" lang="en-US" altLang="zh-CN" sz="2400">
                <a:solidFill>
                  <a:srgbClr val="002060"/>
                </a:solidFill>
                <a:latin typeface="Times New Roman" pitchFamily="18" charset="0"/>
              </a:endParaRPr>
            </a:p>
          </p:txBody>
        </p:sp>
        <p:sp>
          <p:nvSpPr>
            <p:cNvPr id="135249" name="Text Box 81"/>
            <p:cNvSpPr txBox="1">
              <a:spLocks noChangeArrowheads="1"/>
            </p:cNvSpPr>
            <p:nvPr/>
          </p:nvSpPr>
          <p:spPr bwMode="auto">
            <a:xfrm>
              <a:off x="3120" y="1776"/>
              <a:ext cx="251"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sym typeface="Symbol" pitchFamily="18" charset="2"/>
                </a:rPr>
                <a:t></a:t>
              </a:r>
              <a:endParaRPr kumimoji="1" lang="en-US" altLang="zh-CN" sz="2400">
                <a:solidFill>
                  <a:srgbClr val="002060"/>
                </a:solidFill>
                <a:latin typeface="Times New Roman" pitchFamily="18" charset="0"/>
              </a:endParaRPr>
            </a:p>
          </p:txBody>
        </p:sp>
        <p:sp>
          <p:nvSpPr>
            <p:cNvPr id="135250" name="Text Box 82"/>
            <p:cNvSpPr txBox="1">
              <a:spLocks noChangeArrowheads="1"/>
            </p:cNvSpPr>
            <p:nvPr/>
          </p:nvSpPr>
          <p:spPr bwMode="auto">
            <a:xfrm>
              <a:off x="4272" y="720"/>
              <a:ext cx="251"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sym typeface="Symbol" pitchFamily="18" charset="2"/>
                </a:rPr>
                <a:t></a:t>
              </a:r>
              <a:endParaRPr kumimoji="1" lang="en-US" altLang="zh-CN" sz="2400">
                <a:solidFill>
                  <a:srgbClr val="002060"/>
                </a:solidFill>
                <a:latin typeface="Times New Roman" pitchFamily="18" charset="0"/>
              </a:endParaRPr>
            </a:p>
          </p:txBody>
        </p:sp>
        <p:sp>
          <p:nvSpPr>
            <p:cNvPr id="135251" name="Text Box 83"/>
            <p:cNvSpPr txBox="1">
              <a:spLocks noChangeArrowheads="1"/>
            </p:cNvSpPr>
            <p:nvPr/>
          </p:nvSpPr>
          <p:spPr bwMode="auto">
            <a:xfrm>
              <a:off x="4464" y="720"/>
              <a:ext cx="251"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sym typeface="Symbol" pitchFamily="18" charset="2"/>
                </a:rPr>
                <a:t></a:t>
              </a:r>
              <a:endParaRPr kumimoji="1" lang="en-US" altLang="zh-CN" sz="2400">
                <a:solidFill>
                  <a:srgbClr val="002060"/>
                </a:solidFill>
                <a:latin typeface="Times New Roman" pitchFamily="18" charset="0"/>
              </a:endParaRPr>
            </a:p>
          </p:txBody>
        </p:sp>
        <p:sp>
          <p:nvSpPr>
            <p:cNvPr id="135252" name="Text Box 84"/>
            <p:cNvSpPr txBox="1">
              <a:spLocks noChangeArrowheads="1"/>
            </p:cNvSpPr>
            <p:nvPr/>
          </p:nvSpPr>
          <p:spPr bwMode="auto">
            <a:xfrm>
              <a:off x="863" y="758"/>
              <a:ext cx="301" cy="365"/>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rPr>
                <a:t>A</a:t>
              </a:r>
              <a:endParaRPr kumimoji="1" lang="en-US" altLang="zh-CN" sz="2400">
                <a:solidFill>
                  <a:srgbClr val="002060"/>
                </a:solidFill>
                <a:latin typeface="Times New Roman" pitchFamily="18" charset="0"/>
              </a:endParaRPr>
            </a:p>
          </p:txBody>
        </p:sp>
        <p:sp>
          <p:nvSpPr>
            <p:cNvPr id="135253" name="Text Box 85"/>
            <p:cNvSpPr txBox="1">
              <a:spLocks noChangeArrowheads="1"/>
            </p:cNvSpPr>
            <p:nvPr/>
          </p:nvSpPr>
          <p:spPr bwMode="auto">
            <a:xfrm>
              <a:off x="2400" y="710"/>
              <a:ext cx="301" cy="365"/>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rPr>
                <a:t>A</a:t>
              </a:r>
              <a:endParaRPr kumimoji="1" lang="en-US" altLang="zh-CN" sz="2400">
                <a:solidFill>
                  <a:srgbClr val="002060"/>
                </a:solidFill>
                <a:latin typeface="Times New Roman" pitchFamily="18" charset="0"/>
              </a:endParaRPr>
            </a:p>
          </p:txBody>
        </p:sp>
        <p:sp>
          <p:nvSpPr>
            <p:cNvPr id="135254" name="Text Box 86"/>
            <p:cNvSpPr txBox="1">
              <a:spLocks noChangeArrowheads="1"/>
            </p:cNvSpPr>
            <p:nvPr/>
          </p:nvSpPr>
          <p:spPr bwMode="auto">
            <a:xfrm>
              <a:off x="4032" y="720"/>
              <a:ext cx="301" cy="365"/>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rPr>
                <a:t>A</a:t>
              </a:r>
              <a:endParaRPr kumimoji="1" lang="en-US" altLang="zh-CN" sz="2400">
                <a:solidFill>
                  <a:srgbClr val="002060"/>
                </a:solidFill>
                <a:latin typeface="Times New Roman" pitchFamily="18" charset="0"/>
              </a:endParaRPr>
            </a:p>
          </p:txBody>
        </p:sp>
        <p:sp>
          <p:nvSpPr>
            <p:cNvPr id="135255" name="Text Box 87"/>
            <p:cNvSpPr txBox="1">
              <a:spLocks noChangeArrowheads="1"/>
            </p:cNvSpPr>
            <p:nvPr/>
          </p:nvSpPr>
          <p:spPr bwMode="auto">
            <a:xfrm>
              <a:off x="666" y="1248"/>
              <a:ext cx="287" cy="365"/>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rPr>
                <a:t>B</a:t>
              </a:r>
              <a:endParaRPr kumimoji="1" lang="en-US" altLang="zh-CN" sz="2400">
                <a:solidFill>
                  <a:srgbClr val="002060"/>
                </a:solidFill>
                <a:latin typeface="Times New Roman" pitchFamily="18" charset="0"/>
              </a:endParaRPr>
            </a:p>
          </p:txBody>
        </p:sp>
        <p:sp>
          <p:nvSpPr>
            <p:cNvPr id="135256" name="Text Box 88"/>
            <p:cNvSpPr txBox="1">
              <a:spLocks noChangeArrowheads="1"/>
            </p:cNvSpPr>
            <p:nvPr/>
          </p:nvSpPr>
          <p:spPr bwMode="auto">
            <a:xfrm>
              <a:off x="2065" y="1248"/>
              <a:ext cx="287" cy="365"/>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rPr>
                <a:t>B</a:t>
              </a:r>
              <a:endParaRPr kumimoji="1" lang="en-US" altLang="zh-CN" sz="2400">
                <a:solidFill>
                  <a:srgbClr val="002060"/>
                </a:solidFill>
                <a:latin typeface="Times New Roman" pitchFamily="18" charset="0"/>
              </a:endParaRPr>
            </a:p>
          </p:txBody>
        </p:sp>
        <p:sp>
          <p:nvSpPr>
            <p:cNvPr id="135257" name="Text Box 89"/>
            <p:cNvSpPr txBox="1">
              <a:spLocks noChangeArrowheads="1"/>
            </p:cNvSpPr>
            <p:nvPr/>
          </p:nvSpPr>
          <p:spPr bwMode="auto">
            <a:xfrm>
              <a:off x="3744" y="1248"/>
              <a:ext cx="287" cy="365"/>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rPr>
                <a:t>B</a:t>
              </a:r>
              <a:endParaRPr kumimoji="1" lang="en-US" altLang="zh-CN" sz="2400">
                <a:solidFill>
                  <a:srgbClr val="002060"/>
                </a:solidFill>
                <a:latin typeface="Times New Roman" pitchFamily="18" charset="0"/>
              </a:endParaRPr>
            </a:p>
          </p:txBody>
        </p:sp>
        <p:sp>
          <p:nvSpPr>
            <p:cNvPr id="135258" name="Text Box 90"/>
            <p:cNvSpPr txBox="1">
              <a:spLocks noChangeArrowheads="1"/>
            </p:cNvSpPr>
            <p:nvPr/>
          </p:nvSpPr>
          <p:spPr bwMode="auto">
            <a:xfrm>
              <a:off x="3305" y="1795"/>
              <a:ext cx="301" cy="365"/>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rPr>
                <a:t>C</a:t>
              </a:r>
              <a:endParaRPr kumimoji="1" lang="en-US" altLang="zh-CN" sz="2400">
                <a:solidFill>
                  <a:srgbClr val="002060"/>
                </a:solidFill>
                <a:latin typeface="Times New Roman" pitchFamily="18" charset="0"/>
              </a:endParaRPr>
            </a:p>
          </p:txBody>
        </p:sp>
        <p:sp>
          <p:nvSpPr>
            <p:cNvPr id="135259" name="Text Box 91"/>
            <p:cNvSpPr txBox="1">
              <a:spLocks noChangeArrowheads="1"/>
            </p:cNvSpPr>
            <p:nvPr/>
          </p:nvSpPr>
          <p:spPr bwMode="auto">
            <a:xfrm>
              <a:off x="1680" y="1795"/>
              <a:ext cx="301" cy="365"/>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rPr>
                <a:t>C</a:t>
              </a:r>
              <a:endParaRPr kumimoji="1" lang="en-US" altLang="zh-CN" sz="2400">
                <a:solidFill>
                  <a:srgbClr val="002060"/>
                </a:solidFill>
                <a:latin typeface="Times New Roman" pitchFamily="18" charset="0"/>
              </a:endParaRPr>
            </a:p>
          </p:txBody>
        </p:sp>
        <p:sp>
          <p:nvSpPr>
            <p:cNvPr id="135260" name="Text Box 92"/>
            <p:cNvSpPr txBox="1">
              <a:spLocks noChangeArrowheads="1"/>
            </p:cNvSpPr>
            <p:nvPr/>
          </p:nvSpPr>
          <p:spPr bwMode="auto">
            <a:xfrm>
              <a:off x="432" y="1795"/>
              <a:ext cx="301" cy="365"/>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rPr>
                <a:t>C</a:t>
              </a:r>
              <a:endParaRPr kumimoji="1" lang="en-US" altLang="zh-CN" sz="2400">
                <a:solidFill>
                  <a:srgbClr val="002060"/>
                </a:solidFill>
                <a:latin typeface="Times New Roman" pitchFamily="18" charset="0"/>
              </a:endParaRPr>
            </a:p>
          </p:txBody>
        </p:sp>
        <p:sp>
          <p:nvSpPr>
            <p:cNvPr id="135261" name="Text Box 93"/>
            <p:cNvSpPr txBox="1">
              <a:spLocks noChangeArrowheads="1"/>
            </p:cNvSpPr>
            <p:nvPr/>
          </p:nvSpPr>
          <p:spPr bwMode="auto">
            <a:xfrm>
              <a:off x="899" y="1795"/>
              <a:ext cx="301" cy="365"/>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rPr>
                <a:t>D</a:t>
              </a:r>
              <a:endParaRPr kumimoji="1" lang="en-US" altLang="zh-CN" sz="2400">
                <a:solidFill>
                  <a:srgbClr val="002060"/>
                </a:solidFill>
                <a:latin typeface="Times New Roman" pitchFamily="18" charset="0"/>
              </a:endParaRPr>
            </a:p>
          </p:txBody>
        </p:sp>
        <p:sp>
          <p:nvSpPr>
            <p:cNvPr id="135262" name="Text Box 94"/>
            <p:cNvSpPr txBox="1">
              <a:spLocks noChangeArrowheads="1"/>
            </p:cNvSpPr>
            <p:nvPr/>
          </p:nvSpPr>
          <p:spPr bwMode="auto">
            <a:xfrm>
              <a:off x="2400" y="1776"/>
              <a:ext cx="301" cy="365"/>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rPr>
                <a:t>D</a:t>
              </a:r>
              <a:endParaRPr kumimoji="1" lang="en-US" altLang="zh-CN" sz="2400">
                <a:solidFill>
                  <a:srgbClr val="002060"/>
                </a:solidFill>
                <a:latin typeface="Times New Roman" pitchFamily="18" charset="0"/>
              </a:endParaRPr>
            </a:p>
          </p:txBody>
        </p:sp>
        <p:sp>
          <p:nvSpPr>
            <p:cNvPr id="135263" name="Text Box 95"/>
            <p:cNvSpPr txBox="1">
              <a:spLocks noChangeArrowheads="1"/>
            </p:cNvSpPr>
            <p:nvPr/>
          </p:nvSpPr>
          <p:spPr bwMode="auto">
            <a:xfrm>
              <a:off x="4224" y="1776"/>
              <a:ext cx="301" cy="365"/>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rPr>
                <a:t>D</a:t>
              </a:r>
              <a:endParaRPr kumimoji="1" lang="en-US" altLang="zh-CN" sz="2400">
                <a:solidFill>
                  <a:srgbClr val="002060"/>
                </a:solidFill>
                <a:latin typeface="Times New Roman" pitchFamily="18" charset="0"/>
              </a:endParaRPr>
            </a:p>
          </p:txBody>
        </p:sp>
        <p:sp>
          <p:nvSpPr>
            <p:cNvPr id="135264" name="Text Box 96"/>
            <p:cNvSpPr txBox="1">
              <a:spLocks noChangeArrowheads="1"/>
            </p:cNvSpPr>
            <p:nvPr/>
          </p:nvSpPr>
          <p:spPr bwMode="auto">
            <a:xfrm>
              <a:off x="4574" y="2323"/>
              <a:ext cx="272" cy="365"/>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rPr>
                <a:t>F</a:t>
              </a:r>
              <a:endParaRPr kumimoji="1" lang="en-US" altLang="zh-CN" sz="2400">
                <a:solidFill>
                  <a:srgbClr val="002060"/>
                </a:solidFill>
                <a:latin typeface="Times New Roman" pitchFamily="18" charset="0"/>
              </a:endParaRPr>
            </a:p>
          </p:txBody>
        </p:sp>
        <p:sp>
          <p:nvSpPr>
            <p:cNvPr id="135265" name="Text Box 97"/>
            <p:cNvSpPr txBox="1">
              <a:spLocks noChangeArrowheads="1"/>
            </p:cNvSpPr>
            <p:nvPr/>
          </p:nvSpPr>
          <p:spPr bwMode="auto">
            <a:xfrm>
              <a:off x="2752" y="2323"/>
              <a:ext cx="272" cy="365"/>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rPr>
                <a:t>F</a:t>
              </a:r>
              <a:endParaRPr kumimoji="1" lang="en-US" altLang="zh-CN" sz="2400">
                <a:solidFill>
                  <a:srgbClr val="002060"/>
                </a:solidFill>
                <a:latin typeface="Times New Roman" pitchFamily="18" charset="0"/>
              </a:endParaRPr>
            </a:p>
          </p:txBody>
        </p:sp>
        <p:sp>
          <p:nvSpPr>
            <p:cNvPr id="135266" name="Text Box 98"/>
            <p:cNvSpPr txBox="1">
              <a:spLocks noChangeArrowheads="1"/>
            </p:cNvSpPr>
            <p:nvPr/>
          </p:nvSpPr>
          <p:spPr bwMode="auto">
            <a:xfrm>
              <a:off x="1168" y="2323"/>
              <a:ext cx="272" cy="365"/>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rPr>
                <a:t>F</a:t>
              </a:r>
              <a:endParaRPr kumimoji="1" lang="en-US" altLang="zh-CN" sz="2400">
                <a:solidFill>
                  <a:srgbClr val="002060"/>
                </a:solidFill>
                <a:latin typeface="Times New Roman" pitchFamily="18" charset="0"/>
              </a:endParaRPr>
            </a:p>
          </p:txBody>
        </p:sp>
        <p:sp>
          <p:nvSpPr>
            <p:cNvPr id="135267" name="Text Box 99"/>
            <p:cNvSpPr txBox="1">
              <a:spLocks noChangeArrowheads="1"/>
            </p:cNvSpPr>
            <p:nvPr/>
          </p:nvSpPr>
          <p:spPr bwMode="auto">
            <a:xfrm>
              <a:off x="681" y="2323"/>
              <a:ext cx="287" cy="365"/>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rPr>
                <a:t>E</a:t>
              </a:r>
              <a:endParaRPr kumimoji="1" lang="en-US" altLang="zh-CN" sz="2400">
                <a:solidFill>
                  <a:srgbClr val="002060"/>
                </a:solidFill>
                <a:latin typeface="Times New Roman" pitchFamily="18" charset="0"/>
              </a:endParaRPr>
            </a:p>
          </p:txBody>
        </p:sp>
        <p:sp>
          <p:nvSpPr>
            <p:cNvPr id="135268" name="Text Box 100"/>
            <p:cNvSpPr txBox="1">
              <a:spLocks noChangeArrowheads="1"/>
            </p:cNvSpPr>
            <p:nvPr/>
          </p:nvSpPr>
          <p:spPr bwMode="auto">
            <a:xfrm>
              <a:off x="2016" y="2323"/>
              <a:ext cx="287" cy="365"/>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rPr>
                <a:t>E</a:t>
              </a:r>
              <a:endParaRPr kumimoji="1" lang="en-US" altLang="zh-CN" sz="2400">
                <a:solidFill>
                  <a:srgbClr val="002060"/>
                </a:solidFill>
                <a:latin typeface="Times New Roman" pitchFamily="18" charset="0"/>
              </a:endParaRPr>
            </a:p>
          </p:txBody>
        </p:sp>
        <p:sp>
          <p:nvSpPr>
            <p:cNvPr id="135269" name="Text Box 101"/>
            <p:cNvSpPr txBox="1">
              <a:spLocks noChangeArrowheads="1"/>
            </p:cNvSpPr>
            <p:nvPr/>
          </p:nvSpPr>
          <p:spPr bwMode="auto">
            <a:xfrm>
              <a:off x="3648" y="2323"/>
              <a:ext cx="287" cy="365"/>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rPr>
                <a:t>E</a:t>
              </a:r>
              <a:endParaRPr kumimoji="1" lang="en-US" altLang="zh-CN" sz="2400">
                <a:solidFill>
                  <a:srgbClr val="002060"/>
                </a:solidFill>
                <a:latin typeface="Times New Roman" pitchFamily="18" charset="0"/>
              </a:endParaRPr>
            </a:p>
          </p:txBody>
        </p:sp>
        <p:sp>
          <p:nvSpPr>
            <p:cNvPr id="135270" name="Line 102"/>
            <p:cNvSpPr>
              <a:spLocks noChangeShapeType="1"/>
            </p:cNvSpPr>
            <p:nvPr/>
          </p:nvSpPr>
          <p:spPr bwMode="auto">
            <a:xfrm flipH="1">
              <a:off x="1056" y="624"/>
              <a:ext cx="144" cy="192"/>
            </a:xfrm>
            <a:prstGeom prst="line">
              <a:avLst/>
            </a:prstGeom>
            <a:noFill/>
            <a:ln w="38100">
              <a:solidFill>
                <a:srgbClr val="009900"/>
              </a:solidFill>
              <a:round/>
              <a:headEnd/>
              <a:tailEnd type="triangle" w="med" len="med"/>
            </a:ln>
            <a:effectLst/>
          </p:spPr>
          <p:txBody>
            <a:bodyPr wrap="none" anchor="ctr"/>
            <a:lstStyle/>
            <a:p>
              <a:endParaRPr lang="zh-CN" altLang="en-US">
                <a:solidFill>
                  <a:srgbClr val="002060"/>
                </a:solidFill>
              </a:endParaRPr>
            </a:p>
          </p:txBody>
        </p:sp>
        <p:sp>
          <p:nvSpPr>
            <p:cNvPr id="135271" name="Text Box 103"/>
            <p:cNvSpPr txBox="1">
              <a:spLocks noChangeArrowheads="1"/>
            </p:cNvSpPr>
            <p:nvPr/>
          </p:nvSpPr>
          <p:spPr bwMode="auto">
            <a:xfrm>
              <a:off x="1028" y="288"/>
              <a:ext cx="571" cy="365"/>
            </a:xfrm>
            <a:prstGeom prst="rect">
              <a:avLst/>
            </a:prstGeom>
            <a:noFill/>
            <a:ln w="38100">
              <a:noFill/>
              <a:miter lim="800000"/>
              <a:headEnd/>
              <a:tailEnd/>
            </a:ln>
            <a:effectLst/>
          </p:spPr>
          <p:txBody>
            <a:bodyPr wrap="none" anchor="ctr">
              <a:spAutoFit/>
            </a:bodyPr>
            <a:lstStyle/>
            <a:p>
              <a:pPr algn="ctr"/>
              <a:r>
                <a:rPr kumimoji="1" lang="en-US" altLang="zh-CN" sz="3200" b="1">
                  <a:solidFill>
                    <a:srgbClr val="FFFF00"/>
                  </a:solidFill>
                  <a:latin typeface="Times New Roman" pitchFamily="18" charset="0"/>
                </a:rPr>
                <a:t>root</a:t>
              </a:r>
              <a:endParaRPr kumimoji="1" lang="en-US" altLang="zh-CN" sz="2400">
                <a:solidFill>
                  <a:srgbClr val="FFFF00"/>
                </a:solidFill>
                <a:latin typeface="Times New Roman" pitchFamily="18" charset="0"/>
              </a:endParaRPr>
            </a:p>
          </p:txBody>
        </p:sp>
        <p:sp>
          <p:nvSpPr>
            <p:cNvPr id="135272" name="Line 104"/>
            <p:cNvSpPr>
              <a:spLocks noChangeShapeType="1"/>
            </p:cNvSpPr>
            <p:nvPr/>
          </p:nvSpPr>
          <p:spPr bwMode="auto">
            <a:xfrm flipH="1">
              <a:off x="2529" y="576"/>
              <a:ext cx="144" cy="192"/>
            </a:xfrm>
            <a:prstGeom prst="line">
              <a:avLst/>
            </a:prstGeom>
            <a:noFill/>
            <a:ln w="38100">
              <a:solidFill>
                <a:srgbClr val="009900"/>
              </a:solidFill>
              <a:round/>
              <a:headEnd/>
              <a:tailEnd type="triangle" w="med" len="med"/>
            </a:ln>
            <a:effectLst/>
          </p:spPr>
          <p:txBody>
            <a:bodyPr wrap="none" anchor="ctr"/>
            <a:lstStyle/>
            <a:p>
              <a:endParaRPr lang="zh-CN" altLang="en-US">
                <a:solidFill>
                  <a:srgbClr val="002060"/>
                </a:solidFill>
              </a:endParaRPr>
            </a:p>
          </p:txBody>
        </p:sp>
        <p:sp>
          <p:nvSpPr>
            <p:cNvPr id="135273" name="Text Box 105"/>
            <p:cNvSpPr txBox="1">
              <a:spLocks noChangeArrowheads="1"/>
            </p:cNvSpPr>
            <p:nvPr/>
          </p:nvSpPr>
          <p:spPr bwMode="auto">
            <a:xfrm>
              <a:off x="2501" y="259"/>
              <a:ext cx="571" cy="365"/>
            </a:xfrm>
            <a:prstGeom prst="rect">
              <a:avLst/>
            </a:prstGeom>
            <a:noFill/>
            <a:ln w="38100">
              <a:noFill/>
              <a:miter lim="800000"/>
              <a:headEnd/>
              <a:tailEnd/>
            </a:ln>
            <a:effectLst/>
          </p:spPr>
          <p:txBody>
            <a:bodyPr wrap="none" anchor="ctr">
              <a:spAutoFit/>
            </a:bodyPr>
            <a:lstStyle/>
            <a:p>
              <a:pPr algn="ctr"/>
              <a:r>
                <a:rPr kumimoji="1" lang="en-US" altLang="zh-CN" sz="3200" b="1" dirty="0">
                  <a:solidFill>
                    <a:srgbClr val="FFFF00"/>
                  </a:solidFill>
                  <a:latin typeface="Times New Roman" pitchFamily="18" charset="0"/>
                </a:rPr>
                <a:t>root</a:t>
              </a:r>
              <a:endParaRPr kumimoji="1" lang="en-US" altLang="zh-CN" sz="2400" dirty="0">
                <a:solidFill>
                  <a:srgbClr val="FFFF00"/>
                </a:solidFill>
                <a:latin typeface="Times New Roman" pitchFamily="18" charset="0"/>
              </a:endParaRPr>
            </a:p>
          </p:txBody>
        </p:sp>
        <p:sp>
          <p:nvSpPr>
            <p:cNvPr id="135274" name="Line 106"/>
            <p:cNvSpPr>
              <a:spLocks noChangeShapeType="1"/>
            </p:cNvSpPr>
            <p:nvPr/>
          </p:nvSpPr>
          <p:spPr bwMode="auto">
            <a:xfrm flipH="1">
              <a:off x="4161" y="576"/>
              <a:ext cx="144" cy="192"/>
            </a:xfrm>
            <a:prstGeom prst="line">
              <a:avLst/>
            </a:prstGeom>
            <a:noFill/>
            <a:ln w="38100">
              <a:solidFill>
                <a:srgbClr val="009900"/>
              </a:solidFill>
              <a:round/>
              <a:headEnd/>
              <a:tailEnd type="triangle" w="med" len="med"/>
            </a:ln>
            <a:effectLst/>
          </p:spPr>
          <p:txBody>
            <a:bodyPr wrap="none" anchor="ctr"/>
            <a:lstStyle/>
            <a:p>
              <a:endParaRPr lang="zh-CN" altLang="en-US">
                <a:solidFill>
                  <a:srgbClr val="002060"/>
                </a:solidFill>
              </a:endParaRPr>
            </a:p>
          </p:txBody>
        </p:sp>
        <p:sp>
          <p:nvSpPr>
            <p:cNvPr id="135275" name="Text Box 107"/>
            <p:cNvSpPr txBox="1">
              <a:spLocks noChangeArrowheads="1"/>
            </p:cNvSpPr>
            <p:nvPr/>
          </p:nvSpPr>
          <p:spPr bwMode="auto">
            <a:xfrm>
              <a:off x="4133" y="259"/>
              <a:ext cx="571" cy="365"/>
            </a:xfrm>
            <a:prstGeom prst="rect">
              <a:avLst/>
            </a:prstGeom>
            <a:noFill/>
            <a:ln w="38100">
              <a:noFill/>
              <a:miter lim="800000"/>
              <a:headEnd/>
              <a:tailEnd/>
            </a:ln>
            <a:effectLst/>
          </p:spPr>
          <p:txBody>
            <a:bodyPr wrap="none" anchor="ctr">
              <a:spAutoFit/>
            </a:bodyPr>
            <a:lstStyle/>
            <a:p>
              <a:pPr algn="ctr"/>
              <a:r>
                <a:rPr kumimoji="1" lang="en-US" altLang="zh-CN" sz="3200" b="1" dirty="0">
                  <a:solidFill>
                    <a:srgbClr val="FFFF00"/>
                  </a:solidFill>
                  <a:latin typeface="Times New Roman" pitchFamily="18" charset="0"/>
                </a:rPr>
                <a:t>root</a:t>
              </a:r>
              <a:endParaRPr kumimoji="1" lang="en-US" altLang="zh-CN" sz="2400" dirty="0">
                <a:solidFill>
                  <a:srgbClr val="FFFF00"/>
                </a:solidFill>
                <a:latin typeface="Times New Roman" pitchFamily="18" charset="0"/>
              </a:endParaRPr>
            </a:p>
          </p:txBody>
        </p:sp>
      </p:grpSp>
      <p:sp>
        <p:nvSpPr>
          <p:cNvPr id="135276" name="Text Box 108"/>
          <p:cNvSpPr txBox="1">
            <a:spLocks noChangeArrowheads="1"/>
          </p:cNvSpPr>
          <p:nvPr/>
        </p:nvSpPr>
        <p:spPr bwMode="auto">
          <a:xfrm>
            <a:off x="984250" y="4592638"/>
            <a:ext cx="7042150" cy="641350"/>
          </a:xfrm>
          <a:prstGeom prst="rect">
            <a:avLst/>
          </a:prstGeom>
          <a:noFill/>
          <a:ln w="38100">
            <a:noFill/>
            <a:miter lim="800000"/>
            <a:headEnd/>
            <a:tailEnd/>
          </a:ln>
          <a:effectLst/>
        </p:spPr>
        <p:txBody>
          <a:bodyPr wrap="none" anchor="ctr">
            <a:spAutoFit/>
          </a:bodyPr>
          <a:lstStyle/>
          <a:p>
            <a:r>
              <a:rPr kumimoji="1" lang="zh-CN" altLang="en-US" sz="3600" dirty="0">
                <a:solidFill>
                  <a:srgbClr val="FFFF00"/>
                </a:solidFill>
                <a:latin typeface="隶书" pitchFamily="49" charset="-122"/>
                <a:ea typeface="隶书" pitchFamily="49" charset="-122"/>
              </a:rPr>
              <a:t>二叉树   二叉链表     三叉链表</a:t>
            </a:r>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6879194E-D631-4897-9EBA-C8F7294FBDFF}" type="slidenum">
              <a:rPr lang="en-US" altLang="zh-CN"/>
              <a:pPr/>
              <a:t>19</a:t>
            </a:fld>
            <a:endParaRPr lang="en-US" altLang="zh-CN"/>
          </a:p>
        </p:txBody>
      </p:sp>
      <p:sp>
        <p:nvSpPr>
          <p:cNvPr id="339970" name="Rectangle 2"/>
          <p:cNvSpPr>
            <a:spLocks noGrp="1" noChangeArrowheads="1"/>
          </p:cNvSpPr>
          <p:nvPr>
            <p:ph type="title"/>
          </p:nvPr>
        </p:nvSpPr>
        <p:spPr>
          <a:xfrm>
            <a:off x="457200" y="457200"/>
            <a:ext cx="8229600" cy="1027113"/>
          </a:xfrm>
        </p:spPr>
        <p:txBody>
          <a:bodyPr/>
          <a:lstStyle/>
          <a:p>
            <a:pPr algn="ctr"/>
            <a:r>
              <a:rPr lang="zh-CN" altLang="en-US" sz="4000" dirty="0">
                <a:ea typeface="华文新魏" panose="02010800040101010101" pitchFamily="2" charset="-122"/>
              </a:rPr>
              <a:t>二叉树遍历</a:t>
            </a:r>
          </a:p>
        </p:txBody>
      </p:sp>
      <p:sp>
        <p:nvSpPr>
          <p:cNvPr id="339971" name="Rectangle 3"/>
          <p:cNvSpPr>
            <a:spLocks noGrp="1" noChangeArrowheads="1"/>
          </p:cNvSpPr>
          <p:nvPr>
            <p:ph type="body" idx="1"/>
          </p:nvPr>
        </p:nvSpPr>
        <p:spPr>
          <a:xfrm>
            <a:off x="684213" y="1341438"/>
            <a:ext cx="8229600" cy="4932362"/>
          </a:xfrm>
        </p:spPr>
        <p:txBody>
          <a:bodyPr/>
          <a:lstStyle/>
          <a:p>
            <a:pPr>
              <a:lnSpc>
                <a:spcPct val="105000"/>
              </a:lnSpc>
              <a:spcBef>
                <a:spcPct val="10000"/>
              </a:spcBef>
              <a:buClr>
                <a:srgbClr val="800080"/>
              </a:buClr>
              <a:buSzPct val="50000"/>
            </a:pPr>
            <a:r>
              <a:rPr lang="zh-CN" altLang="en-US" sz="3000" b="1" dirty="0">
                <a:ea typeface="仿宋_GB2312" pitchFamily="49" charset="-122"/>
              </a:rPr>
              <a:t>二叉树的遍历就是按某种次序访问树中的结点，要求每个结点访问一次且仅访问一次。</a:t>
            </a:r>
          </a:p>
          <a:p>
            <a:pPr>
              <a:lnSpc>
                <a:spcPct val="105000"/>
              </a:lnSpc>
              <a:spcBef>
                <a:spcPct val="10000"/>
              </a:spcBef>
              <a:buClr>
                <a:srgbClr val="800080"/>
              </a:buClr>
              <a:buSzPct val="50000"/>
            </a:pPr>
            <a:r>
              <a:rPr lang="zh-CN" altLang="en-US" sz="3000" b="1" dirty="0">
                <a:ea typeface="仿宋_GB2312" pitchFamily="49" charset="-122"/>
              </a:rPr>
              <a:t>设访问</a:t>
            </a:r>
            <a:r>
              <a:rPr lang="zh-CN" altLang="en-US" sz="3000" b="1" dirty="0">
                <a:solidFill>
                  <a:srgbClr val="FF0000"/>
                </a:solidFill>
                <a:ea typeface="仿宋_GB2312" pitchFamily="49" charset="-122"/>
              </a:rPr>
              <a:t>根结点</a:t>
            </a:r>
            <a:r>
              <a:rPr lang="zh-CN" altLang="en-US" sz="3000" b="1" dirty="0">
                <a:ea typeface="仿宋_GB2312" pitchFamily="49" charset="-122"/>
              </a:rPr>
              <a:t>记作 </a:t>
            </a:r>
            <a:r>
              <a:rPr lang="en-US" altLang="zh-CN" sz="3000" dirty="0">
                <a:solidFill>
                  <a:srgbClr val="FF0000"/>
                </a:solidFill>
                <a:ea typeface="仿宋_GB2312" pitchFamily="49" charset="-122"/>
              </a:rPr>
              <a:t>V</a:t>
            </a:r>
          </a:p>
          <a:p>
            <a:pPr>
              <a:lnSpc>
                <a:spcPct val="105000"/>
              </a:lnSpc>
              <a:spcBef>
                <a:spcPct val="10000"/>
              </a:spcBef>
              <a:buClr>
                <a:srgbClr val="800080"/>
              </a:buClr>
              <a:buSzPct val="50000"/>
              <a:buFont typeface="Wingdings" panose="05000000000000000000" pitchFamily="2" charset="2"/>
              <a:buNone/>
            </a:pPr>
            <a:r>
              <a:rPr lang="en-US" altLang="zh-CN" sz="3000" b="1" dirty="0">
                <a:ea typeface="仿宋_GB2312" pitchFamily="49" charset="-122"/>
              </a:rPr>
              <a:t> 	    </a:t>
            </a:r>
            <a:r>
              <a:rPr lang="zh-CN" altLang="en-US" sz="3000" b="1" dirty="0">
                <a:ea typeface="仿宋_GB2312" pitchFamily="49" charset="-122"/>
              </a:rPr>
              <a:t>遍历根的</a:t>
            </a:r>
            <a:r>
              <a:rPr lang="zh-CN" altLang="en-US" sz="3000" b="1" dirty="0">
                <a:solidFill>
                  <a:srgbClr val="FF0000"/>
                </a:solidFill>
                <a:ea typeface="仿宋_GB2312" pitchFamily="49" charset="-122"/>
              </a:rPr>
              <a:t>左子树</a:t>
            </a:r>
            <a:r>
              <a:rPr lang="zh-CN" altLang="en-US" sz="3000" b="1" dirty="0">
                <a:ea typeface="仿宋_GB2312" pitchFamily="49" charset="-122"/>
              </a:rPr>
              <a:t>记作 </a:t>
            </a:r>
            <a:r>
              <a:rPr lang="en-US" altLang="zh-CN" sz="3000" dirty="0">
                <a:solidFill>
                  <a:srgbClr val="FF0000"/>
                </a:solidFill>
                <a:ea typeface="仿宋_GB2312" pitchFamily="49" charset="-122"/>
              </a:rPr>
              <a:t>L</a:t>
            </a:r>
          </a:p>
          <a:p>
            <a:pPr>
              <a:lnSpc>
                <a:spcPct val="105000"/>
              </a:lnSpc>
              <a:spcBef>
                <a:spcPct val="10000"/>
              </a:spcBef>
              <a:buClr>
                <a:srgbClr val="800080"/>
              </a:buClr>
              <a:buSzPct val="50000"/>
              <a:buFont typeface="Wingdings" panose="05000000000000000000" pitchFamily="2" charset="2"/>
              <a:buNone/>
            </a:pPr>
            <a:r>
              <a:rPr lang="en-US" altLang="zh-CN" sz="3000" b="1" dirty="0">
                <a:ea typeface="仿宋_GB2312" pitchFamily="49" charset="-122"/>
              </a:rPr>
              <a:t>       </a:t>
            </a:r>
            <a:r>
              <a:rPr lang="zh-CN" altLang="en-US" sz="3000" b="1" dirty="0">
                <a:ea typeface="仿宋_GB2312" pitchFamily="49" charset="-122"/>
              </a:rPr>
              <a:t>遍历根的</a:t>
            </a:r>
            <a:r>
              <a:rPr lang="zh-CN" altLang="en-US" sz="3000" b="1" dirty="0">
                <a:solidFill>
                  <a:srgbClr val="FF0000"/>
                </a:solidFill>
                <a:ea typeface="仿宋_GB2312" pitchFamily="49" charset="-122"/>
              </a:rPr>
              <a:t>右子树</a:t>
            </a:r>
            <a:r>
              <a:rPr lang="zh-CN" altLang="en-US" sz="3000" b="1" dirty="0">
                <a:ea typeface="仿宋_GB2312" pitchFamily="49" charset="-122"/>
              </a:rPr>
              <a:t>记作 </a:t>
            </a:r>
            <a:r>
              <a:rPr lang="en-US" altLang="zh-CN" sz="3000" dirty="0">
                <a:solidFill>
                  <a:srgbClr val="FF0000"/>
                </a:solidFill>
                <a:ea typeface="仿宋_GB2312" pitchFamily="49" charset="-122"/>
              </a:rPr>
              <a:t>R</a:t>
            </a:r>
          </a:p>
          <a:p>
            <a:pPr>
              <a:lnSpc>
                <a:spcPct val="105000"/>
              </a:lnSpc>
              <a:spcBef>
                <a:spcPct val="10000"/>
              </a:spcBef>
              <a:buClr>
                <a:srgbClr val="800080"/>
              </a:buClr>
              <a:buSzPct val="50000"/>
            </a:pPr>
            <a:r>
              <a:rPr lang="zh-CN" altLang="en-US" sz="3000" b="1" dirty="0">
                <a:ea typeface="仿宋_GB2312" pitchFamily="49" charset="-122"/>
              </a:rPr>
              <a:t>则可能的遍历次序有</a:t>
            </a:r>
          </a:p>
          <a:p>
            <a:pPr>
              <a:lnSpc>
                <a:spcPct val="105000"/>
              </a:lnSpc>
              <a:spcBef>
                <a:spcPct val="10000"/>
              </a:spcBef>
              <a:buClr>
                <a:srgbClr val="800080"/>
              </a:buClr>
              <a:buSzPct val="50000"/>
              <a:buFont typeface="Wingdings" panose="05000000000000000000" pitchFamily="2" charset="2"/>
              <a:buNone/>
            </a:pPr>
            <a:r>
              <a:rPr lang="zh-CN" altLang="en-US" sz="3000" b="1" dirty="0">
                <a:ea typeface="仿宋_GB2312" pitchFamily="49" charset="-122"/>
              </a:rPr>
              <a:t>       </a:t>
            </a:r>
            <a:r>
              <a:rPr lang="zh-CN" altLang="en-US" sz="3000" b="1" dirty="0">
                <a:solidFill>
                  <a:schemeClr val="accent2">
                    <a:lumMod val="60000"/>
                    <a:lumOff val="40000"/>
                  </a:schemeClr>
                </a:solidFill>
                <a:ea typeface="仿宋_GB2312" pitchFamily="49" charset="-122"/>
              </a:rPr>
              <a:t>前序</a:t>
            </a:r>
            <a:r>
              <a:rPr lang="zh-CN" altLang="en-US" sz="3000" b="1" dirty="0">
                <a:ea typeface="仿宋_GB2312" pitchFamily="49" charset="-122"/>
              </a:rPr>
              <a:t>   </a:t>
            </a:r>
            <a:r>
              <a:rPr lang="en-US" altLang="zh-CN" sz="3000" dirty="0">
                <a:ea typeface="仿宋_GB2312" pitchFamily="49" charset="-122"/>
              </a:rPr>
              <a:t>VLR</a:t>
            </a:r>
            <a:r>
              <a:rPr lang="en-US" altLang="zh-CN" sz="3000" b="1" dirty="0">
                <a:ea typeface="仿宋_GB2312" pitchFamily="49" charset="-122"/>
              </a:rPr>
              <a:t>     </a:t>
            </a:r>
            <a:r>
              <a:rPr lang="zh-CN" altLang="en-US" sz="3000" b="1" dirty="0">
                <a:ea typeface="仿宋_GB2312" pitchFamily="49" charset="-122"/>
              </a:rPr>
              <a:t>镜像     </a:t>
            </a:r>
            <a:r>
              <a:rPr lang="en-US" altLang="zh-CN" sz="3000" dirty="0">
                <a:ea typeface="仿宋_GB2312" pitchFamily="49" charset="-122"/>
              </a:rPr>
              <a:t>VRL</a:t>
            </a:r>
          </a:p>
          <a:p>
            <a:pPr>
              <a:lnSpc>
                <a:spcPct val="105000"/>
              </a:lnSpc>
              <a:spcBef>
                <a:spcPct val="10000"/>
              </a:spcBef>
              <a:buClr>
                <a:srgbClr val="800080"/>
              </a:buClr>
              <a:buSzPct val="50000"/>
              <a:buFont typeface="Wingdings" panose="05000000000000000000" pitchFamily="2" charset="2"/>
              <a:buNone/>
            </a:pPr>
            <a:r>
              <a:rPr lang="en-US" altLang="zh-CN" sz="3000" b="1" dirty="0">
                <a:ea typeface="仿宋_GB2312" pitchFamily="49" charset="-122"/>
              </a:rPr>
              <a:t>       </a:t>
            </a:r>
            <a:r>
              <a:rPr lang="zh-CN" altLang="en-US" b="1" dirty="0">
                <a:solidFill>
                  <a:schemeClr val="accent2">
                    <a:lumMod val="60000"/>
                    <a:lumOff val="40000"/>
                  </a:schemeClr>
                </a:solidFill>
                <a:ea typeface="仿宋_GB2312" pitchFamily="49" charset="-122"/>
              </a:rPr>
              <a:t>中序   </a:t>
            </a:r>
            <a:r>
              <a:rPr lang="en-US" altLang="zh-CN" sz="3000" dirty="0">
                <a:ea typeface="仿宋_GB2312" pitchFamily="49" charset="-122"/>
              </a:rPr>
              <a:t>LVR</a:t>
            </a:r>
            <a:r>
              <a:rPr lang="en-US" altLang="zh-CN" sz="3000" b="1" dirty="0">
                <a:ea typeface="仿宋_GB2312" pitchFamily="49" charset="-122"/>
              </a:rPr>
              <a:t>     </a:t>
            </a:r>
            <a:r>
              <a:rPr lang="zh-CN" altLang="en-US" sz="3000" b="1" dirty="0">
                <a:ea typeface="仿宋_GB2312" pitchFamily="49" charset="-122"/>
              </a:rPr>
              <a:t>镜像     </a:t>
            </a:r>
            <a:r>
              <a:rPr lang="en-US" altLang="zh-CN" sz="3000" dirty="0">
                <a:ea typeface="仿宋_GB2312" pitchFamily="49" charset="-122"/>
              </a:rPr>
              <a:t>RVL</a:t>
            </a:r>
          </a:p>
          <a:p>
            <a:pPr>
              <a:lnSpc>
                <a:spcPct val="105000"/>
              </a:lnSpc>
              <a:spcBef>
                <a:spcPct val="10000"/>
              </a:spcBef>
              <a:buClr>
                <a:srgbClr val="800080"/>
              </a:buClr>
              <a:buSzPct val="50000"/>
              <a:buFont typeface="Wingdings" panose="05000000000000000000" pitchFamily="2" charset="2"/>
              <a:buNone/>
            </a:pPr>
            <a:r>
              <a:rPr lang="en-US" altLang="zh-CN" sz="3000" b="1" dirty="0">
                <a:ea typeface="仿宋_GB2312" pitchFamily="49" charset="-122"/>
              </a:rPr>
              <a:t>       </a:t>
            </a:r>
            <a:r>
              <a:rPr lang="zh-CN" altLang="en-US" b="1" dirty="0">
                <a:solidFill>
                  <a:schemeClr val="accent2">
                    <a:lumMod val="60000"/>
                    <a:lumOff val="40000"/>
                  </a:schemeClr>
                </a:solidFill>
                <a:ea typeface="仿宋_GB2312" pitchFamily="49" charset="-122"/>
              </a:rPr>
              <a:t>后序</a:t>
            </a:r>
            <a:r>
              <a:rPr lang="zh-CN" altLang="en-US" sz="3000" b="1" dirty="0">
                <a:ea typeface="仿宋_GB2312" pitchFamily="49" charset="-122"/>
              </a:rPr>
              <a:t>   </a:t>
            </a:r>
            <a:r>
              <a:rPr lang="en-US" altLang="zh-CN" sz="3000" dirty="0">
                <a:ea typeface="仿宋_GB2312" pitchFamily="49" charset="-122"/>
              </a:rPr>
              <a:t>LRV</a:t>
            </a:r>
            <a:r>
              <a:rPr lang="en-US" altLang="zh-CN" sz="3000" b="1" dirty="0">
                <a:ea typeface="仿宋_GB2312" pitchFamily="49" charset="-122"/>
              </a:rPr>
              <a:t>     </a:t>
            </a:r>
            <a:r>
              <a:rPr lang="zh-CN" altLang="en-US" sz="3000" b="1" dirty="0">
                <a:ea typeface="仿宋_GB2312" pitchFamily="49" charset="-122"/>
              </a:rPr>
              <a:t>镜像     </a:t>
            </a:r>
            <a:r>
              <a:rPr lang="en-US" altLang="zh-CN" sz="3000" dirty="0">
                <a:ea typeface="仿宋_GB2312" pitchFamily="49" charset="-122"/>
              </a:rPr>
              <a:t>RLV</a:t>
            </a:r>
          </a:p>
        </p:txBody>
      </p:sp>
    </p:spTree>
    <p:extLst>
      <p:ext uri="{BB962C8B-B14F-4D97-AF65-F5344CB8AC3E}">
        <p14:creationId xmlns:p14="http://schemas.microsoft.com/office/powerpoint/2010/main" val="2031805865"/>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type="body" sz="half" idx="1"/>
          </p:nvPr>
        </p:nvSpPr>
        <p:spPr>
          <a:xfrm>
            <a:off x="323528" y="1052736"/>
            <a:ext cx="8460940" cy="3886200"/>
          </a:xfrm>
        </p:spPr>
        <p:txBody>
          <a:bodyPr>
            <a:normAutofit fontScale="92500" lnSpcReduction="10000"/>
          </a:bodyPr>
          <a:lstStyle/>
          <a:p>
            <a:pPr lvl="1">
              <a:lnSpc>
                <a:spcPct val="110000"/>
              </a:lnSpc>
              <a:spcBef>
                <a:spcPct val="15000"/>
              </a:spcBef>
              <a:buClr>
                <a:schemeClr val="tx1"/>
              </a:buClr>
              <a:buSzPct val="55000"/>
              <a:buFont typeface="Wingdings" pitchFamily="2" charset="2"/>
              <a:buChar char="u"/>
            </a:pPr>
            <a:r>
              <a:rPr lang="zh-CN" altLang="en-US" sz="3000" b="1" dirty="0" smtClean="0">
                <a:latin typeface="Times New Roman" pitchFamily="18" charset="0"/>
                <a:ea typeface="仿宋_GB2312" pitchFamily="49" charset="-122"/>
              </a:rPr>
              <a:t>树是</a:t>
            </a:r>
            <a:r>
              <a:rPr lang="en-US" altLang="zh-CN" sz="3000" b="1" dirty="0" smtClean="0">
                <a:latin typeface="Times New Roman" pitchFamily="18" charset="0"/>
                <a:ea typeface="仿宋_GB2312" pitchFamily="49" charset="-122"/>
              </a:rPr>
              <a:t>n</a:t>
            </a:r>
            <a:r>
              <a:rPr lang="zh-CN" altLang="en-US" sz="3000" b="1" dirty="0" smtClean="0">
                <a:latin typeface="Times New Roman" pitchFamily="18" charset="0"/>
                <a:ea typeface="仿宋_GB2312" pitchFamily="49" charset="-122"/>
              </a:rPr>
              <a:t>个结点的有限集合，在任意一棵非空树中：</a:t>
            </a:r>
            <a:endParaRPr lang="en-US" altLang="zh-CN" sz="3000" b="1" dirty="0" smtClean="0">
              <a:latin typeface="Times New Roman" pitchFamily="18" charset="0"/>
              <a:ea typeface="仿宋_GB2312" pitchFamily="49" charset="-122"/>
            </a:endParaRPr>
          </a:p>
          <a:p>
            <a:pPr lvl="1">
              <a:lnSpc>
                <a:spcPct val="110000"/>
              </a:lnSpc>
              <a:spcBef>
                <a:spcPct val="15000"/>
              </a:spcBef>
              <a:buClr>
                <a:schemeClr val="tx1"/>
              </a:buClr>
              <a:buSzPct val="55000"/>
              <a:buFont typeface="Wingdings" pitchFamily="2" charset="2"/>
              <a:buChar char="u"/>
            </a:pPr>
            <a:r>
              <a:rPr lang="zh-CN" altLang="en-US" sz="3000" b="1" dirty="0" smtClean="0">
                <a:latin typeface="Times New Roman" pitchFamily="18" charset="0"/>
                <a:ea typeface="仿宋_GB2312" pitchFamily="49" charset="-122"/>
              </a:rPr>
              <a:t>有且仅有一个特定</a:t>
            </a:r>
            <a:r>
              <a:rPr lang="zh-CN" altLang="en-US" sz="3000" b="1" dirty="0">
                <a:latin typeface="Times New Roman" pitchFamily="18" charset="0"/>
                <a:ea typeface="仿宋_GB2312" pitchFamily="49" charset="-122"/>
              </a:rPr>
              <a:t>的称为根</a:t>
            </a:r>
            <a:r>
              <a:rPr lang="en-US" altLang="zh-CN" sz="3000" b="1" dirty="0">
                <a:latin typeface="Times New Roman" pitchFamily="18" charset="0"/>
                <a:ea typeface="仿宋_GB2312" pitchFamily="49" charset="-122"/>
              </a:rPr>
              <a:t>(root)</a:t>
            </a:r>
            <a:r>
              <a:rPr lang="zh-CN" altLang="en-US" sz="3000" b="1" dirty="0">
                <a:latin typeface="Times New Roman" pitchFamily="18" charset="0"/>
                <a:ea typeface="仿宋_GB2312" pitchFamily="49" charset="-122"/>
              </a:rPr>
              <a:t>的结点，它只有直接后继，但没有直接前驱；</a:t>
            </a:r>
          </a:p>
          <a:p>
            <a:pPr lvl="1">
              <a:lnSpc>
                <a:spcPct val="110000"/>
              </a:lnSpc>
              <a:spcBef>
                <a:spcPct val="15000"/>
              </a:spcBef>
              <a:buClr>
                <a:schemeClr val="tx1"/>
              </a:buClr>
              <a:buSzPct val="55000"/>
              <a:buFont typeface="Wingdings" pitchFamily="2" charset="2"/>
              <a:buChar char="u"/>
            </a:pPr>
            <a:r>
              <a:rPr lang="zh-CN" altLang="en-US" sz="3000" b="1" dirty="0">
                <a:latin typeface="Times New Roman" pitchFamily="18" charset="0"/>
                <a:ea typeface="仿宋_GB2312" pitchFamily="49" charset="-122"/>
              </a:rPr>
              <a:t>根以外的其他结点划分为 </a:t>
            </a:r>
            <a:r>
              <a:rPr lang="en-US" altLang="zh-CN" sz="3000" b="1" i="1" dirty="0">
                <a:latin typeface="Times New Roman" pitchFamily="18" charset="0"/>
                <a:ea typeface="仿宋_GB2312" pitchFamily="49" charset="-122"/>
              </a:rPr>
              <a:t>m</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m</a:t>
            </a:r>
            <a:r>
              <a:rPr lang="en-US" altLang="zh-CN" sz="3000" b="1" dirty="0">
                <a:latin typeface="Times New Roman" pitchFamily="18" charset="0"/>
                <a:ea typeface="仿宋_GB2312" pitchFamily="49" charset="-122"/>
              </a:rPr>
              <a:t> </a:t>
            </a:r>
            <a:r>
              <a:rPr lang="en-US" altLang="zh-CN" sz="3000" b="1" dirty="0">
                <a:latin typeface="Times New Roman" pitchFamily="18" charset="0"/>
                <a:ea typeface="仿宋_GB2312" pitchFamily="49" charset="-122"/>
                <a:sym typeface="Symbol" pitchFamily="18" charset="2"/>
              </a:rPr>
              <a:t></a:t>
            </a:r>
            <a:r>
              <a:rPr lang="en-US" altLang="zh-CN" sz="3000" b="1" dirty="0">
                <a:latin typeface="Times New Roman" pitchFamily="18" charset="0"/>
                <a:ea typeface="仿宋_GB2312" pitchFamily="49" charset="-122"/>
              </a:rPr>
              <a:t> 0) </a:t>
            </a:r>
            <a:r>
              <a:rPr lang="zh-CN" altLang="en-US" sz="3000" b="1" dirty="0">
                <a:latin typeface="Times New Roman" pitchFamily="18" charset="0"/>
                <a:ea typeface="仿宋_GB2312" pitchFamily="49" charset="-122"/>
              </a:rPr>
              <a:t>个互不相交的有限集合</a:t>
            </a:r>
            <a:r>
              <a:rPr lang="en-US" altLang="zh-CN" sz="3000" b="1" i="1" dirty="0">
                <a:latin typeface="Times New Roman" pitchFamily="18" charset="0"/>
                <a:ea typeface="仿宋_GB2312" pitchFamily="49" charset="-122"/>
              </a:rPr>
              <a:t>T</a:t>
            </a:r>
            <a:r>
              <a:rPr lang="en-US" altLang="zh-CN" sz="3000" b="1" baseline="-25000" dirty="0">
                <a:latin typeface="Times New Roman" pitchFamily="18" charset="0"/>
                <a:ea typeface="仿宋_GB2312" pitchFamily="49" charset="-122"/>
              </a:rPr>
              <a:t>1</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T</a:t>
            </a:r>
            <a:r>
              <a:rPr lang="en-US" altLang="zh-CN" sz="3000" b="1" baseline="-25000" dirty="0">
                <a:latin typeface="Times New Roman" pitchFamily="18" charset="0"/>
                <a:ea typeface="仿宋_GB2312" pitchFamily="49" charset="-122"/>
              </a:rPr>
              <a:t>2</a:t>
            </a:r>
            <a:r>
              <a:rPr lang="en-US" altLang="zh-CN" sz="3000" b="1" dirty="0">
                <a:latin typeface="Times New Roman" pitchFamily="18" charset="0"/>
                <a:ea typeface="仿宋_GB2312" pitchFamily="49" charset="-122"/>
              </a:rPr>
              <a:t>, …, </a:t>
            </a:r>
            <a:r>
              <a:rPr lang="en-US" altLang="zh-CN" sz="3000" b="1" i="1" dirty="0">
                <a:latin typeface="Times New Roman" pitchFamily="18" charset="0"/>
                <a:ea typeface="仿宋_GB2312" pitchFamily="49" charset="-122"/>
              </a:rPr>
              <a:t>T</a:t>
            </a:r>
            <a:r>
              <a:rPr lang="en-US" altLang="zh-CN" sz="3000" b="1" i="1" baseline="-25000" dirty="0">
                <a:latin typeface="Times New Roman" pitchFamily="18" charset="0"/>
                <a:ea typeface="仿宋_GB2312" pitchFamily="49" charset="-122"/>
              </a:rPr>
              <a:t>m</a:t>
            </a:r>
            <a:r>
              <a:rPr lang="zh-CN" altLang="en-US" sz="3000" b="1" dirty="0">
                <a:latin typeface="Times New Roman" pitchFamily="18" charset="0"/>
                <a:ea typeface="仿宋_GB2312" pitchFamily="49" charset="-122"/>
              </a:rPr>
              <a:t>，每个集合又是一棵树，并且称之为根的子树。</a:t>
            </a:r>
          </a:p>
          <a:p>
            <a:pPr lvl="1">
              <a:lnSpc>
                <a:spcPct val="110000"/>
              </a:lnSpc>
              <a:spcBef>
                <a:spcPct val="15000"/>
              </a:spcBef>
              <a:buClr>
                <a:schemeClr val="tx1"/>
              </a:buClr>
              <a:buSzPct val="55000"/>
              <a:buFont typeface="Wingdings" pitchFamily="2" charset="2"/>
              <a:buChar char="u"/>
            </a:pPr>
            <a:r>
              <a:rPr lang="zh-CN" altLang="en-US" sz="3000" b="1" dirty="0">
                <a:latin typeface="Times New Roman" pitchFamily="18" charset="0"/>
                <a:ea typeface="仿宋_GB2312" pitchFamily="49" charset="-122"/>
              </a:rPr>
              <a:t>每棵子树的根结点有且仅有一个直接前驱，但可以有</a:t>
            </a:r>
            <a:r>
              <a:rPr lang="en-US" altLang="zh-CN" sz="3000" b="1" dirty="0">
                <a:latin typeface="Times New Roman" pitchFamily="18" charset="0"/>
                <a:ea typeface="仿宋_GB2312" pitchFamily="49" charset="-122"/>
              </a:rPr>
              <a:t>0</a:t>
            </a:r>
            <a:r>
              <a:rPr lang="zh-CN" altLang="en-US" sz="3000" b="1" dirty="0">
                <a:latin typeface="Times New Roman" pitchFamily="18" charset="0"/>
                <a:ea typeface="仿宋_GB2312" pitchFamily="49" charset="-122"/>
              </a:rPr>
              <a:t>个或多个直接后继。</a:t>
            </a:r>
            <a:endParaRPr lang="zh-CN" altLang="en-US" sz="2400" dirty="0"/>
          </a:p>
        </p:txBody>
      </p:sp>
      <p:graphicFrame>
        <p:nvGraphicFramePr>
          <p:cNvPr id="116741" name="Object 5"/>
          <p:cNvGraphicFramePr>
            <a:graphicFrameLocks noGrp="1" noChangeAspect="1"/>
          </p:cNvGraphicFramePr>
          <p:nvPr>
            <p:ph sz="half" idx="2"/>
          </p:nvPr>
        </p:nvGraphicFramePr>
        <p:xfrm>
          <a:off x="2231740" y="4905164"/>
          <a:ext cx="4572000" cy="1317774"/>
        </p:xfrm>
        <a:graphic>
          <a:graphicData uri="http://schemas.openxmlformats.org/presentationml/2006/ole">
            <mc:AlternateContent xmlns:mc="http://schemas.openxmlformats.org/markup-compatibility/2006">
              <mc:Choice xmlns:v="urn:schemas-microsoft-com:vml" Requires="v">
                <p:oleObj spid="_x0000_s116884" name="Equation" r:id="rId3" imgW="1828800" imgH="482400" progId="Equation.DSMT4">
                  <p:embed/>
                </p:oleObj>
              </mc:Choice>
              <mc:Fallback>
                <p:oleObj name="Equation" r:id="rId3" imgW="1828800" imgH="482400"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1740" y="4905164"/>
                        <a:ext cx="4572000" cy="1317774"/>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5" name="灯片编号占位符 5"/>
          <p:cNvSpPr>
            <a:spLocks noGrp="1"/>
          </p:cNvSpPr>
          <p:nvPr>
            <p:ph type="sldNum" sz="quarter" idx="11"/>
          </p:nvPr>
        </p:nvSpPr>
        <p:spPr/>
        <p:txBody>
          <a:bodyPr/>
          <a:lstStyle/>
          <a:p>
            <a:fld id="{29C811AE-D733-4EB3-85CE-91F5E72528BB}" type="slidenum">
              <a:rPr lang="en-US" altLang="zh-CN"/>
              <a:pPr/>
              <a:t>2</a:t>
            </a:fld>
            <a:endParaRPr lang="en-US" altLang="zh-CN"/>
          </a:p>
        </p:txBody>
      </p:sp>
      <p:sp>
        <p:nvSpPr>
          <p:cNvPr id="7" name="TextBox 6"/>
          <p:cNvSpPr txBox="1"/>
          <p:nvPr/>
        </p:nvSpPr>
        <p:spPr>
          <a:xfrm>
            <a:off x="1619672" y="152636"/>
            <a:ext cx="5760640" cy="830997"/>
          </a:xfrm>
          <a:prstGeom prst="rect">
            <a:avLst/>
          </a:prstGeom>
          <a:noFill/>
        </p:spPr>
        <p:txBody>
          <a:bodyPr wrap="square" rtlCol="0">
            <a:spAutoFit/>
          </a:bodyPr>
          <a:lstStyle/>
          <a:p>
            <a:pPr algn="ctr"/>
            <a:r>
              <a:rPr lang="zh-CN" altLang="en-US" sz="4800" dirty="0" smtClean="0">
                <a:latin typeface="华文新魏" pitchFamily="2" charset="-122"/>
                <a:ea typeface="华文新魏" pitchFamily="2" charset="-122"/>
              </a:rPr>
              <a:t>树的定义</a:t>
            </a:r>
            <a:endParaRPr lang="zh-CN" altLang="en-US" sz="4800" dirty="0">
              <a:latin typeface="华文新魏" pitchFamily="2" charset="-122"/>
              <a:ea typeface="华文新魏" pitchFamily="2" charset="-122"/>
            </a:endParaRP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4"/>
          <p:cNvSpPr>
            <a:spLocks noGrp="1"/>
          </p:cNvSpPr>
          <p:nvPr>
            <p:ph type="sldNum" sz="quarter" idx="11"/>
          </p:nvPr>
        </p:nvSpPr>
        <p:spPr/>
        <p:txBody>
          <a:bodyPr/>
          <a:lstStyle/>
          <a:p>
            <a:fld id="{AB407CB8-0544-4627-A4EC-FF2C233288D3}" type="slidenum">
              <a:rPr lang="en-US" altLang="zh-CN"/>
              <a:pPr/>
              <a:t>20</a:t>
            </a:fld>
            <a:endParaRPr lang="en-US" altLang="zh-CN"/>
          </a:p>
        </p:txBody>
      </p:sp>
      <p:sp>
        <p:nvSpPr>
          <p:cNvPr id="156674" name="Line 2"/>
          <p:cNvSpPr>
            <a:spLocks noChangeShapeType="1"/>
          </p:cNvSpPr>
          <p:nvPr/>
        </p:nvSpPr>
        <p:spPr bwMode="auto">
          <a:xfrm>
            <a:off x="7086600" y="50292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75" name="Line 3"/>
          <p:cNvSpPr>
            <a:spLocks noChangeShapeType="1"/>
          </p:cNvSpPr>
          <p:nvPr/>
        </p:nvSpPr>
        <p:spPr bwMode="auto">
          <a:xfrm>
            <a:off x="7924800" y="3200400"/>
            <a:ext cx="3048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76" name="Line 4"/>
          <p:cNvSpPr>
            <a:spLocks noChangeShapeType="1"/>
          </p:cNvSpPr>
          <p:nvPr/>
        </p:nvSpPr>
        <p:spPr bwMode="auto">
          <a:xfrm>
            <a:off x="6172200" y="32004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77" name="Line 5"/>
          <p:cNvSpPr>
            <a:spLocks noChangeShapeType="1"/>
          </p:cNvSpPr>
          <p:nvPr/>
        </p:nvSpPr>
        <p:spPr bwMode="auto">
          <a:xfrm>
            <a:off x="6629400" y="41148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78" name="Line 6"/>
          <p:cNvSpPr>
            <a:spLocks noChangeShapeType="1"/>
          </p:cNvSpPr>
          <p:nvPr/>
        </p:nvSpPr>
        <p:spPr bwMode="auto">
          <a:xfrm flipH="1">
            <a:off x="7391400" y="32004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79" name="Line 7"/>
          <p:cNvSpPr>
            <a:spLocks noChangeShapeType="1"/>
          </p:cNvSpPr>
          <p:nvPr/>
        </p:nvSpPr>
        <p:spPr bwMode="auto">
          <a:xfrm flipH="1">
            <a:off x="6629400" y="50292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0" name="Line 8"/>
          <p:cNvSpPr>
            <a:spLocks noChangeShapeType="1"/>
          </p:cNvSpPr>
          <p:nvPr/>
        </p:nvSpPr>
        <p:spPr bwMode="auto">
          <a:xfrm flipH="1">
            <a:off x="6248400" y="41148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1" name="Line 9"/>
          <p:cNvSpPr>
            <a:spLocks noChangeShapeType="1"/>
          </p:cNvSpPr>
          <p:nvPr/>
        </p:nvSpPr>
        <p:spPr bwMode="auto">
          <a:xfrm flipH="1">
            <a:off x="5715000" y="32766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2" name="Line 10"/>
          <p:cNvSpPr>
            <a:spLocks noChangeShapeType="1"/>
          </p:cNvSpPr>
          <p:nvPr/>
        </p:nvSpPr>
        <p:spPr bwMode="auto">
          <a:xfrm>
            <a:off x="7010400" y="2362200"/>
            <a:ext cx="685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3" name="Line 11"/>
          <p:cNvSpPr>
            <a:spLocks noChangeShapeType="1"/>
          </p:cNvSpPr>
          <p:nvPr/>
        </p:nvSpPr>
        <p:spPr bwMode="auto">
          <a:xfrm flipH="1">
            <a:off x="6248400" y="2362200"/>
            <a:ext cx="6096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4" name="Rectangle 12"/>
          <p:cNvSpPr>
            <a:spLocks noGrp="1" noChangeArrowheads="1"/>
          </p:cNvSpPr>
          <p:nvPr>
            <p:ph type="body" idx="1"/>
          </p:nvPr>
        </p:nvSpPr>
        <p:spPr>
          <a:xfrm>
            <a:off x="661988" y="1460500"/>
            <a:ext cx="5638800" cy="5029200"/>
          </a:xfrm>
        </p:spPr>
        <p:txBody>
          <a:bodyPr/>
          <a:lstStyle/>
          <a:p>
            <a:pPr>
              <a:buFont typeface="Wingdings" panose="05000000000000000000" pitchFamily="2" charset="2"/>
              <a:buNone/>
            </a:pPr>
            <a:r>
              <a:rPr lang="zh-CN" altLang="en-US" sz="3000" b="1" dirty="0">
                <a:solidFill>
                  <a:schemeClr val="tx2"/>
                </a:solidFill>
                <a:ea typeface="仿宋_GB2312" pitchFamily="49" charset="-122"/>
              </a:rPr>
              <a:t>中序遍历二叉树算法的框架是：</a:t>
            </a:r>
            <a:endParaRPr lang="zh-CN" altLang="en-US" sz="3000" b="1" dirty="0">
              <a:ea typeface="仿宋_GB2312" pitchFamily="49" charset="-122"/>
            </a:endParaRPr>
          </a:p>
          <a:p>
            <a:pPr>
              <a:buClr>
                <a:srgbClr val="009900"/>
              </a:buClr>
              <a:buSzPct val="50000"/>
            </a:pPr>
            <a:r>
              <a:rPr lang="zh-CN" altLang="en-US" sz="3000" b="1" dirty="0">
                <a:ea typeface="仿宋_GB2312" pitchFamily="49" charset="-122"/>
              </a:rPr>
              <a:t>若二叉树为空，则空操作；</a:t>
            </a:r>
          </a:p>
          <a:p>
            <a:pPr>
              <a:buClr>
                <a:srgbClr val="009900"/>
              </a:buClr>
              <a:buSzPct val="50000"/>
            </a:pPr>
            <a:r>
              <a:rPr lang="zh-CN" altLang="en-US" sz="3000" b="1" dirty="0">
                <a:ea typeface="仿宋_GB2312" pitchFamily="49" charset="-122"/>
              </a:rPr>
              <a:t>否则</a:t>
            </a:r>
          </a:p>
          <a:p>
            <a:pPr lvl="1">
              <a:buClr>
                <a:srgbClr val="FF6600"/>
              </a:buClr>
              <a:buSzPct val="50000"/>
              <a:buFont typeface="Wingdings" panose="05000000000000000000" pitchFamily="2" charset="2"/>
              <a:buChar char="u"/>
            </a:pPr>
            <a:r>
              <a:rPr lang="zh-CN" altLang="en-US" sz="3000" b="1" dirty="0">
                <a:ea typeface="仿宋_GB2312" pitchFamily="49" charset="-122"/>
              </a:rPr>
              <a:t>中序遍历左子树 </a:t>
            </a:r>
            <a:r>
              <a:rPr lang="en-US" altLang="zh-CN" sz="3000" b="1" dirty="0">
                <a:ea typeface="仿宋_GB2312" pitchFamily="49" charset="-122"/>
              </a:rPr>
              <a:t>(L)</a:t>
            </a:r>
            <a:r>
              <a:rPr lang="zh-CN" altLang="en-US" sz="3000" b="1" dirty="0">
                <a:ea typeface="仿宋_GB2312" pitchFamily="49" charset="-122"/>
              </a:rPr>
              <a:t>；</a:t>
            </a:r>
          </a:p>
          <a:p>
            <a:pPr lvl="1">
              <a:buClr>
                <a:srgbClr val="FF6600"/>
              </a:buClr>
              <a:buSzPct val="50000"/>
              <a:buFont typeface="Wingdings" panose="05000000000000000000" pitchFamily="2" charset="2"/>
              <a:buChar char="u"/>
            </a:pPr>
            <a:r>
              <a:rPr lang="zh-CN" altLang="en-US" sz="3000" b="1" dirty="0">
                <a:ea typeface="仿宋_GB2312" pitchFamily="49" charset="-122"/>
              </a:rPr>
              <a:t>访问根结点 </a:t>
            </a:r>
            <a:r>
              <a:rPr lang="en-US" altLang="zh-CN" sz="3000" b="1" dirty="0">
                <a:ea typeface="仿宋_GB2312" pitchFamily="49" charset="-122"/>
              </a:rPr>
              <a:t>(V)</a:t>
            </a:r>
            <a:r>
              <a:rPr lang="zh-CN" altLang="en-US" sz="3000" b="1" dirty="0">
                <a:ea typeface="仿宋_GB2312" pitchFamily="49" charset="-122"/>
              </a:rPr>
              <a:t>；</a:t>
            </a:r>
          </a:p>
          <a:p>
            <a:pPr lvl="1">
              <a:buClr>
                <a:srgbClr val="FF6600"/>
              </a:buClr>
              <a:buSzPct val="50000"/>
              <a:buFont typeface="Wingdings" panose="05000000000000000000" pitchFamily="2" charset="2"/>
              <a:buChar char="u"/>
            </a:pPr>
            <a:r>
              <a:rPr lang="zh-CN" altLang="en-US" sz="3000" b="1" dirty="0">
                <a:ea typeface="仿宋_GB2312" pitchFamily="49" charset="-122"/>
              </a:rPr>
              <a:t>中序遍历右子树 </a:t>
            </a:r>
            <a:r>
              <a:rPr lang="en-US" altLang="zh-CN" sz="3000" b="1" dirty="0">
                <a:ea typeface="仿宋_GB2312" pitchFamily="49" charset="-122"/>
              </a:rPr>
              <a:t>(R)</a:t>
            </a:r>
            <a:r>
              <a:rPr lang="zh-CN" altLang="en-US" sz="3000" b="1" dirty="0">
                <a:ea typeface="仿宋_GB2312" pitchFamily="49" charset="-122"/>
              </a:rPr>
              <a:t>。</a:t>
            </a:r>
          </a:p>
          <a:p>
            <a:pPr lvl="1"/>
            <a:endParaRPr lang="zh-CN" altLang="en-US" sz="800" b="1" dirty="0">
              <a:solidFill>
                <a:schemeClr val="accent2"/>
              </a:solidFill>
              <a:effectLst>
                <a:outerShdw blurRad="38100" dist="38100" dir="2700000" algn="tl">
                  <a:srgbClr val="C0C0C0"/>
                </a:outerShdw>
              </a:effectLst>
              <a:ea typeface="仿宋_GB2312" pitchFamily="49" charset="-122"/>
            </a:endParaRPr>
          </a:p>
          <a:p>
            <a:pPr lvl="1">
              <a:buFont typeface="Wingdings" panose="05000000000000000000" pitchFamily="2" charset="2"/>
              <a:buNone/>
            </a:pPr>
            <a:r>
              <a:rPr lang="zh-CN" altLang="en-US" sz="3000" b="1" dirty="0">
                <a:solidFill>
                  <a:schemeClr val="tx2"/>
                </a:solidFill>
                <a:latin typeface="Times New Roman" panose="02020603050405020304" pitchFamily="18" charset="0"/>
                <a:ea typeface="仿宋_GB2312" pitchFamily="49" charset="-122"/>
              </a:rPr>
              <a:t>遍历结果</a:t>
            </a:r>
            <a:endParaRPr lang="zh-CN" altLang="en-US" sz="3000" b="1" dirty="0">
              <a:latin typeface="Times New Roman" panose="02020603050405020304" pitchFamily="18" charset="0"/>
              <a:ea typeface="仿宋_GB2312" pitchFamily="49" charset="-122"/>
            </a:endParaRPr>
          </a:p>
          <a:p>
            <a:pPr lvl="1">
              <a:buFont typeface="Wingdings" panose="05000000000000000000" pitchFamily="2" charset="2"/>
              <a:buNone/>
            </a:pPr>
            <a:r>
              <a:rPr lang="en-US" altLang="en-US" sz="3000" b="1" dirty="0">
                <a:latin typeface="Times New Roman" panose="02020603050405020304" pitchFamily="18" charset="0"/>
                <a:ea typeface="仿宋_GB2312" pitchFamily="49" charset="-122"/>
              </a:rPr>
              <a:t>  </a:t>
            </a:r>
            <a:r>
              <a:rPr lang="en-US" altLang="zh-CN" sz="3200" b="1" i="1" dirty="0">
                <a:latin typeface="Times New Roman" panose="02020603050405020304" pitchFamily="18" charset="0"/>
                <a:ea typeface="仿宋_GB2312" pitchFamily="49" charset="-122"/>
              </a:rPr>
              <a:t>a</a:t>
            </a:r>
            <a:r>
              <a:rPr lang="en-US" altLang="zh-CN" sz="3200" b="1" dirty="0">
                <a:latin typeface="Times New Roman" panose="02020603050405020304" pitchFamily="18" charset="0"/>
                <a:ea typeface="仿宋_GB2312" pitchFamily="49" charset="-122"/>
              </a:rPr>
              <a:t> + </a:t>
            </a:r>
            <a:r>
              <a:rPr lang="en-US" altLang="zh-CN" sz="3200" b="1" i="1" dirty="0">
                <a:latin typeface="Times New Roman" panose="02020603050405020304" pitchFamily="18" charset="0"/>
                <a:ea typeface="仿宋_GB2312" pitchFamily="49" charset="-122"/>
              </a:rPr>
              <a:t>b</a:t>
            </a:r>
            <a:r>
              <a:rPr lang="en-US" altLang="zh-CN" sz="3200" b="1" dirty="0">
                <a:latin typeface="Times New Roman" panose="02020603050405020304" pitchFamily="18" charset="0"/>
                <a:ea typeface="仿宋_GB2312" pitchFamily="49" charset="-122"/>
              </a:rPr>
              <a:t> * </a:t>
            </a:r>
            <a:r>
              <a:rPr lang="en-US" altLang="zh-CN" sz="3200" b="1" i="1" dirty="0">
                <a:latin typeface="Times New Roman" panose="02020603050405020304" pitchFamily="18" charset="0"/>
                <a:ea typeface="仿宋_GB2312" pitchFamily="49" charset="-122"/>
              </a:rPr>
              <a:t>c</a:t>
            </a:r>
            <a:r>
              <a:rPr lang="en-US" altLang="zh-CN" sz="3200" b="1" dirty="0">
                <a:latin typeface="Times New Roman" panose="02020603050405020304" pitchFamily="18" charset="0"/>
                <a:ea typeface="仿宋_GB2312" pitchFamily="49" charset="-122"/>
              </a:rPr>
              <a:t> </a:t>
            </a:r>
            <a:r>
              <a:rPr lang="en-US" altLang="zh-CN" sz="3200" b="1" dirty="0">
                <a:latin typeface="Courier New" panose="02070309020205020404" pitchFamily="49" charset="0"/>
                <a:ea typeface="仿宋_GB2312" pitchFamily="49" charset="-122"/>
              </a:rPr>
              <a:t>-</a:t>
            </a:r>
            <a:r>
              <a:rPr lang="en-US" altLang="zh-CN" sz="3200" b="1" dirty="0">
                <a:latin typeface="Times New Roman" panose="02020603050405020304" pitchFamily="18" charset="0"/>
                <a:ea typeface="仿宋_GB2312" pitchFamily="49" charset="-122"/>
              </a:rPr>
              <a:t> </a:t>
            </a:r>
            <a:r>
              <a:rPr lang="en-US" altLang="zh-CN" sz="3200" b="1" i="1" dirty="0">
                <a:latin typeface="Times New Roman" panose="02020603050405020304" pitchFamily="18" charset="0"/>
                <a:ea typeface="仿宋_GB2312" pitchFamily="49" charset="-122"/>
              </a:rPr>
              <a:t>d</a:t>
            </a:r>
            <a:r>
              <a:rPr lang="en-US" altLang="zh-CN" sz="3200" b="1" dirty="0">
                <a:latin typeface="Times New Roman" panose="02020603050405020304" pitchFamily="18" charset="0"/>
                <a:ea typeface="仿宋_GB2312" pitchFamily="49" charset="-122"/>
              </a:rPr>
              <a:t> </a:t>
            </a:r>
            <a:r>
              <a:rPr lang="en-US" altLang="zh-CN" sz="3200" b="1" dirty="0">
                <a:latin typeface="Courier New" panose="02070309020205020404" pitchFamily="49" charset="0"/>
                <a:ea typeface="仿宋_GB2312" pitchFamily="49" charset="-122"/>
              </a:rPr>
              <a:t>-</a:t>
            </a:r>
            <a:r>
              <a:rPr lang="en-US" altLang="zh-CN" sz="3200" b="1" dirty="0">
                <a:latin typeface="Times New Roman" panose="02020603050405020304" pitchFamily="18" charset="0"/>
                <a:ea typeface="仿宋_GB2312" pitchFamily="49" charset="-122"/>
              </a:rPr>
              <a:t> </a:t>
            </a:r>
            <a:r>
              <a:rPr lang="en-US" altLang="zh-CN" sz="3200" b="1" i="1" dirty="0">
                <a:latin typeface="Times New Roman" panose="02020603050405020304" pitchFamily="18" charset="0"/>
                <a:ea typeface="仿宋_GB2312" pitchFamily="49" charset="-122"/>
              </a:rPr>
              <a:t>e</a:t>
            </a:r>
            <a:r>
              <a:rPr lang="en-US" altLang="zh-CN" sz="3200" b="1" dirty="0">
                <a:latin typeface="Times New Roman" panose="02020603050405020304" pitchFamily="18" charset="0"/>
                <a:ea typeface="仿宋_GB2312" pitchFamily="49" charset="-122"/>
              </a:rPr>
              <a:t> / </a:t>
            </a:r>
            <a:r>
              <a:rPr lang="en-US" altLang="zh-CN" sz="3200" b="1" i="1" dirty="0">
                <a:latin typeface="Times New Roman" panose="02020603050405020304" pitchFamily="18" charset="0"/>
                <a:ea typeface="仿宋_GB2312" pitchFamily="49" charset="-122"/>
              </a:rPr>
              <a:t>f</a:t>
            </a:r>
            <a:endParaRPr lang="en-US" altLang="zh-CN" sz="3200" b="1" dirty="0">
              <a:latin typeface="Times New Roman" panose="02020603050405020304" pitchFamily="18" charset="0"/>
              <a:ea typeface="仿宋_GB2312" pitchFamily="49" charset="-122"/>
            </a:endParaRPr>
          </a:p>
        </p:txBody>
      </p:sp>
      <p:sp>
        <p:nvSpPr>
          <p:cNvPr id="156685" name="Rectangle 13"/>
          <p:cNvSpPr>
            <a:spLocks noGrp="1" noChangeArrowheads="1"/>
          </p:cNvSpPr>
          <p:nvPr>
            <p:ph type="title"/>
          </p:nvPr>
        </p:nvSpPr>
        <p:spPr>
          <a:xfrm>
            <a:off x="1052513" y="523875"/>
            <a:ext cx="7156450" cy="960438"/>
          </a:xfrm>
        </p:spPr>
        <p:txBody>
          <a:bodyPr/>
          <a:lstStyle/>
          <a:p>
            <a:pPr algn="ctr"/>
            <a:r>
              <a:rPr lang="zh-CN" altLang="en-US" sz="4000" dirty="0">
                <a:latin typeface="华文新魏" panose="02010800040101010101" pitchFamily="2" charset="-122"/>
                <a:ea typeface="华文新魏" panose="02010800040101010101" pitchFamily="2" charset="-122"/>
              </a:rPr>
              <a:t>中序遍历 </a:t>
            </a:r>
            <a:r>
              <a:rPr lang="en-US" altLang="zh-CN" sz="4000" dirty="0">
                <a:latin typeface="华文新魏" panose="02010800040101010101" pitchFamily="2" charset="-122"/>
                <a:ea typeface="华文新魏" panose="02010800040101010101" pitchFamily="2" charset="-122"/>
              </a:rPr>
              <a:t>(</a:t>
            </a:r>
            <a:r>
              <a:rPr lang="en-US" altLang="zh-CN" sz="4000" dirty="0" err="1">
                <a:latin typeface="华文新魏" panose="02010800040101010101" pitchFamily="2" charset="-122"/>
                <a:ea typeface="华文新魏" panose="02010800040101010101" pitchFamily="2" charset="-122"/>
              </a:rPr>
              <a:t>Inorder</a:t>
            </a:r>
            <a:r>
              <a:rPr lang="en-US" altLang="zh-CN" sz="4000" dirty="0">
                <a:latin typeface="华文新魏" panose="02010800040101010101" pitchFamily="2" charset="-122"/>
                <a:ea typeface="华文新魏" panose="02010800040101010101" pitchFamily="2" charset="-122"/>
              </a:rPr>
              <a:t> Traversal)</a:t>
            </a:r>
          </a:p>
        </p:txBody>
      </p:sp>
      <p:sp>
        <p:nvSpPr>
          <p:cNvPr id="156686" name="Oval 14"/>
          <p:cNvSpPr>
            <a:spLocks noChangeArrowheads="1"/>
          </p:cNvSpPr>
          <p:nvPr/>
        </p:nvSpPr>
        <p:spPr bwMode="auto">
          <a:xfrm>
            <a:off x="6705600" y="1981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7" name="Oval 15"/>
          <p:cNvSpPr>
            <a:spLocks noChangeArrowheads="1"/>
          </p:cNvSpPr>
          <p:nvPr/>
        </p:nvSpPr>
        <p:spPr bwMode="auto">
          <a:xfrm>
            <a:off x="54102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8" name="Oval 16"/>
          <p:cNvSpPr>
            <a:spLocks noChangeArrowheads="1"/>
          </p:cNvSpPr>
          <p:nvPr/>
        </p:nvSpPr>
        <p:spPr bwMode="auto">
          <a:xfrm>
            <a:off x="6324600" y="37338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9" name="Oval 17"/>
          <p:cNvSpPr>
            <a:spLocks noChangeArrowheads="1"/>
          </p:cNvSpPr>
          <p:nvPr/>
        </p:nvSpPr>
        <p:spPr bwMode="auto">
          <a:xfrm>
            <a:off x="70866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0" name="Oval 18"/>
          <p:cNvSpPr>
            <a:spLocks noChangeArrowheads="1"/>
          </p:cNvSpPr>
          <p:nvPr/>
        </p:nvSpPr>
        <p:spPr bwMode="auto">
          <a:xfrm>
            <a:off x="80010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1" name="Oval 19"/>
          <p:cNvSpPr>
            <a:spLocks noChangeArrowheads="1"/>
          </p:cNvSpPr>
          <p:nvPr/>
        </p:nvSpPr>
        <p:spPr bwMode="auto">
          <a:xfrm>
            <a:off x="58674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2" name="Oval 20"/>
          <p:cNvSpPr>
            <a:spLocks noChangeArrowheads="1"/>
          </p:cNvSpPr>
          <p:nvPr/>
        </p:nvSpPr>
        <p:spPr bwMode="auto">
          <a:xfrm>
            <a:off x="75438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3" name="Oval 21"/>
          <p:cNvSpPr>
            <a:spLocks noChangeArrowheads="1"/>
          </p:cNvSpPr>
          <p:nvPr/>
        </p:nvSpPr>
        <p:spPr bwMode="auto">
          <a:xfrm>
            <a:off x="5867400" y="46482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4" name="Oval 22"/>
          <p:cNvSpPr>
            <a:spLocks noChangeArrowheads="1"/>
          </p:cNvSpPr>
          <p:nvPr/>
        </p:nvSpPr>
        <p:spPr bwMode="auto">
          <a:xfrm>
            <a:off x="6781800" y="4648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5" name="Oval 23"/>
          <p:cNvSpPr>
            <a:spLocks noChangeArrowheads="1"/>
          </p:cNvSpPr>
          <p:nvPr/>
        </p:nvSpPr>
        <p:spPr bwMode="auto">
          <a:xfrm>
            <a:off x="6324600" y="54864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6" name="Oval 24"/>
          <p:cNvSpPr>
            <a:spLocks noChangeArrowheads="1"/>
          </p:cNvSpPr>
          <p:nvPr/>
        </p:nvSpPr>
        <p:spPr bwMode="auto">
          <a:xfrm>
            <a:off x="7239000" y="54864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7" name="Text Box 25"/>
          <p:cNvSpPr txBox="1">
            <a:spLocks noChangeArrowheads="1"/>
          </p:cNvSpPr>
          <p:nvPr/>
        </p:nvSpPr>
        <p:spPr bwMode="auto">
          <a:xfrm>
            <a:off x="6750050" y="18732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anose="02020603050405020304" pitchFamily="18" charset="0"/>
            </a:endParaRPr>
          </a:p>
        </p:txBody>
      </p:sp>
      <p:sp>
        <p:nvSpPr>
          <p:cNvPr id="156698" name="Text Box 26"/>
          <p:cNvSpPr txBox="1">
            <a:spLocks noChangeArrowheads="1"/>
          </p:cNvSpPr>
          <p:nvPr/>
        </p:nvSpPr>
        <p:spPr bwMode="auto">
          <a:xfrm>
            <a:off x="6826250" y="457200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anose="02020603050405020304" pitchFamily="18" charset="0"/>
            </a:endParaRPr>
          </a:p>
        </p:txBody>
      </p:sp>
      <p:sp>
        <p:nvSpPr>
          <p:cNvPr id="156699" name="Text Box 27"/>
          <p:cNvSpPr txBox="1">
            <a:spLocks noChangeArrowheads="1"/>
          </p:cNvSpPr>
          <p:nvPr/>
        </p:nvSpPr>
        <p:spPr bwMode="auto">
          <a:xfrm>
            <a:off x="7600950" y="2773363"/>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anose="02020603050405020304" pitchFamily="18" charset="0"/>
            </a:endParaRPr>
          </a:p>
        </p:txBody>
      </p:sp>
      <p:sp>
        <p:nvSpPr>
          <p:cNvPr id="156700" name="Text Box 28"/>
          <p:cNvSpPr txBox="1">
            <a:spLocks noChangeArrowheads="1"/>
          </p:cNvSpPr>
          <p:nvPr/>
        </p:nvSpPr>
        <p:spPr bwMode="auto">
          <a:xfrm>
            <a:off x="5899150" y="2681288"/>
            <a:ext cx="4381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6701" name="Text Box 29"/>
          <p:cNvSpPr txBox="1">
            <a:spLocks noChangeArrowheads="1"/>
          </p:cNvSpPr>
          <p:nvPr/>
        </p:nvSpPr>
        <p:spPr bwMode="auto">
          <a:xfrm>
            <a:off x="6356350" y="3595688"/>
            <a:ext cx="4381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6702" name="Text Box 30"/>
          <p:cNvSpPr txBox="1">
            <a:spLocks noChangeArrowheads="1"/>
          </p:cNvSpPr>
          <p:nvPr/>
        </p:nvSpPr>
        <p:spPr bwMode="auto">
          <a:xfrm>
            <a:off x="5454650" y="36258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anose="02020603050405020304" pitchFamily="18" charset="0"/>
                <a:ea typeface="仿宋_GB2312" pitchFamily="49" charset="-122"/>
              </a:rPr>
              <a:t>a</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6703" name="Text Box 31"/>
          <p:cNvSpPr txBox="1">
            <a:spLocks noChangeArrowheads="1"/>
          </p:cNvSpPr>
          <p:nvPr/>
        </p:nvSpPr>
        <p:spPr bwMode="auto">
          <a:xfrm>
            <a:off x="5943600" y="45402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anose="02020603050405020304" pitchFamily="18" charset="0"/>
                <a:ea typeface="仿宋_GB2312" pitchFamily="49" charset="-122"/>
              </a:rPr>
              <a:t>b</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6704" name="Text Box 32"/>
          <p:cNvSpPr txBox="1">
            <a:spLocks noChangeArrowheads="1"/>
          </p:cNvSpPr>
          <p:nvPr/>
        </p:nvSpPr>
        <p:spPr bwMode="auto">
          <a:xfrm>
            <a:off x="6394450" y="5378450"/>
            <a:ext cx="3873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anose="02020603050405020304" pitchFamily="18" charset="0"/>
                <a:ea typeface="仿宋_GB2312" pitchFamily="49" charset="-122"/>
              </a:rPr>
              <a:t>c</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6705" name="Text Box 33"/>
          <p:cNvSpPr txBox="1">
            <a:spLocks noChangeArrowheads="1"/>
          </p:cNvSpPr>
          <p:nvPr/>
        </p:nvSpPr>
        <p:spPr bwMode="auto">
          <a:xfrm>
            <a:off x="7239000" y="541020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anose="02020603050405020304" pitchFamily="18" charset="0"/>
                <a:ea typeface="仿宋_GB2312" pitchFamily="49" charset="-122"/>
              </a:rPr>
              <a:t>d</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6706" name="Text Box 34"/>
          <p:cNvSpPr txBox="1">
            <a:spLocks noChangeArrowheads="1"/>
          </p:cNvSpPr>
          <p:nvPr/>
        </p:nvSpPr>
        <p:spPr bwMode="auto">
          <a:xfrm>
            <a:off x="7156450" y="3625850"/>
            <a:ext cx="3873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anose="02020603050405020304" pitchFamily="18" charset="0"/>
                <a:ea typeface="仿宋_GB2312" pitchFamily="49" charset="-122"/>
              </a:rPr>
              <a:t>e</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6707" name="Text Box 35"/>
          <p:cNvSpPr txBox="1">
            <a:spLocks noChangeArrowheads="1"/>
          </p:cNvSpPr>
          <p:nvPr/>
        </p:nvSpPr>
        <p:spPr bwMode="auto">
          <a:xfrm>
            <a:off x="8121650" y="3657600"/>
            <a:ext cx="3365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anose="02020603050405020304" pitchFamily="18" charset="0"/>
                <a:ea typeface="仿宋_GB2312" pitchFamily="49" charset="-122"/>
              </a:rPr>
              <a:t>f</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Tree>
    <p:extLst>
      <p:ext uri="{BB962C8B-B14F-4D97-AF65-F5344CB8AC3E}">
        <p14:creationId xmlns:p14="http://schemas.microsoft.com/office/powerpoint/2010/main" val="1629092245"/>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52A36C92-FC01-4463-88CB-C72A7C7BEDC0}" type="slidenum">
              <a:rPr lang="en-US" altLang="zh-CN"/>
              <a:pPr/>
              <a:t>21</a:t>
            </a:fld>
            <a:endParaRPr lang="en-US" altLang="zh-CN"/>
          </a:p>
        </p:txBody>
      </p:sp>
      <p:sp>
        <p:nvSpPr>
          <p:cNvPr id="157699" name="Rectangle 3"/>
          <p:cNvSpPr>
            <a:spLocks noGrp="1" noChangeArrowheads="1"/>
          </p:cNvSpPr>
          <p:nvPr>
            <p:ph type="title"/>
          </p:nvPr>
        </p:nvSpPr>
        <p:spPr>
          <a:xfrm>
            <a:off x="431800" y="476250"/>
            <a:ext cx="8229600" cy="863600"/>
          </a:xfrm>
        </p:spPr>
        <p:txBody>
          <a:bodyPr/>
          <a:lstStyle/>
          <a:p>
            <a:pPr algn="ctr"/>
            <a:r>
              <a:rPr kumimoji="1" lang="zh-CN" altLang="en-US" sz="4000" dirty="0">
                <a:ea typeface="华文新魏" panose="02010800040101010101" pitchFamily="2" charset="-122"/>
              </a:rPr>
              <a:t>二叉树递归的中序遍历算法</a:t>
            </a:r>
          </a:p>
        </p:txBody>
      </p:sp>
      <p:sp>
        <p:nvSpPr>
          <p:cNvPr id="157700" name="Rectangle 4"/>
          <p:cNvSpPr>
            <a:spLocks noGrp="1" noChangeArrowheads="1"/>
          </p:cNvSpPr>
          <p:nvPr>
            <p:ph type="body" idx="1"/>
          </p:nvPr>
        </p:nvSpPr>
        <p:spPr>
          <a:xfrm>
            <a:off x="590550" y="1304925"/>
            <a:ext cx="8229600" cy="4824413"/>
          </a:xfrm>
        </p:spPr>
        <p:txBody>
          <a:bodyPr/>
          <a:lstStyle/>
          <a:p>
            <a:pPr>
              <a:spcBef>
                <a:spcPct val="0"/>
              </a:spcBef>
              <a:buFont typeface="Wingdings" panose="05000000000000000000" pitchFamily="2" charset="2"/>
              <a:buNone/>
            </a:pPr>
            <a:r>
              <a:rPr lang="en-US" altLang="zh-CN" sz="2800" b="1" dirty="0" smtClean="0">
                <a:latin typeface="Times New Roman" panose="02020603050405020304" pitchFamily="18" charset="0"/>
                <a:ea typeface="隶书" panose="02010509060101010101" pitchFamily="49" charset="-122"/>
              </a:rPr>
              <a:t>template &lt;class </a:t>
            </a:r>
            <a:r>
              <a:rPr lang="en-US" altLang="zh-CN" sz="2800" dirty="0" smtClean="0">
                <a:latin typeface="Times New Roman" panose="02020603050405020304" pitchFamily="18" charset="0"/>
                <a:ea typeface="隶书" panose="02010509060101010101" pitchFamily="49" charset="-122"/>
              </a:rPr>
              <a:t>T</a:t>
            </a:r>
            <a:r>
              <a:rPr lang="en-US" altLang="zh-CN" sz="2800" b="1" dirty="0" smtClean="0">
                <a:latin typeface="Times New Roman" panose="02020603050405020304" pitchFamily="18" charset="0"/>
                <a:ea typeface="隶书" panose="02010509060101010101" pitchFamily="49" charset="-122"/>
              </a:rPr>
              <a:t>&gt;</a:t>
            </a:r>
          </a:p>
          <a:p>
            <a:pPr>
              <a:spcBef>
                <a:spcPct val="0"/>
              </a:spcBef>
              <a:buFont typeface="Wingdings" panose="05000000000000000000" pitchFamily="2" charset="2"/>
              <a:buNone/>
            </a:pPr>
            <a:r>
              <a:rPr lang="en-US" altLang="zh-CN" sz="2800" b="1" dirty="0" smtClean="0">
                <a:latin typeface="Times New Roman" panose="02020603050405020304" pitchFamily="18" charset="0"/>
                <a:ea typeface="隶书" panose="02010509060101010101" pitchFamily="49" charset="-122"/>
              </a:rPr>
              <a:t>void </a:t>
            </a:r>
            <a:r>
              <a:rPr lang="en-US" altLang="zh-CN" sz="2800" dirty="0" err="1" smtClean="0">
                <a:latin typeface="Times New Roman" panose="02020603050405020304" pitchFamily="18" charset="0"/>
                <a:ea typeface="隶书" panose="02010509060101010101" pitchFamily="49" charset="-122"/>
              </a:rPr>
              <a:t>BinaryTree</a:t>
            </a:r>
            <a:r>
              <a:rPr lang="en-US" altLang="zh-CN" sz="2800" b="1" dirty="0" smtClean="0">
                <a:latin typeface="Times New Roman" panose="02020603050405020304" pitchFamily="18" charset="0"/>
                <a:ea typeface="隶书" panose="02010509060101010101" pitchFamily="49" charset="-122"/>
              </a:rPr>
              <a:t>&lt;</a:t>
            </a:r>
            <a:r>
              <a:rPr lang="en-US" altLang="zh-CN" sz="2800" dirty="0" smtClean="0">
                <a:latin typeface="Times New Roman" panose="02020603050405020304" pitchFamily="18" charset="0"/>
                <a:ea typeface="隶书" panose="02010509060101010101" pitchFamily="49" charset="-122"/>
              </a:rPr>
              <a:t>T</a:t>
            </a:r>
            <a:r>
              <a:rPr lang="en-US" altLang="zh-CN" sz="2800" b="1" dirty="0" smtClean="0">
                <a:latin typeface="Times New Roman" panose="02020603050405020304" pitchFamily="18" charset="0"/>
                <a:ea typeface="隶书" panose="02010509060101010101" pitchFamily="49" charset="-122"/>
              </a:rPr>
              <a:t>&gt;::</a:t>
            </a:r>
            <a:r>
              <a:rPr lang="en-US" altLang="zh-CN" sz="2800" dirty="0" err="1" smtClean="0">
                <a:latin typeface="Times New Roman" panose="02020603050405020304" pitchFamily="18" charset="0"/>
                <a:ea typeface="隶书" panose="02010509060101010101" pitchFamily="49" charset="-122"/>
              </a:rPr>
              <a:t>InOrder</a:t>
            </a:r>
            <a:r>
              <a:rPr lang="en-US" altLang="zh-CN" sz="2800" dirty="0" smtClean="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BinTreeNode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 </a:t>
            </a:r>
            <a:r>
              <a:rPr lang="en-US" altLang="zh-CN" sz="2800" dirty="0" err="1">
                <a:latin typeface="Times New Roman" panose="02020603050405020304" pitchFamily="18" charset="0"/>
                <a:ea typeface="隶书" panose="02010509060101010101" pitchFamily="49" charset="-122"/>
              </a:rPr>
              <a:t>subTree</a:t>
            </a:r>
            <a:r>
              <a:rPr lang="en-US" altLang="zh-CN" sz="2800" b="1" dirty="0">
                <a:latin typeface="Times New Roman" panose="02020603050405020304" pitchFamily="18" charset="0"/>
                <a:ea typeface="隶书" panose="02010509060101010101" pitchFamily="49" charset="-122"/>
              </a:rPr>
              <a:t>, void </a:t>
            </a:r>
            <a:r>
              <a:rPr lang="en-US" altLang="zh-CN" sz="2800" dirty="0">
                <a:latin typeface="Times New Roman" panose="02020603050405020304" pitchFamily="18" charset="0"/>
                <a:ea typeface="隶书" panose="02010509060101010101" pitchFamily="49" charset="-122"/>
              </a:rPr>
              <a:t>(*visit) (</a:t>
            </a:r>
            <a:r>
              <a:rPr lang="en-US" altLang="zh-CN" sz="2800" dirty="0" err="1">
                <a:latin typeface="Times New Roman" panose="02020603050405020304" pitchFamily="18" charset="0"/>
                <a:ea typeface="隶书" panose="02010509060101010101" pitchFamily="49" charset="-122"/>
              </a:rPr>
              <a:t>BinTreeNode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if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subTree</a:t>
            </a:r>
            <a:r>
              <a:rPr lang="en-US" altLang="zh-CN" sz="2800" dirty="0">
                <a:latin typeface="Times New Roman" panose="02020603050405020304" pitchFamily="18" charset="0"/>
                <a:ea typeface="隶书" panose="02010509060101010101" pitchFamily="49" charset="-122"/>
              </a:rPr>
              <a:t> != NULL)</a:t>
            </a:r>
            <a:r>
              <a:rPr lang="en-US" altLang="zh-CN" sz="2800" b="1" dirty="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InOrder</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subTree</a:t>
            </a:r>
            <a:r>
              <a:rPr lang="en-US" altLang="zh-CN" sz="2800" dirty="0">
                <a:latin typeface="楷体_GB2312" pitchFamily="49" charset="-122"/>
                <a:ea typeface="楷体_GB2312" pitchFamily="49" charset="-122"/>
              </a:rPr>
              <a:t>-&gt;</a:t>
            </a:r>
            <a:r>
              <a:rPr lang="en-US" altLang="zh-CN" sz="2800" dirty="0" err="1">
                <a:latin typeface="Times New Roman" panose="02020603050405020304" pitchFamily="18" charset="0"/>
                <a:ea typeface="隶书" panose="02010509060101010101" pitchFamily="49" charset="-122"/>
              </a:rPr>
              <a:t>leftChild</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visit)</a:t>
            </a:r>
            <a:r>
              <a:rPr lang="en-US" altLang="zh-CN" sz="2800" b="1" dirty="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b="1" dirty="0">
                <a:solidFill>
                  <a:srgbClr val="FF0000"/>
                </a:solidFill>
                <a:latin typeface="Times New Roman" panose="02020603050405020304" pitchFamily="18" charset="0"/>
                <a:ea typeface="隶书" panose="02010509060101010101" pitchFamily="49" charset="-122"/>
              </a:rPr>
              <a:t>//</a:t>
            </a:r>
            <a:r>
              <a:rPr lang="zh-CN" altLang="en-US" sz="2800" dirty="0">
                <a:solidFill>
                  <a:srgbClr val="FF0000"/>
                </a:solidFill>
                <a:latin typeface="Times New Roman" panose="02020603050405020304" pitchFamily="18" charset="0"/>
                <a:ea typeface="隶书" panose="02010509060101010101" pitchFamily="49" charset="-122"/>
              </a:rPr>
              <a:t>遍历左子树</a:t>
            </a:r>
          </a:p>
          <a:p>
            <a:pPr>
              <a:spcBef>
                <a:spcPct val="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visit (</a:t>
            </a:r>
            <a:r>
              <a:rPr lang="en-US" altLang="zh-CN" sz="2800" dirty="0" err="1">
                <a:latin typeface="Times New Roman" panose="02020603050405020304" pitchFamily="18" charset="0"/>
                <a:ea typeface="隶书" panose="02010509060101010101" pitchFamily="49" charset="-122"/>
              </a:rPr>
              <a:t>subTree</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r>
              <a:rPr lang="en-US" altLang="zh-CN" sz="2800" b="1" dirty="0">
                <a:solidFill>
                  <a:srgbClr val="FF0000"/>
                </a:solidFill>
                <a:latin typeface="Times New Roman" panose="02020603050405020304" pitchFamily="18" charset="0"/>
                <a:ea typeface="隶书" panose="02010509060101010101" pitchFamily="49" charset="-122"/>
              </a:rPr>
              <a:t>//</a:t>
            </a:r>
            <a:r>
              <a:rPr lang="zh-CN" altLang="en-US" sz="2800" dirty="0">
                <a:solidFill>
                  <a:srgbClr val="FF0000"/>
                </a:solidFill>
                <a:latin typeface="Times New Roman" panose="02020603050405020304" pitchFamily="18" charset="0"/>
                <a:ea typeface="隶书" panose="02010509060101010101" pitchFamily="49" charset="-122"/>
              </a:rPr>
              <a:t>访问根结点</a:t>
            </a:r>
          </a:p>
          <a:p>
            <a:pPr>
              <a:spcBef>
                <a:spcPct val="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InOrder</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subTree</a:t>
            </a:r>
            <a:r>
              <a:rPr lang="en-US" altLang="zh-CN" sz="2800" dirty="0">
                <a:latin typeface="楷体_GB2312" pitchFamily="49" charset="-122"/>
                <a:ea typeface="楷体_GB2312" pitchFamily="49" charset="-122"/>
              </a:rPr>
              <a:t>-&gt;</a:t>
            </a:r>
            <a:r>
              <a:rPr lang="en-US" altLang="zh-CN" sz="2800" dirty="0" err="1">
                <a:latin typeface="Times New Roman" panose="02020603050405020304" pitchFamily="18" charset="0"/>
                <a:ea typeface="隶书" panose="02010509060101010101" pitchFamily="49" charset="-122"/>
              </a:rPr>
              <a:t>rightChild</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visit)</a:t>
            </a:r>
            <a:r>
              <a:rPr lang="en-US" altLang="zh-CN" sz="2800" b="1" dirty="0">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b="1" dirty="0">
                <a:solidFill>
                  <a:srgbClr val="FF0000"/>
                </a:solidFill>
                <a:latin typeface="Times New Roman" panose="02020603050405020304" pitchFamily="18" charset="0"/>
                <a:ea typeface="隶书" panose="02010509060101010101" pitchFamily="49" charset="-122"/>
              </a:rPr>
              <a:t>//</a:t>
            </a:r>
            <a:r>
              <a:rPr lang="zh-CN" altLang="en-US" sz="2800" dirty="0">
                <a:solidFill>
                  <a:srgbClr val="FF0000"/>
                </a:solidFill>
                <a:latin typeface="Times New Roman" panose="02020603050405020304" pitchFamily="18" charset="0"/>
                <a:ea typeface="隶书" panose="02010509060101010101" pitchFamily="49" charset="-122"/>
              </a:rPr>
              <a:t>遍历右子树</a:t>
            </a:r>
          </a:p>
          <a:p>
            <a:pPr>
              <a:spcBef>
                <a:spcPct val="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a:t>
            </a:r>
          </a:p>
        </p:txBody>
      </p:sp>
    </p:spTree>
    <p:extLst>
      <p:ext uri="{BB962C8B-B14F-4D97-AF65-F5344CB8AC3E}">
        <p14:creationId xmlns:p14="http://schemas.microsoft.com/office/powerpoint/2010/main" val="3022250610"/>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4"/>
          <p:cNvSpPr>
            <a:spLocks noGrp="1"/>
          </p:cNvSpPr>
          <p:nvPr>
            <p:ph type="sldNum" sz="quarter" idx="11"/>
          </p:nvPr>
        </p:nvSpPr>
        <p:spPr/>
        <p:txBody>
          <a:bodyPr/>
          <a:lstStyle/>
          <a:p>
            <a:fld id="{1ED9B087-1F79-4760-AEED-57F95C17333A}" type="slidenum">
              <a:rPr lang="en-US" altLang="zh-CN"/>
              <a:pPr/>
              <a:t>22</a:t>
            </a:fld>
            <a:endParaRPr lang="en-US" altLang="zh-CN"/>
          </a:p>
        </p:txBody>
      </p:sp>
      <p:sp>
        <p:nvSpPr>
          <p:cNvPr id="158722" name="Line 2"/>
          <p:cNvSpPr>
            <a:spLocks noChangeShapeType="1"/>
          </p:cNvSpPr>
          <p:nvPr/>
        </p:nvSpPr>
        <p:spPr bwMode="auto">
          <a:xfrm>
            <a:off x="7086600" y="50292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23" name="Line 3"/>
          <p:cNvSpPr>
            <a:spLocks noChangeShapeType="1"/>
          </p:cNvSpPr>
          <p:nvPr/>
        </p:nvSpPr>
        <p:spPr bwMode="auto">
          <a:xfrm>
            <a:off x="7924800" y="3200400"/>
            <a:ext cx="3048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24" name="Line 4"/>
          <p:cNvSpPr>
            <a:spLocks noChangeShapeType="1"/>
          </p:cNvSpPr>
          <p:nvPr/>
        </p:nvSpPr>
        <p:spPr bwMode="auto">
          <a:xfrm>
            <a:off x="6172200" y="32004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25" name="Line 5"/>
          <p:cNvSpPr>
            <a:spLocks noChangeShapeType="1"/>
          </p:cNvSpPr>
          <p:nvPr/>
        </p:nvSpPr>
        <p:spPr bwMode="auto">
          <a:xfrm>
            <a:off x="6629400" y="41148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26" name="Line 6"/>
          <p:cNvSpPr>
            <a:spLocks noChangeShapeType="1"/>
          </p:cNvSpPr>
          <p:nvPr/>
        </p:nvSpPr>
        <p:spPr bwMode="auto">
          <a:xfrm flipH="1">
            <a:off x="7391400" y="32004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27" name="Line 7"/>
          <p:cNvSpPr>
            <a:spLocks noChangeShapeType="1"/>
          </p:cNvSpPr>
          <p:nvPr/>
        </p:nvSpPr>
        <p:spPr bwMode="auto">
          <a:xfrm flipH="1">
            <a:off x="6629400" y="50292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28" name="Line 8"/>
          <p:cNvSpPr>
            <a:spLocks noChangeShapeType="1"/>
          </p:cNvSpPr>
          <p:nvPr/>
        </p:nvSpPr>
        <p:spPr bwMode="auto">
          <a:xfrm flipH="1">
            <a:off x="6248400" y="41148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29" name="Line 9"/>
          <p:cNvSpPr>
            <a:spLocks noChangeShapeType="1"/>
          </p:cNvSpPr>
          <p:nvPr/>
        </p:nvSpPr>
        <p:spPr bwMode="auto">
          <a:xfrm flipH="1">
            <a:off x="5715000" y="32766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30" name="Line 10"/>
          <p:cNvSpPr>
            <a:spLocks noChangeShapeType="1"/>
          </p:cNvSpPr>
          <p:nvPr/>
        </p:nvSpPr>
        <p:spPr bwMode="auto">
          <a:xfrm>
            <a:off x="7010400" y="2362200"/>
            <a:ext cx="685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31" name="Line 11"/>
          <p:cNvSpPr>
            <a:spLocks noChangeShapeType="1"/>
          </p:cNvSpPr>
          <p:nvPr/>
        </p:nvSpPr>
        <p:spPr bwMode="auto">
          <a:xfrm flipH="1">
            <a:off x="6248400" y="2362200"/>
            <a:ext cx="6096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32" name="Rectangle 12"/>
          <p:cNvSpPr>
            <a:spLocks noGrp="1" noChangeArrowheads="1"/>
          </p:cNvSpPr>
          <p:nvPr>
            <p:ph type="body" idx="1"/>
          </p:nvPr>
        </p:nvSpPr>
        <p:spPr>
          <a:xfrm>
            <a:off x="696913" y="1450975"/>
            <a:ext cx="5638800" cy="4749800"/>
          </a:xfrm>
        </p:spPr>
        <p:txBody>
          <a:bodyPr/>
          <a:lstStyle/>
          <a:p>
            <a:pPr>
              <a:lnSpc>
                <a:spcPct val="105000"/>
              </a:lnSpc>
              <a:spcBef>
                <a:spcPct val="15000"/>
              </a:spcBef>
              <a:buFont typeface="Wingdings" panose="05000000000000000000" pitchFamily="2" charset="2"/>
              <a:buNone/>
            </a:pPr>
            <a:r>
              <a:rPr lang="zh-CN" altLang="en-US" sz="3000" b="1" dirty="0">
                <a:ea typeface="仿宋_GB2312" pitchFamily="49" charset="-122"/>
              </a:rPr>
              <a:t>前序遍历二叉树算法的框架是：</a:t>
            </a:r>
          </a:p>
          <a:p>
            <a:pPr>
              <a:lnSpc>
                <a:spcPct val="105000"/>
              </a:lnSpc>
              <a:spcBef>
                <a:spcPct val="15000"/>
              </a:spcBef>
              <a:buClr>
                <a:srgbClr val="009900"/>
              </a:buClr>
              <a:buSzPct val="50000"/>
            </a:pPr>
            <a:r>
              <a:rPr lang="zh-CN" altLang="en-US" sz="3000" b="1" dirty="0">
                <a:ea typeface="仿宋_GB2312" pitchFamily="49" charset="-122"/>
              </a:rPr>
              <a:t>若二叉树为空，则空操作；</a:t>
            </a:r>
          </a:p>
          <a:p>
            <a:pPr>
              <a:lnSpc>
                <a:spcPct val="105000"/>
              </a:lnSpc>
              <a:spcBef>
                <a:spcPct val="15000"/>
              </a:spcBef>
              <a:buClr>
                <a:srgbClr val="009900"/>
              </a:buClr>
              <a:buSzPct val="50000"/>
            </a:pPr>
            <a:r>
              <a:rPr lang="zh-CN" altLang="en-US" sz="3000" b="1" dirty="0">
                <a:ea typeface="仿宋_GB2312" pitchFamily="49" charset="-122"/>
              </a:rPr>
              <a:t>否则</a:t>
            </a:r>
          </a:p>
          <a:p>
            <a:pPr lvl="1">
              <a:lnSpc>
                <a:spcPct val="105000"/>
              </a:lnSpc>
              <a:spcBef>
                <a:spcPct val="15000"/>
              </a:spcBef>
              <a:buClr>
                <a:srgbClr val="FF6600"/>
              </a:buClr>
              <a:buSzPct val="50000"/>
              <a:buFont typeface="Wingdings" panose="05000000000000000000" pitchFamily="2" charset="2"/>
              <a:buChar char="u"/>
            </a:pPr>
            <a:r>
              <a:rPr lang="zh-CN" altLang="en-US" sz="3000" b="1" dirty="0">
                <a:ea typeface="仿宋_GB2312" pitchFamily="49" charset="-122"/>
              </a:rPr>
              <a:t>访问根结点 </a:t>
            </a:r>
            <a:r>
              <a:rPr lang="en-US" altLang="zh-CN" sz="3000" b="1" dirty="0">
                <a:ea typeface="仿宋_GB2312" pitchFamily="49" charset="-122"/>
              </a:rPr>
              <a:t>(V)</a:t>
            </a:r>
            <a:r>
              <a:rPr lang="zh-CN" altLang="en-US" sz="3000" b="1" dirty="0">
                <a:ea typeface="仿宋_GB2312" pitchFamily="49" charset="-122"/>
              </a:rPr>
              <a:t>；</a:t>
            </a:r>
          </a:p>
          <a:p>
            <a:pPr lvl="1">
              <a:lnSpc>
                <a:spcPct val="105000"/>
              </a:lnSpc>
              <a:spcBef>
                <a:spcPct val="15000"/>
              </a:spcBef>
              <a:buClr>
                <a:srgbClr val="FF6600"/>
              </a:buClr>
              <a:buSzPct val="50000"/>
              <a:buFont typeface="Wingdings" panose="05000000000000000000" pitchFamily="2" charset="2"/>
              <a:buChar char="u"/>
            </a:pPr>
            <a:r>
              <a:rPr lang="zh-CN" altLang="en-US" sz="3000" b="1" dirty="0">
                <a:ea typeface="仿宋_GB2312" pitchFamily="49" charset="-122"/>
              </a:rPr>
              <a:t>前序遍历左子树 </a:t>
            </a:r>
            <a:r>
              <a:rPr lang="en-US" altLang="zh-CN" sz="3000" b="1" dirty="0">
                <a:ea typeface="仿宋_GB2312" pitchFamily="49" charset="-122"/>
              </a:rPr>
              <a:t>(L)</a:t>
            </a:r>
            <a:r>
              <a:rPr lang="zh-CN" altLang="en-US" sz="3000" b="1" dirty="0">
                <a:ea typeface="仿宋_GB2312" pitchFamily="49" charset="-122"/>
              </a:rPr>
              <a:t>；</a:t>
            </a:r>
          </a:p>
          <a:p>
            <a:pPr lvl="1">
              <a:lnSpc>
                <a:spcPct val="105000"/>
              </a:lnSpc>
              <a:spcBef>
                <a:spcPct val="15000"/>
              </a:spcBef>
              <a:buClr>
                <a:srgbClr val="FF6600"/>
              </a:buClr>
              <a:buSzPct val="50000"/>
              <a:buFont typeface="Wingdings" panose="05000000000000000000" pitchFamily="2" charset="2"/>
              <a:buChar char="u"/>
            </a:pPr>
            <a:r>
              <a:rPr lang="zh-CN" altLang="en-US" sz="3000" b="1" dirty="0">
                <a:ea typeface="仿宋_GB2312" pitchFamily="49" charset="-122"/>
              </a:rPr>
              <a:t>前序遍历右子树 </a:t>
            </a:r>
            <a:r>
              <a:rPr lang="en-US" altLang="zh-CN" sz="3000" b="1" dirty="0">
                <a:ea typeface="仿宋_GB2312" pitchFamily="49" charset="-122"/>
              </a:rPr>
              <a:t>(R)</a:t>
            </a:r>
            <a:r>
              <a:rPr lang="zh-CN" altLang="en-US" sz="3000" b="1" dirty="0">
                <a:ea typeface="仿宋_GB2312" pitchFamily="49" charset="-122"/>
              </a:rPr>
              <a:t>。</a:t>
            </a:r>
          </a:p>
          <a:p>
            <a:pPr lvl="1">
              <a:lnSpc>
                <a:spcPct val="105000"/>
              </a:lnSpc>
              <a:spcBef>
                <a:spcPct val="15000"/>
              </a:spcBef>
            </a:pPr>
            <a:endParaRPr lang="zh-CN" altLang="en-US" sz="900" b="1" dirty="0">
              <a:solidFill>
                <a:schemeClr val="accent2"/>
              </a:solidFill>
              <a:ea typeface="仿宋_GB2312" pitchFamily="49" charset="-122"/>
            </a:endParaRPr>
          </a:p>
          <a:p>
            <a:pPr lvl="1">
              <a:lnSpc>
                <a:spcPct val="105000"/>
              </a:lnSpc>
              <a:spcBef>
                <a:spcPct val="15000"/>
              </a:spcBef>
              <a:buFont typeface="Wingdings" panose="05000000000000000000" pitchFamily="2" charset="2"/>
              <a:buNone/>
            </a:pPr>
            <a:r>
              <a:rPr lang="zh-CN" altLang="en-US" sz="3200" b="1" dirty="0">
                <a:solidFill>
                  <a:schemeClr val="tx2"/>
                </a:solidFill>
                <a:latin typeface="Times New Roman" panose="02020603050405020304" pitchFamily="18" charset="0"/>
                <a:ea typeface="仿宋_GB2312" pitchFamily="49" charset="-122"/>
              </a:rPr>
              <a:t>遍历结果</a:t>
            </a:r>
            <a:endParaRPr lang="zh-CN" altLang="en-US" sz="3200" b="1" dirty="0">
              <a:latin typeface="Times New Roman" panose="02020603050405020304" pitchFamily="18" charset="0"/>
              <a:ea typeface="仿宋_GB2312" pitchFamily="49" charset="-122"/>
            </a:endParaRPr>
          </a:p>
          <a:p>
            <a:pPr lvl="1">
              <a:lnSpc>
                <a:spcPct val="105000"/>
              </a:lnSpc>
              <a:spcBef>
                <a:spcPct val="15000"/>
              </a:spcBef>
              <a:buFont typeface="Wingdings" panose="05000000000000000000" pitchFamily="2" charset="2"/>
              <a:buNone/>
            </a:pPr>
            <a:r>
              <a:rPr lang="en-US" altLang="en-US" sz="3200" b="1" dirty="0">
                <a:latin typeface="Times New Roman" panose="02020603050405020304" pitchFamily="18" charset="0"/>
                <a:ea typeface="仿宋_GB2312" pitchFamily="49" charset="-122"/>
              </a:rPr>
              <a:t> </a:t>
            </a:r>
            <a:r>
              <a:rPr lang="en-US" altLang="zh-CN" sz="3200" b="1" dirty="0">
                <a:latin typeface="Courier New" panose="02070309020205020404" pitchFamily="49" charset="0"/>
                <a:ea typeface="楷体_GB2312" pitchFamily="49" charset="-122"/>
              </a:rPr>
              <a:t>-</a:t>
            </a:r>
            <a:r>
              <a:rPr lang="en-US" altLang="zh-CN" sz="3200" b="1" dirty="0">
                <a:latin typeface="Times New Roman" panose="02020603050405020304" pitchFamily="18" charset="0"/>
                <a:ea typeface="仿宋_GB2312" pitchFamily="49" charset="-122"/>
              </a:rPr>
              <a:t> + </a:t>
            </a:r>
            <a:r>
              <a:rPr lang="en-US" altLang="zh-CN" sz="3200" b="1" i="1" dirty="0">
                <a:latin typeface="Times New Roman" panose="02020603050405020304" pitchFamily="18" charset="0"/>
                <a:ea typeface="仿宋_GB2312" pitchFamily="49" charset="-122"/>
              </a:rPr>
              <a:t>a</a:t>
            </a:r>
            <a:r>
              <a:rPr lang="en-US" altLang="zh-CN" sz="3200" b="1" dirty="0">
                <a:latin typeface="Times New Roman" panose="02020603050405020304" pitchFamily="18" charset="0"/>
                <a:ea typeface="仿宋_GB2312" pitchFamily="49" charset="-122"/>
              </a:rPr>
              <a:t> * </a:t>
            </a:r>
            <a:r>
              <a:rPr lang="en-US" altLang="zh-CN" sz="3200" b="1" i="1" dirty="0">
                <a:latin typeface="Times New Roman" panose="02020603050405020304" pitchFamily="18" charset="0"/>
                <a:ea typeface="仿宋_GB2312" pitchFamily="49" charset="-122"/>
              </a:rPr>
              <a:t>b</a:t>
            </a:r>
            <a:r>
              <a:rPr lang="en-US" altLang="zh-CN" sz="3200" b="1" dirty="0">
                <a:latin typeface="Times New Roman" panose="02020603050405020304" pitchFamily="18" charset="0"/>
                <a:ea typeface="仿宋_GB2312" pitchFamily="49" charset="-122"/>
              </a:rPr>
              <a:t> </a:t>
            </a:r>
            <a:r>
              <a:rPr lang="en-US" altLang="zh-CN" sz="3200" b="1" dirty="0">
                <a:latin typeface="Courier New" panose="02070309020205020404" pitchFamily="49" charset="0"/>
                <a:ea typeface="楷体_GB2312" pitchFamily="49" charset="-122"/>
              </a:rPr>
              <a:t>-</a:t>
            </a:r>
            <a:r>
              <a:rPr lang="en-US" altLang="zh-CN" sz="3200" b="1" dirty="0">
                <a:latin typeface="Times New Roman" panose="02020603050405020304" pitchFamily="18" charset="0"/>
                <a:ea typeface="仿宋_GB2312" pitchFamily="49" charset="-122"/>
              </a:rPr>
              <a:t> </a:t>
            </a:r>
            <a:r>
              <a:rPr lang="en-US" altLang="zh-CN" sz="3200" b="1" i="1" dirty="0">
                <a:latin typeface="Times New Roman" panose="02020603050405020304" pitchFamily="18" charset="0"/>
                <a:ea typeface="仿宋_GB2312" pitchFamily="49" charset="-122"/>
              </a:rPr>
              <a:t>c d</a:t>
            </a:r>
            <a:r>
              <a:rPr lang="en-US" altLang="zh-CN" sz="3200" b="1" dirty="0">
                <a:latin typeface="Times New Roman" panose="02020603050405020304" pitchFamily="18" charset="0"/>
                <a:ea typeface="仿宋_GB2312" pitchFamily="49" charset="-122"/>
              </a:rPr>
              <a:t> / </a:t>
            </a:r>
            <a:r>
              <a:rPr lang="en-US" altLang="zh-CN" sz="3200" b="1" i="1" dirty="0">
                <a:latin typeface="Times New Roman" panose="02020603050405020304" pitchFamily="18" charset="0"/>
                <a:ea typeface="仿宋_GB2312" pitchFamily="49" charset="-122"/>
              </a:rPr>
              <a:t>e f</a:t>
            </a:r>
          </a:p>
        </p:txBody>
      </p:sp>
      <p:sp>
        <p:nvSpPr>
          <p:cNvPr id="158733" name="Rectangle 13"/>
          <p:cNvSpPr>
            <a:spLocks noGrp="1" noChangeArrowheads="1"/>
          </p:cNvSpPr>
          <p:nvPr>
            <p:ph type="title"/>
          </p:nvPr>
        </p:nvSpPr>
        <p:spPr>
          <a:xfrm>
            <a:off x="935038" y="368300"/>
            <a:ext cx="7413625" cy="1296988"/>
          </a:xfrm>
        </p:spPr>
        <p:txBody>
          <a:bodyPr/>
          <a:lstStyle/>
          <a:p>
            <a:pPr algn="ctr"/>
            <a:r>
              <a:rPr lang="zh-CN" altLang="en-US" sz="4000" dirty="0">
                <a:latin typeface="华文新魏" panose="02010800040101010101" pitchFamily="2" charset="-122"/>
                <a:ea typeface="华文新魏" panose="02010800040101010101" pitchFamily="2" charset="-122"/>
              </a:rPr>
              <a:t>前序遍历 </a:t>
            </a:r>
            <a:r>
              <a:rPr lang="en-US" altLang="zh-CN" sz="4000" dirty="0">
                <a:latin typeface="华文新魏" panose="02010800040101010101" pitchFamily="2" charset="-122"/>
                <a:ea typeface="华文新魏" panose="02010800040101010101" pitchFamily="2" charset="-122"/>
              </a:rPr>
              <a:t>(Preorder Traversal)</a:t>
            </a:r>
          </a:p>
        </p:txBody>
      </p:sp>
      <p:sp>
        <p:nvSpPr>
          <p:cNvPr id="158734" name="Oval 14"/>
          <p:cNvSpPr>
            <a:spLocks noChangeArrowheads="1"/>
          </p:cNvSpPr>
          <p:nvPr/>
        </p:nvSpPr>
        <p:spPr bwMode="auto">
          <a:xfrm>
            <a:off x="6705600" y="1981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35" name="Oval 15"/>
          <p:cNvSpPr>
            <a:spLocks noChangeArrowheads="1"/>
          </p:cNvSpPr>
          <p:nvPr/>
        </p:nvSpPr>
        <p:spPr bwMode="auto">
          <a:xfrm>
            <a:off x="54102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36" name="Oval 16"/>
          <p:cNvSpPr>
            <a:spLocks noChangeArrowheads="1"/>
          </p:cNvSpPr>
          <p:nvPr/>
        </p:nvSpPr>
        <p:spPr bwMode="auto">
          <a:xfrm>
            <a:off x="6324600" y="37338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37" name="Oval 17"/>
          <p:cNvSpPr>
            <a:spLocks noChangeArrowheads="1"/>
          </p:cNvSpPr>
          <p:nvPr/>
        </p:nvSpPr>
        <p:spPr bwMode="auto">
          <a:xfrm>
            <a:off x="70866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38" name="Oval 18"/>
          <p:cNvSpPr>
            <a:spLocks noChangeArrowheads="1"/>
          </p:cNvSpPr>
          <p:nvPr/>
        </p:nvSpPr>
        <p:spPr bwMode="auto">
          <a:xfrm>
            <a:off x="80010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39" name="Oval 19"/>
          <p:cNvSpPr>
            <a:spLocks noChangeArrowheads="1"/>
          </p:cNvSpPr>
          <p:nvPr/>
        </p:nvSpPr>
        <p:spPr bwMode="auto">
          <a:xfrm>
            <a:off x="58674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40" name="Oval 20"/>
          <p:cNvSpPr>
            <a:spLocks noChangeArrowheads="1"/>
          </p:cNvSpPr>
          <p:nvPr/>
        </p:nvSpPr>
        <p:spPr bwMode="auto">
          <a:xfrm>
            <a:off x="75438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41" name="Oval 21"/>
          <p:cNvSpPr>
            <a:spLocks noChangeArrowheads="1"/>
          </p:cNvSpPr>
          <p:nvPr/>
        </p:nvSpPr>
        <p:spPr bwMode="auto">
          <a:xfrm>
            <a:off x="5867400" y="46482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42" name="Oval 22"/>
          <p:cNvSpPr>
            <a:spLocks noChangeArrowheads="1"/>
          </p:cNvSpPr>
          <p:nvPr/>
        </p:nvSpPr>
        <p:spPr bwMode="auto">
          <a:xfrm>
            <a:off x="6781800" y="4648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43" name="Oval 23"/>
          <p:cNvSpPr>
            <a:spLocks noChangeArrowheads="1"/>
          </p:cNvSpPr>
          <p:nvPr/>
        </p:nvSpPr>
        <p:spPr bwMode="auto">
          <a:xfrm>
            <a:off x="6324600" y="54864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44" name="Oval 24"/>
          <p:cNvSpPr>
            <a:spLocks noChangeArrowheads="1"/>
          </p:cNvSpPr>
          <p:nvPr/>
        </p:nvSpPr>
        <p:spPr bwMode="auto">
          <a:xfrm>
            <a:off x="7239000" y="54864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45" name="Text Box 25"/>
          <p:cNvSpPr txBox="1">
            <a:spLocks noChangeArrowheads="1"/>
          </p:cNvSpPr>
          <p:nvPr/>
        </p:nvSpPr>
        <p:spPr bwMode="auto">
          <a:xfrm>
            <a:off x="6750050" y="18732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anose="02020603050405020304" pitchFamily="18" charset="0"/>
            </a:endParaRPr>
          </a:p>
        </p:txBody>
      </p:sp>
      <p:sp>
        <p:nvSpPr>
          <p:cNvPr id="158746" name="Text Box 26"/>
          <p:cNvSpPr txBox="1">
            <a:spLocks noChangeArrowheads="1"/>
          </p:cNvSpPr>
          <p:nvPr/>
        </p:nvSpPr>
        <p:spPr bwMode="auto">
          <a:xfrm>
            <a:off x="6826250" y="457200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anose="02020603050405020304" pitchFamily="18" charset="0"/>
            </a:endParaRPr>
          </a:p>
        </p:txBody>
      </p:sp>
      <p:sp>
        <p:nvSpPr>
          <p:cNvPr id="158747" name="Text Box 27"/>
          <p:cNvSpPr txBox="1">
            <a:spLocks noChangeArrowheads="1"/>
          </p:cNvSpPr>
          <p:nvPr/>
        </p:nvSpPr>
        <p:spPr bwMode="auto">
          <a:xfrm>
            <a:off x="7600950" y="2773363"/>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anose="02020603050405020304" pitchFamily="18" charset="0"/>
            </a:endParaRPr>
          </a:p>
        </p:txBody>
      </p:sp>
      <p:sp>
        <p:nvSpPr>
          <p:cNvPr id="158748" name="Text Box 28"/>
          <p:cNvSpPr txBox="1">
            <a:spLocks noChangeArrowheads="1"/>
          </p:cNvSpPr>
          <p:nvPr/>
        </p:nvSpPr>
        <p:spPr bwMode="auto">
          <a:xfrm>
            <a:off x="5899150" y="2681288"/>
            <a:ext cx="4381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8749" name="Text Box 29"/>
          <p:cNvSpPr txBox="1">
            <a:spLocks noChangeArrowheads="1"/>
          </p:cNvSpPr>
          <p:nvPr/>
        </p:nvSpPr>
        <p:spPr bwMode="auto">
          <a:xfrm>
            <a:off x="6356350" y="3595688"/>
            <a:ext cx="4381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8750" name="Text Box 30"/>
          <p:cNvSpPr txBox="1">
            <a:spLocks noChangeArrowheads="1"/>
          </p:cNvSpPr>
          <p:nvPr/>
        </p:nvSpPr>
        <p:spPr bwMode="auto">
          <a:xfrm>
            <a:off x="5454650" y="36258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anose="02020603050405020304" pitchFamily="18" charset="0"/>
                <a:ea typeface="仿宋_GB2312" pitchFamily="49" charset="-122"/>
              </a:rPr>
              <a:t>a</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8751" name="Text Box 31"/>
          <p:cNvSpPr txBox="1">
            <a:spLocks noChangeArrowheads="1"/>
          </p:cNvSpPr>
          <p:nvPr/>
        </p:nvSpPr>
        <p:spPr bwMode="auto">
          <a:xfrm>
            <a:off x="5943600" y="45402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anose="02020603050405020304" pitchFamily="18" charset="0"/>
                <a:ea typeface="仿宋_GB2312" pitchFamily="49" charset="-122"/>
              </a:rPr>
              <a:t>b</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8752" name="Text Box 32"/>
          <p:cNvSpPr txBox="1">
            <a:spLocks noChangeArrowheads="1"/>
          </p:cNvSpPr>
          <p:nvPr/>
        </p:nvSpPr>
        <p:spPr bwMode="auto">
          <a:xfrm>
            <a:off x="6394450" y="5378450"/>
            <a:ext cx="3873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anose="02020603050405020304" pitchFamily="18" charset="0"/>
                <a:ea typeface="仿宋_GB2312" pitchFamily="49" charset="-122"/>
              </a:rPr>
              <a:t>c</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8753" name="Text Box 33"/>
          <p:cNvSpPr txBox="1">
            <a:spLocks noChangeArrowheads="1"/>
          </p:cNvSpPr>
          <p:nvPr/>
        </p:nvSpPr>
        <p:spPr bwMode="auto">
          <a:xfrm>
            <a:off x="7239000" y="541020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anose="02020603050405020304" pitchFamily="18" charset="0"/>
                <a:ea typeface="仿宋_GB2312" pitchFamily="49" charset="-122"/>
              </a:rPr>
              <a:t>d</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8754" name="Text Box 34"/>
          <p:cNvSpPr txBox="1">
            <a:spLocks noChangeArrowheads="1"/>
          </p:cNvSpPr>
          <p:nvPr/>
        </p:nvSpPr>
        <p:spPr bwMode="auto">
          <a:xfrm>
            <a:off x="7156450" y="3625850"/>
            <a:ext cx="3873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anose="02020603050405020304" pitchFamily="18" charset="0"/>
                <a:ea typeface="仿宋_GB2312" pitchFamily="49" charset="-122"/>
              </a:rPr>
              <a:t>e</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8755" name="Text Box 35"/>
          <p:cNvSpPr txBox="1">
            <a:spLocks noChangeArrowheads="1"/>
          </p:cNvSpPr>
          <p:nvPr/>
        </p:nvSpPr>
        <p:spPr bwMode="auto">
          <a:xfrm>
            <a:off x="8121650" y="3657600"/>
            <a:ext cx="3365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anose="02020603050405020304" pitchFamily="18" charset="0"/>
                <a:ea typeface="仿宋_GB2312" pitchFamily="49" charset="-122"/>
              </a:rPr>
              <a:t>f</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Tree>
    <p:extLst>
      <p:ext uri="{BB962C8B-B14F-4D97-AF65-F5344CB8AC3E}">
        <p14:creationId xmlns:p14="http://schemas.microsoft.com/office/powerpoint/2010/main" val="3038163032"/>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70B21402-888C-4B57-9488-33CAF6CEA078}" type="slidenum">
              <a:rPr lang="en-US" altLang="zh-CN"/>
              <a:pPr/>
              <a:t>23</a:t>
            </a:fld>
            <a:endParaRPr lang="en-US" altLang="zh-CN"/>
          </a:p>
        </p:txBody>
      </p:sp>
      <p:sp>
        <p:nvSpPr>
          <p:cNvPr id="159747" name="Rectangle 3"/>
          <p:cNvSpPr>
            <a:spLocks noGrp="1" noChangeArrowheads="1"/>
          </p:cNvSpPr>
          <p:nvPr>
            <p:ph type="title"/>
          </p:nvPr>
        </p:nvSpPr>
        <p:spPr>
          <a:xfrm>
            <a:off x="457200" y="473075"/>
            <a:ext cx="8229600" cy="903288"/>
          </a:xfrm>
        </p:spPr>
        <p:txBody>
          <a:bodyPr/>
          <a:lstStyle/>
          <a:p>
            <a:pPr algn="ctr"/>
            <a:r>
              <a:rPr kumimoji="1" lang="zh-CN" altLang="en-US" sz="4000" dirty="0">
                <a:ea typeface="华文新魏" panose="02010800040101010101" pitchFamily="2" charset="-122"/>
              </a:rPr>
              <a:t>二叉树递归的前序遍历算法</a:t>
            </a:r>
          </a:p>
        </p:txBody>
      </p:sp>
      <p:sp>
        <p:nvSpPr>
          <p:cNvPr id="159748" name="Rectangle 4"/>
          <p:cNvSpPr>
            <a:spLocks noGrp="1" noChangeArrowheads="1"/>
          </p:cNvSpPr>
          <p:nvPr>
            <p:ph type="body" idx="1"/>
          </p:nvPr>
        </p:nvSpPr>
        <p:spPr>
          <a:xfrm>
            <a:off x="663575" y="1304925"/>
            <a:ext cx="8229600" cy="5075238"/>
          </a:xfrm>
        </p:spPr>
        <p:txBody>
          <a:bodyPr/>
          <a:lstStyle/>
          <a:p>
            <a:pPr>
              <a:spcBef>
                <a:spcPct val="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a:spcBef>
                <a:spcPct val="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void </a:t>
            </a:r>
            <a:r>
              <a:rPr lang="en-US" altLang="zh-CN" sz="2800" dirty="0" err="1">
                <a:latin typeface="Times New Roman" panose="02020603050405020304" pitchFamily="18" charset="0"/>
                <a:ea typeface="隶书" panose="02010509060101010101" pitchFamily="49" charset="-122"/>
              </a:rPr>
              <a:t>BinaryTree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r>
              <a:rPr lang="en-US" altLang="zh-CN" sz="2800" dirty="0" err="1">
                <a:latin typeface="Times New Roman" panose="02020603050405020304" pitchFamily="18" charset="0"/>
                <a:ea typeface="隶书" panose="02010509060101010101" pitchFamily="49" charset="-122"/>
              </a:rPr>
              <a:t>PreOrder</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BinTreeNode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 </a:t>
            </a:r>
            <a:r>
              <a:rPr lang="en-US" altLang="zh-CN" sz="2800" dirty="0" err="1">
                <a:latin typeface="Times New Roman" panose="02020603050405020304" pitchFamily="18" charset="0"/>
                <a:ea typeface="隶书" panose="02010509060101010101" pitchFamily="49" charset="-122"/>
              </a:rPr>
              <a:t>subTree</a:t>
            </a:r>
            <a:r>
              <a:rPr lang="en-US" altLang="zh-CN" sz="2800" b="1" dirty="0">
                <a:latin typeface="Times New Roman" panose="02020603050405020304" pitchFamily="18" charset="0"/>
                <a:ea typeface="隶书" panose="02010509060101010101" pitchFamily="49" charset="-122"/>
              </a:rPr>
              <a:t>, void </a:t>
            </a:r>
            <a:r>
              <a:rPr lang="en-US" altLang="zh-CN" sz="2800" dirty="0">
                <a:latin typeface="Times New Roman" panose="02020603050405020304" pitchFamily="18" charset="0"/>
                <a:ea typeface="隶书" panose="02010509060101010101" pitchFamily="49" charset="-122"/>
              </a:rPr>
              <a:t>(*visit)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BinTreeNode</a:t>
            </a:r>
            <a:r>
              <a:rPr lang="en-US" altLang="zh-CN" sz="2800" b="1" dirty="0">
                <a:latin typeface="Times New Roman" panose="02020603050405020304" pitchFamily="18" charset="0"/>
                <a:ea typeface="隶书" panose="02010509060101010101" pitchFamily="49" charset="-122"/>
              </a:rPr>
              <a:t>&lt;T&gt;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if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subTree</a:t>
            </a:r>
            <a:r>
              <a:rPr lang="en-US" altLang="zh-CN" sz="2800" dirty="0">
                <a:latin typeface="Times New Roman" panose="02020603050405020304" pitchFamily="18" charset="0"/>
                <a:ea typeface="隶书" panose="02010509060101010101" pitchFamily="49" charset="-122"/>
              </a:rPr>
              <a:t> != NULL)</a:t>
            </a:r>
            <a:r>
              <a:rPr lang="en-US" altLang="zh-CN" sz="2800" b="1" dirty="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visit (</a:t>
            </a:r>
            <a:r>
              <a:rPr lang="en-US" altLang="zh-CN" sz="2800" dirty="0" err="1">
                <a:latin typeface="Times New Roman" panose="02020603050405020304" pitchFamily="18" charset="0"/>
                <a:ea typeface="隶书" panose="02010509060101010101" pitchFamily="49" charset="-122"/>
              </a:rPr>
              <a:t>subTree</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r>
              <a:rPr lang="en-US" altLang="zh-CN" sz="2800" b="1" dirty="0">
                <a:solidFill>
                  <a:srgbClr val="FF0000"/>
                </a:solidFill>
                <a:latin typeface="Times New Roman" panose="02020603050405020304" pitchFamily="18" charset="0"/>
                <a:ea typeface="隶书" panose="02010509060101010101" pitchFamily="49" charset="-122"/>
              </a:rPr>
              <a:t>//</a:t>
            </a:r>
            <a:r>
              <a:rPr lang="zh-CN" altLang="en-US" sz="2800" dirty="0">
                <a:solidFill>
                  <a:srgbClr val="FF0000"/>
                </a:solidFill>
                <a:latin typeface="Times New Roman" panose="02020603050405020304" pitchFamily="18" charset="0"/>
                <a:ea typeface="隶书" panose="02010509060101010101" pitchFamily="49" charset="-122"/>
              </a:rPr>
              <a:t>访问根结点</a:t>
            </a:r>
          </a:p>
          <a:p>
            <a:pPr>
              <a:spcBef>
                <a:spcPct val="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PreOrder</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subTree</a:t>
            </a:r>
            <a:r>
              <a:rPr lang="en-US" altLang="zh-CN" sz="2800" dirty="0">
                <a:latin typeface="楷体_GB2312" pitchFamily="49" charset="-122"/>
                <a:ea typeface="楷体_GB2312" pitchFamily="49" charset="-122"/>
              </a:rPr>
              <a:t>-&gt;</a:t>
            </a:r>
            <a:r>
              <a:rPr lang="en-US" altLang="zh-CN" sz="2800" dirty="0" err="1">
                <a:latin typeface="Times New Roman" panose="02020603050405020304" pitchFamily="18" charset="0"/>
                <a:ea typeface="隶书" panose="02010509060101010101" pitchFamily="49" charset="-122"/>
              </a:rPr>
              <a:t>leftChild</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visit)</a:t>
            </a:r>
            <a:r>
              <a:rPr lang="en-US" altLang="zh-CN" sz="2800" b="1" dirty="0">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b="1" dirty="0">
                <a:solidFill>
                  <a:srgbClr val="FF0000"/>
                </a:solidFill>
                <a:latin typeface="Times New Roman" panose="02020603050405020304" pitchFamily="18" charset="0"/>
                <a:ea typeface="隶书" panose="02010509060101010101" pitchFamily="49" charset="-122"/>
              </a:rPr>
              <a:t>//</a:t>
            </a:r>
            <a:r>
              <a:rPr lang="zh-CN" altLang="en-US" sz="2800" dirty="0">
                <a:solidFill>
                  <a:srgbClr val="FF0000"/>
                </a:solidFill>
                <a:latin typeface="Times New Roman" panose="02020603050405020304" pitchFamily="18" charset="0"/>
                <a:ea typeface="隶书" panose="02010509060101010101" pitchFamily="49" charset="-122"/>
              </a:rPr>
              <a:t>遍历左子树</a:t>
            </a:r>
          </a:p>
          <a:p>
            <a:pPr>
              <a:spcBef>
                <a:spcPct val="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PreOrder</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subTree</a:t>
            </a:r>
            <a:r>
              <a:rPr lang="en-US" altLang="zh-CN" sz="2800" dirty="0">
                <a:latin typeface="楷体_GB2312" pitchFamily="49" charset="-122"/>
                <a:ea typeface="楷体_GB2312" pitchFamily="49" charset="-122"/>
              </a:rPr>
              <a:t>-&gt;</a:t>
            </a:r>
            <a:r>
              <a:rPr lang="en-US" altLang="zh-CN" sz="2800" dirty="0" err="1">
                <a:latin typeface="Times New Roman" panose="02020603050405020304" pitchFamily="18" charset="0"/>
                <a:ea typeface="隶书" panose="02010509060101010101" pitchFamily="49" charset="-122"/>
              </a:rPr>
              <a:t>rightChild</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visit)</a:t>
            </a:r>
            <a:r>
              <a:rPr lang="en-US" altLang="zh-CN" sz="2800" b="1" dirty="0">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b="1" dirty="0">
                <a:solidFill>
                  <a:srgbClr val="FF0000"/>
                </a:solidFill>
                <a:latin typeface="Times New Roman" panose="02020603050405020304" pitchFamily="18" charset="0"/>
                <a:ea typeface="隶书" panose="02010509060101010101" pitchFamily="49" charset="-122"/>
              </a:rPr>
              <a:t>//</a:t>
            </a:r>
            <a:r>
              <a:rPr lang="zh-CN" altLang="en-US" sz="2800" dirty="0">
                <a:solidFill>
                  <a:srgbClr val="FF0000"/>
                </a:solidFill>
                <a:latin typeface="Times New Roman" panose="02020603050405020304" pitchFamily="18" charset="0"/>
                <a:ea typeface="隶书" panose="02010509060101010101" pitchFamily="49" charset="-122"/>
              </a:rPr>
              <a:t>遍历右子树</a:t>
            </a:r>
          </a:p>
          <a:p>
            <a:pPr>
              <a:spcBef>
                <a:spcPct val="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a:t>
            </a:r>
          </a:p>
        </p:txBody>
      </p:sp>
    </p:spTree>
    <p:extLst>
      <p:ext uri="{BB962C8B-B14F-4D97-AF65-F5344CB8AC3E}">
        <p14:creationId xmlns:p14="http://schemas.microsoft.com/office/powerpoint/2010/main" val="3731013035"/>
      </p:ext>
    </p:extLst>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4"/>
          <p:cNvSpPr>
            <a:spLocks noGrp="1"/>
          </p:cNvSpPr>
          <p:nvPr>
            <p:ph type="sldNum" sz="quarter" idx="11"/>
          </p:nvPr>
        </p:nvSpPr>
        <p:spPr/>
        <p:txBody>
          <a:bodyPr/>
          <a:lstStyle/>
          <a:p>
            <a:fld id="{1EF6FB9E-790B-42A3-B44B-C62F61FDA3D6}" type="slidenum">
              <a:rPr lang="en-US" altLang="zh-CN"/>
              <a:pPr/>
              <a:t>24</a:t>
            </a:fld>
            <a:endParaRPr lang="en-US" altLang="zh-CN"/>
          </a:p>
        </p:txBody>
      </p:sp>
      <p:sp>
        <p:nvSpPr>
          <p:cNvPr id="160770" name="Line 2"/>
          <p:cNvSpPr>
            <a:spLocks noChangeShapeType="1"/>
          </p:cNvSpPr>
          <p:nvPr/>
        </p:nvSpPr>
        <p:spPr bwMode="auto">
          <a:xfrm>
            <a:off x="7086600" y="50292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71" name="Line 3"/>
          <p:cNvSpPr>
            <a:spLocks noChangeShapeType="1"/>
          </p:cNvSpPr>
          <p:nvPr/>
        </p:nvSpPr>
        <p:spPr bwMode="auto">
          <a:xfrm>
            <a:off x="7924800" y="3200400"/>
            <a:ext cx="3048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72" name="Line 4"/>
          <p:cNvSpPr>
            <a:spLocks noChangeShapeType="1"/>
          </p:cNvSpPr>
          <p:nvPr/>
        </p:nvSpPr>
        <p:spPr bwMode="auto">
          <a:xfrm>
            <a:off x="6172200" y="32004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73" name="Line 5"/>
          <p:cNvSpPr>
            <a:spLocks noChangeShapeType="1"/>
          </p:cNvSpPr>
          <p:nvPr/>
        </p:nvSpPr>
        <p:spPr bwMode="auto">
          <a:xfrm>
            <a:off x="6629400" y="41148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74" name="Line 6"/>
          <p:cNvSpPr>
            <a:spLocks noChangeShapeType="1"/>
          </p:cNvSpPr>
          <p:nvPr/>
        </p:nvSpPr>
        <p:spPr bwMode="auto">
          <a:xfrm flipH="1">
            <a:off x="7391400" y="32004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75" name="Line 7"/>
          <p:cNvSpPr>
            <a:spLocks noChangeShapeType="1"/>
          </p:cNvSpPr>
          <p:nvPr/>
        </p:nvSpPr>
        <p:spPr bwMode="auto">
          <a:xfrm flipH="1">
            <a:off x="6629400" y="50292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76" name="Line 8"/>
          <p:cNvSpPr>
            <a:spLocks noChangeShapeType="1"/>
          </p:cNvSpPr>
          <p:nvPr/>
        </p:nvSpPr>
        <p:spPr bwMode="auto">
          <a:xfrm flipH="1">
            <a:off x="6248400" y="41148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77" name="Line 9"/>
          <p:cNvSpPr>
            <a:spLocks noChangeShapeType="1"/>
          </p:cNvSpPr>
          <p:nvPr/>
        </p:nvSpPr>
        <p:spPr bwMode="auto">
          <a:xfrm flipH="1">
            <a:off x="5715000" y="32766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78" name="Line 10"/>
          <p:cNvSpPr>
            <a:spLocks noChangeShapeType="1"/>
          </p:cNvSpPr>
          <p:nvPr/>
        </p:nvSpPr>
        <p:spPr bwMode="auto">
          <a:xfrm>
            <a:off x="7010400" y="2362200"/>
            <a:ext cx="685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79" name="Line 11"/>
          <p:cNvSpPr>
            <a:spLocks noChangeShapeType="1"/>
          </p:cNvSpPr>
          <p:nvPr/>
        </p:nvSpPr>
        <p:spPr bwMode="auto">
          <a:xfrm flipH="1">
            <a:off x="6248400" y="2362200"/>
            <a:ext cx="6096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80" name="Rectangle 12"/>
          <p:cNvSpPr>
            <a:spLocks noGrp="1" noChangeArrowheads="1"/>
          </p:cNvSpPr>
          <p:nvPr>
            <p:ph type="body" idx="1"/>
          </p:nvPr>
        </p:nvSpPr>
        <p:spPr>
          <a:xfrm>
            <a:off x="647700" y="1371600"/>
            <a:ext cx="5638800" cy="5334000"/>
          </a:xfrm>
        </p:spPr>
        <p:txBody>
          <a:bodyPr/>
          <a:lstStyle/>
          <a:p>
            <a:pPr>
              <a:buFont typeface="Wingdings" panose="05000000000000000000" pitchFamily="2" charset="2"/>
              <a:buNone/>
            </a:pPr>
            <a:r>
              <a:rPr lang="zh-CN" altLang="en-US" sz="3000" b="1" dirty="0">
                <a:ea typeface="仿宋_GB2312" pitchFamily="49" charset="-122"/>
              </a:rPr>
              <a:t>后序遍历二叉树算法的框架是：</a:t>
            </a:r>
          </a:p>
          <a:p>
            <a:pPr>
              <a:buClr>
                <a:srgbClr val="009900"/>
              </a:buClr>
              <a:buSzPct val="50000"/>
            </a:pPr>
            <a:r>
              <a:rPr lang="zh-CN" altLang="en-US" sz="3000" b="1" dirty="0">
                <a:ea typeface="仿宋_GB2312" pitchFamily="49" charset="-122"/>
              </a:rPr>
              <a:t>若二叉树为空，则空操作；</a:t>
            </a:r>
          </a:p>
          <a:p>
            <a:pPr>
              <a:buClr>
                <a:srgbClr val="009900"/>
              </a:buClr>
              <a:buSzPct val="50000"/>
            </a:pPr>
            <a:r>
              <a:rPr lang="zh-CN" altLang="en-US" sz="3000" b="1" dirty="0">
                <a:ea typeface="仿宋_GB2312" pitchFamily="49" charset="-122"/>
              </a:rPr>
              <a:t>否则</a:t>
            </a:r>
          </a:p>
          <a:p>
            <a:pPr lvl="1">
              <a:buClr>
                <a:srgbClr val="FF6600"/>
              </a:buClr>
              <a:buSzPct val="50000"/>
              <a:buFont typeface="Wingdings" panose="05000000000000000000" pitchFamily="2" charset="2"/>
              <a:buChar char="u"/>
            </a:pPr>
            <a:r>
              <a:rPr lang="zh-CN" altLang="en-US" sz="3000" b="1" dirty="0">
                <a:ea typeface="仿宋_GB2312" pitchFamily="49" charset="-122"/>
              </a:rPr>
              <a:t>后序遍历左子树 </a:t>
            </a:r>
            <a:r>
              <a:rPr lang="en-US" altLang="zh-CN" sz="3000" b="1" dirty="0">
                <a:ea typeface="仿宋_GB2312" pitchFamily="49" charset="-122"/>
              </a:rPr>
              <a:t>(L)</a:t>
            </a:r>
            <a:r>
              <a:rPr lang="zh-CN" altLang="en-US" sz="3000" b="1" dirty="0">
                <a:ea typeface="仿宋_GB2312" pitchFamily="49" charset="-122"/>
              </a:rPr>
              <a:t>；</a:t>
            </a:r>
          </a:p>
          <a:p>
            <a:pPr lvl="1">
              <a:buClr>
                <a:srgbClr val="FF6600"/>
              </a:buClr>
              <a:buSzPct val="50000"/>
              <a:buFont typeface="Wingdings" panose="05000000000000000000" pitchFamily="2" charset="2"/>
              <a:buChar char="u"/>
            </a:pPr>
            <a:r>
              <a:rPr lang="zh-CN" altLang="en-US" sz="3000" b="1" dirty="0">
                <a:ea typeface="仿宋_GB2312" pitchFamily="49" charset="-122"/>
              </a:rPr>
              <a:t>后序遍历右子树 </a:t>
            </a:r>
            <a:r>
              <a:rPr lang="en-US" altLang="zh-CN" sz="3000" b="1" dirty="0">
                <a:ea typeface="仿宋_GB2312" pitchFamily="49" charset="-122"/>
              </a:rPr>
              <a:t>(R)</a:t>
            </a:r>
            <a:r>
              <a:rPr lang="zh-CN" altLang="en-US" sz="3000" b="1" dirty="0">
                <a:ea typeface="仿宋_GB2312" pitchFamily="49" charset="-122"/>
              </a:rPr>
              <a:t>；</a:t>
            </a:r>
          </a:p>
          <a:p>
            <a:pPr lvl="1">
              <a:buClr>
                <a:srgbClr val="FF6600"/>
              </a:buClr>
              <a:buSzPct val="50000"/>
              <a:buFont typeface="Wingdings" panose="05000000000000000000" pitchFamily="2" charset="2"/>
              <a:buChar char="u"/>
            </a:pPr>
            <a:r>
              <a:rPr lang="zh-CN" altLang="en-US" sz="3000" b="1" dirty="0">
                <a:ea typeface="仿宋_GB2312" pitchFamily="49" charset="-122"/>
              </a:rPr>
              <a:t>访问根结点 </a:t>
            </a:r>
            <a:r>
              <a:rPr lang="en-US" altLang="zh-CN" sz="3000" b="1" dirty="0">
                <a:ea typeface="仿宋_GB2312" pitchFamily="49" charset="-122"/>
              </a:rPr>
              <a:t>(V)</a:t>
            </a:r>
            <a:r>
              <a:rPr lang="zh-CN" altLang="en-US" sz="3000" b="1" dirty="0">
                <a:ea typeface="仿宋_GB2312" pitchFamily="49" charset="-122"/>
              </a:rPr>
              <a:t>。</a:t>
            </a:r>
          </a:p>
          <a:p>
            <a:pPr lvl="1"/>
            <a:endParaRPr lang="zh-CN" altLang="en-US" sz="900" b="1" dirty="0">
              <a:solidFill>
                <a:srgbClr val="000099"/>
              </a:solidFill>
              <a:ea typeface="仿宋_GB2312" pitchFamily="49" charset="-122"/>
            </a:endParaRPr>
          </a:p>
          <a:p>
            <a:pPr lvl="1">
              <a:buFont typeface="Wingdings" panose="05000000000000000000" pitchFamily="2" charset="2"/>
              <a:buNone/>
            </a:pPr>
            <a:r>
              <a:rPr lang="zh-CN" altLang="en-US" sz="3200" b="1" dirty="0">
                <a:solidFill>
                  <a:schemeClr val="tx2"/>
                </a:solidFill>
                <a:latin typeface="Times New Roman" panose="02020603050405020304" pitchFamily="18" charset="0"/>
                <a:ea typeface="仿宋_GB2312" pitchFamily="49" charset="-122"/>
              </a:rPr>
              <a:t>遍历结果</a:t>
            </a:r>
            <a:endParaRPr lang="zh-CN" altLang="en-US" sz="3200" b="1" dirty="0">
              <a:latin typeface="Times New Roman" panose="02020603050405020304" pitchFamily="18" charset="0"/>
              <a:ea typeface="仿宋_GB2312" pitchFamily="49" charset="-122"/>
            </a:endParaRPr>
          </a:p>
          <a:p>
            <a:pPr lvl="1">
              <a:buFont typeface="Wingdings" panose="05000000000000000000" pitchFamily="2" charset="2"/>
              <a:buNone/>
            </a:pPr>
            <a:r>
              <a:rPr lang="en-US" altLang="en-US" sz="3200" b="1" dirty="0">
                <a:latin typeface="Times New Roman" panose="02020603050405020304" pitchFamily="18" charset="0"/>
                <a:ea typeface="仿宋_GB2312" pitchFamily="49" charset="-122"/>
              </a:rPr>
              <a:t> </a:t>
            </a:r>
            <a:r>
              <a:rPr lang="en-US" altLang="zh-CN" sz="3200" b="1" i="1" dirty="0">
                <a:latin typeface="Times New Roman" panose="02020603050405020304" pitchFamily="18" charset="0"/>
                <a:ea typeface="仿宋_GB2312" pitchFamily="49" charset="-122"/>
              </a:rPr>
              <a:t>a b c d</a:t>
            </a:r>
            <a:r>
              <a:rPr lang="en-US" altLang="zh-CN" sz="3200" b="1" dirty="0">
                <a:latin typeface="Times New Roman" panose="02020603050405020304" pitchFamily="18" charset="0"/>
                <a:ea typeface="仿宋_GB2312" pitchFamily="49" charset="-122"/>
              </a:rPr>
              <a:t> </a:t>
            </a:r>
            <a:r>
              <a:rPr lang="en-US" altLang="zh-CN" sz="3200" b="1" dirty="0">
                <a:latin typeface="Courier New" panose="02070309020205020404" pitchFamily="49" charset="0"/>
                <a:ea typeface="楷体_GB2312" pitchFamily="49" charset="-122"/>
              </a:rPr>
              <a:t>-</a:t>
            </a:r>
            <a:r>
              <a:rPr lang="en-US" altLang="zh-CN" sz="3200" b="1" dirty="0">
                <a:latin typeface="Times New Roman" panose="02020603050405020304" pitchFamily="18" charset="0"/>
                <a:ea typeface="仿宋_GB2312" pitchFamily="49" charset="-122"/>
              </a:rPr>
              <a:t> * + </a:t>
            </a:r>
            <a:r>
              <a:rPr lang="en-US" altLang="zh-CN" sz="3200" b="1" i="1" dirty="0">
                <a:latin typeface="Times New Roman" panose="02020603050405020304" pitchFamily="18" charset="0"/>
                <a:ea typeface="仿宋_GB2312" pitchFamily="49" charset="-122"/>
              </a:rPr>
              <a:t>e f</a:t>
            </a:r>
            <a:r>
              <a:rPr lang="en-US" altLang="zh-CN" sz="3200" b="1" dirty="0">
                <a:latin typeface="Times New Roman" panose="02020603050405020304" pitchFamily="18" charset="0"/>
                <a:ea typeface="仿宋_GB2312" pitchFamily="49" charset="-122"/>
              </a:rPr>
              <a:t> / </a:t>
            </a:r>
            <a:r>
              <a:rPr lang="en-US" altLang="zh-CN" sz="3200" b="1" dirty="0">
                <a:latin typeface="Courier New" panose="02070309020205020404" pitchFamily="49" charset="0"/>
                <a:ea typeface="楷体_GB2312" pitchFamily="49" charset="-122"/>
              </a:rPr>
              <a:t>-</a:t>
            </a:r>
            <a:endParaRPr lang="en-US" altLang="zh-CN" sz="3200" b="1" dirty="0">
              <a:latin typeface="Courier New" panose="02070309020205020404" pitchFamily="49" charset="0"/>
              <a:ea typeface="仿宋_GB2312" pitchFamily="49" charset="-122"/>
            </a:endParaRPr>
          </a:p>
        </p:txBody>
      </p:sp>
      <p:sp>
        <p:nvSpPr>
          <p:cNvPr id="160781" name="Rectangle 13"/>
          <p:cNvSpPr>
            <a:spLocks noGrp="1" noChangeArrowheads="1"/>
          </p:cNvSpPr>
          <p:nvPr>
            <p:ph type="title"/>
          </p:nvPr>
        </p:nvSpPr>
        <p:spPr>
          <a:xfrm>
            <a:off x="1042988" y="506413"/>
            <a:ext cx="7416800" cy="762000"/>
          </a:xfrm>
        </p:spPr>
        <p:txBody>
          <a:bodyPr/>
          <a:lstStyle/>
          <a:p>
            <a:pPr algn="ctr"/>
            <a:r>
              <a:rPr lang="zh-CN" altLang="en-US" sz="4000" dirty="0">
                <a:latin typeface="华文新魏" panose="02010800040101010101" pitchFamily="2" charset="-122"/>
                <a:ea typeface="华文新魏" panose="02010800040101010101" pitchFamily="2" charset="-122"/>
              </a:rPr>
              <a:t>后序遍历 </a:t>
            </a:r>
            <a:r>
              <a:rPr lang="en-US" altLang="zh-CN" sz="4000" dirty="0">
                <a:latin typeface="华文新魏" panose="02010800040101010101" pitchFamily="2" charset="-122"/>
                <a:ea typeface="华文新魏" panose="02010800040101010101" pitchFamily="2" charset="-122"/>
              </a:rPr>
              <a:t>(</a:t>
            </a:r>
            <a:r>
              <a:rPr lang="en-US" altLang="zh-CN" sz="4000" dirty="0" err="1">
                <a:latin typeface="华文新魏" panose="02010800040101010101" pitchFamily="2" charset="-122"/>
                <a:ea typeface="华文新魏" panose="02010800040101010101" pitchFamily="2" charset="-122"/>
              </a:rPr>
              <a:t>Postorder</a:t>
            </a:r>
            <a:r>
              <a:rPr lang="en-US" altLang="zh-CN" sz="4000" dirty="0">
                <a:latin typeface="华文新魏" panose="02010800040101010101" pitchFamily="2" charset="-122"/>
                <a:ea typeface="华文新魏" panose="02010800040101010101" pitchFamily="2" charset="-122"/>
              </a:rPr>
              <a:t> Traversal)</a:t>
            </a:r>
          </a:p>
        </p:txBody>
      </p:sp>
      <p:sp>
        <p:nvSpPr>
          <p:cNvPr id="160782" name="Oval 14"/>
          <p:cNvSpPr>
            <a:spLocks noChangeArrowheads="1"/>
          </p:cNvSpPr>
          <p:nvPr/>
        </p:nvSpPr>
        <p:spPr bwMode="auto">
          <a:xfrm>
            <a:off x="6705600" y="1981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83" name="Oval 15"/>
          <p:cNvSpPr>
            <a:spLocks noChangeArrowheads="1"/>
          </p:cNvSpPr>
          <p:nvPr/>
        </p:nvSpPr>
        <p:spPr bwMode="auto">
          <a:xfrm>
            <a:off x="54102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84" name="Oval 16"/>
          <p:cNvSpPr>
            <a:spLocks noChangeArrowheads="1"/>
          </p:cNvSpPr>
          <p:nvPr/>
        </p:nvSpPr>
        <p:spPr bwMode="auto">
          <a:xfrm>
            <a:off x="6324600" y="37338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85" name="Oval 17"/>
          <p:cNvSpPr>
            <a:spLocks noChangeArrowheads="1"/>
          </p:cNvSpPr>
          <p:nvPr/>
        </p:nvSpPr>
        <p:spPr bwMode="auto">
          <a:xfrm>
            <a:off x="70866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86" name="Oval 18"/>
          <p:cNvSpPr>
            <a:spLocks noChangeArrowheads="1"/>
          </p:cNvSpPr>
          <p:nvPr/>
        </p:nvSpPr>
        <p:spPr bwMode="auto">
          <a:xfrm>
            <a:off x="80010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87" name="Oval 19"/>
          <p:cNvSpPr>
            <a:spLocks noChangeArrowheads="1"/>
          </p:cNvSpPr>
          <p:nvPr/>
        </p:nvSpPr>
        <p:spPr bwMode="auto">
          <a:xfrm>
            <a:off x="58674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88" name="Oval 20"/>
          <p:cNvSpPr>
            <a:spLocks noChangeArrowheads="1"/>
          </p:cNvSpPr>
          <p:nvPr/>
        </p:nvSpPr>
        <p:spPr bwMode="auto">
          <a:xfrm>
            <a:off x="75438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89" name="Oval 21"/>
          <p:cNvSpPr>
            <a:spLocks noChangeArrowheads="1"/>
          </p:cNvSpPr>
          <p:nvPr/>
        </p:nvSpPr>
        <p:spPr bwMode="auto">
          <a:xfrm>
            <a:off x="5867400" y="46482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90" name="Oval 22"/>
          <p:cNvSpPr>
            <a:spLocks noChangeArrowheads="1"/>
          </p:cNvSpPr>
          <p:nvPr/>
        </p:nvSpPr>
        <p:spPr bwMode="auto">
          <a:xfrm>
            <a:off x="6781800" y="4648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91" name="Oval 23"/>
          <p:cNvSpPr>
            <a:spLocks noChangeArrowheads="1"/>
          </p:cNvSpPr>
          <p:nvPr/>
        </p:nvSpPr>
        <p:spPr bwMode="auto">
          <a:xfrm>
            <a:off x="6324600" y="54864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92" name="Oval 24"/>
          <p:cNvSpPr>
            <a:spLocks noChangeArrowheads="1"/>
          </p:cNvSpPr>
          <p:nvPr/>
        </p:nvSpPr>
        <p:spPr bwMode="auto">
          <a:xfrm>
            <a:off x="7239000" y="54864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93" name="Text Box 25"/>
          <p:cNvSpPr txBox="1">
            <a:spLocks noChangeArrowheads="1"/>
          </p:cNvSpPr>
          <p:nvPr/>
        </p:nvSpPr>
        <p:spPr bwMode="auto">
          <a:xfrm>
            <a:off x="6750050" y="18732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anose="02020603050405020304" pitchFamily="18" charset="0"/>
            </a:endParaRPr>
          </a:p>
        </p:txBody>
      </p:sp>
      <p:sp>
        <p:nvSpPr>
          <p:cNvPr id="160794" name="Text Box 26"/>
          <p:cNvSpPr txBox="1">
            <a:spLocks noChangeArrowheads="1"/>
          </p:cNvSpPr>
          <p:nvPr/>
        </p:nvSpPr>
        <p:spPr bwMode="auto">
          <a:xfrm>
            <a:off x="6826250" y="457200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anose="02020603050405020304" pitchFamily="18" charset="0"/>
            </a:endParaRPr>
          </a:p>
        </p:txBody>
      </p:sp>
      <p:sp>
        <p:nvSpPr>
          <p:cNvPr id="160795" name="Text Box 27"/>
          <p:cNvSpPr txBox="1">
            <a:spLocks noChangeArrowheads="1"/>
          </p:cNvSpPr>
          <p:nvPr/>
        </p:nvSpPr>
        <p:spPr bwMode="auto">
          <a:xfrm>
            <a:off x="7600950" y="2773363"/>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anose="02020603050405020304" pitchFamily="18" charset="0"/>
            </a:endParaRPr>
          </a:p>
        </p:txBody>
      </p:sp>
      <p:sp>
        <p:nvSpPr>
          <p:cNvPr id="160796" name="Text Box 28"/>
          <p:cNvSpPr txBox="1">
            <a:spLocks noChangeArrowheads="1"/>
          </p:cNvSpPr>
          <p:nvPr/>
        </p:nvSpPr>
        <p:spPr bwMode="auto">
          <a:xfrm>
            <a:off x="5899150" y="2681288"/>
            <a:ext cx="4381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60797" name="Text Box 29"/>
          <p:cNvSpPr txBox="1">
            <a:spLocks noChangeArrowheads="1"/>
          </p:cNvSpPr>
          <p:nvPr/>
        </p:nvSpPr>
        <p:spPr bwMode="auto">
          <a:xfrm>
            <a:off x="6356350" y="3595688"/>
            <a:ext cx="4381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60798" name="Text Box 30"/>
          <p:cNvSpPr txBox="1">
            <a:spLocks noChangeArrowheads="1"/>
          </p:cNvSpPr>
          <p:nvPr/>
        </p:nvSpPr>
        <p:spPr bwMode="auto">
          <a:xfrm>
            <a:off x="5454650" y="36258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anose="02020603050405020304" pitchFamily="18" charset="0"/>
                <a:ea typeface="仿宋_GB2312" pitchFamily="49" charset="-122"/>
              </a:rPr>
              <a:t>a</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60799" name="Text Box 31"/>
          <p:cNvSpPr txBox="1">
            <a:spLocks noChangeArrowheads="1"/>
          </p:cNvSpPr>
          <p:nvPr/>
        </p:nvSpPr>
        <p:spPr bwMode="auto">
          <a:xfrm>
            <a:off x="5943600" y="45402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anose="02020603050405020304" pitchFamily="18" charset="0"/>
                <a:ea typeface="仿宋_GB2312" pitchFamily="49" charset="-122"/>
              </a:rPr>
              <a:t>b</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60800" name="Text Box 32"/>
          <p:cNvSpPr txBox="1">
            <a:spLocks noChangeArrowheads="1"/>
          </p:cNvSpPr>
          <p:nvPr/>
        </p:nvSpPr>
        <p:spPr bwMode="auto">
          <a:xfrm>
            <a:off x="6394450" y="5378450"/>
            <a:ext cx="3873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anose="02020603050405020304" pitchFamily="18" charset="0"/>
                <a:ea typeface="仿宋_GB2312" pitchFamily="49" charset="-122"/>
              </a:rPr>
              <a:t>c</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60801" name="Text Box 33"/>
          <p:cNvSpPr txBox="1">
            <a:spLocks noChangeArrowheads="1"/>
          </p:cNvSpPr>
          <p:nvPr/>
        </p:nvSpPr>
        <p:spPr bwMode="auto">
          <a:xfrm>
            <a:off x="7239000" y="541020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anose="02020603050405020304" pitchFamily="18" charset="0"/>
                <a:ea typeface="仿宋_GB2312" pitchFamily="49" charset="-122"/>
              </a:rPr>
              <a:t>d</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60802" name="Text Box 34"/>
          <p:cNvSpPr txBox="1">
            <a:spLocks noChangeArrowheads="1"/>
          </p:cNvSpPr>
          <p:nvPr/>
        </p:nvSpPr>
        <p:spPr bwMode="auto">
          <a:xfrm>
            <a:off x="7156450" y="3625850"/>
            <a:ext cx="3873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anose="02020603050405020304" pitchFamily="18" charset="0"/>
                <a:ea typeface="仿宋_GB2312" pitchFamily="49" charset="-122"/>
              </a:rPr>
              <a:t>e</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60803" name="Text Box 35"/>
          <p:cNvSpPr txBox="1">
            <a:spLocks noChangeArrowheads="1"/>
          </p:cNvSpPr>
          <p:nvPr/>
        </p:nvSpPr>
        <p:spPr bwMode="auto">
          <a:xfrm>
            <a:off x="8121650" y="3657600"/>
            <a:ext cx="3365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anose="02020603050405020304" pitchFamily="18" charset="0"/>
                <a:ea typeface="仿宋_GB2312" pitchFamily="49" charset="-122"/>
              </a:rPr>
              <a:t>f</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Tree>
    <p:extLst>
      <p:ext uri="{BB962C8B-B14F-4D97-AF65-F5344CB8AC3E}">
        <p14:creationId xmlns:p14="http://schemas.microsoft.com/office/powerpoint/2010/main" val="884327907"/>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340F40FE-6EF5-4280-AEFF-0A4FF0458BBD}" type="slidenum">
              <a:rPr lang="en-US" altLang="zh-CN"/>
              <a:pPr/>
              <a:t>25</a:t>
            </a:fld>
            <a:endParaRPr lang="en-US" altLang="zh-CN"/>
          </a:p>
        </p:txBody>
      </p:sp>
      <p:sp>
        <p:nvSpPr>
          <p:cNvPr id="161795" name="Rectangle 3"/>
          <p:cNvSpPr>
            <a:spLocks noGrp="1" noChangeArrowheads="1"/>
          </p:cNvSpPr>
          <p:nvPr>
            <p:ph type="title"/>
          </p:nvPr>
        </p:nvSpPr>
        <p:spPr>
          <a:xfrm>
            <a:off x="457200" y="457200"/>
            <a:ext cx="8229600" cy="884238"/>
          </a:xfrm>
        </p:spPr>
        <p:txBody>
          <a:bodyPr/>
          <a:lstStyle/>
          <a:p>
            <a:pPr algn="ctr"/>
            <a:r>
              <a:rPr kumimoji="1" lang="zh-CN" altLang="en-US" sz="4000" dirty="0">
                <a:ea typeface="华文新魏" panose="02010800040101010101" pitchFamily="2" charset="-122"/>
              </a:rPr>
              <a:t>二叉树递归的后序遍历算法</a:t>
            </a:r>
          </a:p>
        </p:txBody>
      </p:sp>
      <p:sp>
        <p:nvSpPr>
          <p:cNvPr id="161796" name="Rectangle 4"/>
          <p:cNvSpPr>
            <a:spLocks noGrp="1" noChangeArrowheads="1"/>
          </p:cNvSpPr>
          <p:nvPr>
            <p:ph type="body" idx="1"/>
          </p:nvPr>
        </p:nvSpPr>
        <p:spPr>
          <a:xfrm>
            <a:off x="719138" y="1341438"/>
            <a:ext cx="7967662" cy="5148262"/>
          </a:xfrm>
        </p:spPr>
        <p:txBody>
          <a:bodyPr/>
          <a:lstStyle/>
          <a:p>
            <a:pPr>
              <a:spcBef>
                <a:spcPct val="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template &lt;class</a:t>
            </a:r>
            <a:r>
              <a:rPr lang="en-US" altLang="zh-CN" sz="2800" dirty="0">
                <a:latin typeface="Times New Roman" panose="02020603050405020304" pitchFamily="18" charset="0"/>
                <a:ea typeface="隶书" panose="02010509060101010101" pitchFamily="49" charset="-122"/>
              </a:rPr>
              <a:t> T</a:t>
            </a:r>
            <a:r>
              <a:rPr lang="en-US" altLang="zh-CN" sz="2800" b="1" dirty="0">
                <a:latin typeface="Times New Roman" panose="02020603050405020304" pitchFamily="18" charset="0"/>
                <a:ea typeface="隶书" panose="02010509060101010101" pitchFamily="49" charset="-122"/>
              </a:rPr>
              <a:t>&gt;</a:t>
            </a:r>
          </a:p>
          <a:p>
            <a:pPr>
              <a:spcBef>
                <a:spcPct val="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void </a:t>
            </a:r>
            <a:r>
              <a:rPr lang="en-US" altLang="zh-CN" sz="2800" dirty="0" err="1">
                <a:latin typeface="Times New Roman" panose="02020603050405020304" pitchFamily="18" charset="0"/>
                <a:ea typeface="隶书" panose="02010509060101010101" pitchFamily="49" charset="-122"/>
              </a:rPr>
              <a:t>BinaryTree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r>
              <a:rPr lang="en-US" altLang="zh-CN" sz="2800" dirty="0" err="1">
                <a:latin typeface="Times New Roman" panose="02020603050405020304" pitchFamily="18" charset="0"/>
                <a:ea typeface="隶书" panose="02010509060101010101" pitchFamily="49" charset="-122"/>
              </a:rPr>
              <a:t>PostOrder</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BinTreeNode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 </a:t>
            </a:r>
            <a:r>
              <a:rPr lang="en-US" altLang="zh-CN" sz="2800" dirty="0" err="1">
                <a:latin typeface="Times New Roman" panose="02020603050405020304" pitchFamily="18" charset="0"/>
                <a:ea typeface="隶书" panose="02010509060101010101" pitchFamily="49" charset="-122"/>
              </a:rPr>
              <a:t>subTree</a:t>
            </a:r>
            <a:r>
              <a:rPr lang="en-US" altLang="zh-CN" sz="2800" b="1" dirty="0">
                <a:latin typeface="Times New Roman" panose="02020603050405020304" pitchFamily="18" charset="0"/>
                <a:ea typeface="隶书" panose="02010509060101010101" pitchFamily="49" charset="-122"/>
              </a:rPr>
              <a:t>, void </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visit) (</a:t>
            </a:r>
            <a:r>
              <a:rPr lang="en-US" altLang="zh-CN" sz="2800" dirty="0" err="1">
                <a:latin typeface="Times New Roman" panose="02020603050405020304" pitchFamily="18" charset="0"/>
                <a:ea typeface="隶书" panose="02010509060101010101" pitchFamily="49" charset="-122"/>
              </a:rPr>
              <a:t>BinTreeNode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a:latin typeface="Times New Roman" panose="02020603050405020304" pitchFamily="18" charset="0"/>
                <a:ea typeface="隶书" panose="02010509060101010101" pitchFamily="49" charset="-122"/>
              </a:rPr>
              <a:t>t )</a:t>
            </a:r>
            <a:r>
              <a:rPr lang="en-US" altLang="zh-CN" sz="2800" b="1" dirty="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if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subTree</a:t>
            </a:r>
            <a:r>
              <a:rPr lang="en-US" altLang="zh-CN" sz="2800" dirty="0">
                <a:latin typeface="Times New Roman" panose="02020603050405020304" pitchFamily="18" charset="0"/>
                <a:ea typeface="隶书" panose="02010509060101010101" pitchFamily="49" charset="-122"/>
              </a:rPr>
              <a:t> != NULL )</a:t>
            </a:r>
            <a:r>
              <a:rPr lang="en-US" altLang="zh-CN" sz="2800" b="1" dirty="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PostOrder</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subTree</a:t>
            </a:r>
            <a:r>
              <a:rPr lang="en-US" altLang="zh-CN" sz="2800" dirty="0">
                <a:latin typeface="楷体_GB2312" pitchFamily="49" charset="-122"/>
                <a:ea typeface="楷体_GB2312" pitchFamily="49" charset="-122"/>
              </a:rPr>
              <a:t>-&gt;</a:t>
            </a:r>
            <a:r>
              <a:rPr lang="en-US" altLang="zh-CN" sz="2800" dirty="0" err="1">
                <a:latin typeface="Times New Roman" panose="02020603050405020304" pitchFamily="18" charset="0"/>
                <a:ea typeface="隶书" panose="02010509060101010101" pitchFamily="49" charset="-122"/>
              </a:rPr>
              <a:t>leftChild</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visit)</a:t>
            </a:r>
            <a:r>
              <a:rPr lang="en-US" altLang="zh-CN" sz="2800" b="1" dirty="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b="1" dirty="0">
                <a:solidFill>
                  <a:srgbClr val="FF0000"/>
                </a:solidFill>
                <a:latin typeface="Times New Roman" panose="02020603050405020304" pitchFamily="18" charset="0"/>
                <a:ea typeface="隶书" panose="02010509060101010101" pitchFamily="49" charset="-122"/>
              </a:rPr>
              <a:t>//</a:t>
            </a:r>
            <a:r>
              <a:rPr lang="zh-CN" altLang="en-US" sz="2800" dirty="0">
                <a:solidFill>
                  <a:srgbClr val="FF0000"/>
                </a:solidFill>
                <a:latin typeface="Times New Roman" panose="02020603050405020304" pitchFamily="18" charset="0"/>
                <a:ea typeface="隶书" panose="02010509060101010101" pitchFamily="49" charset="-122"/>
              </a:rPr>
              <a:t>遍历左子树</a:t>
            </a:r>
          </a:p>
          <a:p>
            <a:pPr>
              <a:spcBef>
                <a:spcPct val="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PostOrder</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subTree</a:t>
            </a:r>
            <a:r>
              <a:rPr lang="en-US" altLang="zh-CN" sz="2800" dirty="0">
                <a:latin typeface="楷体_GB2312" pitchFamily="49" charset="-122"/>
                <a:ea typeface="楷体_GB2312" pitchFamily="49" charset="-122"/>
              </a:rPr>
              <a:t>-&gt;</a:t>
            </a:r>
            <a:r>
              <a:rPr lang="en-US" altLang="zh-CN" sz="2800" dirty="0" err="1">
                <a:latin typeface="Times New Roman" panose="02020603050405020304" pitchFamily="18" charset="0"/>
                <a:ea typeface="隶书" panose="02010509060101010101" pitchFamily="49" charset="-122"/>
              </a:rPr>
              <a:t>rightChild</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visit)</a:t>
            </a:r>
            <a:r>
              <a:rPr lang="en-US" altLang="zh-CN" sz="2800" b="1" dirty="0">
                <a:latin typeface="Times New Roman" panose="02020603050405020304" pitchFamily="18" charset="0"/>
                <a:ea typeface="隶书" panose="02010509060101010101" pitchFamily="49" charset="-122"/>
              </a:rPr>
              <a:t>;		                                        </a:t>
            </a:r>
            <a:r>
              <a:rPr lang="en-US" altLang="zh-CN" sz="2800" b="1" dirty="0">
                <a:solidFill>
                  <a:srgbClr val="FF0000"/>
                </a:solidFill>
                <a:latin typeface="Times New Roman" panose="02020603050405020304" pitchFamily="18" charset="0"/>
                <a:ea typeface="隶书" panose="02010509060101010101" pitchFamily="49" charset="-122"/>
              </a:rPr>
              <a:t>//</a:t>
            </a:r>
            <a:r>
              <a:rPr lang="zh-CN" altLang="en-US" sz="2800" dirty="0">
                <a:solidFill>
                  <a:srgbClr val="FF0000"/>
                </a:solidFill>
                <a:latin typeface="Times New Roman" panose="02020603050405020304" pitchFamily="18" charset="0"/>
                <a:ea typeface="隶书" panose="02010509060101010101" pitchFamily="49" charset="-122"/>
              </a:rPr>
              <a:t>遍历右子树</a:t>
            </a:r>
          </a:p>
          <a:p>
            <a:pPr>
              <a:spcBef>
                <a:spcPct val="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visit (</a:t>
            </a:r>
            <a:r>
              <a:rPr lang="en-US" altLang="zh-CN" sz="2800" dirty="0" err="1">
                <a:latin typeface="Times New Roman" panose="02020603050405020304" pitchFamily="18" charset="0"/>
                <a:ea typeface="隶书" panose="02010509060101010101" pitchFamily="49" charset="-122"/>
              </a:rPr>
              <a:t>subTree</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r>
              <a:rPr lang="en-US" altLang="zh-CN" sz="2800" b="1" dirty="0">
                <a:solidFill>
                  <a:srgbClr val="FF0000"/>
                </a:solidFill>
                <a:latin typeface="Times New Roman" panose="02020603050405020304" pitchFamily="18" charset="0"/>
                <a:ea typeface="隶书" panose="02010509060101010101" pitchFamily="49" charset="-122"/>
              </a:rPr>
              <a:t>//</a:t>
            </a:r>
            <a:r>
              <a:rPr lang="zh-CN" altLang="en-US" sz="2800" dirty="0">
                <a:solidFill>
                  <a:srgbClr val="FF0000"/>
                </a:solidFill>
                <a:latin typeface="Times New Roman" panose="02020603050405020304" pitchFamily="18" charset="0"/>
                <a:ea typeface="隶书" panose="02010509060101010101" pitchFamily="49" charset="-122"/>
              </a:rPr>
              <a:t>访问根结点</a:t>
            </a:r>
          </a:p>
          <a:p>
            <a:pPr>
              <a:spcBef>
                <a:spcPct val="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a:t>
            </a:r>
          </a:p>
        </p:txBody>
      </p:sp>
    </p:spTree>
    <p:extLst>
      <p:ext uri="{BB962C8B-B14F-4D97-AF65-F5344CB8AC3E}">
        <p14:creationId xmlns:p14="http://schemas.microsoft.com/office/powerpoint/2010/main" val="3175074320"/>
      </p:ext>
    </p:extLst>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4E54E8D5-4D8B-4D2B-A291-E21CF24156E8}" type="slidenum">
              <a:rPr lang="en-US" altLang="zh-CN"/>
              <a:pPr/>
              <a:t>26</a:t>
            </a:fld>
            <a:endParaRPr lang="en-US" altLang="zh-CN"/>
          </a:p>
        </p:txBody>
      </p:sp>
      <p:sp>
        <p:nvSpPr>
          <p:cNvPr id="163843" name="Text Box 3"/>
          <p:cNvSpPr txBox="1">
            <a:spLocks noChangeArrowheads="1"/>
          </p:cNvSpPr>
          <p:nvPr/>
        </p:nvSpPr>
        <p:spPr bwMode="auto">
          <a:xfrm>
            <a:off x="677863" y="1916137"/>
            <a:ext cx="7854950" cy="3884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en-US" altLang="zh-CN" sz="2800" b="1" dirty="0">
                <a:latin typeface="Times New Roman" panose="02020603050405020304" pitchFamily="18" charset="0"/>
                <a:ea typeface="隶书" panose="02010509060101010101" pitchFamily="49" charset="-122"/>
              </a:rPr>
              <a:t>template &lt;class </a:t>
            </a:r>
            <a:r>
              <a:rPr kumimoji="1" lang="en-US" altLang="zh-CN" sz="2800" dirty="0">
                <a:latin typeface="Times New Roman" panose="02020603050405020304" pitchFamily="18" charset="0"/>
                <a:ea typeface="隶书" panose="02010509060101010101" pitchFamily="49" charset="-122"/>
              </a:rPr>
              <a:t>T</a:t>
            </a:r>
            <a:r>
              <a:rPr kumimoji="1" lang="en-US" altLang="zh-CN" sz="2800" b="1" dirty="0">
                <a:latin typeface="Times New Roman" panose="02020603050405020304" pitchFamily="18" charset="0"/>
                <a:ea typeface="隶书" panose="02010509060101010101" pitchFamily="49" charset="-122"/>
              </a:rPr>
              <a:t>&gt;</a:t>
            </a:r>
          </a:p>
          <a:p>
            <a:pPr>
              <a:lnSpc>
                <a:spcPct val="110000"/>
              </a:lnSpc>
            </a:pPr>
            <a:r>
              <a:rPr kumimoji="1" lang="en-US" altLang="zh-CN" sz="2800" b="1" dirty="0" err="1">
                <a:latin typeface="Times New Roman" panose="02020603050405020304" pitchFamily="18" charset="0"/>
                <a:ea typeface="隶书" panose="02010509060101010101" pitchFamily="49" charset="-122"/>
              </a:rPr>
              <a:t>int</a:t>
            </a:r>
            <a:r>
              <a:rPr kumimoji="1" lang="en-US" altLang="zh-CN" sz="2800" b="1"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BinaryTree</a:t>
            </a:r>
            <a:r>
              <a:rPr kumimoji="1" lang="en-US" altLang="zh-CN" sz="2800" b="1" dirty="0">
                <a:latin typeface="Times New Roman" panose="02020603050405020304" pitchFamily="18" charset="0"/>
                <a:ea typeface="隶书" panose="02010509060101010101" pitchFamily="49" charset="-122"/>
              </a:rPr>
              <a:t>&lt;</a:t>
            </a:r>
            <a:r>
              <a:rPr kumimoji="1" lang="en-US" altLang="zh-CN" sz="2800" dirty="0">
                <a:latin typeface="Times New Roman" panose="02020603050405020304" pitchFamily="18" charset="0"/>
                <a:ea typeface="隶书" panose="02010509060101010101" pitchFamily="49" charset="-122"/>
              </a:rPr>
              <a:t>T</a:t>
            </a:r>
            <a:r>
              <a:rPr kumimoji="1" lang="en-US" altLang="zh-CN" sz="2800" b="1" dirty="0">
                <a:latin typeface="Times New Roman" panose="02020603050405020304" pitchFamily="18" charset="0"/>
                <a:ea typeface="隶书" panose="02010509060101010101" pitchFamily="49" charset="-122"/>
              </a:rPr>
              <a:t>&gt;::</a:t>
            </a:r>
            <a:r>
              <a:rPr kumimoji="1" lang="en-US" altLang="zh-CN" sz="2800" dirty="0">
                <a:latin typeface="Times New Roman" panose="02020603050405020304" pitchFamily="18" charset="0"/>
                <a:ea typeface="隶书" panose="02010509060101010101" pitchFamily="49" charset="-122"/>
              </a:rPr>
              <a:t>Size (</a:t>
            </a:r>
            <a:r>
              <a:rPr kumimoji="1" lang="en-US" altLang="zh-CN" sz="2800" dirty="0" err="1">
                <a:latin typeface="Times New Roman" panose="02020603050405020304" pitchFamily="18" charset="0"/>
                <a:ea typeface="隶书" panose="02010509060101010101" pitchFamily="49" charset="-122"/>
              </a:rPr>
              <a:t>BinTreeNode</a:t>
            </a:r>
            <a:r>
              <a:rPr kumimoji="1" lang="en-US" altLang="zh-CN" sz="2800" b="1" dirty="0">
                <a:latin typeface="Times New Roman" panose="02020603050405020304" pitchFamily="18" charset="0"/>
                <a:ea typeface="隶书" panose="02010509060101010101" pitchFamily="49" charset="-122"/>
              </a:rPr>
              <a:t>&lt;</a:t>
            </a:r>
            <a:r>
              <a:rPr kumimoji="1" lang="en-US" altLang="zh-CN" sz="2800" dirty="0">
                <a:latin typeface="Times New Roman" panose="02020603050405020304" pitchFamily="18" charset="0"/>
                <a:ea typeface="隶书" panose="02010509060101010101" pitchFamily="49" charset="-122"/>
              </a:rPr>
              <a:t>T</a:t>
            </a:r>
            <a:r>
              <a:rPr kumimoji="1" lang="en-US" altLang="zh-CN" sz="2800" b="1" dirty="0">
                <a:latin typeface="Times New Roman" panose="02020603050405020304" pitchFamily="18" charset="0"/>
                <a:ea typeface="隶书" panose="02010509060101010101" pitchFamily="49" charset="-122"/>
              </a:rPr>
              <a:t>&gt; *  </a:t>
            </a:r>
          </a:p>
          <a:p>
            <a:pPr>
              <a:lnSpc>
                <a:spcPct val="110000"/>
              </a:lnSpc>
            </a:pPr>
            <a:r>
              <a:rPr kumimoji="1" lang="en-US" altLang="zh-CN" sz="2800" b="1"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subTree</a:t>
            </a:r>
            <a:r>
              <a:rPr kumimoji="1" lang="en-US" altLang="zh-CN" sz="2800" dirty="0">
                <a:latin typeface="Times New Roman" panose="02020603050405020304" pitchFamily="18" charset="0"/>
                <a:ea typeface="隶书" panose="02010509060101010101" pitchFamily="49" charset="-122"/>
              </a:rPr>
              <a:t>)</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err="1">
                <a:latin typeface="Times New Roman" panose="02020603050405020304" pitchFamily="18" charset="0"/>
                <a:ea typeface="隶书" panose="02010509060101010101" pitchFamily="49" charset="-122"/>
              </a:rPr>
              <a:t>const</a:t>
            </a:r>
            <a:r>
              <a:rPr kumimoji="1" lang="en-US" altLang="zh-CN" sz="2800" b="1" dirty="0">
                <a:latin typeface="Times New Roman" panose="02020603050405020304" pitchFamily="18" charset="0"/>
                <a:ea typeface="隶书" panose="02010509060101010101" pitchFamily="49" charset="-122"/>
              </a:rPr>
              <a:t> {</a:t>
            </a:r>
          </a:p>
          <a:p>
            <a:pPr>
              <a:lnSpc>
                <a:spcPct val="110000"/>
              </a:lnSpc>
            </a:pPr>
            <a:r>
              <a:rPr kumimoji="1" lang="en-US" altLang="zh-CN" sz="2800" b="1" dirty="0" smtClean="0">
                <a:solidFill>
                  <a:schemeClr val="tx2"/>
                </a:solidFill>
                <a:latin typeface="Times New Roman" panose="02020603050405020304" pitchFamily="18" charset="0"/>
                <a:ea typeface="隶书" panose="02010509060101010101" pitchFamily="49" charset="-122"/>
              </a:rPr>
              <a:t>//</a:t>
            </a:r>
            <a:r>
              <a:rPr kumimoji="1" lang="zh-CN" altLang="en-US" sz="2800" dirty="0" smtClean="0">
                <a:solidFill>
                  <a:schemeClr val="tx2"/>
                </a:solidFill>
                <a:latin typeface="Times New Roman" panose="02020603050405020304" pitchFamily="18" charset="0"/>
                <a:ea typeface="隶书" panose="02010509060101010101" pitchFamily="49" charset="-122"/>
              </a:rPr>
              <a:t>利用后序</a:t>
            </a:r>
            <a:r>
              <a:rPr kumimoji="1" lang="zh-CN" altLang="en-US" sz="2800" dirty="0">
                <a:solidFill>
                  <a:schemeClr val="tx2"/>
                </a:solidFill>
                <a:latin typeface="Times New Roman" panose="02020603050405020304" pitchFamily="18" charset="0"/>
                <a:ea typeface="隶书" panose="02010509060101010101" pitchFamily="49" charset="-122"/>
              </a:rPr>
              <a:t>遍历算法计算</a:t>
            </a:r>
            <a:r>
              <a:rPr kumimoji="1" lang="zh-CN" altLang="en-US" sz="2800" dirty="0" smtClean="0">
                <a:solidFill>
                  <a:schemeClr val="tx2"/>
                </a:solidFill>
                <a:latin typeface="Times New Roman" panose="02020603050405020304" pitchFamily="18" charset="0"/>
                <a:ea typeface="隶书" panose="02010509060101010101" pitchFamily="49" charset="-122"/>
              </a:rPr>
              <a:t>二叉树</a:t>
            </a:r>
            <a:r>
              <a:rPr kumimoji="1" lang="zh-CN" altLang="en-US" sz="2800" dirty="0">
                <a:solidFill>
                  <a:schemeClr val="tx2"/>
                </a:solidFill>
                <a:latin typeface="Times New Roman" panose="02020603050405020304" pitchFamily="18" charset="0"/>
                <a:ea typeface="隶书" panose="02010509060101010101" pitchFamily="49" charset="-122"/>
              </a:rPr>
              <a:t>的结点个数</a:t>
            </a:r>
          </a:p>
          <a:p>
            <a:pPr>
              <a:lnSpc>
                <a:spcPct val="110000"/>
              </a:lnSpc>
            </a:pPr>
            <a:r>
              <a:rPr kumimoji="1" lang="zh-CN" altLang="en-US" sz="2800" b="1"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if </a:t>
            </a:r>
            <a:r>
              <a:rPr kumimoji="1" lang="en-US" altLang="zh-CN" sz="2800" dirty="0">
                <a:latin typeface="Times New Roman" panose="02020603050405020304" pitchFamily="18" charset="0"/>
                <a:ea typeface="隶书" panose="02010509060101010101" pitchFamily="49" charset="-122"/>
              </a:rPr>
              <a:t>(</a:t>
            </a:r>
            <a:r>
              <a:rPr kumimoji="1" lang="en-US" altLang="zh-CN" sz="2800" dirty="0" err="1">
                <a:latin typeface="Times New Roman" panose="02020603050405020304" pitchFamily="18" charset="0"/>
                <a:ea typeface="隶书" panose="02010509060101010101" pitchFamily="49" charset="-122"/>
              </a:rPr>
              <a:t>subTree</a:t>
            </a:r>
            <a:r>
              <a:rPr kumimoji="1" lang="en-US" altLang="zh-CN" sz="2800" i="1" dirty="0">
                <a:latin typeface="Times New Roman" panose="02020603050405020304" pitchFamily="18" charset="0"/>
                <a:ea typeface="隶书" panose="02010509060101010101" pitchFamily="49" charset="-122"/>
              </a:rPr>
              <a:t> == </a:t>
            </a:r>
            <a:r>
              <a:rPr kumimoji="1" lang="en-US" altLang="zh-CN" sz="2800" dirty="0">
                <a:latin typeface="Times New Roman" panose="02020603050405020304" pitchFamily="18" charset="0"/>
                <a:ea typeface="隶书" panose="02010509060101010101" pitchFamily="49" charset="-122"/>
              </a:rPr>
              <a:t>NULL)</a:t>
            </a:r>
            <a:r>
              <a:rPr kumimoji="1" lang="en-US" altLang="zh-CN" sz="2800" b="1" dirty="0">
                <a:latin typeface="Times New Roman" panose="02020603050405020304" pitchFamily="18" charset="0"/>
                <a:ea typeface="隶书" panose="02010509060101010101" pitchFamily="49" charset="-122"/>
              </a:rPr>
              <a:t> return </a:t>
            </a:r>
            <a:r>
              <a:rPr kumimoji="1" lang="en-US" altLang="zh-CN" sz="2800" dirty="0">
                <a:latin typeface="Times New Roman" panose="02020603050405020304" pitchFamily="18" charset="0"/>
                <a:ea typeface="隶书" panose="02010509060101010101" pitchFamily="49" charset="-122"/>
              </a:rPr>
              <a:t>0</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rgbClr val="FF0000"/>
                </a:solidFill>
                <a:latin typeface="Times New Roman" panose="02020603050405020304" pitchFamily="18" charset="0"/>
                <a:ea typeface="隶书" panose="02010509060101010101" pitchFamily="49" charset="-122"/>
              </a:rPr>
              <a:t>//</a:t>
            </a:r>
            <a:r>
              <a:rPr kumimoji="1" lang="zh-CN" altLang="en-US" sz="2800" b="1" dirty="0">
                <a:solidFill>
                  <a:srgbClr val="FF0000"/>
                </a:solidFill>
                <a:latin typeface="Times New Roman" panose="02020603050405020304" pitchFamily="18" charset="0"/>
                <a:ea typeface="隶书" panose="02010509060101010101" pitchFamily="49" charset="-122"/>
              </a:rPr>
              <a:t>空树</a:t>
            </a:r>
          </a:p>
          <a:p>
            <a:pPr>
              <a:lnSpc>
                <a:spcPct val="110000"/>
              </a:lnSpc>
            </a:pPr>
            <a:r>
              <a:rPr kumimoji="1" lang="zh-CN" altLang="en-US" sz="2800" b="1"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else return </a:t>
            </a:r>
            <a:r>
              <a:rPr kumimoji="1" lang="en-US" altLang="zh-CN" sz="2800" dirty="0">
                <a:latin typeface="Times New Roman" panose="02020603050405020304" pitchFamily="18" charset="0"/>
                <a:ea typeface="隶书" panose="02010509060101010101" pitchFamily="49" charset="-122"/>
              </a:rPr>
              <a:t>1+Size (</a:t>
            </a:r>
            <a:r>
              <a:rPr kumimoji="1" lang="en-US" altLang="zh-CN" sz="2800" dirty="0" err="1">
                <a:latin typeface="Times New Roman" panose="02020603050405020304" pitchFamily="18" charset="0"/>
                <a:ea typeface="隶书" panose="02010509060101010101" pitchFamily="49" charset="-122"/>
              </a:rPr>
              <a:t>subTree</a:t>
            </a:r>
            <a:r>
              <a:rPr kumimoji="1" lang="en-US" altLang="zh-CN" sz="2800" dirty="0">
                <a:latin typeface="楷体_GB2312" pitchFamily="49" charset="-122"/>
                <a:ea typeface="楷体_GB2312" pitchFamily="49" charset="-122"/>
              </a:rPr>
              <a:t>-&gt;</a:t>
            </a:r>
            <a:r>
              <a:rPr kumimoji="1" lang="en-US" altLang="zh-CN" sz="2800" dirty="0" err="1">
                <a:latin typeface="Times New Roman" panose="02020603050405020304" pitchFamily="18" charset="0"/>
                <a:ea typeface="隶书" panose="02010509060101010101" pitchFamily="49" charset="-122"/>
              </a:rPr>
              <a:t>leftChild</a:t>
            </a:r>
            <a:r>
              <a:rPr kumimoji="1" lang="en-US" altLang="zh-CN" sz="2800" dirty="0">
                <a:latin typeface="Times New Roman" panose="02020603050405020304" pitchFamily="18" charset="0"/>
                <a:ea typeface="隶书" panose="02010509060101010101" pitchFamily="49" charset="-122"/>
              </a:rPr>
              <a:t>)</a:t>
            </a:r>
            <a:r>
              <a:rPr kumimoji="1" lang="en-US" altLang="zh-CN" sz="2800" b="1" dirty="0">
                <a:latin typeface="Times New Roman" panose="02020603050405020304" pitchFamily="18" charset="0"/>
                <a:ea typeface="隶书" panose="02010509060101010101" pitchFamily="49" charset="-122"/>
              </a:rPr>
              <a:t> </a:t>
            </a:r>
          </a:p>
          <a:p>
            <a:pPr>
              <a:lnSpc>
                <a:spcPct val="110000"/>
              </a:lnSpc>
            </a:pPr>
            <a:r>
              <a:rPr kumimoji="1" lang="en-US" altLang="zh-CN" sz="2800" b="1" dirty="0">
                <a:latin typeface="Times New Roman" panose="02020603050405020304" pitchFamily="18" charset="0"/>
                <a:ea typeface="隶书" panose="02010509060101010101" pitchFamily="49" charset="-122"/>
              </a:rPr>
              <a:t>                          </a:t>
            </a:r>
            <a:r>
              <a:rPr kumimoji="1" lang="en-US" altLang="zh-CN" sz="2800" dirty="0">
                <a:latin typeface="Times New Roman" panose="02020603050405020304" pitchFamily="18" charset="0"/>
                <a:ea typeface="隶书" panose="02010509060101010101" pitchFamily="49" charset="-122"/>
              </a:rPr>
              <a:t>+</a:t>
            </a:r>
            <a:r>
              <a:rPr kumimoji="1" lang="en-US" altLang="zh-CN" sz="2800" b="1" dirty="0">
                <a:latin typeface="Times New Roman" panose="02020603050405020304" pitchFamily="18" charset="0"/>
                <a:ea typeface="隶书" panose="02010509060101010101" pitchFamily="49" charset="-122"/>
              </a:rPr>
              <a:t> </a:t>
            </a:r>
            <a:r>
              <a:rPr kumimoji="1" lang="en-US" altLang="zh-CN" sz="2800" dirty="0">
                <a:latin typeface="Times New Roman" panose="02020603050405020304" pitchFamily="18" charset="0"/>
                <a:ea typeface="隶书" panose="02010509060101010101" pitchFamily="49" charset="-122"/>
              </a:rPr>
              <a:t>Size (</a:t>
            </a:r>
            <a:r>
              <a:rPr kumimoji="1" lang="en-US" altLang="zh-CN" sz="2800" dirty="0" err="1">
                <a:latin typeface="Times New Roman" panose="02020603050405020304" pitchFamily="18" charset="0"/>
                <a:ea typeface="隶书" panose="02010509060101010101" pitchFamily="49" charset="-122"/>
              </a:rPr>
              <a:t>subTree</a:t>
            </a:r>
            <a:r>
              <a:rPr kumimoji="1" lang="en-US" altLang="zh-CN" sz="2800" dirty="0">
                <a:latin typeface="楷体_GB2312" pitchFamily="49" charset="-122"/>
                <a:ea typeface="楷体_GB2312" pitchFamily="49" charset="-122"/>
              </a:rPr>
              <a:t>-&gt;</a:t>
            </a:r>
            <a:r>
              <a:rPr kumimoji="1" lang="en-US" altLang="zh-CN" sz="2800" dirty="0" err="1">
                <a:latin typeface="Times New Roman" panose="02020603050405020304" pitchFamily="18" charset="0"/>
                <a:ea typeface="隶书" panose="02010509060101010101" pitchFamily="49" charset="-122"/>
              </a:rPr>
              <a:t>rightChild</a:t>
            </a:r>
            <a:r>
              <a:rPr kumimoji="1" lang="en-US" altLang="zh-CN" sz="2800" dirty="0">
                <a:latin typeface="Times New Roman" panose="02020603050405020304" pitchFamily="18" charset="0"/>
                <a:ea typeface="隶书" panose="02010509060101010101" pitchFamily="49" charset="-122"/>
              </a:rPr>
              <a:t>)</a:t>
            </a:r>
            <a:r>
              <a:rPr kumimoji="1" lang="en-US" altLang="zh-CN" sz="2800" b="1" dirty="0">
                <a:latin typeface="Times New Roman" panose="02020603050405020304" pitchFamily="18" charset="0"/>
                <a:ea typeface="隶书" panose="02010509060101010101" pitchFamily="49" charset="-122"/>
              </a:rPr>
              <a:t>;</a:t>
            </a:r>
          </a:p>
          <a:p>
            <a:pPr>
              <a:lnSpc>
                <a:spcPct val="110000"/>
              </a:lnSpc>
            </a:pPr>
            <a:r>
              <a:rPr kumimoji="1" lang="en-US" altLang="zh-CN" sz="2800" b="1" dirty="0">
                <a:latin typeface="Times New Roman" panose="02020603050405020304" pitchFamily="18" charset="0"/>
                <a:ea typeface="隶书" panose="02010509060101010101" pitchFamily="49" charset="-122"/>
              </a:rPr>
              <a:t>};</a:t>
            </a:r>
          </a:p>
        </p:txBody>
      </p:sp>
      <p:sp>
        <p:nvSpPr>
          <p:cNvPr id="163844" name="Rectangle 4"/>
          <p:cNvSpPr>
            <a:spLocks noGrp="1" noChangeArrowheads="1"/>
          </p:cNvSpPr>
          <p:nvPr>
            <p:ph type="title"/>
          </p:nvPr>
        </p:nvSpPr>
        <p:spPr>
          <a:xfrm>
            <a:off x="1511300" y="457200"/>
            <a:ext cx="6096000" cy="1063625"/>
          </a:xfrm>
        </p:spPr>
        <p:txBody>
          <a:bodyPr/>
          <a:lstStyle/>
          <a:p>
            <a:pPr algn="ctr"/>
            <a:r>
              <a:rPr lang="zh-CN" altLang="en-US" sz="4000" dirty="0">
                <a:ea typeface="华文新魏" panose="02010800040101010101" pitchFamily="2" charset="-122"/>
              </a:rPr>
              <a:t>应用二叉树遍历的事例</a:t>
            </a:r>
            <a:endParaRPr lang="zh-CN" altLang="en-US" dirty="0">
              <a:ea typeface="华文新魏" panose="02010800040101010101" pitchFamily="2" charset="-122"/>
            </a:endParaRPr>
          </a:p>
        </p:txBody>
      </p:sp>
      <p:sp>
        <p:nvSpPr>
          <p:cNvPr id="2" name="矩形 1"/>
          <p:cNvSpPr/>
          <p:nvPr/>
        </p:nvSpPr>
        <p:spPr>
          <a:xfrm>
            <a:off x="719572" y="1348755"/>
            <a:ext cx="5868652" cy="584775"/>
          </a:xfrm>
          <a:prstGeom prst="rect">
            <a:avLst/>
          </a:prstGeom>
        </p:spPr>
        <p:txBody>
          <a:bodyPr wrap="square">
            <a:spAutoFit/>
          </a:bodyPr>
          <a:lstStyle/>
          <a:p>
            <a:pPr>
              <a:buFont typeface="Wingdings" panose="05000000000000000000" pitchFamily="2" charset="2"/>
              <a:buNone/>
            </a:pPr>
            <a:r>
              <a:rPr lang="zh-CN" altLang="en-US" sz="3200" b="1" dirty="0" smtClean="0">
                <a:latin typeface="+mj-ea"/>
                <a:ea typeface="+mj-ea"/>
              </a:rPr>
              <a:t>计算二叉数的结点个数</a:t>
            </a:r>
            <a:endParaRPr lang="zh-CN" altLang="en-US" sz="3200" b="1" dirty="0">
              <a:latin typeface="+mj-ea"/>
              <a:ea typeface="+mj-ea"/>
            </a:endParaRPr>
          </a:p>
        </p:txBody>
      </p:sp>
    </p:spTree>
    <p:extLst>
      <p:ext uri="{BB962C8B-B14F-4D97-AF65-F5344CB8AC3E}">
        <p14:creationId xmlns:p14="http://schemas.microsoft.com/office/powerpoint/2010/main" val="2776196850"/>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7D635612-5AF0-4663-B716-BC47126130EA}" type="slidenum">
              <a:rPr lang="en-US" altLang="zh-CN"/>
              <a:pPr/>
              <a:t>27</a:t>
            </a:fld>
            <a:endParaRPr lang="en-US" altLang="zh-CN"/>
          </a:p>
        </p:txBody>
      </p:sp>
      <p:sp>
        <p:nvSpPr>
          <p:cNvPr id="164869" name="Rectangle 5"/>
          <p:cNvSpPr>
            <a:spLocks noGrp="1" noChangeArrowheads="1"/>
          </p:cNvSpPr>
          <p:nvPr>
            <p:ph type="body" idx="1"/>
          </p:nvPr>
        </p:nvSpPr>
        <p:spPr>
          <a:xfrm>
            <a:off x="627063" y="1304304"/>
            <a:ext cx="8229600" cy="4969012"/>
          </a:xfrm>
        </p:spPr>
        <p:txBody>
          <a:bodyPr/>
          <a:lstStyle/>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BinaryTree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r>
              <a:rPr lang="en-US" altLang="zh-CN" sz="2800" dirty="0">
                <a:latin typeface="Times New Roman" panose="02020603050405020304" pitchFamily="18" charset="0"/>
                <a:ea typeface="隶书" panose="02010509060101010101" pitchFamily="49" charset="-122"/>
              </a:rPr>
              <a:t>Height ( </a:t>
            </a:r>
            <a:r>
              <a:rPr lang="en-US" altLang="zh-CN" sz="2800" dirty="0" err="1">
                <a:latin typeface="Times New Roman" panose="02020603050405020304" pitchFamily="18" charset="0"/>
                <a:ea typeface="隶书" panose="02010509060101010101" pitchFamily="49" charset="-122"/>
              </a:rPr>
              <a:t>BinTreeNode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  </a:t>
            </a:r>
            <a:r>
              <a:rPr lang="en-US" altLang="zh-CN" sz="2800" dirty="0" err="1">
                <a:latin typeface="Times New Roman" panose="02020603050405020304" pitchFamily="18" charset="0"/>
                <a:ea typeface="隶书" panose="02010509060101010101" pitchFamily="49" charset="-122"/>
              </a:rPr>
              <a:t>subTree</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const</a:t>
            </a: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smtClean="0">
                <a:solidFill>
                  <a:schemeClr val="tx2"/>
                </a:solidFill>
                <a:latin typeface="Times New Roman" panose="02020603050405020304" pitchFamily="18" charset="0"/>
                <a:ea typeface="隶书" panose="02010509060101010101" pitchFamily="49" charset="-122"/>
              </a:rPr>
              <a:t>//</a:t>
            </a:r>
            <a:r>
              <a:rPr kumimoji="1" lang="zh-CN" altLang="en-US" sz="2800" dirty="0" smtClean="0">
                <a:solidFill>
                  <a:schemeClr val="tx2"/>
                </a:solidFill>
                <a:latin typeface="Times New Roman" panose="02020603050405020304" pitchFamily="18" charset="0"/>
                <a:ea typeface="隶书" panose="02010509060101010101" pitchFamily="49" charset="-122"/>
              </a:rPr>
              <a:t>利用后序</a:t>
            </a:r>
            <a:r>
              <a:rPr kumimoji="1" lang="zh-CN" altLang="en-US" sz="2800" dirty="0">
                <a:solidFill>
                  <a:schemeClr val="tx2"/>
                </a:solidFill>
                <a:latin typeface="Times New Roman" panose="02020603050405020304" pitchFamily="18" charset="0"/>
                <a:ea typeface="隶书" panose="02010509060101010101" pitchFamily="49" charset="-122"/>
              </a:rPr>
              <a:t>遍历算法</a:t>
            </a:r>
            <a:r>
              <a:rPr lang="zh-CN" altLang="en-US" sz="2800" dirty="0">
                <a:solidFill>
                  <a:schemeClr val="tx2"/>
                </a:solidFill>
                <a:latin typeface="Times New Roman" panose="02020603050405020304" pitchFamily="18" charset="0"/>
                <a:ea typeface="隶书" panose="02010509060101010101" pitchFamily="49" charset="-122"/>
              </a:rPr>
              <a:t>计算</a:t>
            </a:r>
            <a:r>
              <a:rPr lang="zh-CN" altLang="en-US" sz="2800" b="1" dirty="0" smtClean="0">
                <a:solidFill>
                  <a:schemeClr val="tx2"/>
                </a:solidFill>
                <a:latin typeface="Times New Roman" panose="02020603050405020304" pitchFamily="18" charset="0"/>
                <a:ea typeface="隶书" panose="02010509060101010101" pitchFamily="49" charset="-122"/>
              </a:rPr>
              <a:t>二叉</a:t>
            </a:r>
            <a:r>
              <a:rPr lang="zh-CN" altLang="en-US" sz="2800" dirty="0" smtClean="0">
                <a:solidFill>
                  <a:schemeClr val="tx2"/>
                </a:solidFill>
                <a:latin typeface="Times New Roman" panose="02020603050405020304" pitchFamily="18" charset="0"/>
                <a:ea typeface="隶书" panose="02010509060101010101" pitchFamily="49" charset="-122"/>
              </a:rPr>
              <a:t>树</a:t>
            </a:r>
            <a:r>
              <a:rPr lang="zh-CN" altLang="en-US" sz="2800" dirty="0">
                <a:solidFill>
                  <a:schemeClr val="tx2"/>
                </a:solidFill>
                <a:latin typeface="Times New Roman" panose="02020603050405020304" pitchFamily="18" charset="0"/>
                <a:ea typeface="隶书" panose="02010509060101010101" pitchFamily="49" charset="-122"/>
              </a:rPr>
              <a:t>的高度或深度</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if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subTree</a:t>
            </a:r>
            <a:r>
              <a:rPr lang="en-US" altLang="zh-CN" sz="2800" dirty="0">
                <a:latin typeface="Times New Roman" panose="02020603050405020304" pitchFamily="18" charset="0"/>
                <a:ea typeface="隶书" panose="02010509060101010101" pitchFamily="49" charset="-122"/>
              </a:rPr>
              <a:t> </a:t>
            </a:r>
            <a:r>
              <a:rPr lang="en-US" altLang="zh-CN" sz="2800" i="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NULL)</a:t>
            </a:r>
            <a:r>
              <a:rPr lang="en-US" altLang="zh-CN" sz="2800" b="1" dirty="0">
                <a:latin typeface="Times New Roman" panose="02020603050405020304" pitchFamily="18" charset="0"/>
                <a:ea typeface="隶书" panose="02010509060101010101" pitchFamily="49" charset="-122"/>
              </a:rPr>
              <a:t> return </a:t>
            </a:r>
            <a:r>
              <a:rPr lang="en-US" altLang="zh-CN" sz="2800" dirty="0">
                <a:latin typeface="Times New Roman" panose="02020603050405020304" pitchFamily="18" charset="0"/>
                <a:ea typeface="隶书" panose="02010509060101010101" pitchFamily="49" charset="-122"/>
              </a:rPr>
              <a:t>0</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空树高度为</a:t>
            </a:r>
            <a:r>
              <a:rPr lang="en-US" altLang="zh-CN" sz="2800" b="1" dirty="0">
                <a:solidFill>
                  <a:schemeClr val="tx2"/>
                </a:solidFill>
                <a:latin typeface="Times New Roman" panose="02020603050405020304" pitchFamily="18" charset="0"/>
                <a:ea typeface="隶书" panose="02010509060101010101" pitchFamily="49" charset="-122"/>
              </a:rPr>
              <a:t>0</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else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Height (</a:t>
            </a:r>
            <a:r>
              <a:rPr lang="en-US" altLang="zh-CN" sz="2800" dirty="0" err="1">
                <a:latin typeface="Times New Roman" panose="02020603050405020304" pitchFamily="18" charset="0"/>
                <a:ea typeface="隶书" panose="02010509060101010101" pitchFamily="49" charset="-122"/>
              </a:rPr>
              <a:t>subTree</a:t>
            </a:r>
            <a:r>
              <a:rPr lang="en-US" altLang="zh-CN" sz="2800" dirty="0">
                <a:latin typeface="楷体_GB2312" pitchFamily="49" charset="-122"/>
                <a:ea typeface="楷体_GB2312" pitchFamily="49" charset="-122"/>
              </a:rPr>
              <a:t>-&gt;</a:t>
            </a:r>
            <a:r>
              <a:rPr lang="en-US" altLang="zh-CN" sz="2800" dirty="0" err="1">
                <a:latin typeface="Times New Roman" panose="02020603050405020304" pitchFamily="18" charset="0"/>
                <a:ea typeface="隶书" panose="02010509060101010101" pitchFamily="49" charset="-122"/>
              </a:rPr>
              <a:t>leftChild</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j = Height (</a:t>
            </a:r>
            <a:r>
              <a:rPr lang="en-US" altLang="zh-CN" sz="2800" dirty="0" err="1">
                <a:latin typeface="Times New Roman" panose="02020603050405020304" pitchFamily="18" charset="0"/>
                <a:ea typeface="隶书" panose="02010509060101010101" pitchFamily="49" charset="-122"/>
              </a:rPr>
              <a:t>subTree</a:t>
            </a:r>
            <a:r>
              <a:rPr lang="en-US" altLang="zh-CN" sz="2800" dirty="0">
                <a:latin typeface="楷体_GB2312" pitchFamily="49" charset="-122"/>
                <a:ea typeface="楷体_GB2312" pitchFamily="49" charset="-122"/>
              </a:rPr>
              <a:t>-&gt;</a:t>
            </a:r>
            <a:r>
              <a:rPr lang="en-US" altLang="zh-CN" sz="2800" dirty="0" err="1">
                <a:latin typeface="Times New Roman" panose="02020603050405020304" pitchFamily="18" charset="0"/>
                <a:ea typeface="隶书" panose="02010509060101010101" pitchFamily="49" charset="-122"/>
              </a:rPr>
              <a:t>rightChild</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return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&lt; j)</a:t>
            </a:r>
            <a:r>
              <a:rPr lang="en-US" altLang="zh-CN" sz="2800" b="1" dirty="0">
                <a:latin typeface="Times New Roman" panose="02020603050405020304" pitchFamily="18" charset="0"/>
                <a:ea typeface="隶书" panose="02010509060101010101" pitchFamily="49" charset="-122"/>
              </a:rPr>
              <a:t> ? </a:t>
            </a:r>
            <a:r>
              <a:rPr lang="en-US" altLang="zh-CN" sz="2800" dirty="0">
                <a:latin typeface="Times New Roman" panose="02020603050405020304" pitchFamily="18" charset="0"/>
                <a:ea typeface="隶书" panose="02010509060101010101" pitchFamily="49" charset="-122"/>
              </a:rPr>
              <a:t>j+1 </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i+1</a:t>
            </a: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p>
        </p:txBody>
      </p:sp>
      <p:sp>
        <p:nvSpPr>
          <p:cNvPr id="5" name="矩形 4"/>
          <p:cNvSpPr/>
          <p:nvPr/>
        </p:nvSpPr>
        <p:spPr>
          <a:xfrm>
            <a:off x="719572" y="692696"/>
            <a:ext cx="7488832" cy="584775"/>
          </a:xfrm>
          <a:prstGeom prst="rect">
            <a:avLst/>
          </a:prstGeom>
        </p:spPr>
        <p:txBody>
          <a:bodyPr wrap="square">
            <a:spAutoFit/>
          </a:bodyPr>
          <a:lstStyle/>
          <a:p>
            <a:pPr>
              <a:buFont typeface="Wingdings" panose="05000000000000000000" pitchFamily="2" charset="2"/>
              <a:buNone/>
            </a:pPr>
            <a:r>
              <a:rPr lang="zh-CN" altLang="en-US" sz="3200" b="1" dirty="0" smtClean="0">
                <a:ea typeface="仿宋_GB2312" pitchFamily="49" charset="-122"/>
              </a:rPr>
              <a:t>计算二叉数的深度</a:t>
            </a:r>
            <a:endParaRPr lang="zh-CN" altLang="en-US" sz="3200" b="1" dirty="0">
              <a:ea typeface="仿宋_GB2312" pitchFamily="49" charset="-122"/>
            </a:endParaRPr>
          </a:p>
        </p:txBody>
      </p:sp>
    </p:spTree>
    <p:extLst>
      <p:ext uri="{BB962C8B-B14F-4D97-AF65-F5344CB8AC3E}">
        <p14:creationId xmlns:p14="http://schemas.microsoft.com/office/powerpoint/2010/main" val="446853469"/>
      </p:ext>
    </p:extLst>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43B5FD7F-7E16-4939-9477-364125D42B56}" type="slidenum">
              <a:rPr lang="en-US" altLang="zh-CN"/>
              <a:pPr/>
              <a:t>28</a:t>
            </a:fld>
            <a:endParaRPr lang="en-US" altLang="zh-CN"/>
          </a:p>
        </p:txBody>
      </p:sp>
      <p:sp>
        <p:nvSpPr>
          <p:cNvPr id="165892" name="Rectangle 4"/>
          <p:cNvSpPr>
            <a:spLocks noGrp="1" noChangeArrowheads="1"/>
          </p:cNvSpPr>
          <p:nvPr>
            <p:ph type="title"/>
          </p:nvPr>
        </p:nvSpPr>
        <p:spPr>
          <a:xfrm>
            <a:off x="468313" y="476250"/>
            <a:ext cx="8229600" cy="955675"/>
          </a:xfrm>
        </p:spPr>
        <p:txBody>
          <a:bodyPr/>
          <a:lstStyle/>
          <a:p>
            <a:pPr algn="ctr"/>
            <a:r>
              <a:rPr kumimoji="1" lang="zh-CN" altLang="en-US" sz="4000" dirty="0">
                <a:ea typeface="华文新魏" panose="02010800040101010101" pitchFamily="2" charset="-122"/>
              </a:rPr>
              <a:t>利用二叉树</a:t>
            </a:r>
            <a:r>
              <a:rPr kumimoji="1" lang="zh-CN" altLang="en-US" sz="4000" u="sng" dirty="0">
                <a:ea typeface="华文新魏" panose="02010800040101010101" pitchFamily="2" charset="-122"/>
              </a:rPr>
              <a:t>前序遍历</a:t>
            </a:r>
            <a:r>
              <a:rPr kumimoji="1" lang="zh-CN" altLang="en-US" sz="4000" dirty="0">
                <a:ea typeface="华文新魏" panose="02010800040101010101" pitchFamily="2" charset="-122"/>
              </a:rPr>
              <a:t>建立二叉树</a:t>
            </a:r>
          </a:p>
        </p:txBody>
      </p:sp>
      <p:sp>
        <p:nvSpPr>
          <p:cNvPr id="165893" name="Rectangle 5"/>
          <p:cNvSpPr>
            <a:spLocks noGrp="1" noChangeArrowheads="1"/>
          </p:cNvSpPr>
          <p:nvPr>
            <p:ph type="body" idx="1"/>
          </p:nvPr>
        </p:nvSpPr>
        <p:spPr>
          <a:xfrm>
            <a:off x="647700" y="1414463"/>
            <a:ext cx="7812088" cy="3886200"/>
          </a:xfrm>
        </p:spPr>
        <p:txBody>
          <a:bodyPr/>
          <a:lstStyle/>
          <a:p>
            <a:pPr>
              <a:lnSpc>
                <a:spcPct val="110000"/>
              </a:lnSpc>
              <a:buClr>
                <a:srgbClr val="800080"/>
              </a:buClr>
              <a:buSzPct val="50000"/>
            </a:pPr>
            <a:r>
              <a:rPr lang="zh-CN" altLang="en-US" sz="3000" b="1" dirty="0">
                <a:latin typeface="Times New Roman" panose="02020603050405020304" pitchFamily="18" charset="0"/>
                <a:ea typeface="仿宋_GB2312" pitchFamily="49" charset="-122"/>
              </a:rPr>
              <a:t>以递归方式建立二叉树。</a:t>
            </a:r>
          </a:p>
          <a:p>
            <a:pPr>
              <a:lnSpc>
                <a:spcPct val="110000"/>
              </a:lnSpc>
              <a:buClr>
                <a:srgbClr val="800080"/>
              </a:buClr>
              <a:buSzPct val="50000"/>
            </a:pPr>
            <a:r>
              <a:rPr lang="zh-CN" altLang="en-US" sz="3000" b="1" dirty="0">
                <a:latin typeface="Times New Roman" panose="02020603050405020304" pitchFamily="18" charset="0"/>
                <a:ea typeface="仿宋_GB2312" pitchFamily="49" charset="-122"/>
              </a:rPr>
              <a:t>输入结点值的顺序必须对应二叉树结点前序遍历的顺序</a:t>
            </a:r>
            <a:r>
              <a:rPr lang="zh-CN" altLang="en-US" sz="3000" b="1" dirty="0" smtClean="0">
                <a:latin typeface="Times New Roman" panose="02020603050405020304" pitchFamily="18" charset="0"/>
                <a:ea typeface="仿宋_GB2312" pitchFamily="49" charset="-122"/>
              </a:rPr>
              <a:t>。</a:t>
            </a:r>
            <a:endParaRPr lang="en-US" altLang="zh-CN" sz="3000" b="1" dirty="0" smtClean="0">
              <a:latin typeface="Times New Roman" panose="02020603050405020304" pitchFamily="18" charset="0"/>
              <a:ea typeface="仿宋_GB2312" pitchFamily="49" charset="-122"/>
            </a:endParaRPr>
          </a:p>
          <a:p>
            <a:pPr>
              <a:lnSpc>
                <a:spcPct val="110000"/>
              </a:lnSpc>
              <a:buClr>
                <a:srgbClr val="800080"/>
              </a:buClr>
              <a:buSzPct val="50000"/>
            </a:pPr>
            <a:r>
              <a:rPr lang="zh-CN" altLang="en-US" sz="3000" b="1" dirty="0" smtClean="0">
                <a:latin typeface="Times New Roman" panose="02020603050405020304" pitchFamily="18" charset="0"/>
                <a:ea typeface="仿宋_GB2312" pitchFamily="49" charset="-122"/>
              </a:rPr>
              <a:t>约定以不可能</a:t>
            </a:r>
            <a:r>
              <a:rPr lang="zh-CN" altLang="en-US" sz="3000" b="1" dirty="0">
                <a:latin typeface="Times New Roman" panose="02020603050405020304" pitchFamily="18" charset="0"/>
                <a:ea typeface="仿宋_GB2312" pitchFamily="49" charset="-122"/>
              </a:rPr>
              <a:t>出现的值作为空结点的值以结束递归</a:t>
            </a:r>
            <a:r>
              <a:rPr lang="en-US" altLang="zh-CN" sz="3000" b="1" dirty="0">
                <a:latin typeface="Times New Roman" panose="02020603050405020304" pitchFamily="18" charset="0"/>
                <a:ea typeface="仿宋_GB2312" pitchFamily="49" charset="-122"/>
              </a:rPr>
              <a:t>, </a:t>
            </a:r>
            <a:r>
              <a:rPr lang="zh-CN" altLang="en-US" sz="3000" b="1" dirty="0" smtClean="0">
                <a:latin typeface="Times New Roman" panose="02020603050405020304" pitchFamily="18" charset="0"/>
                <a:ea typeface="仿宋_GB2312" pitchFamily="49" charset="-122"/>
              </a:rPr>
              <a:t>例如</a:t>
            </a:r>
            <a:r>
              <a:rPr lang="zh-CN" altLang="en-US" sz="3000" b="1" dirty="0">
                <a:latin typeface="Times New Roman" panose="02020603050405020304" pitchFamily="18" charset="0"/>
                <a:ea typeface="仿宋_GB2312" pitchFamily="49" charset="-122"/>
              </a:rPr>
              <a:t>用“</a:t>
            </a:r>
            <a:r>
              <a:rPr lang="en-US" altLang="zh-CN" sz="3000" b="1" dirty="0">
                <a:solidFill>
                  <a:srgbClr val="FFFF00"/>
                </a:solidFill>
                <a:latin typeface="Times New Roman" panose="02020603050405020304" pitchFamily="18" charset="0"/>
                <a:ea typeface="仿宋_GB2312" pitchFamily="49" charset="-122"/>
              </a:rPr>
              <a:t>@</a:t>
            </a:r>
            <a:r>
              <a:rPr lang="en-US" altLang="zh-CN" sz="3000" b="1" dirty="0">
                <a:latin typeface="Times New Roman" panose="02020603050405020304" pitchFamily="18" charset="0"/>
                <a:ea typeface="仿宋_GB2312" pitchFamily="49" charset="-122"/>
              </a:rPr>
              <a:t>”</a:t>
            </a:r>
            <a:r>
              <a:rPr lang="zh-CN" altLang="en-US" sz="3000" b="1" dirty="0">
                <a:latin typeface="Times New Roman" panose="02020603050405020304" pitchFamily="18" charset="0"/>
                <a:ea typeface="仿宋_GB2312" pitchFamily="49" charset="-122"/>
              </a:rPr>
              <a:t>或用“</a:t>
            </a:r>
            <a:r>
              <a:rPr lang="en-US" altLang="zh-CN" sz="3000" b="1" dirty="0">
                <a:solidFill>
                  <a:srgbClr val="FFFF00"/>
                </a:solidFill>
                <a:latin typeface="Courier New" panose="02070309020205020404" pitchFamily="49" charset="0"/>
                <a:ea typeface="华文新魏" panose="02010800040101010101" pitchFamily="2" charset="-122"/>
              </a:rPr>
              <a:t>-</a:t>
            </a:r>
            <a:r>
              <a:rPr lang="en-US" altLang="zh-CN" sz="3000" b="1" dirty="0">
                <a:solidFill>
                  <a:srgbClr val="FFFF00"/>
                </a:solidFill>
                <a:latin typeface="Times New Roman" panose="02020603050405020304" pitchFamily="18" charset="0"/>
                <a:ea typeface="仿宋_GB2312" pitchFamily="49" charset="-122"/>
              </a:rPr>
              <a:t>1</a:t>
            </a:r>
            <a:r>
              <a:rPr lang="en-US" altLang="zh-CN" sz="3000" b="1" dirty="0">
                <a:latin typeface="Times New Roman" panose="02020603050405020304" pitchFamily="18" charset="0"/>
                <a:ea typeface="仿宋_GB2312" pitchFamily="49" charset="-122"/>
              </a:rPr>
              <a:t>”</a:t>
            </a:r>
            <a:r>
              <a:rPr lang="zh-CN" altLang="en-US" sz="3000" b="1" dirty="0">
                <a:latin typeface="Times New Roman" panose="02020603050405020304" pitchFamily="18" charset="0"/>
                <a:ea typeface="仿宋_GB2312" pitchFamily="49" charset="-122"/>
              </a:rPr>
              <a:t>表示字符序列或正整数序列空结点。</a:t>
            </a:r>
          </a:p>
        </p:txBody>
      </p:sp>
    </p:spTree>
    <p:extLst>
      <p:ext uri="{BB962C8B-B14F-4D97-AF65-F5344CB8AC3E}">
        <p14:creationId xmlns:p14="http://schemas.microsoft.com/office/powerpoint/2010/main" val="1121344052"/>
      </p:ext>
    </p:extLst>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灯片编号占位符 2"/>
          <p:cNvSpPr>
            <a:spLocks noGrp="1"/>
          </p:cNvSpPr>
          <p:nvPr>
            <p:ph type="sldNum" sz="quarter" idx="11"/>
          </p:nvPr>
        </p:nvSpPr>
        <p:spPr/>
        <p:txBody>
          <a:bodyPr/>
          <a:lstStyle/>
          <a:p>
            <a:fld id="{5054C0F3-C9C7-474E-B6E0-2E2AD8FAD704}" type="slidenum">
              <a:rPr lang="en-US" altLang="zh-CN"/>
              <a:pPr/>
              <a:t>29</a:t>
            </a:fld>
            <a:endParaRPr lang="en-US" altLang="zh-CN"/>
          </a:p>
        </p:txBody>
      </p:sp>
      <p:sp>
        <p:nvSpPr>
          <p:cNvPr id="166926" name="Rectangle 14"/>
          <p:cNvSpPr>
            <a:spLocks noChangeArrowheads="1"/>
          </p:cNvSpPr>
          <p:nvPr/>
        </p:nvSpPr>
        <p:spPr bwMode="auto">
          <a:xfrm>
            <a:off x="647700" y="358775"/>
            <a:ext cx="7777163" cy="1233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ct val="110000"/>
              </a:lnSpc>
            </a:pPr>
            <a:r>
              <a:rPr kumimoji="1" lang="zh-CN" altLang="en-US" sz="3600" b="1">
                <a:solidFill>
                  <a:srgbClr val="CC3300"/>
                </a:solidFill>
                <a:latin typeface="Times New Roman" panose="02020603050405020304" pitchFamily="18" charset="0"/>
                <a:ea typeface="仿宋_GB2312" pitchFamily="49" charset="-122"/>
              </a:rPr>
              <a:t>如图所示的二叉树的前序遍历顺序为</a:t>
            </a:r>
            <a:endParaRPr kumimoji="1" lang="zh-CN" altLang="en-US" sz="3600" b="1">
              <a:solidFill>
                <a:schemeClr val="accent2"/>
              </a:solidFill>
              <a:latin typeface="Times New Roman" panose="02020603050405020304" pitchFamily="18" charset="0"/>
              <a:ea typeface="仿宋_GB2312" pitchFamily="49" charset="-122"/>
            </a:endParaRPr>
          </a:p>
          <a:p>
            <a:pPr algn="ctr">
              <a:lnSpc>
                <a:spcPct val="110000"/>
              </a:lnSpc>
            </a:pPr>
            <a:r>
              <a:rPr kumimoji="1" lang="en-US" altLang="zh-CN" sz="3200" b="1">
                <a:solidFill>
                  <a:srgbClr val="800080"/>
                </a:solidFill>
                <a:latin typeface="Times New Roman" panose="02020603050405020304" pitchFamily="18" charset="0"/>
                <a:ea typeface="仿宋_GB2312" pitchFamily="49" charset="-122"/>
              </a:rPr>
              <a:t>A B C @ @ D E @ G @ @ F @ @ @</a:t>
            </a:r>
          </a:p>
        </p:txBody>
      </p:sp>
      <p:grpSp>
        <p:nvGrpSpPr>
          <p:cNvPr id="166964" name="Group 52"/>
          <p:cNvGrpSpPr>
            <a:grpSpLocks/>
          </p:cNvGrpSpPr>
          <p:nvPr/>
        </p:nvGrpSpPr>
        <p:grpSpPr bwMode="auto">
          <a:xfrm>
            <a:off x="1619250" y="2198688"/>
            <a:ext cx="5157788" cy="4038600"/>
            <a:chOff x="1152" y="1344"/>
            <a:chExt cx="3024" cy="2544"/>
          </a:xfrm>
        </p:grpSpPr>
        <p:sp>
          <p:nvSpPr>
            <p:cNvPr id="166914" name="Line 2"/>
            <p:cNvSpPr>
              <a:spLocks noChangeShapeType="1"/>
            </p:cNvSpPr>
            <p:nvPr/>
          </p:nvSpPr>
          <p:spPr bwMode="auto">
            <a:xfrm flipH="1">
              <a:off x="2112" y="2832"/>
              <a:ext cx="336" cy="336"/>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15" name="Line 3"/>
            <p:cNvSpPr>
              <a:spLocks noChangeShapeType="1"/>
            </p:cNvSpPr>
            <p:nvPr/>
          </p:nvSpPr>
          <p:spPr bwMode="auto">
            <a:xfrm flipH="1">
              <a:off x="2592" y="3264"/>
              <a:ext cx="240" cy="384"/>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16" name="Line 4"/>
            <p:cNvSpPr>
              <a:spLocks noChangeShapeType="1"/>
            </p:cNvSpPr>
            <p:nvPr/>
          </p:nvSpPr>
          <p:spPr bwMode="auto">
            <a:xfrm>
              <a:off x="2976" y="3312"/>
              <a:ext cx="192" cy="336"/>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17" name="Line 5"/>
            <p:cNvSpPr>
              <a:spLocks noChangeShapeType="1"/>
            </p:cNvSpPr>
            <p:nvPr/>
          </p:nvSpPr>
          <p:spPr bwMode="auto">
            <a:xfrm flipH="1">
              <a:off x="1344" y="2448"/>
              <a:ext cx="192" cy="288"/>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18" name="Line 6"/>
            <p:cNvSpPr>
              <a:spLocks noChangeShapeType="1"/>
            </p:cNvSpPr>
            <p:nvPr/>
          </p:nvSpPr>
          <p:spPr bwMode="auto">
            <a:xfrm>
              <a:off x="1776" y="2448"/>
              <a:ext cx="192" cy="336"/>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19" name="Line 7"/>
            <p:cNvSpPr>
              <a:spLocks noChangeShapeType="1"/>
            </p:cNvSpPr>
            <p:nvPr/>
          </p:nvSpPr>
          <p:spPr bwMode="auto">
            <a:xfrm>
              <a:off x="3744" y="2880"/>
              <a:ext cx="240" cy="288"/>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0" name="Line 8"/>
            <p:cNvSpPr>
              <a:spLocks noChangeShapeType="1"/>
            </p:cNvSpPr>
            <p:nvPr/>
          </p:nvSpPr>
          <p:spPr bwMode="auto">
            <a:xfrm>
              <a:off x="3072" y="1584"/>
              <a:ext cx="384" cy="240"/>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1" name="Line 9"/>
            <p:cNvSpPr>
              <a:spLocks noChangeShapeType="1"/>
            </p:cNvSpPr>
            <p:nvPr/>
          </p:nvSpPr>
          <p:spPr bwMode="auto">
            <a:xfrm flipH="1">
              <a:off x="3408" y="2880"/>
              <a:ext cx="192" cy="288"/>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2" name="Line 10"/>
            <p:cNvSpPr>
              <a:spLocks noChangeShapeType="1"/>
            </p:cNvSpPr>
            <p:nvPr/>
          </p:nvSpPr>
          <p:spPr bwMode="auto">
            <a:xfrm>
              <a:off x="2592" y="2832"/>
              <a:ext cx="240"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3" name="Line 11"/>
            <p:cNvSpPr>
              <a:spLocks noChangeShapeType="1"/>
            </p:cNvSpPr>
            <p:nvPr/>
          </p:nvSpPr>
          <p:spPr bwMode="auto">
            <a:xfrm flipH="1">
              <a:off x="2544" y="2400"/>
              <a:ext cx="336"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4" name="Line 12"/>
            <p:cNvSpPr>
              <a:spLocks noChangeShapeType="1"/>
            </p:cNvSpPr>
            <p:nvPr/>
          </p:nvSpPr>
          <p:spPr bwMode="auto">
            <a:xfrm>
              <a:off x="2400" y="1920"/>
              <a:ext cx="1200" cy="76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5" name="Line 13"/>
            <p:cNvSpPr>
              <a:spLocks noChangeShapeType="1"/>
            </p:cNvSpPr>
            <p:nvPr/>
          </p:nvSpPr>
          <p:spPr bwMode="auto">
            <a:xfrm flipH="1">
              <a:off x="1680" y="1584"/>
              <a:ext cx="1152" cy="72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7" name="Oval 15"/>
            <p:cNvSpPr>
              <a:spLocks noChangeArrowheads="1"/>
            </p:cNvSpPr>
            <p:nvPr/>
          </p:nvSpPr>
          <p:spPr bwMode="auto">
            <a:xfrm>
              <a:off x="2784" y="1344"/>
              <a:ext cx="336" cy="336"/>
            </a:xfrm>
            <a:prstGeom prst="ellipse">
              <a:avLst/>
            </a:prstGeom>
            <a:solidFill>
              <a:srgbClr val="FFFFFF"/>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CC3300"/>
                </a:solidFill>
                <a:latin typeface="Times New Roman" panose="02020603050405020304" pitchFamily="18" charset="0"/>
              </a:endParaRPr>
            </a:p>
          </p:txBody>
        </p:sp>
        <p:sp>
          <p:nvSpPr>
            <p:cNvPr id="166928" name="Oval 16"/>
            <p:cNvSpPr>
              <a:spLocks noChangeArrowheads="1"/>
            </p:cNvSpPr>
            <p:nvPr/>
          </p:nvSpPr>
          <p:spPr bwMode="auto">
            <a:xfrm>
              <a:off x="2160" y="1728"/>
              <a:ext cx="336" cy="336"/>
            </a:xfrm>
            <a:prstGeom prst="ellipse">
              <a:avLst/>
            </a:prstGeom>
            <a:solidFill>
              <a:srgbClr val="FFFFFF"/>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CC3300"/>
                </a:solidFill>
                <a:latin typeface="Times New Roman" panose="02020603050405020304" pitchFamily="18" charset="0"/>
              </a:endParaRPr>
            </a:p>
          </p:txBody>
        </p:sp>
        <p:sp>
          <p:nvSpPr>
            <p:cNvPr id="166929" name="Oval 17"/>
            <p:cNvSpPr>
              <a:spLocks noChangeArrowheads="1"/>
            </p:cNvSpPr>
            <p:nvPr/>
          </p:nvSpPr>
          <p:spPr bwMode="auto">
            <a:xfrm>
              <a:off x="1488" y="2160"/>
              <a:ext cx="336" cy="336"/>
            </a:xfrm>
            <a:prstGeom prst="ellipse">
              <a:avLst/>
            </a:prstGeom>
            <a:solidFill>
              <a:srgbClr val="FFFFFF"/>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CC3300"/>
                </a:solidFill>
                <a:latin typeface="Times New Roman" panose="02020603050405020304" pitchFamily="18" charset="0"/>
              </a:endParaRPr>
            </a:p>
          </p:txBody>
        </p:sp>
        <p:sp>
          <p:nvSpPr>
            <p:cNvPr id="166930" name="Oval 18"/>
            <p:cNvSpPr>
              <a:spLocks noChangeArrowheads="1"/>
            </p:cNvSpPr>
            <p:nvPr/>
          </p:nvSpPr>
          <p:spPr bwMode="auto">
            <a:xfrm>
              <a:off x="3504" y="2592"/>
              <a:ext cx="336" cy="336"/>
            </a:xfrm>
            <a:prstGeom prst="ellipse">
              <a:avLst/>
            </a:prstGeom>
            <a:solidFill>
              <a:srgbClr val="FFFFFF"/>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CC3300"/>
                </a:solidFill>
                <a:latin typeface="Times New Roman" panose="02020603050405020304" pitchFamily="18" charset="0"/>
              </a:endParaRPr>
            </a:p>
          </p:txBody>
        </p:sp>
        <p:sp>
          <p:nvSpPr>
            <p:cNvPr id="166931" name="Oval 19"/>
            <p:cNvSpPr>
              <a:spLocks noChangeArrowheads="1"/>
            </p:cNvSpPr>
            <p:nvPr/>
          </p:nvSpPr>
          <p:spPr bwMode="auto">
            <a:xfrm>
              <a:off x="2832" y="2160"/>
              <a:ext cx="336" cy="336"/>
            </a:xfrm>
            <a:prstGeom prst="ellipse">
              <a:avLst/>
            </a:prstGeom>
            <a:solidFill>
              <a:srgbClr val="FFFFFF"/>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CC3300"/>
                </a:solidFill>
                <a:latin typeface="Times New Roman" panose="02020603050405020304" pitchFamily="18" charset="0"/>
              </a:endParaRPr>
            </a:p>
          </p:txBody>
        </p:sp>
        <p:sp>
          <p:nvSpPr>
            <p:cNvPr id="166932" name="Oval 20"/>
            <p:cNvSpPr>
              <a:spLocks noChangeArrowheads="1"/>
            </p:cNvSpPr>
            <p:nvPr/>
          </p:nvSpPr>
          <p:spPr bwMode="auto">
            <a:xfrm>
              <a:off x="2352" y="2592"/>
              <a:ext cx="336" cy="336"/>
            </a:xfrm>
            <a:prstGeom prst="ellipse">
              <a:avLst/>
            </a:prstGeom>
            <a:solidFill>
              <a:srgbClr val="FFFFFF"/>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CC3300"/>
                </a:solidFill>
                <a:latin typeface="Times New Roman" panose="02020603050405020304" pitchFamily="18" charset="0"/>
              </a:endParaRPr>
            </a:p>
          </p:txBody>
        </p:sp>
        <p:sp>
          <p:nvSpPr>
            <p:cNvPr id="166933" name="Oval 21"/>
            <p:cNvSpPr>
              <a:spLocks noChangeArrowheads="1"/>
            </p:cNvSpPr>
            <p:nvPr/>
          </p:nvSpPr>
          <p:spPr bwMode="auto">
            <a:xfrm>
              <a:off x="2736" y="3072"/>
              <a:ext cx="336" cy="336"/>
            </a:xfrm>
            <a:prstGeom prst="ellipse">
              <a:avLst/>
            </a:prstGeom>
            <a:solidFill>
              <a:srgbClr val="FFFFFF"/>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CC3300"/>
                </a:solidFill>
                <a:latin typeface="Times New Roman" panose="02020603050405020304" pitchFamily="18" charset="0"/>
              </a:endParaRPr>
            </a:p>
          </p:txBody>
        </p:sp>
        <p:sp>
          <p:nvSpPr>
            <p:cNvPr id="166934" name="Text Box 22"/>
            <p:cNvSpPr txBox="1">
              <a:spLocks noChangeArrowheads="1"/>
            </p:cNvSpPr>
            <p:nvPr/>
          </p:nvSpPr>
          <p:spPr bwMode="auto">
            <a:xfrm>
              <a:off x="2784" y="1344"/>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a:t>
              </a:r>
              <a:endParaRPr kumimoji="1" lang="en-US" altLang="zh-CN" sz="2400">
                <a:latin typeface="Times New Roman" panose="02020603050405020304" pitchFamily="18" charset="0"/>
              </a:endParaRPr>
            </a:p>
          </p:txBody>
        </p:sp>
        <p:sp>
          <p:nvSpPr>
            <p:cNvPr id="166935" name="Text Box 23"/>
            <p:cNvSpPr txBox="1">
              <a:spLocks noChangeArrowheads="1"/>
            </p:cNvSpPr>
            <p:nvPr/>
          </p:nvSpPr>
          <p:spPr bwMode="auto">
            <a:xfrm>
              <a:off x="2160" y="1728"/>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B</a:t>
              </a:r>
              <a:endParaRPr kumimoji="1" lang="en-US" altLang="zh-CN" sz="2400">
                <a:latin typeface="Times New Roman" panose="02020603050405020304" pitchFamily="18" charset="0"/>
              </a:endParaRPr>
            </a:p>
          </p:txBody>
        </p:sp>
        <p:sp>
          <p:nvSpPr>
            <p:cNvPr id="166936" name="Text Box 24"/>
            <p:cNvSpPr txBox="1">
              <a:spLocks noChangeArrowheads="1"/>
            </p:cNvSpPr>
            <p:nvPr/>
          </p:nvSpPr>
          <p:spPr bwMode="auto">
            <a:xfrm>
              <a:off x="1488" y="2160"/>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C</a:t>
              </a:r>
              <a:endParaRPr kumimoji="1" lang="en-US" altLang="zh-CN" sz="2400">
                <a:latin typeface="Times New Roman" panose="02020603050405020304" pitchFamily="18" charset="0"/>
              </a:endParaRPr>
            </a:p>
          </p:txBody>
        </p:sp>
        <p:sp>
          <p:nvSpPr>
            <p:cNvPr id="166937" name="Text Box 25"/>
            <p:cNvSpPr txBox="1">
              <a:spLocks noChangeArrowheads="1"/>
            </p:cNvSpPr>
            <p:nvPr/>
          </p:nvSpPr>
          <p:spPr bwMode="auto">
            <a:xfrm>
              <a:off x="2832" y="2160"/>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D</a:t>
              </a:r>
              <a:endParaRPr kumimoji="1" lang="en-US" altLang="zh-CN" sz="2400">
                <a:latin typeface="Times New Roman" panose="02020603050405020304" pitchFamily="18" charset="0"/>
              </a:endParaRPr>
            </a:p>
          </p:txBody>
        </p:sp>
        <p:sp>
          <p:nvSpPr>
            <p:cNvPr id="166938" name="Text Box 26"/>
            <p:cNvSpPr txBox="1">
              <a:spLocks noChangeArrowheads="1"/>
            </p:cNvSpPr>
            <p:nvPr/>
          </p:nvSpPr>
          <p:spPr bwMode="auto">
            <a:xfrm>
              <a:off x="2352" y="2592"/>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E</a:t>
              </a:r>
              <a:endParaRPr kumimoji="1" lang="en-US" altLang="zh-CN" sz="2400">
                <a:latin typeface="Times New Roman" panose="02020603050405020304" pitchFamily="18" charset="0"/>
              </a:endParaRPr>
            </a:p>
          </p:txBody>
        </p:sp>
        <p:sp>
          <p:nvSpPr>
            <p:cNvPr id="166939" name="Text Box 27"/>
            <p:cNvSpPr txBox="1">
              <a:spLocks noChangeArrowheads="1"/>
            </p:cNvSpPr>
            <p:nvPr/>
          </p:nvSpPr>
          <p:spPr bwMode="auto">
            <a:xfrm>
              <a:off x="2736" y="3081"/>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G</a:t>
              </a:r>
              <a:endParaRPr kumimoji="1" lang="en-US" altLang="zh-CN" sz="2400">
                <a:latin typeface="Times New Roman" panose="02020603050405020304" pitchFamily="18" charset="0"/>
              </a:endParaRPr>
            </a:p>
          </p:txBody>
        </p:sp>
        <p:sp>
          <p:nvSpPr>
            <p:cNvPr id="166940" name="Text Box 28"/>
            <p:cNvSpPr txBox="1">
              <a:spLocks noChangeArrowheads="1"/>
            </p:cNvSpPr>
            <p:nvPr/>
          </p:nvSpPr>
          <p:spPr bwMode="auto">
            <a:xfrm>
              <a:off x="3504" y="2592"/>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F</a:t>
              </a:r>
              <a:endParaRPr kumimoji="1" lang="en-US" altLang="zh-CN" sz="2400">
                <a:latin typeface="Times New Roman" panose="02020603050405020304" pitchFamily="18" charset="0"/>
              </a:endParaRPr>
            </a:p>
          </p:txBody>
        </p:sp>
        <p:sp>
          <p:nvSpPr>
            <p:cNvPr id="166941" name="Text Box 29"/>
            <p:cNvSpPr txBox="1">
              <a:spLocks noChangeArrowheads="1"/>
            </p:cNvSpPr>
            <p:nvPr/>
          </p:nvSpPr>
          <p:spPr bwMode="auto">
            <a:xfrm>
              <a:off x="1152" y="2601"/>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t>
              </a:r>
              <a:endParaRPr kumimoji="1" lang="en-US" altLang="zh-CN" sz="2400">
                <a:latin typeface="Times New Roman" panose="02020603050405020304" pitchFamily="18" charset="0"/>
              </a:endParaRPr>
            </a:p>
          </p:txBody>
        </p:sp>
        <p:sp>
          <p:nvSpPr>
            <p:cNvPr id="166942" name="Text Box 30"/>
            <p:cNvSpPr txBox="1">
              <a:spLocks noChangeArrowheads="1"/>
            </p:cNvSpPr>
            <p:nvPr/>
          </p:nvSpPr>
          <p:spPr bwMode="auto">
            <a:xfrm>
              <a:off x="1776" y="2601"/>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t>
              </a:r>
              <a:endParaRPr kumimoji="1" lang="en-US" altLang="zh-CN" sz="2400">
                <a:latin typeface="Times New Roman" panose="02020603050405020304" pitchFamily="18" charset="0"/>
              </a:endParaRPr>
            </a:p>
          </p:txBody>
        </p:sp>
        <p:sp>
          <p:nvSpPr>
            <p:cNvPr id="166943" name="Text Box 31"/>
            <p:cNvSpPr txBox="1">
              <a:spLocks noChangeArrowheads="1"/>
            </p:cNvSpPr>
            <p:nvPr/>
          </p:nvSpPr>
          <p:spPr bwMode="auto">
            <a:xfrm>
              <a:off x="1920" y="3024"/>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t>
              </a:r>
              <a:endParaRPr kumimoji="1" lang="en-US" altLang="zh-CN" sz="2400">
                <a:latin typeface="Times New Roman" panose="02020603050405020304" pitchFamily="18" charset="0"/>
              </a:endParaRPr>
            </a:p>
          </p:txBody>
        </p:sp>
        <p:sp>
          <p:nvSpPr>
            <p:cNvPr id="166944" name="Text Box 32"/>
            <p:cNvSpPr txBox="1">
              <a:spLocks noChangeArrowheads="1"/>
            </p:cNvSpPr>
            <p:nvPr/>
          </p:nvSpPr>
          <p:spPr bwMode="auto">
            <a:xfrm>
              <a:off x="2352" y="3561"/>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t>
              </a:r>
              <a:endParaRPr kumimoji="1" lang="en-US" altLang="zh-CN" sz="2400">
                <a:latin typeface="Times New Roman" panose="02020603050405020304" pitchFamily="18" charset="0"/>
              </a:endParaRPr>
            </a:p>
          </p:txBody>
        </p:sp>
        <p:sp>
          <p:nvSpPr>
            <p:cNvPr id="166945" name="Text Box 33"/>
            <p:cNvSpPr txBox="1">
              <a:spLocks noChangeArrowheads="1"/>
            </p:cNvSpPr>
            <p:nvPr/>
          </p:nvSpPr>
          <p:spPr bwMode="auto">
            <a:xfrm>
              <a:off x="3024" y="3561"/>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t>
              </a:r>
              <a:endParaRPr kumimoji="1" lang="en-US" altLang="zh-CN" sz="2400">
                <a:latin typeface="Times New Roman" panose="02020603050405020304" pitchFamily="18" charset="0"/>
              </a:endParaRPr>
            </a:p>
          </p:txBody>
        </p:sp>
        <p:sp>
          <p:nvSpPr>
            <p:cNvPr id="166946" name="Text Box 34"/>
            <p:cNvSpPr txBox="1">
              <a:spLocks noChangeArrowheads="1"/>
            </p:cNvSpPr>
            <p:nvPr/>
          </p:nvSpPr>
          <p:spPr bwMode="auto">
            <a:xfrm>
              <a:off x="3216" y="3033"/>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t>
              </a:r>
              <a:endParaRPr kumimoji="1" lang="en-US" altLang="zh-CN" sz="2400">
                <a:latin typeface="Times New Roman" panose="02020603050405020304" pitchFamily="18" charset="0"/>
              </a:endParaRPr>
            </a:p>
          </p:txBody>
        </p:sp>
        <p:sp>
          <p:nvSpPr>
            <p:cNvPr id="166947" name="Text Box 35"/>
            <p:cNvSpPr txBox="1">
              <a:spLocks noChangeArrowheads="1"/>
            </p:cNvSpPr>
            <p:nvPr/>
          </p:nvSpPr>
          <p:spPr bwMode="auto">
            <a:xfrm>
              <a:off x="3840" y="3033"/>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t>
              </a:r>
              <a:endParaRPr kumimoji="1" lang="en-US" altLang="zh-CN" sz="2400">
                <a:latin typeface="Times New Roman" panose="02020603050405020304" pitchFamily="18" charset="0"/>
              </a:endParaRPr>
            </a:p>
          </p:txBody>
        </p:sp>
        <p:sp>
          <p:nvSpPr>
            <p:cNvPr id="166948" name="Text Box 36"/>
            <p:cNvSpPr txBox="1">
              <a:spLocks noChangeArrowheads="1"/>
            </p:cNvSpPr>
            <p:nvPr/>
          </p:nvSpPr>
          <p:spPr bwMode="auto">
            <a:xfrm>
              <a:off x="3360" y="1689"/>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t>
              </a:r>
              <a:endParaRPr kumimoji="1" lang="en-US" altLang="zh-CN" sz="2400">
                <a:latin typeface="Times New Roman" panose="02020603050405020304" pitchFamily="18" charset="0"/>
              </a:endParaRPr>
            </a:p>
          </p:txBody>
        </p:sp>
      </p:grpSp>
      <p:grpSp>
        <p:nvGrpSpPr>
          <p:cNvPr id="166965" name="Group 53"/>
          <p:cNvGrpSpPr>
            <a:grpSpLocks/>
          </p:cNvGrpSpPr>
          <p:nvPr/>
        </p:nvGrpSpPr>
        <p:grpSpPr bwMode="auto">
          <a:xfrm>
            <a:off x="1263650" y="1609725"/>
            <a:ext cx="6958013" cy="382588"/>
            <a:chOff x="796" y="1014"/>
            <a:chExt cx="4383" cy="241"/>
          </a:xfrm>
        </p:grpSpPr>
        <p:sp>
          <p:nvSpPr>
            <p:cNvPr id="166949" name="Line 37"/>
            <p:cNvSpPr>
              <a:spLocks noChangeShapeType="1"/>
            </p:cNvSpPr>
            <p:nvPr/>
          </p:nvSpPr>
          <p:spPr bwMode="auto">
            <a:xfrm>
              <a:off x="1036" y="1206"/>
              <a:ext cx="3764" cy="1"/>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50" name="Line 38"/>
            <p:cNvSpPr>
              <a:spLocks noChangeShapeType="1"/>
            </p:cNvSpPr>
            <p:nvPr/>
          </p:nvSpPr>
          <p:spPr bwMode="auto">
            <a:xfrm>
              <a:off x="1324" y="1158"/>
              <a:ext cx="825" cy="1"/>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51" name="Line 39"/>
            <p:cNvSpPr>
              <a:spLocks noChangeShapeType="1"/>
            </p:cNvSpPr>
            <p:nvPr/>
          </p:nvSpPr>
          <p:spPr bwMode="auto">
            <a:xfrm>
              <a:off x="1564" y="1014"/>
              <a:ext cx="220" cy="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52" name="Line 40"/>
            <p:cNvSpPr>
              <a:spLocks noChangeShapeType="1"/>
            </p:cNvSpPr>
            <p:nvPr/>
          </p:nvSpPr>
          <p:spPr bwMode="auto">
            <a:xfrm>
              <a:off x="1852" y="1014"/>
              <a:ext cx="206" cy="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53" name="Line 41"/>
            <p:cNvSpPr>
              <a:spLocks noChangeShapeType="1"/>
            </p:cNvSpPr>
            <p:nvPr/>
          </p:nvSpPr>
          <p:spPr bwMode="auto">
            <a:xfrm>
              <a:off x="2188" y="1158"/>
              <a:ext cx="2527" cy="1"/>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54" name="Line 42"/>
            <p:cNvSpPr>
              <a:spLocks noChangeShapeType="1"/>
            </p:cNvSpPr>
            <p:nvPr/>
          </p:nvSpPr>
          <p:spPr bwMode="auto">
            <a:xfrm>
              <a:off x="2428" y="1110"/>
              <a:ext cx="1392" cy="1"/>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55" name="Line 43"/>
            <p:cNvSpPr>
              <a:spLocks noChangeShapeType="1"/>
            </p:cNvSpPr>
            <p:nvPr/>
          </p:nvSpPr>
          <p:spPr bwMode="auto">
            <a:xfrm>
              <a:off x="2668" y="1062"/>
              <a:ext cx="206" cy="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56" name="Line 44"/>
            <p:cNvSpPr>
              <a:spLocks noChangeShapeType="1"/>
            </p:cNvSpPr>
            <p:nvPr/>
          </p:nvSpPr>
          <p:spPr bwMode="auto">
            <a:xfrm>
              <a:off x="2956" y="1062"/>
              <a:ext cx="825" cy="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57" name="Line 45"/>
            <p:cNvSpPr>
              <a:spLocks noChangeShapeType="1"/>
            </p:cNvSpPr>
            <p:nvPr/>
          </p:nvSpPr>
          <p:spPr bwMode="auto">
            <a:xfrm>
              <a:off x="3243" y="1014"/>
              <a:ext cx="219" cy="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58" name="Line 46"/>
            <p:cNvSpPr>
              <a:spLocks noChangeShapeType="1"/>
            </p:cNvSpPr>
            <p:nvPr/>
          </p:nvSpPr>
          <p:spPr bwMode="auto">
            <a:xfrm>
              <a:off x="3532" y="1014"/>
              <a:ext cx="206" cy="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59" name="Line 47"/>
            <p:cNvSpPr>
              <a:spLocks noChangeShapeType="1"/>
            </p:cNvSpPr>
            <p:nvPr/>
          </p:nvSpPr>
          <p:spPr bwMode="auto">
            <a:xfrm>
              <a:off x="3772" y="1110"/>
              <a:ext cx="825" cy="1"/>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60" name="Line 48"/>
            <p:cNvSpPr>
              <a:spLocks noChangeShapeType="1"/>
            </p:cNvSpPr>
            <p:nvPr/>
          </p:nvSpPr>
          <p:spPr bwMode="auto">
            <a:xfrm>
              <a:off x="4060" y="1014"/>
              <a:ext cx="206" cy="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61" name="Line 49"/>
            <p:cNvSpPr>
              <a:spLocks noChangeShapeType="1"/>
            </p:cNvSpPr>
            <p:nvPr/>
          </p:nvSpPr>
          <p:spPr bwMode="auto">
            <a:xfrm>
              <a:off x="4348" y="1014"/>
              <a:ext cx="206" cy="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62" name="Line 50"/>
            <p:cNvSpPr>
              <a:spLocks noChangeShapeType="1"/>
            </p:cNvSpPr>
            <p:nvPr/>
          </p:nvSpPr>
          <p:spPr bwMode="auto">
            <a:xfrm flipV="1">
              <a:off x="796" y="1254"/>
              <a:ext cx="4383" cy="1"/>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63" name="Line 51"/>
            <p:cNvSpPr>
              <a:spLocks noChangeShapeType="1"/>
            </p:cNvSpPr>
            <p:nvPr/>
          </p:nvSpPr>
          <p:spPr bwMode="auto">
            <a:xfrm>
              <a:off x="4636" y="1206"/>
              <a:ext cx="206" cy="1"/>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614950602"/>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72" name="Rectangle 12"/>
          <p:cNvSpPr>
            <a:spLocks noGrp="1" noChangeArrowheads="1"/>
          </p:cNvSpPr>
          <p:nvPr>
            <p:ph type="title"/>
          </p:nvPr>
        </p:nvSpPr>
        <p:spPr>
          <a:xfrm>
            <a:off x="723900" y="44624"/>
            <a:ext cx="7772400" cy="973138"/>
          </a:xfrm>
        </p:spPr>
        <p:txBody>
          <a:bodyPr>
            <a:normAutofit/>
          </a:bodyPr>
          <a:lstStyle/>
          <a:p>
            <a:pPr algn="ctr"/>
            <a:r>
              <a:rPr lang="zh-CN" altLang="en-US" sz="4800" dirty="0">
                <a:ea typeface="华文新魏" pitchFamily="2" charset="-122"/>
              </a:rPr>
              <a:t>树的基本术语</a:t>
            </a:r>
            <a:endParaRPr lang="zh-CN" altLang="en-US" sz="5400" dirty="0">
              <a:ea typeface="华文新魏" pitchFamily="2" charset="-122"/>
            </a:endParaRPr>
          </a:p>
        </p:txBody>
      </p:sp>
      <p:sp>
        <p:nvSpPr>
          <p:cNvPr id="117773" name="Rectangle 13"/>
          <p:cNvSpPr>
            <a:spLocks noGrp="1" noChangeArrowheads="1"/>
          </p:cNvSpPr>
          <p:nvPr>
            <p:ph idx="1"/>
          </p:nvPr>
        </p:nvSpPr>
        <p:spPr>
          <a:xfrm>
            <a:off x="755650" y="1304925"/>
            <a:ext cx="7848600" cy="1584325"/>
          </a:xfrm>
        </p:spPr>
        <p:txBody>
          <a:bodyPr/>
          <a:lstStyle/>
          <a:p>
            <a:pPr>
              <a:lnSpc>
                <a:spcPct val="105000"/>
              </a:lnSpc>
              <a:spcBef>
                <a:spcPct val="10000"/>
              </a:spcBef>
              <a:buClr>
                <a:schemeClr val="tx1"/>
              </a:buClr>
              <a:buSzPct val="50000"/>
            </a:pPr>
            <a:r>
              <a:rPr lang="zh-CN" altLang="en-US" sz="3000" b="1" dirty="0">
                <a:latin typeface="Times New Roman" pitchFamily="18" charset="0"/>
                <a:ea typeface="仿宋_GB2312" pitchFamily="49" charset="-122"/>
              </a:rPr>
              <a:t>子女：若结点的子树非空，结点子树的根即为该结点的子女。</a:t>
            </a:r>
          </a:p>
          <a:p>
            <a:pPr>
              <a:lnSpc>
                <a:spcPct val="105000"/>
              </a:lnSpc>
              <a:spcBef>
                <a:spcPct val="10000"/>
              </a:spcBef>
              <a:buClr>
                <a:schemeClr val="tx1"/>
              </a:buClr>
              <a:buSzPct val="50000"/>
            </a:pPr>
            <a:r>
              <a:rPr lang="zh-CN" altLang="en-US" sz="3000" b="1" dirty="0">
                <a:latin typeface="Times New Roman" pitchFamily="18" charset="0"/>
                <a:ea typeface="仿宋_GB2312" pitchFamily="49" charset="-122"/>
              </a:rPr>
              <a:t>双亲：若结点有子女，该结点是子女双亲。</a:t>
            </a:r>
            <a:endParaRPr lang="zh-CN" altLang="en-US" sz="3000" b="1" dirty="0">
              <a:latin typeface="Times New Roman" pitchFamily="18" charset="0"/>
            </a:endParaRPr>
          </a:p>
        </p:txBody>
      </p:sp>
      <p:sp>
        <p:nvSpPr>
          <p:cNvPr id="73" name="灯片编号占位符 4"/>
          <p:cNvSpPr>
            <a:spLocks noGrp="1"/>
          </p:cNvSpPr>
          <p:nvPr>
            <p:ph type="sldNum" sz="quarter" idx="12"/>
          </p:nvPr>
        </p:nvSpPr>
        <p:spPr/>
        <p:txBody>
          <a:bodyPr/>
          <a:lstStyle/>
          <a:p>
            <a:fld id="{D7EED137-C289-4086-B932-1042CB68D776}" type="slidenum">
              <a:rPr lang="en-US" altLang="zh-CN"/>
              <a:pPr/>
              <a:t>3</a:t>
            </a:fld>
            <a:endParaRPr lang="en-US" altLang="zh-CN"/>
          </a:p>
        </p:txBody>
      </p:sp>
      <p:grpSp>
        <p:nvGrpSpPr>
          <p:cNvPr id="68" name="组合 67"/>
          <p:cNvGrpSpPr/>
          <p:nvPr/>
        </p:nvGrpSpPr>
        <p:grpSpPr>
          <a:xfrm>
            <a:off x="788988" y="3033713"/>
            <a:ext cx="6996112" cy="3078162"/>
            <a:chOff x="788988" y="3033713"/>
            <a:chExt cx="6996112" cy="3078162"/>
          </a:xfrm>
        </p:grpSpPr>
        <p:sp>
          <p:nvSpPr>
            <p:cNvPr id="117762" name="Line 2"/>
            <p:cNvSpPr>
              <a:spLocks noChangeShapeType="1"/>
            </p:cNvSpPr>
            <p:nvPr/>
          </p:nvSpPr>
          <p:spPr bwMode="auto">
            <a:xfrm>
              <a:off x="4460875" y="4364038"/>
              <a:ext cx="457200" cy="533400"/>
            </a:xfrm>
            <a:prstGeom prst="line">
              <a:avLst/>
            </a:prstGeom>
            <a:noFill/>
            <a:ln w="38100">
              <a:solidFill>
                <a:srgbClr val="FFFF00"/>
              </a:solidFill>
              <a:round/>
              <a:headEnd/>
              <a:tailEnd/>
            </a:ln>
            <a:effectLst/>
          </p:spPr>
          <p:txBody>
            <a:bodyPr wrap="none" anchor="ctr"/>
            <a:lstStyle/>
            <a:p>
              <a:endParaRPr lang="zh-CN" altLang="en-US">
                <a:solidFill>
                  <a:srgbClr val="002060"/>
                </a:solidFill>
              </a:endParaRPr>
            </a:p>
          </p:txBody>
        </p:sp>
        <p:sp>
          <p:nvSpPr>
            <p:cNvPr id="117763" name="Line 3"/>
            <p:cNvSpPr>
              <a:spLocks noChangeShapeType="1"/>
            </p:cNvSpPr>
            <p:nvPr/>
          </p:nvSpPr>
          <p:spPr bwMode="auto">
            <a:xfrm flipH="1">
              <a:off x="3705225" y="4389438"/>
              <a:ext cx="436562" cy="479425"/>
            </a:xfrm>
            <a:prstGeom prst="line">
              <a:avLst/>
            </a:prstGeom>
            <a:noFill/>
            <a:ln w="38100">
              <a:solidFill>
                <a:srgbClr val="FFFF00"/>
              </a:solidFill>
              <a:round/>
              <a:headEnd/>
              <a:tailEnd/>
            </a:ln>
            <a:effectLst/>
          </p:spPr>
          <p:txBody>
            <a:bodyPr wrap="none" anchor="ctr"/>
            <a:lstStyle/>
            <a:p>
              <a:endParaRPr lang="zh-CN" altLang="en-US">
                <a:solidFill>
                  <a:srgbClr val="002060"/>
                </a:solidFill>
              </a:endParaRPr>
            </a:p>
          </p:txBody>
        </p:sp>
        <p:sp>
          <p:nvSpPr>
            <p:cNvPr id="117764" name="Line 4"/>
            <p:cNvSpPr>
              <a:spLocks noChangeShapeType="1"/>
            </p:cNvSpPr>
            <p:nvPr/>
          </p:nvSpPr>
          <p:spPr bwMode="auto">
            <a:xfrm>
              <a:off x="4318000" y="4465638"/>
              <a:ext cx="0" cy="381000"/>
            </a:xfrm>
            <a:prstGeom prst="line">
              <a:avLst/>
            </a:prstGeom>
            <a:noFill/>
            <a:ln w="38100">
              <a:solidFill>
                <a:srgbClr val="FFFF00"/>
              </a:solidFill>
              <a:round/>
              <a:headEnd/>
              <a:tailEnd/>
            </a:ln>
            <a:effectLst/>
          </p:spPr>
          <p:txBody>
            <a:bodyPr wrap="none" anchor="ctr"/>
            <a:lstStyle/>
            <a:p>
              <a:endParaRPr lang="zh-CN" altLang="en-US">
                <a:solidFill>
                  <a:srgbClr val="002060"/>
                </a:solidFill>
              </a:endParaRPr>
            </a:p>
          </p:txBody>
        </p:sp>
        <p:sp>
          <p:nvSpPr>
            <p:cNvPr id="117765" name="Line 5"/>
            <p:cNvSpPr>
              <a:spLocks noChangeShapeType="1"/>
            </p:cNvSpPr>
            <p:nvPr/>
          </p:nvSpPr>
          <p:spPr bwMode="auto">
            <a:xfrm>
              <a:off x="3633788" y="5227638"/>
              <a:ext cx="0" cy="457200"/>
            </a:xfrm>
            <a:prstGeom prst="line">
              <a:avLst/>
            </a:prstGeom>
            <a:noFill/>
            <a:ln w="38100">
              <a:solidFill>
                <a:srgbClr val="FFFF00"/>
              </a:solidFill>
              <a:round/>
              <a:headEnd/>
              <a:tailEnd/>
            </a:ln>
            <a:effectLst/>
          </p:spPr>
          <p:txBody>
            <a:bodyPr wrap="none" anchor="ctr"/>
            <a:lstStyle/>
            <a:p>
              <a:endParaRPr lang="zh-CN" altLang="en-US">
                <a:solidFill>
                  <a:srgbClr val="002060"/>
                </a:solidFill>
              </a:endParaRPr>
            </a:p>
          </p:txBody>
        </p:sp>
        <p:sp>
          <p:nvSpPr>
            <p:cNvPr id="117766" name="Line 6"/>
            <p:cNvSpPr>
              <a:spLocks noChangeShapeType="1"/>
            </p:cNvSpPr>
            <p:nvPr/>
          </p:nvSpPr>
          <p:spPr bwMode="auto">
            <a:xfrm>
              <a:off x="3151188" y="3475038"/>
              <a:ext cx="1066800" cy="609600"/>
            </a:xfrm>
            <a:prstGeom prst="line">
              <a:avLst/>
            </a:prstGeom>
            <a:noFill/>
            <a:ln w="38100">
              <a:solidFill>
                <a:srgbClr val="FFFF00"/>
              </a:solidFill>
              <a:round/>
              <a:headEnd/>
              <a:tailEnd/>
            </a:ln>
            <a:effectLst/>
          </p:spPr>
          <p:txBody>
            <a:bodyPr wrap="none" anchor="ctr"/>
            <a:lstStyle/>
            <a:p>
              <a:endParaRPr lang="zh-CN" altLang="en-US">
                <a:solidFill>
                  <a:srgbClr val="002060"/>
                </a:solidFill>
              </a:endParaRPr>
            </a:p>
          </p:txBody>
        </p:sp>
        <p:sp>
          <p:nvSpPr>
            <p:cNvPr id="117767" name="Line 7"/>
            <p:cNvSpPr>
              <a:spLocks noChangeShapeType="1"/>
            </p:cNvSpPr>
            <p:nvPr/>
          </p:nvSpPr>
          <p:spPr bwMode="auto">
            <a:xfrm flipH="1">
              <a:off x="1855788" y="3475038"/>
              <a:ext cx="914400" cy="609600"/>
            </a:xfrm>
            <a:prstGeom prst="line">
              <a:avLst/>
            </a:prstGeom>
            <a:noFill/>
            <a:ln w="38100">
              <a:solidFill>
                <a:srgbClr val="FFFF00"/>
              </a:solidFill>
              <a:round/>
              <a:headEnd/>
              <a:tailEnd/>
            </a:ln>
            <a:effectLst/>
          </p:spPr>
          <p:txBody>
            <a:bodyPr wrap="none" anchor="ctr"/>
            <a:lstStyle/>
            <a:p>
              <a:endParaRPr lang="zh-CN" altLang="en-US">
                <a:solidFill>
                  <a:srgbClr val="002060"/>
                </a:solidFill>
              </a:endParaRPr>
            </a:p>
          </p:txBody>
        </p:sp>
        <p:sp>
          <p:nvSpPr>
            <p:cNvPr id="117768" name="Line 8"/>
            <p:cNvSpPr>
              <a:spLocks noChangeShapeType="1"/>
            </p:cNvSpPr>
            <p:nvPr/>
          </p:nvSpPr>
          <p:spPr bwMode="auto">
            <a:xfrm>
              <a:off x="2949575" y="3551238"/>
              <a:ext cx="0" cy="1676400"/>
            </a:xfrm>
            <a:prstGeom prst="line">
              <a:avLst/>
            </a:prstGeom>
            <a:noFill/>
            <a:ln w="38100">
              <a:solidFill>
                <a:srgbClr val="FFFF00"/>
              </a:solidFill>
              <a:round/>
              <a:headEnd/>
              <a:tailEnd/>
            </a:ln>
            <a:effectLst/>
          </p:spPr>
          <p:txBody>
            <a:bodyPr wrap="none" anchor="ctr"/>
            <a:lstStyle/>
            <a:p>
              <a:endParaRPr lang="zh-CN" altLang="en-US">
                <a:solidFill>
                  <a:srgbClr val="002060"/>
                </a:solidFill>
              </a:endParaRPr>
            </a:p>
          </p:txBody>
        </p:sp>
        <p:sp>
          <p:nvSpPr>
            <p:cNvPr id="117769" name="Line 9"/>
            <p:cNvSpPr>
              <a:spLocks noChangeShapeType="1"/>
            </p:cNvSpPr>
            <p:nvPr/>
          </p:nvSpPr>
          <p:spPr bwMode="auto">
            <a:xfrm>
              <a:off x="1905000" y="4364038"/>
              <a:ext cx="255587" cy="558800"/>
            </a:xfrm>
            <a:prstGeom prst="line">
              <a:avLst/>
            </a:prstGeom>
            <a:noFill/>
            <a:ln w="38100">
              <a:solidFill>
                <a:srgbClr val="FFFF00"/>
              </a:solidFill>
              <a:round/>
              <a:headEnd/>
              <a:tailEnd/>
            </a:ln>
            <a:effectLst/>
          </p:spPr>
          <p:txBody>
            <a:bodyPr wrap="none" anchor="ctr"/>
            <a:lstStyle/>
            <a:p>
              <a:endParaRPr lang="zh-CN" altLang="en-US">
                <a:solidFill>
                  <a:srgbClr val="002060"/>
                </a:solidFill>
              </a:endParaRPr>
            </a:p>
          </p:txBody>
        </p:sp>
        <p:sp>
          <p:nvSpPr>
            <p:cNvPr id="117770" name="Line 10"/>
            <p:cNvSpPr>
              <a:spLocks noChangeShapeType="1"/>
            </p:cNvSpPr>
            <p:nvPr/>
          </p:nvSpPr>
          <p:spPr bwMode="auto">
            <a:xfrm>
              <a:off x="1550988" y="5227638"/>
              <a:ext cx="228600" cy="457200"/>
            </a:xfrm>
            <a:prstGeom prst="line">
              <a:avLst/>
            </a:prstGeom>
            <a:noFill/>
            <a:ln w="38100">
              <a:solidFill>
                <a:srgbClr val="FFFF00"/>
              </a:solidFill>
              <a:round/>
              <a:headEnd/>
              <a:tailEnd/>
            </a:ln>
            <a:effectLst/>
          </p:spPr>
          <p:txBody>
            <a:bodyPr wrap="none" anchor="ctr"/>
            <a:lstStyle/>
            <a:p>
              <a:endParaRPr lang="zh-CN" altLang="en-US">
                <a:solidFill>
                  <a:srgbClr val="002060"/>
                </a:solidFill>
              </a:endParaRPr>
            </a:p>
          </p:txBody>
        </p:sp>
        <p:sp>
          <p:nvSpPr>
            <p:cNvPr id="117771" name="Line 11"/>
            <p:cNvSpPr>
              <a:spLocks noChangeShapeType="1"/>
            </p:cNvSpPr>
            <p:nvPr/>
          </p:nvSpPr>
          <p:spPr bwMode="auto">
            <a:xfrm flipH="1">
              <a:off x="969963" y="4327525"/>
              <a:ext cx="792162" cy="1549400"/>
            </a:xfrm>
            <a:prstGeom prst="line">
              <a:avLst/>
            </a:prstGeom>
            <a:noFill/>
            <a:ln w="38100">
              <a:solidFill>
                <a:srgbClr val="FFFF00"/>
              </a:solidFill>
              <a:round/>
              <a:headEnd/>
              <a:tailEnd/>
            </a:ln>
            <a:effectLst/>
          </p:spPr>
          <p:txBody>
            <a:bodyPr wrap="none" anchor="ctr"/>
            <a:lstStyle/>
            <a:p>
              <a:endParaRPr lang="zh-CN" altLang="en-US">
                <a:solidFill>
                  <a:srgbClr val="002060"/>
                </a:solidFill>
              </a:endParaRPr>
            </a:p>
          </p:txBody>
        </p:sp>
        <p:sp>
          <p:nvSpPr>
            <p:cNvPr id="117775" name="Line 15"/>
            <p:cNvSpPr>
              <a:spLocks noChangeShapeType="1"/>
            </p:cNvSpPr>
            <p:nvPr/>
          </p:nvSpPr>
          <p:spPr bwMode="auto">
            <a:xfrm>
              <a:off x="3836988" y="3322638"/>
              <a:ext cx="2133600" cy="0"/>
            </a:xfrm>
            <a:prstGeom prst="line">
              <a:avLst/>
            </a:prstGeom>
            <a:noFill/>
            <a:ln w="28575">
              <a:solidFill>
                <a:schemeClr val="accent2"/>
              </a:solidFill>
              <a:prstDash val="dash"/>
              <a:round/>
              <a:headEnd/>
              <a:tailEnd/>
            </a:ln>
            <a:effectLst/>
          </p:spPr>
          <p:txBody>
            <a:bodyPr wrap="none" anchor="ctr"/>
            <a:lstStyle/>
            <a:p>
              <a:endParaRPr lang="zh-CN" altLang="en-US">
                <a:solidFill>
                  <a:srgbClr val="002060"/>
                </a:solidFill>
              </a:endParaRPr>
            </a:p>
          </p:txBody>
        </p:sp>
        <p:sp>
          <p:nvSpPr>
            <p:cNvPr id="117788" name="Line 28"/>
            <p:cNvSpPr>
              <a:spLocks noChangeShapeType="1"/>
            </p:cNvSpPr>
            <p:nvPr/>
          </p:nvSpPr>
          <p:spPr bwMode="auto">
            <a:xfrm>
              <a:off x="4827588" y="4160838"/>
              <a:ext cx="1143000" cy="0"/>
            </a:xfrm>
            <a:prstGeom prst="line">
              <a:avLst/>
            </a:prstGeom>
            <a:noFill/>
            <a:ln w="28575">
              <a:solidFill>
                <a:schemeClr val="accent2"/>
              </a:solidFill>
              <a:prstDash val="dash"/>
              <a:round/>
              <a:headEnd/>
              <a:tailEnd/>
            </a:ln>
            <a:effectLst/>
          </p:spPr>
          <p:txBody>
            <a:bodyPr wrap="none" anchor="ctr"/>
            <a:lstStyle/>
            <a:p>
              <a:endParaRPr lang="zh-CN" altLang="en-US">
                <a:solidFill>
                  <a:srgbClr val="002060"/>
                </a:solidFill>
              </a:endParaRPr>
            </a:p>
          </p:txBody>
        </p:sp>
        <p:sp>
          <p:nvSpPr>
            <p:cNvPr id="117789" name="Line 29"/>
            <p:cNvSpPr>
              <a:spLocks noChangeShapeType="1"/>
            </p:cNvSpPr>
            <p:nvPr/>
          </p:nvSpPr>
          <p:spPr bwMode="auto">
            <a:xfrm>
              <a:off x="5360988" y="4999038"/>
              <a:ext cx="685800" cy="0"/>
            </a:xfrm>
            <a:prstGeom prst="line">
              <a:avLst/>
            </a:prstGeom>
            <a:noFill/>
            <a:ln w="28575">
              <a:solidFill>
                <a:schemeClr val="accent2"/>
              </a:solidFill>
              <a:prstDash val="dash"/>
              <a:round/>
              <a:headEnd/>
              <a:tailEnd/>
            </a:ln>
            <a:effectLst/>
          </p:spPr>
          <p:txBody>
            <a:bodyPr wrap="none" anchor="ctr"/>
            <a:lstStyle/>
            <a:p>
              <a:endParaRPr lang="zh-CN" altLang="en-US">
                <a:solidFill>
                  <a:srgbClr val="002060"/>
                </a:solidFill>
              </a:endParaRPr>
            </a:p>
          </p:txBody>
        </p:sp>
        <p:sp>
          <p:nvSpPr>
            <p:cNvPr id="117790" name="Line 30"/>
            <p:cNvSpPr>
              <a:spLocks noChangeShapeType="1"/>
            </p:cNvSpPr>
            <p:nvPr/>
          </p:nvSpPr>
          <p:spPr bwMode="auto">
            <a:xfrm>
              <a:off x="4141788" y="5837238"/>
              <a:ext cx="1828800" cy="0"/>
            </a:xfrm>
            <a:prstGeom prst="line">
              <a:avLst/>
            </a:prstGeom>
            <a:noFill/>
            <a:ln w="28575">
              <a:solidFill>
                <a:schemeClr val="accent2"/>
              </a:solidFill>
              <a:prstDash val="dash"/>
              <a:round/>
              <a:headEnd/>
              <a:tailEnd/>
            </a:ln>
            <a:effectLst/>
          </p:spPr>
          <p:txBody>
            <a:bodyPr wrap="none" anchor="ctr"/>
            <a:lstStyle/>
            <a:p>
              <a:endParaRPr lang="zh-CN" altLang="en-US">
                <a:solidFill>
                  <a:srgbClr val="002060"/>
                </a:solidFill>
              </a:endParaRPr>
            </a:p>
          </p:txBody>
        </p:sp>
        <p:sp>
          <p:nvSpPr>
            <p:cNvPr id="117791" name="Text Box 31"/>
            <p:cNvSpPr txBox="1">
              <a:spLocks noChangeArrowheads="1"/>
            </p:cNvSpPr>
            <p:nvPr/>
          </p:nvSpPr>
          <p:spPr bwMode="auto">
            <a:xfrm>
              <a:off x="5970588" y="3033713"/>
              <a:ext cx="793750" cy="579437"/>
            </a:xfrm>
            <a:prstGeom prst="rect">
              <a:avLst/>
            </a:prstGeom>
            <a:noFill/>
            <a:ln w="38100">
              <a:noFill/>
              <a:miter lim="800000"/>
              <a:headEnd/>
              <a:tailEnd/>
            </a:ln>
            <a:effectLst/>
          </p:spPr>
          <p:txBody>
            <a:bodyPr wrap="none" anchor="ctr">
              <a:spAutoFit/>
            </a:bodyPr>
            <a:lstStyle/>
            <a:p>
              <a:pPr algn="ctr"/>
              <a:r>
                <a:rPr kumimoji="1" lang="en-US" altLang="zh-CN" sz="3200" dirty="0">
                  <a:solidFill>
                    <a:srgbClr val="FFFF00"/>
                  </a:solidFill>
                  <a:latin typeface="Times New Roman" pitchFamily="18" charset="0"/>
                </a:rPr>
                <a:t>1</a:t>
              </a:r>
              <a:r>
                <a:rPr kumimoji="1" lang="zh-CN" altLang="en-US" sz="3200" dirty="0">
                  <a:solidFill>
                    <a:srgbClr val="FFFF00"/>
                  </a:solidFill>
                  <a:latin typeface="Times New Roman" pitchFamily="18" charset="0"/>
                  <a:ea typeface="隶书" pitchFamily="49" charset="-122"/>
                </a:rPr>
                <a:t>层</a:t>
              </a:r>
              <a:endParaRPr kumimoji="1" lang="zh-CN" altLang="en-US" sz="3200" dirty="0">
                <a:solidFill>
                  <a:srgbClr val="FFFF00"/>
                </a:solidFill>
                <a:latin typeface="Times New Roman" pitchFamily="18" charset="0"/>
              </a:endParaRPr>
            </a:p>
          </p:txBody>
        </p:sp>
        <p:sp>
          <p:nvSpPr>
            <p:cNvPr id="117792" name="Text Box 32"/>
            <p:cNvSpPr txBox="1">
              <a:spLocks noChangeArrowheads="1"/>
            </p:cNvSpPr>
            <p:nvPr/>
          </p:nvSpPr>
          <p:spPr bwMode="auto">
            <a:xfrm>
              <a:off x="5970588" y="3856038"/>
              <a:ext cx="793750" cy="579437"/>
            </a:xfrm>
            <a:prstGeom prst="rect">
              <a:avLst/>
            </a:prstGeom>
            <a:noFill/>
            <a:ln w="38100">
              <a:noFill/>
              <a:miter lim="800000"/>
              <a:headEnd/>
              <a:tailEnd/>
            </a:ln>
            <a:effectLst/>
          </p:spPr>
          <p:txBody>
            <a:bodyPr wrap="none" anchor="ctr">
              <a:spAutoFit/>
            </a:bodyPr>
            <a:lstStyle/>
            <a:p>
              <a:pPr algn="ctr"/>
              <a:r>
                <a:rPr kumimoji="1" lang="en-US" altLang="zh-CN" sz="3200">
                  <a:solidFill>
                    <a:srgbClr val="FFFF00"/>
                  </a:solidFill>
                  <a:latin typeface="Times New Roman" pitchFamily="18" charset="0"/>
                </a:rPr>
                <a:t>2</a:t>
              </a:r>
              <a:r>
                <a:rPr kumimoji="1" lang="zh-CN" altLang="en-US" sz="3200">
                  <a:solidFill>
                    <a:srgbClr val="FFFF00"/>
                  </a:solidFill>
                  <a:latin typeface="Times New Roman" pitchFamily="18" charset="0"/>
                  <a:ea typeface="隶书" pitchFamily="49" charset="-122"/>
                </a:rPr>
                <a:t>层</a:t>
              </a:r>
              <a:endParaRPr kumimoji="1" lang="zh-CN" altLang="en-US" sz="3200">
                <a:solidFill>
                  <a:srgbClr val="FFFF00"/>
                </a:solidFill>
                <a:latin typeface="Times New Roman" pitchFamily="18" charset="0"/>
              </a:endParaRPr>
            </a:p>
          </p:txBody>
        </p:sp>
        <p:sp>
          <p:nvSpPr>
            <p:cNvPr id="117793" name="Text Box 33"/>
            <p:cNvSpPr txBox="1">
              <a:spLocks noChangeArrowheads="1"/>
            </p:cNvSpPr>
            <p:nvPr/>
          </p:nvSpPr>
          <p:spPr bwMode="auto">
            <a:xfrm>
              <a:off x="5938838" y="5532438"/>
              <a:ext cx="793750" cy="579437"/>
            </a:xfrm>
            <a:prstGeom prst="rect">
              <a:avLst/>
            </a:prstGeom>
            <a:noFill/>
            <a:ln w="38100">
              <a:noFill/>
              <a:miter lim="800000"/>
              <a:headEnd/>
              <a:tailEnd/>
            </a:ln>
            <a:effectLst/>
          </p:spPr>
          <p:txBody>
            <a:bodyPr wrap="none" anchor="ctr">
              <a:spAutoFit/>
            </a:bodyPr>
            <a:lstStyle/>
            <a:p>
              <a:pPr algn="ctr"/>
              <a:r>
                <a:rPr kumimoji="1" lang="en-US" altLang="zh-CN" sz="3200">
                  <a:solidFill>
                    <a:srgbClr val="FFFF00"/>
                  </a:solidFill>
                  <a:latin typeface="Times New Roman" pitchFamily="18" charset="0"/>
                </a:rPr>
                <a:t>4</a:t>
              </a:r>
              <a:r>
                <a:rPr kumimoji="1" lang="zh-CN" altLang="en-US" sz="3200">
                  <a:solidFill>
                    <a:srgbClr val="FFFF00"/>
                  </a:solidFill>
                  <a:latin typeface="Times New Roman" pitchFamily="18" charset="0"/>
                  <a:ea typeface="隶书" pitchFamily="49" charset="-122"/>
                </a:rPr>
                <a:t>层</a:t>
              </a:r>
              <a:endParaRPr kumimoji="1" lang="zh-CN" altLang="en-US" sz="3200">
                <a:solidFill>
                  <a:srgbClr val="FFFF00"/>
                </a:solidFill>
                <a:latin typeface="Times New Roman" pitchFamily="18" charset="0"/>
              </a:endParaRPr>
            </a:p>
          </p:txBody>
        </p:sp>
        <p:sp>
          <p:nvSpPr>
            <p:cNvPr id="117794" name="Text Box 34"/>
            <p:cNvSpPr txBox="1">
              <a:spLocks noChangeArrowheads="1"/>
            </p:cNvSpPr>
            <p:nvPr/>
          </p:nvSpPr>
          <p:spPr bwMode="auto">
            <a:xfrm>
              <a:off x="5970588" y="4694238"/>
              <a:ext cx="793750" cy="579437"/>
            </a:xfrm>
            <a:prstGeom prst="rect">
              <a:avLst/>
            </a:prstGeom>
            <a:noFill/>
            <a:ln w="38100">
              <a:noFill/>
              <a:miter lim="800000"/>
              <a:headEnd/>
              <a:tailEnd/>
            </a:ln>
            <a:effectLst/>
          </p:spPr>
          <p:txBody>
            <a:bodyPr wrap="none" anchor="ctr">
              <a:spAutoFit/>
            </a:bodyPr>
            <a:lstStyle/>
            <a:p>
              <a:pPr algn="ctr"/>
              <a:r>
                <a:rPr kumimoji="1" lang="en-US" altLang="zh-CN" sz="3200">
                  <a:solidFill>
                    <a:srgbClr val="FFFF00"/>
                  </a:solidFill>
                  <a:latin typeface="Times New Roman" pitchFamily="18" charset="0"/>
                </a:rPr>
                <a:t>3</a:t>
              </a:r>
              <a:r>
                <a:rPr kumimoji="1" lang="zh-CN" altLang="en-US" sz="3200">
                  <a:solidFill>
                    <a:srgbClr val="FFFF00"/>
                  </a:solidFill>
                  <a:latin typeface="Times New Roman" pitchFamily="18" charset="0"/>
                  <a:ea typeface="隶书" pitchFamily="49" charset="-122"/>
                </a:rPr>
                <a:t>层</a:t>
              </a:r>
              <a:endParaRPr kumimoji="1" lang="zh-CN" altLang="en-US" sz="3200">
                <a:solidFill>
                  <a:srgbClr val="FFFF00"/>
                </a:solidFill>
                <a:latin typeface="Times New Roman" pitchFamily="18" charset="0"/>
              </a:endParaRPr>
            </a:p>
          </p:txBody>
        </p:sp>
        <p:sp>
          <p:nvSpPr>
            <p:cNvPr id="117795" name="Text Box 35"/>
            <p:cNvSpPr txBox="1">
              <a:spLocks noChangeArrowheads="1"/>
            </p:cNvSpPr>
            <p:nvPr/>
          </p:nvSpPr>
          <p:spPr bwMode="auto">
            <a:xfrm>
              <a:off x="6729413" y="4291013"/>
              <a:ext cx="1055687" cy="774700"/>
            </a:xfrm>
            <a:prstGeom prst="rect">
              <a:avLst/>
            </a:prstGeom>
            <a:noFill/>
            <a:ln w="38100">
              <a:noFill/>
              <a:miter lim="800000"/>
              <a:headEnd/>
              <a:tailEnd/>
            </a:ln>
            <a:effectLst/>
          </p:spPr>
          <p:txBody>
            <a:bodyPr wrap="none" anchor="ctr">
              <a:spAutoFit/>
            </a:bodyPr>
            <a:lstStyle/>
            <a:p>
              <a:pPr algn="ctr">
                <a:lnSpc>
                  <a:spcPct val="80000"/>
                </a:lnSpc>
              </a:pPr>
              <a:r>
                <a:rPr lang="en-US" altLang="zh-CN" sz="2800" b="1" dirty="0">
                  <a:solidFill>
                    <a:srgbClr val="FFFF00"/>
                  </a:solidFill>
                  <a:latin typeface="Times New Roman" pitchFamily="18" charset="0"/>
                </a:rPr>
                <a:t>depth</a:t>
              </a:r>
            </a:p>
            <a:p>
              <a:pPr algn="ctr">
                <a:lnSpc>
                  <a:spcPct val="80000"/>
                </a:lnSpc>
              </a:pPr>
              <a:r>
                <a:rPr kumimoji="1" lang="en-US" altLang="zh-CN" sz="2800" b="1" dirty="0">
                  <a:solidFill>
                    <a:srgbClr val="FFFF00"/>
                  </a:solidFill>
                  <a:latin typeface="Times New Roman" pitchFamily="18" charset="0"/>
                </a:rPr>
                <a:t>= 4</a:t>
              </a:r>
              <a:endParaRPr kumimoji="1" lang="en-US" altLang="zh-CN" sz="3200" dirty="0">
                <a:solidFill>
                  <a:srgbClr val="FFFF00"/>
                </a:solidFill>
                <a:latin typeface="Times New Roman" pitchFamily="18" charset="0"/>
              </a:endParaRPr>
            </a:p>
          </p:txBody>
        </p:sp>
        <p:sp>
          <p:nvSpPr>
            <p:cNvPr id="117796" name="Line 36"/>
            <p:cNvSpPr>
              <a:spLocks noChangeShapeType="1"/>
            </p:cNvSpPr>
            <p:nvPr/>
          </p:nvSpPr>
          <p:spPr bwMode="auto">
            <a:xfrm>
              <a:off x="7053263" y="3170238"/>
              <a:ext cx="304800" cy="0"/>
            </a:xfrm>
            <a:prstGeom prst="line">
              <a:avLst/>
            </a:prstGeom>
            <a:noFill/>
            <a:ln w="38100">
              <a:solidFill>
                <a:srgbClr val="009900"/>
              </a:solidFill>
              <a:round/>
              <a:headEnd/>
              <a:tailEnd/>
            </a:ln>
            <a:effectLst/>
          </p:spPr>
          <p:txBody>
            <a:bodyPr wrap="none" anchor="ctr"/>
            <a:lstStyle/>
            <a:p>
              <a:endParaRPr lang="zh-CN" altLang="en-US">
                <a:solidFill>
                  <a:srgbClr val="002060"/>
                </a:solidFill>
              </a:endParaRPr>
            </a:p>
          </p:txBody>
        </p:sp>
        <p:sp>
          <p:nvSpPr>
            <p:cNvPr id="117797" name="Line 37"/>
            <p:cNvSpPr>
              <a:spLocks noChangeShapeType="1"/>
            </p:cNvSpPr>
            <p:nvPr/>
          </p:nvSpPr>
          <p:spPr bwMode="auto">
            <a:xfrm flipV="1">
              <a:off x="7205663" y="3170238"/>
              <a:ext cx="0" cy="1066800"/>
            </a:xfrm>
            <a:prstGeom prst="line">
              <a:avLst/>
            </a:prstGeom>
            <a:noFill/>
            <a:ln w="38100">
              <a:solidFill>
                <a:srgbClr val="009900"/>
              </a:solidFill>
              <a:round/>
              <a:headEnd/>
              <a:tailEnd type="triangle" w="sm" len="lg"/>
            </a:ln>
            <a:effectLst/>
          </p:spPr>
          <p:txBody>
            <a:bodyPr wrap="none" anchor="ctr"/>
            <a:lstStyle/>
            <a:p>
              <a:endParaRPr lang="zh-CN" altLang="en-US">
                <a:solidFill>
                  <a:srgbClr val="002060"/>
                </a:solidFill>
              </a:endParaRPr>
            </a:p>
          </p:txBody>
        </p:sp>
        <p:sp>
          <p:nvSpPr>
            <p:cNvPr id="117798" name="Line 38"/>
            <p:cNvSpPr>
              <a:spLocks noChangeShapeType="1"/>
            </p:cNvSpPr>
            <p:nvPr/>
          </p:nvSpPr>
          <p:spPr bwMode="auto">
            <a:xfrm>
              <a:off x="7065963" y="6065838"/>
              <a:ext cx="292100" cy="0"/>
            </a:xfrm>
            <a:prstGeom prst="line">
              <a:avLst/>
            </a:prstGeom>
            <a:noFill/>
            <a:ln w="38100">
              <a:solidFill>
                <a:srgbClr val="009900"/>
              </a:solidFill>
              <a:round/>
              <a:headEnd/>
              <a:tailEnd/>
            </a:ln>
            <a:effectLst/>
          </p:spPr>
          <p:txBody>
            <a:bodyPr wrap="none" anchor="ctr"/>
            <a:lstStyle/>
            <a:p>
              <a:endParaRPr lang="zh-CN" altLang="en-US">
                <a:solidFill>
                  <a:srgbClr val="002060"/>
                </a:solidFill>
              </a:endParaRPr>
            </a:p>
          </p:txBody>
        </p:sp>
        <p:sp>
          <p:nvSpPr>
            <p:cNvPr id="117799" name="Line 39"/>
            <p:cNvSpPr>
              <a:spLocks noChangeShapeType="1"/>
            </p:cNvSpPr>
            <p:nvPr/>
          </p:nvSpPr>
          <p:spPr bwMode="auto">
            <a:xfrm flipV="1">
              <a:off x="7205663" y="4999038"/>
              <a:ext cx="0" cy="1066800"/>
            </a:xfrm>
            <a:prstGeom prst="line">
              <a:avLst/>
            </a:prstGeom>
            <a:noFill/>
            <a:ln w="38100">
              <a:solidFill>
                <a:srgbClr val="009900"/>
              </a:solidFill>
              <a:round/>
              <a:headEnd type="triangle" w="sm" len="lg"/>
              <a:tailEnd type="none" w="sm" len="lg"/>
            </a:ln>
            <a:effectLst/>
          </p:spPr>
          <p:txBody>
            <a:bodyPr wrap="none" anchor="ctr"/>
            <a:lstStyle/>
            <a:p>
              <a:endParaRPr lang="zh-CN" altLang="en-US">
                <a:solidFill>
                  <a:srgbClr val="002060"/>
                </a:solidFill>
              </a:endParaRPr>
            </a:p>
          </p:txBody>
        </p:sp>
        <p:grpSp>
          <p:nvGrpSpPr>
            <p:cNvPr id="117813" name="Group 53"/>
            <p:cNvGrpSpPr>
              <a:grpSpLocks/>
            </p:cNvGrpSpPr>
            <p:nvPr/>
          </p:nvGrpSpPr>
          <p:grpSpPr bwMode="auto">
            <a:xfrm>
              <a:off x="4065588" y="3946525"/>
              <a:ext cx="496887" cy="519112"/>
              <a:chOff x="2903" y="2169"/>
              <a:chExt cx="313" cy="327"/>
            </a:xfrm>
          </p:grpSpPr>
          <p:sp>
            <p:nvSpPr>
              <p:cNvPr id="117778" name="Oval 18"/>
              <p:cNvSpPr>
                <a:spLocks noChangeArrowheads="1"/>
              </p:cNvSpPr>
              <p:nvPr/>
            </p:nvSpPr>
            <p:spPr bwMode="auto">
              <a:xfrm>
                <a:off x="2903" y="2183"/>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117804" name="Text Box 44"/>
              <p:cNvSpPr txBox="1">
                <a:spLocks noChangeArrowheads="1"/>
              </p:cNvSpPr>
              <p:nvPr/>
            </p:nvSpPr>
            <p:spPr bwMode="auto">
              <a:xfrm>
                <a:off x="2928" y="2169"/>
                <a:ext cx="278"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D</a:t>
                </a:r>
                <a:endParaRPr kumimoji="1" lang="en-US" altLang="zh-CN" sz="2400">
                  <a:solidFill>
                    <a:srgbClr val="002060"/>
                  </a:solidFill>
                  <a:latin typeface="Times New Roman" pitchFamily="18" charset="0"/>
                </a:endParaRPr>
              </a:p>
            </p:txBody>
          </p:sp>
        </p:grpSp>
        <p:grpSp>
          <p:nvGrpSpPr>
            <p:cNvPr id="117817" name="Group 57"/>
            <p:cNvGrpSpPr>
              <a:grpSpLocks/>
            </p:cNvGrpSpPr>
            <p:nvPr/>
          </p:nvGrpSpPr>
          <p:grpSpPr bwMode="auto">
            <a:xfrm>
              <a:off x="2733675" y="3068638"/>
              <a:ext cx="496887" cy="554037"/>
              <a:chOff x="2041" y="1616"/>
              <a:chExt cx="313" cy="349"/>
            </a:xfrm>
          </p:grpSpPr>
          <p:sp>
            <p:nvSpPr>
              <p:cNvPr id="117815" name="Oval 55"/>
              <p:cNvSpPr>
                <a:spLocks noChangeArrowheads="1"/>
              </p:cNvSpPr>
              <p:nvPr/>
            </p:nvSpPr>
            <p:spPr bwMode="auto">
              <a:xfrm>
                <a:off x="2041" y="1652"/>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117816" name="Text Box 56"/>
              <p:cNvSpPr txBox="1">
                <a:spLocks noChangeArrowheads="1"/>
              </p:cNvSpPr>
              <p:nvPr/>
            </p:nvSpPr>
            <p:spPr bwMode="auto">
              <a:xfrm>
                <a:off x="2066" y="1616"/>
                <a:ext cx="278"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A</a:t>
                </a:r>
                <a:endParaRPr kumimoji="1" lang="en-US" altLang="zh-CN" sz="2400">
                  <a:solidFill>
                    <a:srgbClr val="002060"/>
                  </a:solidFill>
                  <a:latin typeface="Times New Roman" pitchFamily="18" charset="0"/>
                </a:endParaRPr>
              </a:p>
            </p:txBody>
          </p:sp>
        </p:grpSp>
        <p:grpSp>
          <p:nvGrpSpPr>
            <p:cNvPr id="117819" name="Group 59"/>
            <p:cNvGrpSpPr>
              <a:grpSpLocks/>
            </p:cNvGrpSpPr>
            <p:nvPr/>
          </p:nvGrpSpPr>
          <p:grpSpPr bwMode="auto">
            <a:xfrm>
              <a:off x="2705100" y="3952875"/>
              <a:ext cx="496887" cy="519112"/>
              <a:chOff x="2903" y="2169"/>
              <a:chExt cx="313" cy="327"/>
            </a:xfrm>
          </p:grpSpPr>
          <p:sp>
            <p:nvSpPr>
              <p:cNvPr id="117820" name="Oval 60"/>
              <p:cNvSpPr>
                <a:spLocks noChangeArrowheads="1"/>
              </p:cNvSpPr>
              <p:nvPr/>
            </p:nvSpPr>
            <p:spPr bwMode="auto">
              <a:xfrm>
                <a:off x="2903" y="2183"/>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117821" name="Text Box 61"/>
              <p:cNvSpPr txBox="1">
                <a:spLocks noChangeArrowheads="1"/>
              </p:cNvSpPr>
              <p:nvPr/>
            </p:nvSpPr>
            <p:spPr bwMode="auto">
              <a:xfrm>
                <a:off x="2928" y="2169"/>
                <a:ext cx="278"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C</a:t>
                </a:r>
                <a:endParaRPr kumimoji="1" lang="en-US" altLang="zh-CN" sz="2400">
                  <a:solidFill>
                    <a:srgbClr val="002060"/>
                  </a:solidFill>
                  <a:latin typeface="Times New Roman" pitchFamily="18" charset="0"/>
                </a:endParaRPr>
              </a:p>
            </p:txBody>
          </p:sp>
        </p:grpSp>
        <p:grpSp>
          <p:nvGrpSpPr>
            <p:cNvPr id="117825" name="Group 65"/>
            <p:cNvGrpSpPr>
              <a:grpSpLocks/>
            </p:cNvGrpSpPr>
            <p:nvPr/>
          </p:nvGrpSpPr>
          <p:grpSpPr bwMode="auto">
            <a:xfrm>
              <a:off x="1581150" y="3952875"/>
              <a:ext cx="496887" cy="519112"/>
              <a:chOff x="1315" y="2173"/>
              <a:chExt cx="313" cy="327"/>
            </a:xfrm>
          </p:grpSpPr>
          <p:sp>
            <p:nvSpPr>
              <p:cNvPr id="117823" name="Oval 63"/>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117824" name="Text Box 64"/>
              <p:cNvSpPr txBox="1">
                <a:spLocks noChangeArrowheads="1"/>
              </p:cNvSpPr>
              <p:nvPr/>
            </p:nvSpPr>
            <p:spPr bwMode="auto">
              <a:xfrm>
                <a:off x="1338" y="2173"/>
                <a:ext cx="265"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B</a:t>
                </a:r>
                <a:endParaRPr kumimoji="1" lang="en-US" altLang="zh-CN" sz="2400">
                  <a:solidFill>
                    <a:srgbClr val="002060"/>
                  </a:solidFill>
                  <a:latin typeface="Times New Roman" pitchFamily="18" charset="0"/>
                </a:endParaRPr>
              </a:p>
            </p:txBody>
          </p:sp>
        </p:grpSp>
        <p:grpSp>
          <p:nvGrpSpPr>
            <p:cNvPr id="117826" name="Group 66"/>
            <p:cNvGrpSpPr>
              <a:grpSpLocks/>
            </p:cNvGrpSpPr>
            <p:nvPr/>
          </p:nvGrpSpPr>
          <p:grpSpPr bwMode="auto">
            <a:xfrm>
              <a:off x="4073525" y="4760913"/>
              <a:ext cx="496887" cy="519112"/>
              <a:chOff x="1315" y="2173"/>
              <a:chExt cx="313" cy="327"/>
            </a:xfrm>
          </p:grpSpPr>
          <p:sp>
            <p:nvSpPr>
              <p:cNvPr id="117827" name="Oval 67"/>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117828" name="Text Box 68"/>
              <p:cNvSpPr txBox="1">
                <a:spLocks noChangeArrowheads="1"/>
              </p:cNvSpPr>
              <p:nvPr/>
            </p:nvSpPr>
            <p:spPr bwMode="auto">
              <a:xfrm>
                <a:off x="1369" y="2173"/>
                <a:ext cx="203"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I</a:t>
                </a:r>
                <a:endParaRPr kumimoji="1" lang="en-US" altLang="zh-CN" sz="2400">
                  <a:solidFill>
                    <a:srgbClr val="002060"/>
                  </a:solidFill>
                  <a:latin typeface="Times New Roman" pitchFamily="18" charset="0"/>
                </a:endParaRPr>
              </a:p>
            </p:txBody>
          </p:sp>
        </p:grpSp>
        <p:grpSp>
          <p:nvGrpSpPr>
            <p:cNvPr id="117829" name="Group 69"/>
            <p:cNvGrpSpPr>
              <a:grpSpLocks/>
            </p:cNvGrpSpPr>
            <p:nvPr/>
          </p:nvGrpSpPr>
          <p:grpSpPr bwMode="auto">
            <a:xfrm>
              <a:off x="4756150" y="4760913"/>
              <a:ext cx="496887" cy="519112"/>
              <a:chOff x="1315" y="2173"/>
              <a:chExt cx="313" cy="327"/>
            </a:xfrm>
          </p:grpSpPr>
          <p:sp>
            <p:nvSpPr>
              <p:cNvPr id="117830" name="Oval 70"/>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117831" name="Text Box 71"/>
              <p:cNvSpPr txBox="1">
                <a:spLocks noChangeArrowheads="1"/>
              </p:cNvSpPr>
              <p:nvPr/>
            </p:nvSpPr>
            <p:spPr bwMode="auto">
              <a:xfrm>
                <a:off x="1357" y="2173"/>
                <a:ext cx="228"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J</a:t>
                </a:r>
                <a:endParaRPr kumimoji="1" lang="en-US" altLang="zh-CN" sz="2400">
                  <a:solidFill>
                    <a:srgbClr val="002060"/>
                  </a:solidFill>
                  <a:latin typeface="Times New Roman" pitchFamily="18" charset="0"/>
                </a:endParaRPr>
              </a:p>
            </p:txBody>
          </p:sp>
        </p:grpSp>
        <p:grpSp>
          <p:nvGrpSpPr>
            <p:cNvPr id="117832" name="Group 72"/>
            <p:cNvGrpSpPr>
              <a:grpSpLocks/>
            </p:cNvGrpSpPr>
            <p:nvPr/>
          </p:nvGrpSpPr>
          <p:grpSpPr bwMode="auto">
            <a:xfrm>
              <a:off x="3389313" y="4760913"/>
              <a:ext cx="496887" cy="519112"/>
              <a:chOff x="1315" y="2173"/>
              <a:chExt cx="313" cy="327"/>
            </a:xfrm>
          </p:grpSpPr>
          <p:sp>
            <p:nvSpPr>
              <p:cNvPr id="117833" name="Oval 73"/>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117834" name="Text Box 74"/>
              <p:cNvSpPr txBox="1">
                <a:spLocks noChangeArrowheads="1"/>
              </p:cNvSpPr>
              <p:nvPr/>
            </p:nvSpPr>
            <p:spPr bwMode="auto">
              <a:xfrm>
                <a:off x="1326" y="2173"/>
                <a:ext cx="290"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H</a:t>
                </a:r>
                <a:endParaRPr kumimoji="1" lang="en-US" altLang="zh-CN" sz="2400">
                  <a:solidFill>
                    <a:srgbClr val="002060"/>
                  </a:solidFill>
                  <a:latin typeface="Times New Roman" pitchFamily="18" charset="0"/>
                </a:endParaRPr>
              </a:p>
            </p:txBody>
          </p:sp>
        </p:grpSp>
        <p:grpSp>
          <p:nvGrpSpPr>
            <p:cNvPr id="117838" name="Group 78"/>
            <p:cNvGrpSpPr>
              <a:grpSpLocks/>
            </p:cNvGrpSpPr>
            <p:nvPr/>
          </p:nvGrpSpPr>
          <p:grpSpPr bwMode="auto">
            <a:xfrm>
              <a:off x="2705100" y="4745038"/>
              <a:ext cx="496887" cy="534987"/>
              <a:chOff x="2023" y="2672"/>
              <a:chExt cx="313" cy="337"/>
            </a:xfrm>
          </p:grpSpPr>
          <p:sp>
            <p:nvSpPr>
              <p:cNvPr id="117836" name="Oval 76"/>
              <p:cNvSpPr>
                <a:spLocks noChangeArrowheads="1"/>
              </p:cNvSpPr>
              <p:nvPr/>
            </p:nvSpPr>
            <p:spPr bwMode="auto">
              <a:xfrm>
                <a:off x="2023" y="2696"/>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117837" name="Text Box 77"/>
              <p:cNvSpPr txBox="1">
                <a:spLocks noChangeArrowheads="1"/>
              </p:cNvSpPr>
              <p:nvPr/>
            </p:nvSpPr>
            <p:spPr bwMode="auto">
              <a:xfrm>
                <a:off x="2034" y="2672"/>
                <a:ext cx="290"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G</a:t>
                </a:r>
                <a:endParaRPr kumimoji="1" lang="en-US" altLang="zh-CN" sz="2400">
                  <a:solidFill>
                    <a:srgbClr val="002060"/>
                  </a:solidFill>
                  <a:latin typeface="Times New Roman" pitchFamily="18" charset="0"/>
                </a:endParaRPr>
              </a:p>
            </p:txBody>
          </p:sp>
        </p:grpSp>
        <p:grpSp>
          <p:nvGrpSpPr>
            <p:cNvPr id="117839" name="Group 79"/>
            <p:cNvGrpSpPr>
              <a:grpSpLocks/>
            </p:cNvGrpSpPr>
            <p:nvPr/>
          </p:nvGrpSpPr>
          <p:grpSpPr bwMode="auto">
            <a:xfrm>
              <a:off x="1947863" y="4729163"/>
              <a:ext cx="496887" cy="534987"/>
              <a:chOff x="2023" y="2672"/>
              <a:chExt cx="313" cy="337"/>
            </a:xfrm>
          </p:grpSpPr>
          <p:sp>
            <p:nvSpPr>
              <p:cNvPr id="117840" name="Oval 80"/>
              <p:cNvSpPr>
                <a:spLocks noChangeArrowheads="1"/>
              </p:cNvSpPr>
              <p:nvPr/>
            </p:nvSpPr>
            <p:spPr bwMode="auto">
              <a:xfrm>
                <a:off x="2023" y="2696"/>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117841" name="Text Box 81"/>
              <p:cNvSpPr txBox="1">
                <a:spLocks noChangeArrowheads="1"/>
              </p:cNvSpPr>
              <p:nvPr/>
            </p:nvSpPr>
            <p:spPr bwMode="auto">
              <a:xfrm>
                <a:off x="2052" y="2672"/>
                <a:ext cx="253"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F</a:t>
                </a:r>
                <a:endParaRPr kumimoji="1" lang="en-US" altLang="zh-CN" sz="2400">
                  <a:solidFill>
                    <a:srgbClr val="002060"/>
                  </a:solidFill>
                  <a:latin typeface="Times New Roman" pitchFamily="18" charset="0"/>
                </a:endParaRPr>
              </a:p>
            </p:txBody>
          </p:sp>
        </p:grpSp>
        <p:grpSp>
          <p:nvGrpSpPr>
            <p:cNvPr id="117845" name="Group 85"/>
            <p:cNvGrpSpPr>
              <a:grpSpLocks/>
            </p:cNvGrpSpPr>
            <p:nvPr/>
          </p:nvGrpSpPr>
          <p:grpSpPr bwMode="auto">
            <a:xfrm>
              <a:off x="1185863" y="4724400"/>
              <a:ext cx="496887" cy="534987"/>
              <a:chOff x="1066" y="2659"/>
              <a:chExt cx="313" cy="337"/>
            </a:xfrm>
          </p:grpSpPr>
          <p:sp>
            <p:nvSpPr>
              <p:cNvPr id="117843" name="Oval 83"/>
              <p:cNvSpPr>
                <a:spLocks noChangeArrowheads="1"/>
              </p:cNvSpPr>
              <p:nvPr/>
            </p:nvSpPr>
            <p:spPr bwMode="auto">
              <a:xfrm>
                <a:off x="1066" y="2683"/>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117844" name="Text Box 84"/>
              <p:cNvSpPr txBox="1">
                <a:spLocks noChangeArrowheads="1"/>
              </p:cNvSpPr>
              <p:nvPr/>
            </p:nvSpPr>
            <p:spPr bwMode="auto">
              <a:xfrm>
                <a:off x="1095" y="2659"/>
                <a:ext cx="265"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E</a:t>
                </a:r>
                <a:endParaRPr kumimoji="1" lang="en-US" altLang="zh-CN" sz="2400">
                  <a:solidFill>
                    <a:srgbClr val="002060"/>
                  </a:solidFill>
                  <a:latin typeface="Times New Roman" pitchFamily="18" charset="0"/>
                </a:endParaRPr>
              </a:p>
            </p:txBody>
          </p:sp>
        </p:grpSp>
        <p:grpSp>
          <p:nvGrpSpPr>
            <p:cNvPr id="117846" name="Group 86"/>
            <p:cNvGrpSpPr>
              <a:grpSpLocks/>
            </p:cNvGrpSpPr>
            <p:nvPr/>
          </p:nvGrpSpPr>
          <p:grpSpPr bwMode="auto">
            <a:xfrm>
              <a:off x="3378200" y="5588000"/>
              <a:ext cx="519112" cy="519112"/>
              <a:chOff x="1308" y="2173"/>
              <a:chExt cx="327" cy="327"/>
            </a:xfrm>
          </p:grpSpPr>
          <p:sp>
            <p:nvSpPr>
              <p:cNvPr id="117847" name="Oval 87"/>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117848" name="Text Box 88"/>
              <p:cNvSpPr txBox="1">
                <a:spLocks noChangeArrowheads="1"/>
              </p:cNvSpPr>
              <p:nvPr/>
            </p:nvSpPr>
            <p:spPr bwMode="auto">
              <a:xfrm>
                <a:off x="1308" y="2173"/>
                <a:ext cx="327"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M</a:t>
                </a:r>
                <a:endParaRPr kumimoji="1" lang="en-US" altLang="zh-CN" sz="2400">
                  <a:solidFill>
                    <a:srgbClr val="002060"/>
                  </a:solidFill>
                  <a:latin typeface="Times New Roman" pitchFamily="18" charset="0"/>
                </a:endParaRPr>
              </a:p>
            </p:txBody>
          </p:sp>
        </p:grpSp>
        <p:grpSp>
          <p:nvGrpSpPr>
            <p:cNvPr id="117849" name="Group 89"/>
            <p:cNvGrpSpPr>
              <a:grpSpLocks/>
            </p:cNvGrpSpPr>
            <p:nvPr/>
          </p:nvGrpSpPr>
          <p:grpSpPr bwMode="auto">
            <a:xfrm>
              <a:off x="1581150" y="5588000"/>
              <a:ext cx="496887" cy="519112"/>
              <a:chOff x="1315" y="2173"/>
              <a:chExt cx="313" cy="327"/>
            </a:xfrm>
          </p:grpSpPr>
          <p:sp>
            <p:nvSpPr>
              <p:cNvPr id="117850" name="Oval 90"/>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117851" name="Text Box 91"/>
              <p:cNvSpPr txBox="1">
                <a:spLocks noChangeArrowheads="1"/>
              </p:cNvSpPr>
              <p:nvPr/>
            </p:nvSpPr>
            <p:spPr bwMode="auto">
              <a:xfrm>
                <a:off x="1338" y="2173"/>
                <a:ext cx="265"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L</a:t>
                </a:r>
                <a:endParaRPr kumimoji="1" lang="en-US" altLang="zh-CN" sz="2400">
                  <a:solidFill>
                    <a:srgbClr val="002060"/>
                  </a:solidFill>
                  <a:latin typeface="Times New Roman" pitchFamily="18" charset="0"/>
                </a:endParaRPr>
              </a:p>
            </p:txBody>
          </p:sp>
        </p:grpSp>
        <p:grpSp>
          <p:nvGrpSpPr>
            <p:cNvPr id="117852" name="Group 92"/>
            <p:cNvGrpSpPr>
              <a:grpSpLocks/>
            </p:cNvGrpSpPr>
            <p:nvPr/>
          </p:nvGrpSpPr>
          <p:grpSpPr bwMode="auto">
            <a:xfrm>
              <a:off x="788988" y="5573713"/>
              <a:ext cx="496887" cy="519112"/>
              <a:chOff x="1315" y="2173"/>
              <a:chExt cx="313" cy="327"/>
            </a:xfrm>
          </p:grpSpPr>
          <p:sp>
            <p:nvSpPr>
              <p:cNvPr id="117853" name="Oval 93"/>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117854" name="Text Box 94"/>
              <p:cNvSpPr txBox="1">
                <a:spLocks noChangeArrowheads="1"/>
              </p:cNvSpPr>
              <p:nvPr/>
            </p:nvSpPr>
            <p:spPr bwMode="auto">
              <a:xfrm>
                <a:off x="1326" y="2173"/>
                <a:ext cx="290"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K</a:t>
                </a:r>
                <a:endParaRPr kumimoji="1" lang="en-US" altLang="zh-CN" sz="2400">
                  <a:solidFill>
                    <a:srgbClr val="002060"/>
                  </a:solidFill>
                  <a:latin typeface="Times New Roman" pitchFamily="18" charset="0"/>
                </a:endParaRPr>
              </a:p>
            </p:txBody>
          </p:sp>
        </p:grpSp>
      </p:gr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186495AC-2DB2-4F83-8CE2-51CEF5A57FBE}" type="slidenum">
              <a:rPr lang="en-US" altLang="zh-CN"/>
              <a:pPr/>
              <a:t>30</a:t>
            </a:fld>
            <a:endParaRPr lang="en-US" altLang="zh-CN"/>
          </a:p>
        </p:txBody>
      </p:sp>
      <p:sp>
        <p:nvSpPr>
          <p:cNvPr id="167938" name="Text Box 2"/>
          <p:cNvSpPr txBox="1">
            <a:spLocks noChangeArrowheads="1"/>
          </p:cNvSpPr>
          <p:nvPr/>
        </p:nvSpPr>
        <p:spPr bwMode="auto">
          <a:xfrm>
            <a:off x="114300" y="88900"/>
            <a:ext cx="9258300"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5000"/>
              </a:lnSpc>
            </a:pPr>
            <a:r>
              <a:rPr kumimoji="1" lang="en-US" altLang="zh-CN" sz="3600" b="1">
                <a:solidFill>
                  <a:srgbClr val="CC3300"/>
                </a:solidFill>
                <a:latin typeface="Times New Roman" panose="02020603050405020304" pitchFamily="18" charset="0"/>
              </a:rPr>
              <a:t>    </a:t>
            </a:r>
            <a:endParaRPr kumimoji="1" lang="en-US" altLang="zh-CN" sz="3200">
              <a:latin typeface="Times New Roman" panose="02020603050405020304" pitchFamily="18" charset="0"/>
            </a:endParaRPr>
          </a:p>
        </p:txBody>
      </p:sp>
      <p:sp>
        <p:nvSpPr>
          <p:cNvPr id="167939" name="Rectangle 3"/>
          <p:cNvSpPr>
            <a:spLocks noChangeArrowheads="1"/>
          </p:cNvSpPr>
          <p:nvPr/>
        </p:nvSpPr>
        <p:spPr bwMode="auto">
          <a:xfrm>
            <a:off x="76200" y="76200"/>
            <a:ext cx="59055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en-US" altLang="zh-CN" sz="3200" b="1">
                <a:solidFill>
                  <a:srgbClr val="CC3300"/>
                </a:solidFill>
                <a:latin typeface="Times New Roman" panose="02020603050405020304" pitchFamily="18" charset="0"/>
              </a:rPr>
              <a:t>    </a:t>
            </a:r>
          </a:p>
        </p:txBody>
      </p:sp>
      <p:sp>
        <p:nvSpPr>
          <p:cNvPr id="167942" name="Rectangle 6"/>
          <p:cNvSpPr>
            <a:spLocks noGrp="1" noChangeArrowheads="1"/>
          </p:cNvSpPr>
          <p:nvPr>
            <p:ph type="body" idx="1"/>
          </p:nvPr>
        </p:nvSpPr>
        <p:spPr>
          <a:xfrm>
            <a:off x="35496" y="258232"/>
            <a:ext cx="9029700" cy="6159100"/>
          </a:xfrm>
        </p:spPr>
        <p:txBody>
          <a:bodyPr>
            <a:noAutofit/>
          </a:bodyPr>
          <a:lstStyle/>
          <a:p>
            <a:pPr>
              <a:spcBef>
                <a:spcPct val="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template&lt;class </a:t>
            </a:r>
            <a:r>
              <a:rPr lang="en-US" altLang="zh-CN" sz="2400" dirty="0">
                <a:latin typeface="Times New Roman" panose="02020603050405020304" pitchFamily="18" charset="0"/>
                <a:ea typeface="隶书" panose="02010509060101010101" pitchFamily="49" charset="-122"/>
              </a:rPr>
              <a:t>T</a:t>
            </a:r>
            <a:r>
              <a:rPr lang="en-US" altLang="zh-CN" sz="2400" b="1" dirty="0">
                <a:latin typeface="Times New Roman" panose="02020603050405020304" pitchFamily="18" charset="0"/>
                <a:ea typeface="隶书" panose="02010509060101010101" pitchFamily="49" charset="-122"/>
              </a:rPr>
              <a:t>&gt; </a:t>
            </a:r>
          </a:p>
          <a:p>
            <a:pPr>
              <a:spcBef>
                <a:spcPct val="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void </a:t>
            </a:r>
            <a:r>
              <a:rPr lang="en-US" altLang="zh-CN" sz="2400" dirty="0" err="1">
                <a:latin typeface="Times New Roman" panose="02020603050405020304" pitchFamily="18" charset="0"/>
                <a:ea typeface="隶书" panose="02010509060101010101" pitchFamily="49" charset="-122"/>
              </a:rPr>
              <a:t>BinaryTree</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T</a:t>
            </a:r>
            <a:r>
              <a:rPr lang="en-US" altLang="zh-CN" sz="2400" b="1" dirty="0">
                <a:latin typeface="Times New Roman" panose="02020603050405020304" pitchFamily="18" charset="0"/>
                <a:ea typeface="隶书" panose="02010509060101010101" pitchFamily="49" charset="-122"/>
              </a:rPr>
              <a:t>&gt;::</a:t>
            </a:r>
            <a:r>
              <a:rPr lang="en-US" altLang="zh-CN" sz="2400" dirty="0" err="1">
                <a:latin typeface="Times New Roman" panose="02020603050405020304" pitchFamily="18" charset="0"/>
                <a:ea typeface="隶书" panose="02010509060101010101" pitchFamily="49" charset="-122"/>
              </a:rPr>
              <a:t>CreateBinTree</a:t>
            </a:r>
            <a:r>
              <a:rPr lang="en-US" altLang="zh-CN" sz="2400"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ifstream</a:t>
            </a:r>
            <a:r>
              <a:rPr lang="en-US" altLang="zh-CN" sz="2400" b="1" dirty="0">
                <a:latin typeface="Times New Roman" panose="02020603050405020304" pitchFamily="18" charset="0"/>
                <a:ea typeface="隶书" panose="02010509060101010101" pitchFamily="49" charset="-122"/>
              </a:rPr>
              <a:t>&amp; </a:t>
            </a:r>
            <a:r>
              <a:rPr lang="en-US" altLang="zh-CN" sz="2400" dirty="0">
                <a:latin typeface="Times New Roman" panose="02020603050405020304" pitchFamily="18" charset="0"/>
                <a:ea typeface="隶书" panose="02010509060101010101" pitchFamily="49" charset="-122"/>
              </a:rPr>
              <a:t>in</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BinTreeNode</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T</a:t>
            </a:r>
            <a:r>
              <a:rPr lang="en-US" altLang="zh-CN" sz="2400" b="1" dirty="0">
                <a:latin typeface="Times New Roman" panose="02020603050405020304" pitchFamily="18" charset="0"/>
                <a:ea typeface="隶书" panose="02010509060101010101" pitchFamily="49" charset="-122"/>
              </a:rPr>
              <a:t>&gt; *&amp; </a:t>
            </a:r>
            <a:r>
              <a:rPr lang="en-US" altLang="zh-CN" sz="2400" dirty="0" err="1">
                <a:latin typeface="Times New Roman" panose="02020603050405020304" pitchFamily="18" charset="0"/>
                <a:ea typeface="隶书" panose="02010509060101010101" pitchFamily="49" charset="-122"/>
              </a:rPr>
              <a:t>subTree</a:t>
            </a:r>
            <a:r>
              <a:rPr lang="en-US" altLang="zh-CN" sz="2400"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400" dirty="0" smtClean="0">
                <a:latin typeface="Times New Roman" panose="02020603050405020304" pitchFamily="18" charset="0"/>
                <a:ea typeface="隶书" panose="02010509060101010101" pitchFamily="49" charset="-122"/>
              </a:rPr>
              <a:t>     T </a:t>
            </a:r>
            <a:r>
              <a:rPr lang="en-US" altLang="zh-CN" sz="2400" dirty="0">
                <a:latin typeface="Times New Roman" panose="02020603050405020304" pitchFamily="18" charset="0"/>
                <a:ea typeface="隶书" panose="02010509060101010101" pitchFamily="49" charset="-122"/>
              </a:rPr>
              <a:t>item</a:t>
            </a:r>
            <a:r>
              <a:rPr lang="en-US" altLang="zh-CN" sz="2400" b="1" dirty="0">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if </a:t>
            </a:r>
            <a:r>
              <a:rPr lang="en-US" altLang="zh-CN" sz="2400"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a:t>
            </a:r>
            <a:r>
              <a:rPr lang="en-US" altLang="zh-CN" sz="2400" dirty="0" err="1">
                <a:latin typeface="Times New Roman" panose="02020603050405020304" pitchFamily="18" charset="0"/>
                <a:ea typeface="隶书" panose="02010509060101010101" pitchFamily="49" charset="-122"/>
              </a:rPr>
              <a:t>in.</a:t>
            </a:r>
            <a:r>
              <a:rPr lang="en-US" altLang="zh-CN" sz="2400" b="1" dirty="0" err="1">
                <a:latin typeface="Times New Roman" panose="02020603050405020304" pitchFamily="18" charset="0"/>
                <a:ea typeface="隶书" panose="02010509060101010101" pitchFamily="49" charset="-122"/>
              </a:rPr>
              <a:t>eof</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 {	    	</a:t>
            </a:r>
            <a:r>
              <a:rPr lang="en-US" altLang="zh-CN" sz="2400" b="1" dirty="0">
                <a:solidFill>
                  <a:srgbClr val="FF0000"/>
                </a:solidFill>
                <a:latin typeface="Times New Roman" panose="02020603050405020304" pitchFamily="18" charset="0"/>
                <a:ea typeface="隶书" panose="02010509060101010101" pitchFamily="49" charset="-122"/>
              </a:rPr>
              <a:t>//</a:t>
            </a:r>
            <a:r>
              <a:rPr lang="zh-CN" altLang="en-US" sz="2400" dirty="0">
                <a:solidFill>
                  <a:srgbClr val="FF0000"/>
                </a:solidFill>
                <a:latin typeface="Times New Roman" panose="02020603050405020304" pitchFamily="18" charset="0"/>
                <a:ea typeface="隶书" panose="02010509060101010101" pitchFamily="49" charset="-122"/>
              </a:rPr>
              <a:t>未读完</a:t>
            </a:r>
            <a:r>
              <a:rPr lang="en-US" altLang="zh-CN" sz="2400" dirty="0">
                <a:solidFill>
                  <a:srgbClr val="FF0000"/>
                </a:solidFill>
                <a:latin typeface="Times New Roman" panose="02020603050405020304" pitchFamily="18" charset="0"/>
                <a:ea typeface="隶书" panose="02010509060101010101" pitchFamily="49" charset="-122"/>
              </a:rPr>
              <a:t>, </a:t>
            </a:r>
            <a:r>
              <a:rPr lang="zh-CN" altLang="en-US" sz="2400" dirty="0">
                <a:solidFill>
                  <a:srgbClr val="FF0000"/>
                </a:solidFill>
                <a:latin typeface="Times New Roman" panose="02020603050405020304" pitchFamily="18" charset="0"/>
                <a:ea typeface="隶书" panose="02010509060101010101" pitchFamily="49" charset="-122"/>
              </a:rPr>
              <a:t>读入并建树</a:t>
            </a:r>
            <a:r>
              <a:rPr lang="zh-CN" altLang="en-US" sz="2400" b="1" dirty="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in</a:t>
            </a:r>
            <a:r>
              <a:rPr lang="en-US" altLang="zh-CN" sz="2400" b="1" dirty="0">
                <a:latin typeface="Times New Roman" panose="02020603050405020304" pitchFamily="18" charset="0"/>
                <a:ea typeface="隶书" panose="02010509060101010101" pitchFamily="49" charset="-122"/>
              </a:rPr>
              <a:t> &gt;&gt;</a:t>
            </a:r>
            <a:r>
              <a:rPr lang="en-US" altLang="zh-CN" sz="2400" dirty="0">
                <a:latin typeface="Times New Roman" panose="02020603050405020304" pitchFamily="18" charset="0"/>
                <a:ea typeface="隶书" panose="02010509060101010101" pitchFamily="49" charset="-122"/>
              </a:rPr>
              <a:t> item</a:t>
            </a:r>
            <a:r>
              <a:rPr lang="en-US" altLang="zh-CN" sz="2400" b="1" dirty="0">
                <a:latin typeface="Times New Roman" panose="02020603050405020304" pitchFamily="18" charset="0"/>
                <a:ea typeface="隶书" panose="02010509060101010101" pitchFamily="49" charset="-122"/>
              </a:rPr>
              <a:t>;  		</a:t>
            </a:r>
            <a:r>
              <a:rPr lang="en-US" altLang="zh-CN" sz="2400" b="1" dirty="0">
                <a:solidFill>
                  <a:srgbClr val="FF0000"/>
                </a:solidFill>
                <a:latin typeface="Times New Roman" panose="02020603050405020304" pitchFamily="18" charset="0"/>
                <a:ea typeface="隶书" panose="02010509060101010101" pitchFamily="49" charset="-122"/>
              </a:rPr>
              <a:t>//</a:t>
            </a:r>
            <a:r>
              <a:rPr lang="zh-CN" altLang="en-US" sz="2400" dirty="0">
                <a:solidFill>
                  <a:srgbClr val="FF0000"/>
                </a:solidFill>
                <a:latin typeface="Times New Roman" panose="02020603050405020304" pitchFamily="18" charset="0"/>
                <a:ea typeface="隶书" panose="02010509060101010101" pitchFamily="49" charset="-122"/>
              </a:rPr>
              <a:t>读入根结点的值</a:t>
            </a:r>
          </a:p>
          <a:p>
            <a:pPr>
              <a:spcBef>
                <a:spcPct val="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if </a:t>
            </a:r>
            <a:r>
              <a:rPr lang="en-US" altLang="zh-CN" sz="2400" dirty="0">
                <a:latin typeface="Times New Roman" panose="02020603050405020304" pitchFamily="18" charset="0"/>
                <a:ea typeface="隶书" panose="02010509060101010101" pitchFamily="49" charset="-122"/>
              </a:rPr>
              <a:t>(item != </a:t>
            </a:r>
            <a:r>
              <a:rPr lang="en-US" altLang="zh-CN" sz="2400" dirty="0" err="1">
                <a:latin typeface="Times New Roman" panose="02020603050405020304" pitchFamily="18" charset="0"/>
                <a:ea typeface="隶书" panose="02010509060101010101" pitchFamily="49" charset="-122"/>
              </a:rPr>
              <a:t>RefValue</a:t>
            </a:r>
            <a:r>
              <a:rPr lang="en-US" altLang="zh-CN" sz="2400" dirty="0">
                <a:latin typeface="Times New Roman" panose="02020603050405020304" pitchFamily="18" charset="0"/>
                <a:ea typeface="隶书" panose="02010509060101010101" pitchFamily="49" charset="-122"/>
              </a:rPr>
              <a:t>)</a:t>
            </a:r>
            <a:r>
              <a:rPr lang="en-US" altLang="zh-CN" sz="2400" b="1" dirty="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subTree</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a:t>
            </a:r>
            <a:r>
              <a:rPr lang="en-US" altLang="zh-CN" sz="2400" b="1" dirty="0">
                <a:latin typeface="Times New Roman" panose="02020603050405020304" pitchFamily="18" charset="0"/>
                <a:ea typeface="隶书" panose="02010509060101010101" pitchFamily="49" charset="-122"/>
              </a:rPr>
              <a:t> new </a:t>
            </a:r>
            <a:r>
              <a:rPr lang="en-US" altLang="zh-CN" sz="2400" dirty="0" err="1">
                <a:latin typeface="Times New Roman" panose="02020603050405020304" pitchFamily="18" charset="0"/>
                <a:ea typeface="隶书" panose="02010509060101010101" pitchFamily="49" charset="-122"/>
              </a:rPr>
              <a:t>BinTreeNode</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T</a:t>
            </a:r>
            <a:r>
              <a:rPr lang="en-US" altLang="zh-CN" sz="2400" b="1" dirty="0">
                <a:latin typeface="Times New Roman" panose="02020603050405020304" pitchFamily="18" charset="0"/>
                <a:ea typeface="隶书" panose="02010509060101010101" pitchFamily="49" charset="-122"/>
              </a:rPr>
              <a:t>&gt;</a:t>
            </a:r>
            <a:r>
              <a:rPr lang="en-US" altLang="zh-CN" sz="2400" dirty="0">
                <a:latin typeface="Times New Roman" panose="02020603050405020304" pitchFamily="18" charset="0"/>
                <a:ea typeface="隶书" panose="02010509060101010101" pitchFamily="49" charset="-122"/>
              </a:rPr>
              <a:t>(item</a:t>
            </a:r>
            <a:r>
              <a:rPr lang="en-US" altLang="zh-CN" sz="2400" dirty="0" smtClean="0">
                <a:latin typeface="Times New Roman" panose="02020603050405020304" pitchFamily="18" charset="0"/>
                <a:ea typeface="隶书" panose="02010509060101010101" pitchFamily="49" charset="-122"/>
              </a:rPr>
              <a:t>)</a:t>
            </a:r>
            <a:r>
              <a:rPr lang="en-US" altLang="zh-CN" sz="2400" b="1" dirty="0" smtClean="0">
                <a:latin typeface="Times New Roman" panose="02020603050405020304" pitchFamily="18" charset="0"/>
                <a:ea typeface="隶书" panose="02010509060101010101" pitchFamily="49" charset="-122"/>
              </a:rPr>
              <a:t>;         </a:t>
            </a:r>
            <a:r>
              <a:rPr lang="en-US" altLang="zh-CN" sz="2400" b="1" dirty="0" smtClean="0">
                <a:solidFill>
                  <a:srgbClr val="FF0000"/>
                </a:solidFill>
                <a:latin typeface="Times New Roman" panose="02020603050405020304" pitchFamily="18" charset="0"/>
                <a:ea typeface="隶书" panose="02010509060101010101" pitchFamily="49" charset="-122"/>
              </a:rPr>
              <a:t>//</a:t>
            </a:r>
            <a:r>
              <a:rPr lang="zh-CN" altLang="en-US" sz="2400" dirty="0">
                <a:solidFill>
                  <a:srgbClr val="FF0000"/>
                </a:solidFill>
                <a:latin typeface="Times New Roman" panose="02020603050405020304" pitchFamily="18" charset="0"/>
                <a:ea typeface="隶书" panose="02010509060101010101" pitchFamily="49" charset="-122"/>
              </a:rPr>
              <a:t>建立根结点</a:t>
            </a:r>
          </a:p>
          <a:p>
            <a:pPr>
              <a:spcBef>
                <a:spcPct val="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if </a:t>
            </a:r>
            <a:r>
              <a:rPr lang="en-US" altLang="zh-CN" sz="2400" dirty="0">
                <a:latin typeface="Times New Roman" panose="02020603050405020304" pitchFamily="18" charset="0"/>
                <a:ea typeface="隶书" panose="02010509060101010101" pitchFamily="49" charset="-122"/>
              </a:rPr>
              <a:t>(</a:t>
            </a:r>
            <a:r>
              <a:rPr lang="en-US" altLang="zh-CN" sz="2400" dirty="0" err="1">
                <a:latin typeface="Times New Roman" panose="02020603050405020304" pitchFamily="18" charset="0"/>
                <a:ea typeface="隶书" panose="02010509060101010101" pitchFamily="49" charset="-122"/>
              </a:rPr>
              <a:t>subTree</a:t>
            </a:r>
            <a:r>
              <a:rPr lang="en-US" altLang="zh-CN" sz="2400" dirty="0">
                <a:latin typeface="Times New Roman" panose="02020603050405020304" pitchFamily="18" charset="0"/>
                <a:ea typeface="隶书" panose="02010509060101010101" pitchFamily="49" charset="-122"/>
              </a:rPr>
              <a:t> == NULL)</a:t>
            </a:r>
            <a:r>
              <a:rPr lang="en-US" altLang="zh-CN" sz="2400" b="1" dirty="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cerr</a:t>
            </a:r>
            <a:r>
              <a:rPr lang="en-US" altLang="zh-CN" sz="2400" b="1" dirty="0">
                <a:latin typeface="Times New Roman" panose="02020603050405020304" pitchFamily="18" charset="0"/>
                <a:ea typeface="隶书" panose="02010509060101010101" pitchFamily="49" charset="-122"/>
              </a:rPr>
              <a:t> &lt;&lt; </a:t>
            </a:r>
            <a:r>
              <a:rPr lang="en-US" altLang="zh-CN" sz="2400" dirty="0">
                <a:latin typeface="Times New Roman" panose="02020603050405020304" pitchFamily="18" charset="0"/>
                <a:ea typeface="隶书" panose="02010509060101010101" pitchFamily="49" charset="-122"/>
              </a:rPr>
              <a:t>“</a:t>
            </a:r>
            <a:r>
              <a:rPr lang="zh-CN" altLang="en-US" sz="2400" dirty="0">
                <a:latin typeface="Times New Roman" panose="02020603050405020304" pitchFamily="18" charset="0"/>
                <a:ea typeface="隶书" panose="02010509060101010101" pitchFamily="49" charset="-122"/>
              </a:rPr>
              <a:t>存储分配错</a:t>
            </a:r>
            <a:r>
              <a:rPr lang="en-US" altLang="zh-CN" sz="2400" dirty="0">
                <a:latin typeface="Times New Roman" panose="02020603050405020304" pitchFamily="18" charset="0"/>
                <a:ea typeface="隶书" panose="02010509060101010101" pitchFamily="49" charset="-122"/>
              </a:rPr>
              <a:t>!”</a:t>
            </a:r>
            <a:r>
              <a:rPr lang="en-US" altLang="zh-CN" sz="2400" b="1" dirty="0">
                <a:latin typeface="Times New Roman" panose="02020603050405020304" pitchFamily="18" charset="0"/>
                <a:ea typeface="隶书" panose="02010509060101010101" pitchFamily="49" charset="-122"/>
              </a:rPr>
              <a:t> &lt;&lt; </a:t>
            </a:r>
            <a:r>
              <a:rPr lang="en-US" altLang="zh-CN" sz="2400" b="1" dirty="0" err="1">
                <a:latin typeface="Times New Roman" panose="02020603050405020304" pitchFamily="18" charset="0"/>
                <a:ea typeface="隶书" panose="02010509060101010101" pitchFamily="49" charset="-122"/>
              </a:rPr>
              <a:t>endl</a:t>
            </a:r>
            <a:r>
              <a:rPr lang="en-US" altLang="zh-CN" sz="2400" b="1" dirty="0">
                <a:latin typeface="Times New Roman" panose="02020603050405020304" pitchFamily="18" charset="0"/>
                <a:ea typeface="隶书" panose="02010509060101010101" pitchFamily="49" charset="-122"/>
              </a:rPr>
              <a:t>;  exit </a:t>
            </a:r>
            <a:r>
              <a:rPr lang="en-US" altLang="zh-CN" sz="2400" dirty="0">
                <a:latin typeface="Times New Roman" panose="02020603050405020304" pitchFamily="18" charset="0"/>
                <a:ea typeface="隶书" panose="02010509060101010101" pitchFamily="49" charset="-122"/>
              </a:rPr>
              <a:t>(1</a:t>
            </a:r>
            <a:r>
              <a:rPr lang="en-US" altLang="zh-CN" sz="2400" dirty="0" smtClean="0">
                <a:latin typeface="Times New Roman" panose="02020603050405020304" pitchFamily="18" charset="0"/>
                <a:ea typeface="隶书" panose="02010509060101010101" pitchFamily="49" charset="-122"/>
              </a:rPr>
              <a:t>)</a:t>
            </a:r>
            <a:r>
              <a:rPr lang="en-US" altLang="zh-CN" sz="2400" b="1" dirty="0" smtClean="0">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a:t>
            </a:r>
            <a:r>
              <a:rPr lang="en-US" altLang="zh-CN" sz="2400" dirty="0" err="1" smtClean="0">
                <a:latin typeface="Times New Roman" panose="02020603050405020304" pitchFamily="18" charset="0"/>
                <a:ea typeface="隶书" panose="02010509060101010101" pitchFamily="49" charset="-122"/>
              </a:rPr>
              <a:t>CreateBinTree</a:t>
            </a:r>
            <a:r>
              <a:rPr lang="en-US" altLang="zh-CN" sz="2400" dirty="0" smtClean="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(in</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subTree</a:t>
            </a:r>
            <a:r>
              <a:rPr lang="en-US" altLang="zh-CN" sz="2400" dirty="0">
                <a:latin typeface="楷体_GB2312" pitchFamily="49" charset="-122"/>
                <a:ea typeface="楷体_GB2312" pitchFamily="49" charset="-122"/>
              </a:rPr>
              <a:t>-&gt;</a:t>
            </a:r>
            <a:r>
              <a:rPr lang="en-US" altLang="zh-CN" sz="2400" dirty="0" err="1">
                <a:latin typeface="Times New Roman" panose="02020603050405020304" pitchFamily="18" charset="0"/>
                <a:ea typeface="隶书" panose="02010509060101010101" pitchFamily="49" charset="-122"/>
              </a:rPr>
              <a:t>leftChild</a:t>
            </a:r>
            <a:r>
              <a:rPr lang="en-US" altLang="zh-CN" sz="2400" dirty="0">
                <a:latin typeface="Times New Roman" panose="02020603050405020304" pitchFamily="18" charset="0"/>
                <a:ea typeface="隶书" panose="02010509060101010101" pitchFamily="49" charset="-122"/>
              </a:rPr>
              <a:t>)</a:t>
            </a:r>
            <a:r>
              <a:rPr lang="en-US" altLang="zh-CN" sz="2400" b="1" dirty="0">
                <a:latin typeface="Times New Roman" panose="02020603050405020304" pitchFamily="18" charset="0"/>
                <a:ea typeface="隶书" panose="02010509060101010101" pitchFamily="49" charset="-122"/>
              </a:rPr>
              <a:t>;	</a:t>
            </a:r>
            <a:r>
              <a:rPr lang="en-US" altLang="zh-CN" sz="2400" b="1" dirty="0" smtClean="0">
                <a:solidFill>
                  <a:srgbClr val="FF0000"/>
                </a:solidFill>
                <a:latin typeface="Times New Roman" panose="02020603050405020304" pitchFamily="18" charset="0"/>
                <a:ea typeface="隶书" panose="02010509060101010101" pitchFamily="49" charset="-122"/>
              </a:rPr>
              <a:t>//</a:t>
            </a:r>
            <a:r>
              <a:rPr lang="zh-CN" altLang="en-US" sz="2400" dirty="0">
                <a:solidFill>
                  <a:srgbClr val="FF0000"/>
                </a:solidFill>
                <a:latin typeface="Times New Roman" panose="02020603050405020304" pitchFamily="18" charset="0"/>
                <a:ea typeface="隶书" panose="02010509060101010101" pitchFamily="49" charset="-122"/>
              </a:rPr>
              <a:t>递归建立左子树</a:t>
            </a:r>
          </a:p>
          <a:p>
            <a:pPr>
              <a:spcBef>
                <a:spcPct val="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dirty="0" err="1" smtClean="0">
                <a:latin typeface="Times New Roman" panose="02020603050405020304" pitchFamily="18" charset="0"/>
                <a:ea typeface="隶书" panose="02010509060101010101" pitchFamily="49" charset="-122"/>
              </a:rPr>
              <a:t>CreateBinTree</a:t>
            </a:r>
            <a:r>
              <a:rPr lang="en-US" altLang="zh-CN" sz="2400" dirty="0" smtClean="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(in</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subTree</a:t>
            </a:r>
            <a:r>
              <a:rPr lang="en-US" altLang="zh-CN" sz="2400" dirty="0">
                <a:latin typeface="楷体_GB2312" pitchFamily="49" charset="-122"/>
                <a:ea typeface="楷体_GB2312" pitchFamily="49" charset="-122"/>
              </a:rPr>
              <a:t>-&gt;</a:t>
            </a:r>
            <a:r>
              <a:rPr lang="en-US" altLang="zh-CN" sz="2400" dirty="0" err="1">
                <a:latin typeface="Times New Roman" panose="02020603050405020304" pitchFamily="18" charset="0"/>
                <a:ea typeface="隶书" panose="02010509060101010101" pitchFamily="49" charset="-122"/>
              </a:rPr>
              <a:t>rightChild</a:t>
            </a:r>
            <a:r>
              <a:rPr lang="en-US" altLang="zh-CN" sz="2400" dirty="0" smtClean="0">
                <a:latin typeface="Times New Roman" panose="02020603050405020304" pitchFamily="18" charset="0"/>
                <a:ea typeface="隶书" panose="02010509060101010101" pitchFamily="49" charset="-122"/>
              </a:rPr>
              <a:t>)</a:t>
            </a:r>
            <a:r>
              <a:rPr lang="en-US" altLang="zh-CN" sz="2400" b="1" dirty="0" smtClean="0">
                <a:latin typeface="Times New Roman" panose="02020603050405020304" pitchFamily="18" charset="0"/>
                <a:ea typeface="隶书" panose="02010509060101010101" pitchFamily="49" charset="-122"/>
              </a:rPr>
              <a:t>; </a:t>
            </a:r>
            <a:r>
              <a:rPr lang="en-US" altLang="zh-CN" sz="2400" b="1" dirty="0" smtClean="0">
                <a:solidFill>
                  <a:srgbClr val="FF0000"/>
                </a:solidFill>
                <a:latin typeface="Times New Roman" panose="02020603050405020304" pitchFamily="18" charset="0"/>
                <a:ea typeface="隶书" panose="02010509060101010101" pitchFamily="49" charset="-122"/>
              </a:rPr>
              <a:t>//</a:t>
            </a:r>
            <a:r>
              <a:rPr lang="zh-CN" altLang="en-US" sz="2400" dirty="0">
                <a:solidFill>
                  <a:srgbClr val="FF0000"/>
                </a:solidFill>
                <a:latin typeface="Times New Roman" panose="02020603050405020304" pitchFamily="18" charset="0"/>
                <a:ea typeface="隶书" panose="02010509060101010101" pitchFamily="49" charset="-122"/>
              </a:rPr>
              <a:t>递归建立右子树</a:t>
            </a:r>
          </a:p>
          <a:p>
            <a:pPr>
              <a:spcBef>
                <a:spcPct val="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else </a:t>
            </a:r>
            <a:r>
              <a:rPr lang="en-US" altLang="zh-CN" sz="2400" dirty="0" err="1">
                <a:latin typeface="Times New Roman" panose="02020603050405020304" pitchFamily="18" charset="0"/>
                <a:ea typeface="隶书" panose="02010509060101010101" pitchFamily="49" charset="-122"/>
              </a:rPr>
              <a:t>subTree</a:t>
            </a:r>
            <a:r>
              <a:rPr lang="en-US" altLang="zh-CN" sz="2400" dirty="0">
                <a:latin typeface="Times New Roman" panose="02020603050405020304" pitchFamily="18" charset="0"/>
                <a:ea typeface="隶书" panose="02010509060101010101" pitchFamily="49" charset="-122"/>
              </a:rPr>
              <a:t> = NULL</a:t>
            </a: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a:t>
            </a:r>
            <a:r>
              <a:rPr lang="en-US" altLang="zh-CN" sz="2400" b="1" dirty="0" smtClean="0">
                <a:solidFill>
                  <a:srgbClr val="FF0000"/>
                </a:solidFill>
                <a:latin typeface="Times New Roman" panose="02020603050405020304" pitchFamily="18" charset="0"/>
                <a:ea typeface="隶书" panose="02010509060101010101" pitchFamily="49" charset="-122"/>
              </a:rPr>
              <a:t> </a:t>
            </a:r>
            <a:r>
              <a:rPr lang="en-US" altLang="zh-CN" sz="2400" b="1" dirty="0">
                <a:solidFill>
                  <a:srgbClr val="FF0000"/>
                </a:solidFill>
                <a:latin typeface="Times New Roman" panose="02020603050405020304" pitchFamily="18" charset="0"/>
                <a:ea typeface="隶书" panose="02010509060101010101" pitchFamily="49" charset="-122"/>
              </a:rPr>
              <a:t>//</a:t>
            </a:r>
            <a:r>
              <a:rPr lang="zh-CN" altLang="en-US" sz="2400" b="1" dirty="0">
                <a:solidFill>
                  <a:srgbClr val="FF0000"/>
                </a:solidFill>
                <a:latin typeface="Times New Roman" panose="02020603050405020304" pitchFamily="18" charset="0"/>
                <a:ea typeface="隶书" panose="02010509060101010101" pitchFamily="49" charset="-122"/>
              </a:rPr>
              <a:t>封闭指向空子树的指针</a:t>
            </a:r>
          </a:p>
          <a:p>
            <a:pPr>
              <a:spcBef>
                <a:spcPct val="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a:t>
            </a:r>
          </a:p>
        </p:txBody>
      </p:sp>
    </p:spTree>
    <p:extLst>
      <p:ext uri="{BB962C8B-B14F-4D97-AF65-F5344CB8AC3E}">
        <p14:creationId xmlns:p14="http://schemas.microsoft.com/office/powerpoint/2010/main" val="1213218917"/>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4"/>
          <p:cNvSpPr>
            <a:spLocks noGrp="1"/>
          </p:cNvSpPr>
          <p:nvPr>
            <p:ph type="sldNum" sz="quarter" idx="11"/>
          </p:nvPr>
        </p:nvSpPr>
        <p:spPr/>
        <p:txBody>
          <a:bodyPr/>
          <a:lstStyle/>
          <a:p>
            <a:fld id="{E02252B6-09B6-49D8-8775-0B1E963F42B9}" type="slidenum">
              <a:rPr lang="en-US" altLang="zh-CN"/>
              <a:pPr/>
              <a:t>31</a:t>
            </a:fld>
            <a:endParaRPr lang="en-US" altLang="zh-CN"/>
          </a:p>
        </p:txBody>
      </p:sp>
      <p:sp>
        <p:nvSpPr>
          <p:cNvPr id="169986" name="Rectangle 2"/>
          <p:cNvSpPr>
            <a:spLocks noChangeArrowheads="1"/>
          </p:cNvSpPr>
          <p:nvPr/>
        </p:nvSpPr>
        <p:spPr bwMode="auto">
          <a:xfrm>
            <a:off x="4343400" y="16303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0002" name="Rectangle 18"/>
          <p:cNvSpPr>
            <a:spLocks noChangeArrowheads="1"/>
          </p:cNvSpPr>
          <p:nvPr/>
        </p:nvSpPr>
        <p:spPr bwMode="auto">
          <a:xfrm>
            <a:off x="3352800" y="16303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0003" name="Line 19"/>
          <p:cNvSpPr>
            <a:spLocks noChangeShapeType="1"/>
          </p:cNvSpPr>
          <p:nvPr/>
        </p:nvSpPr>
        <p:spPr bwMode="auto">
          <a:xfrm>
            <a:off x="3352800" y="26670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05" name="Text Box 21"/>
          <p:cNvSpPr txBox="1">
            <a:spLocks noChangeArrowheads="1"/>
          </p:cNvSpPr>
          <p:nvPr/>
        </p:nvSpPr>
        <p:spPr bwMode="auto">
          <a:xfrm>
            <a:off x="3481388" y="2590800"/>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dirty="0">
                <a:solidFill>
                  <a:srgbClr val="FF0000"/>
                </a:solidFill>
                <a:latin typeface="Times New Roman" panose="02020603050405020304" pitchFamily="18" charset="0"/>
              </a:rPr>
              <a:t>c</a:t>
            </a:r>
            <a:endParaRPr kumimoji="1" lang="en-US" altLang="zh-CN" sz="2400" dirty="0">
              <a:solidFill>
                <a:srgbClr val="FF0000"/>
              </a:solidFill>
              <a:latin typeface="Times New Roman" panose="02020603050405020304" pitchFamily="18" charset="0"/>
            </a:endParaRPr>
          </a:p>
        </p:txBody>
      </p:sp>
      <p:grpSp>
        <p:nvGrpSpPr>
          <p:cNvPr id="170046" name="Group 62"/>
          <p:cNvGrpSpPr>
            <a:grpSpLocks/>
          </p:cNvGrpSpPr>
          <p:nvPr/>
        </p:nvGrpSpPr>
        <p:grpSpPr bwMode="auto">
          <a:xfrm>
            <a:off x="682625" y="1627188"/>
            <a:ext cx="2160588" cy="2378075"/>
            <a:chOff x="430" y="1002"/>
            <a:chExt cx="1361" cy="1498"/>
          </a:xfrm>
        </p:grpSpPr>
        <p:sp>
          <p:nvSpPr>
            <p:cNvPr id="169988" name="Line 4"/>
            <p:cNvSpPr>
              <a:spLocks noChangeShapeType="1"/>
            </p:cNvSpPr>
            <p:nvPr/>
          </p:nvSpPr>
          <p:spPr bwMode="auto">
            <a:xfrm flipH="1">
              <a:off x="1360" y="1752"/>
              <a:ext cx="261" cy="499"/>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989" name="Line 5"/>
            <p:cNvSpPr>
              <a:spLocks noChangeShapeType="1"/>
            </p:cNvSpPr>
            <p:nvPr/>
          </p:nvSpPr>
          <p:spPr bwMode="auto">
            <a:xfrm>
              <a:off x="622" y="1799"/>
              <a:ext cx="192" cy="432"/>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990" name="Line 6"/>
            <p:cNvSpPr>
              <a:spLocks noChangeShapeType="1"/>
            </p:cNvSpPr>
            <p:nvPr/>
          </p:nvSpPr>
          <p:spPr bwMode="auto">
            <a:xfrm>
              <a:off x="1179" y="1275"/>
              <a:ext cx="408" cy="363"/>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991" name="Line 7"/>
            <p:cNvSpPr>
              <a:spLocks noChangeShapeType="1"/>
            </p:cNvSpPr>
            <p:nvPr/>
          </p:nvSpPr>
          <p:spPr bwMode="auto">
            <a:xfrm flipH="1">
              <a:off x="622" y="1275"/>
              <a:ext cx="444" cy="38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992" name="Oval 8"/>
            <p:cNvSpPr>
              <a:spLocks noChangeArrowheads="1"/>
            </p:cNvSpPr>
            <p:nvPr/>
          </p:nvSpPr>
          <p:spPr bwMode="auto">
            <a:xfrm>
              <a:off x="982" y="107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imes New Roman" panose="02020603050405020304" pitchFamily="18" charset="0"/>
              </a:endParaRPr>
            </a:p>
          </p:txBody>
        </p:sp>
        <p:sp>
          <p:nvSpPr>
            <p:cNvPr id="169993" name="Oval 9"/>
            <p:cNvSpPr>
              <a:spLocks noChangeArrowheads="1"/>
            </p:cNvSpPr>
            <p:nvPr/>
          </p:nvSpPr>
          <p:spPr bwMode="auto">
            <a:xfrm>
              <a:off x="430" y="155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994" name="Oval 10"/>
            <p:cNvSpPr>
              <a:spLocks noChangeArrowheads="1"/>
            </p:cNvSpPr>
            <p:nvPr/>
          </p:nvSpPr>
          <p:spPr bwMode="auto">
            <a:xfrm>
              <a:off x="1202" y="2190"/>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995" name="Oval 11"/>
            <p:cNvSpPr>
              <a:spLocks noChangeArrowheads="1"/>
            </p:cNvSpPr>
            <p:nvPr/>
          </p:nvSpPr>
          <p:spPr bwMode="auto">
            <a:xfrm>
              <a:off x="1503" y="1577"/>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996" name="Oval 12"/>
            <p:cNvSpPr>
              <a:spLocks noChangeArrowheads="1"/>
            </p:cNvSpPr>
            <p:nvPr/>
          </p:nvSpPr>
          <p:spPr bwMode="auto">
            <a:xfrm>
              <a:off x="718" y="2183"/>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997" name="Text Box 13"/>
            <p:cNvSpPr txBox="1">
              <a:spLocks noChangeArrowheads="1"/>
            </p:cNvSpPr>
            <p:nvPr/>
          </p:nvSpPr>
          <p:spPr bwMode="auto">
            <a:xfrm>
              <a:off x="982" y="100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169998" name="Text Box 14"/>
            <p:cNvSpPr txBox="1">
              <a:spLocks noChangeArrowheads="1"/>
            </p:cNvSpPr>
            <p:nvPr/>
          </p:nvSpPr>
          <p:spPr bwMode="auto">
            <a:xfrm>
              <a:off x="430" y="1511"/>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169999" name="Text Box 15"/>
            <p:cNvSpPr txBox="1">
              <a:spLocks noChangeArrowheads="1"/>
            </p:cNvSpPr>
            <p:nvPr/>
          </p:nvSpPr>
          <p:spPr bwMode="auto">
            <a:xfrm>
              <a:off x="1513" y="1500"/>
              <a:ext cx="23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170000" name="Text Box 16"/>
            <p:cNvSpPr txBox="1">
              <a:spLocks noChangeArrowheads="1"/>
            </p:cNvSpPr>
            <p:nvPr/>
          </p:nvSpPr>
          <p:spPr bwMode="auto">
            <a:xfrm>
              <a:off x="718" y="2135"/>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170001" name="Text Box 17"/>
            <p:cNvSpPr txBox="1">
              <a:spLocks noChangeArrowheads="1"/>
            </p:cNvSpPr>
            <p:nvPr/>
          </p:nvSpPr>
          <p:spPr bwMode="auto">
            <a:xfrm>
              <a:off x="1234" y="2113"/>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170004" name="Line 20"/>
            <p:cNvSpPr>
              <a:spLocks noChangeShapeType="1"/>
            </p:cNvSpPr>
            <p:nvPr/>
          </p:nvSpPr>
          <p:spPr bwMode="auto">
            <a:xfrm flipH="1">
              <a:off x="657" y="1275"/>
              <a:ext cx="295" cy="2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06" name="Line 22"/>
            <p:cNvSpPr>
              <a:spLocks noChangeShapeType="1"/>
            </p:cNvSpPr>
            <p:nvPr/>
          </p:nvSpPr>
          <p:spPr bwMode="auto">
            <a:xfrm>
              <a:off x="567" y="1888"/>
              <a:ext cx="129" cy="298"/>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07" name="Line 23"/>
            <p:cNvSpPr>
              <a:spLocks noChangeShapeType="1"/>
            </p:cNvSpPr>
            <p:nvPr/>
          </p:nvSpPr>
          <p:spPr bwMode="auto">
            <a:xfrm>
              <a:off x="748" y="1865"/>
              <a:ext cx="121" cy="265"/>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08" name="Line 24"/>
            <p:cNvSpPr>
              <a:spLocks noChangeShapeType="1"/>
            </p:cNvSpPr>
            <p:nvPr/>
          </p:nvSpPr>
          <p:spPr bwMode="auto">
            <a:xfrm flipH="1">
              <a:off x="766" y="1412"/>
              <a:ext cx="277" cy="243"/>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09" name="Line 25"/>
            <p:cNvSpPr>
              <a:spLocks noChangeShapeType="1"/>
            </p:cNvSpPr>
            <p:nvPr/>
          </p:nvSpPr>
          <p:spPr bwMode="auto">
            <a:xfrm>
              <a:off x="1225" y="1435"/>
              <a:ext cx="249" cy="226"/>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10" name="Line 26"/>
            <p:cNvSpPr>
              <a:spLocks noChangeShapeType="1"/>
            </p:cNvSpPr>
            <p:nvPr/>
          </p:nvSpPr>
          <p:spPr bwMode="auto">
            <a:xfrm flipH="1">
              <a:off x="1338" y="1842"/>
              <a:ext cx="141" cy="273"/>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11" name="Line 27"/>
            <p:cNvSpPr>
              <a:spLocks noChangeShapeType="1"/>
            </p:cNvSpPr>
            <p:nvPr/>
          </p:nvSpPr>
          <p:spPr bwMode="auto">
            <a:xfrm flipH="1">
              <a:off x="1497" y="1933"/>
              <a:ext cx="136" cy="266"/>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12" name="Line 28"/>
            <p:cNvSpPr>
              <a:spLocks noChangeShapeType="1"/>
            </p:cNvSpPr>
            <p:nvPr/>
          </p:nvSpPr>
          <p:spPr bwMode="auto">
            <a:xfrm>
              <a:off x="1338" y="1275"/>
              <a:ext cx="249" cy="227"/>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0013" name="Line 29"/>
          <p:cNvSpPr>
            <a:spLocks noChangeShapeType="1"/>
          </p:cNvSpPr>
          <p:nvPr/>
        </p:nvSpPr>
        <p:spPr bwMode="auto">
          <a:xfrm>
            <a:off x="33528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14" name="Line 30"/>
          <p:cNvSpPr>
            <a:spLocks noChangeShapeType="1"/>
          </p:cNvSpPr>
          <p:nvPr/>
        </p:nvSpPr>
        <p:spPr bwMode="auto">
          <a:xfrm>
            <a:off x="39624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15" name="Line 31"/>
          <p:cNvSpPr>
            <a:spLocks noChangeShapeType="1"/>
          </p:cNvSpPr>
          <p:nvPr/>
        </p:nvSpPr>
        <p:spPr bwMode="auto">
          <a:xfrm>
            <a:off x="3352800" y="3124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16" name="Line 32"/>
          <p:cNvSpPr>
            <a:spLocks noChangeShapeType="1"/>
          </p:cNvSpPr>
          <p:nvPr/>
        </p:nvSpPr>
        <p:spPr bwMode="auto">
          <a:xfrm>
            <a:off x="4343400" y="26670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17" name="Text Box 33"/>
          <p:cNvSpPr txBox="1">
            <a:spLocks noChangeArrowheads="1"/>
          </p:cNvSpPr>
          <p:nvPr/>
        </p:nvSpPr>
        <p:spPr bwMode="auto">
          <a:xfrm>
            <a:off x="4460875" y="2133600"/>
            <a:ext cx="38735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dirty="0">
                <a:solidFill>
                  <a:srgbClr val="FF0000"/>
                </a:solidFill>
                <a:latin typeface="Times New Roman" panose="02020603050405020304" pitchFamily="18" charset="0"/>
              </a:rPr>
              <a:t>d</a:t>
            </a:r>
          </a:p>
          <a:p>
            <a:pPr algn="ctr"/>
            <a:r>
              <a:rPr kumimoji="1" lang="en-US" altLang="zh-CN" sz="3200" b="1" i="1" dirty="0">
                <a:solidFill>
                  <a:srgbClr val="FF0000"/>
                </a:solidFill>
                <a:latin typeface="Times New Roman" panose="02020603050405020304" pitchFamily="18" charset="0"/>
              </a:rPr>
              <a:t>c</a:t>
            </a:r>
            <a:endParaRPr kumimoji="1" lang="en-US" altLang="zh-CN" sz="2400" dirty="0">
              <a:solidFill>
                <a:srgbClr val="FF0000"/>
              </a:solidFill>
              <a:latin typeface="Times New Roman" panose="02020603050405020304" pitchFamily="18" charset="0"/>
            </a:endParaRPr>
          </a:p>
        </p:txBody>
      </p:sp>
      <p:sp>
        <p:nvSpPr>
          <p:cNvPr id="170018" name="Line 34"/>
          <p:cNvSpPr>
            <a:spLocks noChangeShapeType="1"/>
          </p:cNvSpPr>
          <p:nvPr/>
        </p:nvSpPr>
        <p:spPr bwMode="auto">
          <a:xfrm>
            <a:off x="43434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19" name="Line 35"/>
          <p:cNvSpPr>
            <a:spLocks noChangeShapeType="1"/>
          </p:cNvSpPr>
          <p:nvPr/>
        </p:nvSpPr>
        <p:spPr bwMode="auto">
          <a:xfrm>
            <a:off x="49530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20" name="Line 36"/>
          <p:cNvSpPr>
            <a:spLocks noChangeShapeType="1"/>
          </p:cNvSpPr>
          <p:nvPr/>
        </p:nvSpPr>
        <p:spPr bwMode="auto">
          <a:xfrm>
            <a:off x="4343400" y="3124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21" name="Line 37"/>
          <p:cNvSpPr>
            <a:spLocks noChangeShapeType="1"/>
          </p:cNvSpPr>
          <p:nvPr/>
        </p:nvSpPr>
        <p:spPr bwMode="auto">
          <a:xfrm>
            <a:off x="4343400" y="22098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22" name="Rectangle 38"/>
          <p:cNvSpPr>
            <a:spLocks noChangeArrowheads="1"/>
          </p:cNvSpPr>
          <p:nvPr/>
        </p:nvSpPr>
        <p:spPr bwMode="auto">
          <a:xfrm>
            <a:off x="5334000" y="16303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0023" name="Line 39"/>
          <p:cNvSpPr>
            <a:spLocks noChangeShapeType="1"/>
          </p:cNvSpPr>
          <p:nvPr/>
        </p:nvSpPr>
        <p:spPr bwMode="auto">
          <a:xfrm>
            <a:off x="5334000" y="26670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24" name="Text Box 40"/>
          <p:cNvSpPr txBox="1">
            <a:spLocks noChangeArrowheads="1"/>
          </p:cNvSpPr>
          <p:nvPr/>
        </p:nvSpPr>
        <p:spPr bwMode="auto">
          <a:xfrm>
            <a:off x="5462588" y="2590800"/>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dirty="0">
                <a:solidFill>
                  <a:srgbClr val="FF0000"/>
                </a:solidFill>
                <a:latin typeface="Times New Roman" panose="02020603050405020304" pitchFamily="18" charset="0"/>
              </a:rPr>
              <a:t>c</a:t>
            </a:r>
            <a:endParaRPr kumimoji="1" lang="en-US" altLang="zh-CN" sz="2400" dirty="0">
              <a:solidFill>
                <a:srgbClr val="FF0000"/>
              </a:solidFill>
              <a:latin typeface="Times New Roman" panose="02020603050405020304" pitchFamily="18" charset="0"/>
            </a:endParaRPr>
          </a:p>
        </p:txBody>
      </p:sp>
      <p:sp>
        <p:nvSpPr>
          <p:cNvPr id="170025" name="Line 41"/>
          <p:cNvSpPr>
            <a:spLocks noChangeShapeType="1"/>
          </p:cNvSpPr>
          <p:nvPr/>
        </p:nvSpPr>
        <p:spPr bwMode="auto">
          <a:xfrm>
            <a:off x="53340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26" name="Line 42"/>
          <p:cNvSpPr>
            <a:spLocks noChangeShapeType="1"/>
          </p:cNvSpPr>
          <p:nvPr/>
        </p:nvSpPr>
        <p:spPr bwMode="auto">
          <a:xfrm>
            <a:off x="59436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27" name="Line 43"/>
          <p:cNvSpPr>
            <a:spLocks noChangeShapeType="1"/>
          </p:cNvSpPr>
          <p:nvPr/>
        </p:nvSpPr>
        <p:spPr bwMode="auto">
          <a:xfrm>
            <a:off x="5334000" y="3124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28" name="Rectangle 44"/>
          <p:cNvSpPr>
            <a:spLocks noChangeArrowheads="1"/>
          </p:cNvSpPr>
          <p:nvPr/>
        </p:nvSpPr>
        <p:spPr bwMode="auto">
          <a:xfrm>
            <a:off x="6324600" y="16303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0029" name="Line 45"/>
          <p:cNvSpPr>
            <a:spLocks noChangeShapeType="1"/>
          </p:cNvSpPr>
          <p:nvPr/>
        </p:nvSpPr>
        <p:spPr bwMode="auto">
          <a:xfrm>
            <a:off x="6324600" y="26670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30" name="Line 46"/>
          <p:cNvSpPr>
            <a:spLocks noChangeShapeType="1"/>
          </p:cNvSpPr>
          <p:nvPr/>
        </p:nvSpPr>
        <p:spPr bwMode="auto">
          <a:xfrm>
            <a:off x="63246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31" name="Line 47"/>
          <p:cNvSpPr>
            <a:spLocks noChangeShapeType="1"/>
          </p:cNvSpPr>
          <p:nvPr/>
        </p:nvSpPr>
        <p:spPr bwMode="auto">
          <a:xfrm>
            <a:off x="69342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32" name="Line 48"/>
          <p:cNvSpPr>
            <a:spLocks noChangeShapeType="1"/>
          </p:cNvSpPr>
          <p:nvPr/>
        </p:nvSpPr>
        <p:spPr bwMode="auto">
          <a:xfrm>
            <a:off x="6324600" y="3124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33" name="Text Box 49"/>
          <p:cNvSpPr txBox="1">
            <a:spLocks noChangeArrowheads="1"/>
          </p:cNvSpPr>
          <p:nvPr/>
        </p:nvSpPr>
        <p:spPr bwMode="auto">
          <a:xfrm>
            <a:off x="3213100" y="3289300"/>
            <a:ext cx="901700"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dirty="0">
                <a:solidFill>
                  <a:schemeClr val="tx2"/>
                </a:solidFill>
                <a:latin typeface="Times New Roman" panose="02020603050405020304" pitchFamily="18" charset="0"/>
                <a:ea typeface="仿宋_GB2312" pitchFamily="49" charset="-122"/>
              </a:rPr>
              <a:t>访问</a:t>
            </a:r>
          </a:p>
          <a:p>
            <a:pPr algn="ctr"/>
            <a:r>
              <a:rPr kumimoji="1" lang="en-US" altLang="zh-CN" sz="2800" b="1" i="1" dirty="0">
                <a:solidFill>
                  <a:srgbClr val="FF0000"/>
                </a:solidFill>
                <a:latin typeface="Times New Roman" panose="02020603050405020304" pitchFamily="18" charset="0"/>
                <a:ea typeface="仿宋_GB2312" pitchFamily="49" charset="-122"/>
              </a:rPr>
              <a:t>a</a:t>
            </a:r>
            <a:endParaRPr kumimoji="1" lang="en-US" altLang="zh-CN" sz="2800" b="1" dirty="0">
              <a:solidFill>
                <a:srgbClr val="FF0000"/>
              </a:solidFill>
              <a:latin typeface="Times New Roman" panose="02020603050405020304" pitchFamily="18" charset="0"/>
              <a:ea typeface="仿宋_GB2312" pitchFamily="49" charset="-122"/>
            </a:endParaRPr>
          </a:p>
          <a:p>
            <a:pPr algn="ctr"/>
            <a:r>
              <a:rPr kumimoji="1" lang="zh-CN" altLang="en-US" sz="2800" b="1" dirty="0">
                <a:solidFill>
                  <a:schemeClr val="tx2"/>
                </a:solidFill>
                <a:latin typeface="Times New Roman" panose="02020603050405020304" pitchFamily="18" charset="0"/>
                <a:ea typeface="仿宋_GB2312" pitchFamily="49" charset="-122"/>
              </a:rPr>
              <a:t>进栈</a:t>
            </a:r>
          </a:p>
          <a:p>
            <a:pPr algn="ctr"/>
            <a:r>
              <a:rPr kumimoji="1" lang="en-US" altLang="zh-CN" sz="2800" b="1" i="1" dirty="0">
                <a:solidFill>
                  <a:srgbClr val="FF0000"/>
                </a:solidFill>
                <a:latin typeface="Times New Roman" panose="02020603050405020304" pitchFamily="18" charset="0"/>
                <a:ea typeface="仿宋_GB2312" pitchFamily="49" charset="-122"/>
              </a:rPr>
              <a:t>c</a:t>
            </a:r>
          </a:p>
          <a:p>
            <a:pPr algn="ctr"/>
            <a:r>
              <a:rPr kumimoji="1" lang="zh-CN" altLang="en-US" sz="2800" b="1" dirty="0">
                <a:solidFill>
                  <a:schemeClr val="tx2"/>
                </a:solidFill>
                <a:latin typeface="Times New Roman" panose="02020603050405020304" pitchFamily="18" charset="0"/>
                <a:ea typeface="仿宋_GB2312" pitchFamily="49" charset="-122"/>
              </a:rPr>
              <a:t>左进</a:t>
            </a:r>
            <a:endParaRPr kumimoji="1" lang="zh-CN" altLang="en-US" sz="2800" b="1" i="1" dirty="0">
              <a:solidFill>
                <a:schemeClr val="accent2"/>
              </a:solidFill>
              <a:latin typeface="Times New Roman" panose="02020603050405020304" pitchFamily="18" charset="0"/>
              <a:ea typeface="仿宋_GB2312" pitchFamily="49" charset="-122"/>
            </a:endParaRPr>
          </a:p>
          <a:p>
            <a:pPr algn="ctr"/>
            <a:r>
              <a:rPr kumimoji="1" lang="en-US" altLang="zh-CN" sz="2800" b="1" i="1" dirty="0">
                <a:solidFill>
                  <a:srgbClr val="FF0000"/>
                </a:solidFill>
                <a:latin typeface="Times New Roman" panose="02020603050405020304" pitchFamily="18" charset="0"/>
                <a:ea typeface="仿宋_GB2312" pitchFamily="49" charset="-122"/>
              </a:rPr>
              <a:t>b</a:t>
            </a:r>
            <a:endParaRPr kumimoji="1" lang="en-US" altLang="zh-CN" sz="2800" dirty="0">
              <a:solidFill>
                <a:srgbClr val="FF0000"/>
              </a:solidFill>
              <a:latin typeface="Times New Roman" panose="02020603050405020304" pitchFamily="18" charset="0"/>
              <a:ea typeface="仿宋_GB2312" pitchFamily="49" charset="-122"/>
            </a:endParaRPr>
          </a:p>
        </p:txBody>
      </p:sp>
      <p:sp>
        <p:nvSpPr>
          <p:cNvPr id="170034" name="Text Box 50"/>
          <p:cNvSpPr txBox="1">
            <a:spLocks noChangeArrowheads="1"/>
          </p:cNvSpPr>
          <p:nvPr/>
        </p:nvSpPr>
        <p:spPr bwMode="auto">
          <a:xfrm>
            <a:off x="4203700" y="3289300"/>
            <a:ext cx="901700"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dirty="0">
                <a:solidFill>
                  <a:schemeClr val="tx2"/>
                </a:solidFill>
                <a:latin typeface="Times New Roman" panose="02020603050405020304" pitchFamily="18" charset="0"/>
                <a:ea typeface="仿宋_GB2312" pitchFamily="49" charset="-122"/>
              </a:rPr>
              <a:t>访问</a:t>
            </a:r>
          </a:p>
          <a:p>
            <a:pPr algn="ctr"/>
            <a:r>
              <a:rPr kumimoji="1" lang="en-US" altLang="zh-CN" sz="2800" b="1" i="1" dirty="0">
                <a:solidFill>
                  <a:srgbClr val="FF0000"/>
                </a:solidFill>
                <a:latin typeface="Times New Roman" panose="02020603050405020304" pitchFamily="18" charset="0"/>
                <a:ea typeface="仿宋_GB2312" pitchFamily="49" charset="-122"/>
              </a:rPr>
              <a:t>b</a:t>
            </a:r>
            <a:endParaRPr kumimoji="1" lang="en-US" altLang="zh-CN" sz="2800" b="1" dirty="0">
              <a:solidFill>
                <a:srgbClr val="FF0000"/>
              </a:solidFill>
              <a:latin typeface="Times New Roman" panose="02020603050405020304" pitchFamily="18" charset="0"/>
              <a:ea typeface="仿宋_GB2312" pitchFamily="49" charset="-122"/>
            </a:endParaRPr>
          </a:p>
          <a:p>
            <a:pPr algn="ctr"/>
            <a:r>
              <a:rPr kumimoji="1" lang="zh-CN" altLang="en-US" sz="2800" b="1" dirty="0">
                <a:solidFill>
                  <a:schemeClr val="tx2"/>
                </a:solidFill>
                <a:latin typeface="Times New Roman" panose="02020603050405020304" pitchFamily="18" charset="0"/>
                <a:ea typeface="仿宋_GB2312" pitchFamily="49" charset="-122"/>
              </a:rPr>
              <a:t>进栈</a:t>
            </a:r>
          </a:p>
          <a:p>
            <a:pPr algn="ctr"/>
            <a:r>
              <a:rPr kumimoji="1" lang="en-US" altLang="zh-CN" sz="2800" b="1" i="1" dirty="0">
                <a:solidFill>
                  <a:srgbClr val="FF0000"/>
                </a:solidFill>
                <a:latin typeface="Times New Roman" panose="02020603050405020304" pitchFamily="18" charset="0"/>
                <a:ea typeface="仿宋_GB2312" pitchFamily="49" charset="-122"/>
              </a:rPr>
              <a:t>d</a:t>
            </a:r>
          </a:p>
          <a:p>
            <a:pPr algn="ctr"/>
            <a:r>
              <a:rPr kumimoji="1" lang="zh-CN" altLang="en-US" sz="2800" b="1" dirty="0">
                <a:solidFill>
                  <a:schemeClr val="tx2"/>
                </a:solidFill>
                <a:latin typeface="Times New Roman" panose="02020603050405020304" pitchFamily="18" charset="0"/>
                <a:ea typeface="仿宋_GB2312" pitchFamily="49" charset="-122"/>
              </a:rPr>
              <a:t>左进</a:t>
            </a:r>
            <a:endParaRPr kumimoji="1" lang="zh-CN" altLang="en-US" sz="2800" b="1" i="1" dirty="0">
              <a:solidFill>
                <a:schemeClr val="accent2"/>
              </a:solidFill>
              <a:latin typeface="Times New Roman" panose="02020603050405020304" pitchFamily="18" charset="0"/>
              <a:ea typeface="仿宋_GB2312" pitchFamily="49" charset="-122"/>
            </a:endParaRPr>
          </a:p>
          <a:p>
            <a:pPr algn="ctr"/>
            <a:r>
              <a:rPr kumimoji="1" lang="zh-CN" altLang="en-US" sz="2800" b="1" i="1" dirty="0">
                <a:solidFill>
                  <a:srgbClr val="FF0000"/>
                </a:solidFill>
                <a:latin typeface="Times New Roman" panose="02020603050405020304" pitchFamily="18" charset="0"/>
                <a:ea typeface="仿宋_GB2312" pitchFamily="49" charset="-122"/>
              </a:rPr>
              <a:t>空</a:t>
            </a:r>
            <a:endParaRPr kumimoji="1" lang="zh-CN" altLang="en-US" sz="2800" dirty="0">
              <a:solidFill>
                <a:srgbClr val="FF0000"/>
              </a:solidFill>
              <a:latin typeface="Times New Roman" panose="02020603050405020304" pitchFamily="18" charset="0"/>
              <a:ea typeface="仿宋_GB2312" pitchFamily="49" charset="-122"/>
            </a:endParaRPr>
          </a:p>
        </p:txBody>
      </p:sp>
      <p:sp>
        <p:nvSpPr>
          <p:cNvPr id="170035" name="Text Box 51"/>
          <p:cNvSpPr txBox="1">
            <a:spLocks noChangeArrowheads="1"/>
          </p:cNvSpPr>
          <p:nvPr/>
        </p:nvSpPr>
        <p:spPr bwMode="auto">
          <a:xfrm>
            <a:off x="5194300" y="3289300"/>
            <a:ext cx="901700"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dirty="0">
                <a:solidFill>
                  <a:schemeClr val="tx2"/>
                </a:solidFill>
                <a:latin typeface="Times New Roman" panose="02020603050405020304" pitchFamily="18" charset="0"/>
                <a:ea typeface="仿宋_GB2312" pitchFamily="49" charset="-122"/>
              </a:rPr>
              <a:t>退栈</a:t>
            </a:r>
          </a:p>
          <a:p>
            <a:pPr algn="ctr"/>
            <a:r>
              <a:rPr kumimoji="1" lang="en-US" altLang="zh-CN" sz="2800" b="1" i="1" dirty="0">
                <a:solidFill>
                  <a:srgbClr val="FF0000"/>
                </a:solidFill>
                <a:latin typeface="Times New Roman" panose="02020603050405020304" pitchFamily="18" charset="0"/>
                <a:ea typeface="仿宋_GB2312" pitchFamily="49" charset="-122"/>
              </a:rPr>
              <a:t>d</a:t>
            </a:r>
            <a:endParaRPr kumimoji="1" lang="en-US" altLang="zh-CN" sz="2800" b="1" dirty="0">
              <a:solidFill>
                <a:srgbClr val="FF0000"/>
              </a:solidFill>
              <a:latin typeface="Times New Roman" panose="02020603050405020304" pitchFamily="18" charset="0"/>
              <a:ea typeface="仿宋_GB2312" pitchFamily="49" charset="-122"/>
            </a:endParaRPr>
          </a:p>
          <a:p>
            <a:pPr algn="ctr"/>
            <a:r>
              <a:rPr kumimoji="1" lang="zh-CN" altLang="en-US" sz="2800" b="1" dirty="0">
                <a:solidFill>
                  <a:schemeClr val="tx2"/>
                </a:solidFill>
                <a:latin typeface="Times New Roman" panose="02020603050405020304" pitchFamily="18" charset="0"/>
                <a:ea typeface="仿宋_GB2312" pitchFamily="49" charset="-122"/>
              </a:rPr>
              <a:t>访问</a:t>
            </a:r>
          </a:p>
          <a:p>
            <a:pPr algn="ctr"/>
            <a:r>
              <a:rPr kumimoji="1" lang="en-US" altLang="zh-CN" sz="2800" b="1" i="1" dirty="0">
                <a:solidFill>
                  <a:srgbClr val="FF0000"/>
                </a:solidFill>
                <a:latin typeface="Times New Roman" panose="02020603050405020304" pitchFamily="18" charset="0"/>
                <a:ea typeface="仿宋_GB2312" pitchFamily="49" charset="-122"/>
              </a:rPr>
              <a:t>d</a:t>
            </a:r>
          </a:p>
          <a:p>
            <a:pPr algn="ctr"/>
            <a:r>
              <a:rPr kumimoji="1" lang="zh-CN" altLang="en-US" sz="2800" b="1" dirty="0">
                <a:solidFill>
                  <a:schemeClr val="tx2"/>
                </a:solidFill>
                <a:latin typeface="Times New Roman" panose="02020603050405020304" pitchFamily="18" charset="0"/>
                <a:ea typeface="仿宋_GB2312" pitchFamily="49" charset="-122"/>
              </a:rPr>
              <a:t>左进</a:t>
            </a:r>
            <a:endParaRPr kumimoji="1" lang="zh-CN" altLang="en-US" sz="2800" b="1" i="1" dirty="0">
              <a:solidFill>
                <a:schemeClr val="accent2"/>
              </a:solidFill>
              <a:latin typeface="Times New Roman" panose="02020603050405020304" pitchFamily="18" charset="0"/>
              <a:ea typeface="仿宋_GB2312" pitchFamily="49" charset="-122"/>
            </a:endParaRPr>
          </a:p>
          <a:p>
            <a:pPr algn="ctr"/>
            <a:r>
              <a:rPr kumimoji="1" lang="zh-CN" altLang="en-US" sz="2800" b="1" i="1" dirty="0">
                <a:solidFill>
                  <a:srgbClr val="FF0000"/>
                </a:solidFill>
                <a:latin typeface="Times New Roman" panose="02020603050405020304" pitchFamily="18" charset="0"/>
                <a:ea typeface="仿宋_GB2312" pitchFamily="49" charset="-122"/>
              </a:rPr>
              <a:t>空</a:t>
            </a:r>
            <a:endParaRPr kumimoji="1" lang="zh-CN" altLang="en-US" sz="2800" dirty="0">
              <a:solidFill>
                <a:srgbClr val="FF0000"/>
              </a:solidFill>
              <a:latin typeface="Times New Roman" panose="02020603050405020304" pitchFamily="18" charset="0"/>
              <a:ea typeface="仿宋_GB2312" pitchFamily="49" charset="-122"/>
            </a:endParaRPr>
          </a:p>
        </p:txBody>
      </p:sp>
      <p:sp>
        <p:nvSpPr>
          <p:cNvPr id="170036" name="Text Box 52"/>
          <p:cNvSpPr txBox="1">
            <a:spLocks noChangeArrowheads="1"/>
          </p:cNvSpPr>
          <p:nvPr/>
        </p:nvSpPr>
        <p:spPr bwMode="auto">
          <a:xfrm>
            <a:off x="6184900" y="3289300"/>
            <a:ext cx="901700"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dirty="0">
                <a:solidFill>
                  <a:schemeClr val="tx2"/>
                </a:solidFill>
                <a:latin typeface="Times New Roman" panose="02020603050405020304" pitchFamily="18" charset="0"/>
                <a:ea typeface="仿宋_GB2312" pitchFamily="49" charset="-122"/>
              </a:rPr>
              <a:t>退栈</a:t>
            </a:r>
          </a:p>
          <a:p>
            <a:pPr algn="ctr"/>
            <a:r>
              <a:rPr kumimoji="1" lang="en-US" altLang="zh-CN" sz="2800" b="1" i="1" dirty="0">
                <a:solidFill>
                  <a:srgbClr val="FF0000"/>
                </a:solidFill>
                <a:latin typeface="Times New Roman" panose="02020603050405020304" pitchFamily="18" charset="0"/>
                <a:ea typeface="仿宋_GB2312" pitchFamily="49" charset="-122"/>
              </a:rPr>
              <a:t>c</a:t>
            </a:r>
            <a:endParaRPr kumimoji="1" lang="en-US" altLang="zh-CN" sz="2800" b="1" dirty="0">
              <a:solidFill>
                <a:srgbClr val="FF0000"/>
              </a:solidFill>
              <a:latin typeface="Times New Roman" panose="02020603050405020304" pitchFamily="18" charset="0"/>
              <a:ea typeface="仿宋_GB2312" pitchFamily="49" charset="-122"/>
            </a:endParaRPr>
          </a:p>
          <a:p>
            <a:pPr algn="ctr"/>
            <a:r>
              <a:rPr kumimoji="1" lang="zh-CN" altLang="en-US" sz="2800" b="1" dirty="0">
                <a:solidFill>
                  <a:schemeClr val="tx2"/>
                </a:solidFill>
                <a:latin typeface="Times New Roman" panose="02020603050405020304" pitchFamily="18" charset="0"/>
                <a:ea typeface="仿宋_GB2312" pitchFamily="49" charset="-122"/>
              </a:rPr>
              <a:t>访问</a:t>
            </a:r>
          </a:p>
          <a:p>
            <a:pPr algn="ctr"/>
            <a:r>
              <a:rPr kumimoji="1" lang="en-US" altLang="zh-CN" sz="2800" b="1" i="1" dirty="0">
                <a:solidFill>
                  <a:srgbClr val="FF0000"/>
                </a:solidFill>
                <a:latin typeface="Times New Roman" panose="02020603050405020304" pitchFamily="18" charset="0"/>
                <a:ea typeface="仿宋_GB2312" pitchFamily="49" charset="-122"/>
              </a:rPr>
              <a:t>c</a:t>
            </a:r>
          </a:p>
          <a:p>
            <a:pPr algn="ctr"/>
            <a:r>
              <a:rPr kumimoji="1" lang="zh-CN" altLang="en-US" sz="2800" b="1" dirty="0">
                <a:solidFill>
                  <a:schemeClr val="tx2"/>
                </a:solidFill>
                <a:latin typeface="Times New Roman" panose="02020603050405020304" pitchFamily="18" charset="0"/>
                <a:ea typeface="仿宋_GB2312" pitchFamily="49" charset="-122"/>
              </a:rPr>
              <a:t>左进</a:t>
            </a:r>
            <a:endParaRPr kumimoji="1" lang="zh-CN" altLang="en-US" sz="2800" b="1" i="1" dirty="0">
              <a:solidFill>
                <a:schemeClr val="accent2"/>
              </a:solidFill>
              <a:latin typeface="Times New Roman" panose="02020603050405020304" pitchFamily="18" charset="0"/>
              <a:ea typeface="仿宋_GB2312" pitchFamily="49" charset="-122"/>
            </a:endParaRPr>
          </a:p>
          <a:p>
            <a:pPr algn="ctr"/>
            <a:r>
              <a:rPr kumimoji="1" lang="en-US" altLang="zh-CN" sz="2800" b="1" i="1" dirty="0">
                <a:solidFill>
                  <a:srgbClr val="FF0000"/>
                </a:solidFill>
                <a:latin typeface="Times New Roman" panose="02020603050405020304" pitchFamily="18" charset="0"/>
                <a:ea typeface="仿宋_GB2312" pitchFamily="49" charset="-122"/>
              </a:rPr>
              <a:t>e</a:t>
            </a:r>
            <a:endParaRPr kumimoji="1" lang="en-US" altLang="zh-CN" sz="2800" dirty="0">
              <a:solidFill>
                <a:srgbClr val="FF0000"/>
              </a:solidFill>
              <a:latin typeface="Times New Roman" panose="02020603050405020304" pitchFamily="18" charset="0"/>
              <a:ea typeface="仿宋_GB2312" pitchFamily="49" charset="-122"/>
            </a:endParaRPr>
          </a:p>
        </p:txBody>
      </p:sp>
      <p:sp>
        <p:nvSpPr>
          <p:cNvPr id="170037" name="Text Box 53"/>
          <p:cNvSpPr txBox="1">
            <a:spLocks noChangeArrowheads="1"/>
          </p:cNvSpPr>
          <p:nvPr/>
        </p:nvSpPr>
        <p:spPr bwMode="auto">
          <a:xfrm>
            <a:off x="7175500" y="3289300"/>
            <a:ext cx="901700"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dirty="0">
                <a:solidFill>
                  <a:schemeClr val="tx2"/>
                </a:solidFill>
                <a:latin typeface="Times New Roman" panose="02020603050405020304" pitchFamily="18" charset="0"/>
                <a:ea typeface="仿宋_GB2312" pitchFamily="49" charset="-122"/>
              </a:rPr>
              <a:t>访问</a:t>
            </a:r>
          </a:p>
          <a:p>
            <a:pPr algn="ctr"/>
            <a:r>
              <a:rPr kumimoji="1" lang="en-US" altLang="zh-CN" sz="2800" b="1" i="1" dirty="0">
                <a:solidFill>
                  <a:srgbClr val="FF0000"/>
                </a:solidFill>
                <a:latin typeface="Times New Roman" panose="02020603050405020304" pitchFamily="18" charset="0"/>
                <a:ea typeface="仿宋_GB2312" pitchFamily="49" charset="-122"/>
              </a:rPr>
              <a:t>e</a:t>
            </a:r>
            <a:endParaRPr kumimoji="1" lang="en-US" altLang="zh-CN" sz="2800" b="1" dirty="0">
              <a:solidFill>
                <a:srgbClr val="FF0000"/>
              </a:solidFill>
              <a:latin typeface="Times New Roman" panose="02020603050405020304" pitchFamily="18" charset="0"/>
              <a:ea typeface="仿宋_GB2312" pitchFamily="49" charset="-122"/>
            </a:endParaRPr>
          </a:p>
          <a:p>
            <a:pPr algn="ctr"/>
            <a:r>
              <a:rPr kumimoji="1" lang="zh-CN" altLang="en-US" sz="2800" b="1" dirty="0">
                <a:solidFill>
                  <a:schemeClr val="tx2"/>
                </a:solidFill>
                <a:latin typeface="Times New Roman" panose="02020603050405020304" pitchFamily="18" charset="0"/>
                <a:ea typeface="仿宋_GB2312" pitchFamily="49" charset="-122"/>
              </a:rPr>
              <a:t>左进</a:t>
            </a:r>
            <a:endParaRPr kumimoji="1" lang="zh-CN" altLang="en-US" sz="2800" b="1" i="1" dirty="0">
              <a:solidFill>
                <a:schemeClr val="accent2"/>
              </a:solidFill>
              <a:latin typeface="Times New Roman" panose="02020603050405020304" pitchFamily="18" charset="0"/>
              <a:ea typeface="仿宋_GB2312" pitchFamily="49" charset="-122"/>
            </a:endParaRPr>
          </a:p>
          <a:p>
            <a:pPr algn="ctr"/>
            <a:r>
              <a:rPr kumimoji="1" lang="zh-CN" altLang="en-US" sz="2800" b="1" i="1" dirty="0">
                <a:solidFill>
                  <a:srgbClr val="FF0000"/>
                </a:solidFill>
                <a:latin typeface="Times New Roman" panose="02020603050405020304" pitchFamily="18" charset="0"/>
                <a:ea typeface="仿宋_GB2312" pitchFamily="49" charset="-122"/>
              </a:rPr>
              <a:t>空</a:t>
            </a:r>
          </a:p>
          <a:p>
            <a:pPr algn="ctr"/>
            <a:r>
              <a:rPr kumimoji="1" lang="zh-CN" altLang="en-US" sz="2800" b="1" dirty="0">
                <a:solidFill>
                  <a:schemeClr val="tx2"/>
                </a:solidFill>
                <a:latin typeface="Times New Roman" panose="02020603050405020304" pitchFamily="18" charset="0"/>
                <a:ea typeface="仿宋_GB2312" pitchFamily="49" charset="-122"/>
              </a:rPr>
              <a:t>栈空</a:t>
            </a:r>
          </a:p>
          <a:p>
            <a:pPr algn="ctr"/>
            <a:r>
              <a:rPr kumimoji="1" lang="zh-CN" altLang="en-US" sz="2800" b="1" dirty="0">
                <a:solidFill>
                  <a:schemeClr val="tx2"/>
                </a:solidFill>
                <a:latin typeface="Times New Roman" panose="02020603050405020304" pitchFamily="18" charset="0"/>
                <a:ea typeface="仿宋_GB2312" pitchFamily="49" charset="-122"/>
              </a:rPr>
              <a:t>结束</a:t>
            </a:r>
            <a:endParaRPr kumimoji="1" lang="zh-CN" altLang="en-US" sz="2800" dirty="0">
              <a:latin typeface="Times New Roman" panose="02020603050405020304" pitchFamily="18" charset="0"/>
              <a:ea typeface="仿宋_GB2312" pitchFamily="49" charset="-122"/>
            </a:endParaRPr>
          </a:p>
        </p:txBody>
      </p:sp>
      <p:sp>
        <p:nvSpPr>
          <p:cNvPr id="170038" name="Rectangle 54"/>
          <p:cNvSpPr>
            <a:spLocks noChangeArrowheads="1"/>
          </p:cNvSpPr>
          <p:nvPr/>
        </p:nvSpPr>
        <p:spPr bwMode="auto">
          <a:xfrm>
            <a:off x="7315200" y="16303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0039" name="Line 55"/>
          <p:cNvSpPr>
            <a:spLocks noChangeShapeType="1"/>
          </p:cNvSpPr>
          <p:nvPr/>
        </p:nvSpPr>
        <p:spPr bwMode="auto">
          <a:xfrm>
            <a:off x="7315200" y="26670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40" name="Line 56"/>
          <p:cNvSpPr>
            <a:spLocks noChangeShapeType="1"/>
          </p:cNvSpPr>
          <p:nvPr/>
        </p:nvSpPr>
        <p:spPr bwMode="auto">
          <a:xfrm>
            <a:off x="73152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41" name="Line 57"/>
          <p:cNvSpPr>
            <a:spLocks noChangeShapeType="1"/>
          </p:cNvSpPr>
          <p:nvPr/>
        </p:nvSpPr>
        <p:spPr bwMode="auto">
          <a:xfrm>
            <a:off x="79248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42" name="Line 58"/>
          <p:cNvSpPr>
            <a:spLocks noChangeShapeType="1"/>
          </p:cNvSpPr>
          <p:nvPr/>
        </p:nvSpPr>
        <p:spPr bwMode="auto">
          <a:xfrm>
            <a:off x="7315200" y="3124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43" name="Rectangle 59"/>
          <p:cNvSpPr>
            <a:spLocks noGrp="1" noChangeArrowheads="1"/>
          </p:cNvSpPr>
          <p:nvPr>
            <p:ph type="title"/>
          </p:nvPr>
        </p:nvSpPr>
        <p:spPr>
          <a:xfrm>
            <a:off x="457200" y="457200"/>
            <a:ext cx="8229600" cy="955675"/>
          </a:xfrm>
        </p:spPr>
        <p:txBody>
          <a:bodyPr/>
          <a:lstStyle/>
          <a:p>
            <a:pPr algn="ctr"/>
            <a:r>
              <a:rPr lang="zh-CN" altLang="en-US" sz="4000" dirty="0">
                <a:ea typeface="华文新魏" panose="02010800040101010101" pitchFamily="2" charset="-122"/>
              </a:rPr>
              <a:t>利用栈的前序遍历非递归算法</a:t>
            </a:r>
          </a:p>
        </p:txBody>
      </p:sp>
    </p:spTree>
    <p:extLst>
      <p:ext uri="{BB962C8B-B14F-4D97-AF65-F5344CB8AC3E}">
        <p14:creationId xmlns:p14="http://schemas.microsoft.com/office/powerpoint/2010/main" val="3690873256"/>
      </p:ext>
    </p:extLst>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6BC2E5D7-A80C-44CF-86E0-51E68D114E3B}" type="slidenum">
              <a:rPr lang="en-US" altLang="zh-CN"/>
              <a:pPr/>
              <a:t>32</a:t>
            </a:fld>
            <a:endParaRPr lang="en-US" altLang="zh-CN"/>
          </a:p>
        </p:txBody>
      </p:sp>
      <p:sp>
        <p:nvSpPr>
          <p:cNvPr id="352258" name="Rectangle 2"/>
          <p:cNvSpPr>
            <a:spLocks noGrp="1" noChangeArrowheads="1"/>
          </p:cNvSpPr>
          <p:nvPr>
            <p:ph type="title"/>
          </p:nvPr>
        </p:nvSpPr>
        <p:spPr>
          <a:xfrm>
            <a:off x="457200" y="457200"/>
            <a:ext cx="8229600" cy="955675"/>
          </a:xfrm>
        </p:spPr>
        <p:txBody>
          <a:bodyPr/>
          <a:lstStyle/>
          <a:p>
            <a:pPr algn="ctr"/>
            <a:r>
              <a:rPr kumimoji="1" lang="zh-CN" altLang="en-US" sz="4000" dirty="0">
                <a:ea typeface="华文新魏" panose="02010800040101010101" pitchFamily="2" charset="-122"/>
              </a:rPr>
              <a:t>利用栈的前序遍历非递归算法</a:t>
            </a:r>
          </a:p>
        </p:txBody>
      </p:sp>
      <p:sp>
        <p:nvSpPr>
          <p:cNvPr id="352259" name="Rectangle 3"/>
          <p:cNvSpPr>
            <a:spLocks noGrp="1" noChangeArrowheads="1"/>
          </p:cNvSpPr>
          <p:nvPr>
            <p:ph type="body" idx="1"/>
          </p:nvPr>
        </p:nvSpPr>
        <p:spPr>
          <a:xfrm>
            <a:off x="539750" y="1304925"/>
            <a:ext cx="8229600" cy="5364435"/>
          </a:xfrm>
        </p:spPr>
        <p:txBody>
          <a:bodyPr>
            <a:normAutofit fontScale="92500" lnSpcReduction="10000"/>
          </a:bodyPr>
          <a:lstStyle/>
          <a:p>
            <a:pPr>
              <a:lnSpc>
                <a:spcPct val="105000"/>
              </a:lnSpc>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template &lt;class</a:t>
            </a:r>
            <a:r>
              <a:rPr lang="en-US" altLang="zh-CN" sz="2400" dirty="0">
                <a:latin typeface="Times New Roman" panose="02020603050405020304" pitchFamily="18" charset="0"/>
                <a:ea typeface="隶书" panose="02010509060101010101" pitchFamily="49" charset="-122"/>
              </a:rPr>
              <a:t> T</a:t>
            </a:r>
            <a:r>
              <a:rPr lang="en-US" altLang="zh-CN" sz="2400" b="1" dirty="0">
                <a:latin typeface="Times New Roman" panose="02020603050405020304" pitchFamily="18" charset="0"/>
                <a:ea typeface="隶书" panose="02010509060101010101" pitchFamily="49" charset="-122"/>
              </a:rPr>
              <a:t>&gt; </a:t>
            </a:r>
          </a:p>
          <a:p>
            <a:pPr>
              <a:lnSpc>
                <a:spcPct val="105000"/>
              </a:lnSpc>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void </a:t>
            </a:r>
            <a:r>
              <a:rPr lang="en-US" altLang="zh-CN" sz="2400" dirty="0" err="1">
                <a:latin typeface="Times New Roman" panose="02020603050405020304" pitchFamily="18" charset="0"/>
                <a:ea typeface="隶书" panose="02010509060101010101" pitchFamily="49" charset="-122"/>
              </a:rPr>
              <a:t>BinaryTree</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T</a:t>
            </a:r>
            <a:r>
              <a:rPr lang="en-US" altLang="zh-CN" sz="2400" b="1" dirty="0">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400" dirty="0" err="1">
                <a:latin typeface="Times New Roman" panose="02020603050405020304" pitchFamily="18" charset="0"/>
                <a:ea typeface="隶书" panose="02010509060101010101" pitchFamily="49" charset="-122"/>
              </a:rPr>
              <a:t>PreOrder</a:t>
            </a:r>
            <a:r>
              <a:rPr lang="en-US" altLang="zh-CN" sz="2400"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void </a:t>
            </a:r>
            <a:r>
              <a:rPr lang="en-US" altLang="zh-CN" sz="2400" dirty="0">
                <a:latin typeface="Times New Roman" panose="02020603050405020304" pitchFamily="18" charset="0"/>
                <a:ea typeface="隶书" panose="02010509060101010101" pitchFamily="49" charset="-122"/>
              </a:rPr>
              <a:t>(*visit) (</a:t>
            </a:r>
            <a:r>
              <a:rPr lang="en-US" altLang="zh-CN" sz="2400" dirty="0" err="1">
                <a:latin typeface="Times New Roman" panose="02020603050405020304" pitchFamily="18" charset="0"/>
                <a:ea typeface="隶书" panose="02010509060101010101" pitchFamily="49" charset="-122"/>
              </a:rPr>
              <a:t>BinTreeNode</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T</a:t>
            </a:r>
            <a:r>
              <a:rPr lang="en-US" altLang="zh-CN" sz="2400" b="1" dirty="0">
                <a:latin typeface="Times New Roman" panose="02020603050405020304" pitchFamily="18" charset="0"/>
                <a:ea typeface="隶书" panose="02010509060101010101" pitchFamily="49" charset="-122"/>
              </a:rPr>
              <a:t>&gt; *</a:t>
            </a:r>
            <a:r>
              <a:rPr lang="en-US" altLang="zh-CN" sz="2400" dirty="0">
                <a:latin typeface="Times New Roman" panose="02020603050405020304" pitchFamily="18" charset="0"/>
                <a:ea typeface="隶书" panose="02010509060101010101" pitchFamily="49" charset="-122"/>
              </a:rPr>
              <a:t>t) )</a:t>
            </a:r>
            <a:r>
              <a:rPr lang="en-US" altLang="zh-CN" sz="2400" b="1" dirty="0">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stack&lt;</a:t>
            </a:r>
            <a:r>
              <a:rPr lang="en-US" altLang="zh-CN" sz="2400" dirty="0" err="1">
                <a:latin typeface="Times New Roman" panose="02020603050405020304" pitchFamily="18" charset="0"/>
                <a:ea typeface="隶书" panose="02010509060101010101" pitchFamily="49" charset="-122"/>
              </a:rPr>
              <a:t>BinTreeNode</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T</a:t>
            </a:r>
            <a:r>
              <a:rPr lang="en-US" altLang="zh-CN" sz="2400" b="1" dirty="0">
                <a:latin typeface="Times New Roman" panose="02020603050405020304" pitchFamily="18" charset="0"/>
                <a:ea typeface="隶书" panose="02010509060101010101" pitchFamily="49" charset="-122"/>
              </a:rPr>
              <a:t>&gt;*&gt; </a:t>
            </a:r>
            <a:r>
              <a:rPr lang="en-US" altLang="zh-CN" sz="2400" dirty="0">
                <a:latin typeface="Times New Roman" panose="02020603050405020304" pitchFamily="18" charset="0"/>
                <a:ea typeface="隶书" panose="02010509060101010101" pitchFamily="49" charset="-122"/>
              </a:rPr>
              <a:t>S</a:t>
            </a:r>
            <a:r>
              <a:rPr lang="en-US" altLang="zh-CN" sz="2400" b="1" dirty="0">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BinTreeNode</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T</a:t>
            </a:r>
            <a:r>
              <a:rPr lang="en-US" altLang="zh-CN" sz="2400" b="1" dirty="0">
                <a:latin typeface="Times New Roman" panose="02020603050405020304" pitchFamily="18" charset="0"/>
                <a:ea typeface="隶书" panose="02010509060101010101" pitchFamily="49" charset="-122"/>
              </a:rPr>
              <a:t>&gt; *</a:t>
            </a:r>
            <a:r>
              <a:rPr lang="en-US" altLang="zh-CN" sz="2400" dirty="0">
                <a:latin typeface="Times New Roman" panose="02020603050405020304" pitchFamily="18" charset="0"/>
                <a:ea typeface="隶书" panose="02010509060101010101" pitchFamily="49" charset="-122"/>
              </a:rPr>
              <a:t>p = root</a:t>
            </a:r>
            <a:r>
              <a:rPr lang="en-US" altLang="zh-CN" sz="2400" b="1" dirty="0">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S.Push</a:t>
            </a:r>
            <a:r>
              <a:rPr lang="en-US" altLang="zh-CN" sz="2400" dirty="0">
                <a:latin typeface="Times New Roman" panose="02020603050405020304" pitchFamily="18" charset="0"/>
                <a:ea typeface="隶书" panose="02010509060101010101" pitchFamily="49" charset="-122"/>
              </a:rPr>
              <a:t> (NULL)</a:t>
            </a:r>
            <a:r>
              <a:rPr lang="en-US" altLang="zh-CN" sz="2400" b="1" dirty="0">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while </a:t>
            </a:r>
            <a:r>
              <a:rPr lang="en-US" altLang="zh-CN" sz="2400" dirty="0">
                <a:latin typeface="Times New Roman" panose="02020603050405020304" pitchFamily="18" charset="0"/>
                <a:ea typeface="隶书" panose="02010509060101010101" pitchFamily="49" charset="-122"/>
              </a:rPr>
              <a:t>(p != NULL)</a:t>
            </a:r>
            <a:r>
              <a:rPr lang="en-US" altLang="zh-CN" sz="2400" b="1" dirty="0">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	visit(p)</a:t>
            </a:r>
            <a:r>
              <a:rPr lang="en-US" altLang="zh-CN" sz="2400" b="1" dirty="0">
                <a:latin typeface="Times New Roman" panose="02020603050405020304" pitchFamily="18" charset="0"/>
                <a:ea typeface="隶书" panose="02010509060101010101" pitchFamily="49" charset="-122"/>
              </a:rPr>
              <a:t>;			   </a:t>
            </a:r>
            <a:r>
              <a:rPr lang="zh-CN" altLang="en-US" sz="2400" b="1" dirty="0" smtClean="0">
                <a:latin typeface="Times New Roman" panose="02020603050405020304" pitchFamily="18" charset="0"/>
                <a:ea typeface="隶书" panose="02010509060101010101" pitchFamily="49" charset="-122"/>
              </a:rPr>
              <a:t>	</a:t>
            </a:r>
            <a:r>
              <a:rPr lang="en-US" altLang="zh-CN" sz="2400" b="1" dirty="0" smtClean="0">
                <a:solidFill>
                  <a:srgbClr val="FF0000"/>
                </a:solidFill>
                <a:latin typeface="Times New Roman" panose="02020603050405020304" pitchFamily="18" charset="0"/>
                <a:ea typeface="隶书" panose="02010509060101010101" pitchFamily="49" charset="-122"/>
              </a:rPr>
              <a:t>//</a:t>
            </a:r>
            <a:r>
              <a:rPr lang="zh-CN" altLang="en-US" sz="2400" dirty="0">
                <a:solidFill>
                  <a:srgbClr val="FF0000"/>
                </a:solidFill>
                <a:latin typeface="Times New Roman" panose="02020603050405020304" pitchFamily="18" charset="0"/>
                <a:ea typeface="隶书" panose="02010509060101010101" pitchFamily="49" charset="-122"/>
              </a:rPr>
              <a:t>访问结点</a:t>
            </a:r>
          </a:p>
          <a:p>
            <a:pPr>
              <a:lnSpc>
                <a:spcPct val="105000"/>
              </a:lnSpc>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if </a:t>
            </a:r>
            <a:r>
              <a:rPr lang="en-US" altLang="zh-CN" sz="2400" dirty="0">
                <a:latin typeface="Times New Roman" panose="02020603050405020304" pitchFamily="18" charset="0"/>
                <a:ea typeface="隶书" panose="02010509060101010101" pitchFamily="49" charset="-122"/>
              </a:rPr>
              <a:t>(p</a:t>
            </a:r>
            <a:r>
              <a:rPr lang="en-US" altLang="zh-CN" sz="2400" dirty="0">
                <a:latin typeface="楷体_GB2312" pitchFamily="49" charset="-122"/>
                <a:ea typeface="楷体_GB2312" pitchFamily="49" charset="-122"/>
              </a:rPr>
              <a:t>-&gt;</a:t>
            </a:r>
            <a:r>
              <a:rPr lang="en-US" altLang="zh-CN" sz="2400" dirty="0" err="1">
                <a:latin typeface="Times New Roman" panose="02020603050405020304" pitchFamily="18" charset="0"/>
                <a:ea typeface="隶书" panose="02010509060101010101" pitchFamily="49" charset="-122"/>
              </a:rPr>
              <a:t>rightChild</a:t>
            </a:r>
            <a:r>
              <a:rPr lang="en-US" altLang="zh-CN" sz="2400" dirty="0">
                <a:latin typeface="Times New Roman" panose="02020603050405020304" pitchFamily="18" charset="0"/>
                <a:ea typeface="隶书" panose="02010509060101010101" pitchFamily="49" charset="-122"/>
              </a:rPr>
              <a:t> != NULL)</a:t>
            </a:r>
          </a:p>
          <a:p>
            <a:pPr>
              <a:lnSpc>
                <a:spcPct val="105000"/>
              </a:lnSpc>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S.Push</a:t>
            </a:r>
            <a:r>
              <a:rPr lang="en-US" altLang="zh-CN" sz="2400" dirty="0">
                <a:latin typeface="Times New Roman" panose="02020603050405020304" pitchFamily="18" charset="0"/>
                <a:ea typeface="隶书" panose="02010509060101010101" pitchFamily="49" charset="-122"/>
              </a:rPr>
              <a:t> (p</a:t>
            </a:r>
            <a:r>
              <a:rPr lang="en-US" altLang="zh-CN" sz="2400"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&gt;</a:t>
            </a:r>
            <a:r>
              <a:rPr lang="en-US" altLang="zh-CN" sz="2400" dirty="0" err="1">
                <a:latin typeface="Times New Roman" panose="02020603050405020304" pitchFamily="18" charset="0"/>
                <a:ea typeface="隶书" panose="02010509060101010101" pitchFamily="49" charset="-122"/>
              </a:rPr>
              <a:t>rightChild</a:t>
            </a:r>
            <a:r>
              <a:rPr lang="en-US" altLang="zh-CN" sz="2400" dirty="0">
                <a:latin typeface="Times New Roman" panose="02020603050405020304" pitchFamily="18" charset="0"/>
                <a:ea typeface="隶书" panose="02010509060101010101" pitchFamily="49" charset="-122"/>
              </a:rPr>
              <a:t>)</a:t>
            </a:r>
            <a:r>
              <a:rPr lang="en-US" altLang="zh-CN" sz="2400" b="1" dirty="0">
                <a:latin typeface="Times New Roman" panose="02020603050405020304" pitchFamily="18" charset="0"/>
                <a:ea typeface="隶书" panose="02010509060101010101" pitchFamily="49" charset="-122"/>
              </a:rPr>
              <a:t>;  </a:t>
            </a:r>
            <a:r>
              <a:rPr lang="zh-CN" altLang="en-US" sz="2400" b="1" dirty="0" smtClean="0">
                <a:latin typeface="Times New Roman" panose="02020603050405020304" pitchFamily="18" charset="0"/>
                <a:ea typeface="隶书" panose="02010509060101010101" pitchFamily="49" charset="-122"/>
              </a:rPr>
              <a:t>	</a:t>
            </a:r>
            <a:r>
              <a:rPr lang="en-US" altLang="zh-CN" sz="2400" b="1" dirty="0" smtClean="0">
                <a:solidFill>
                  <a:srgbClr val="FF0000"/>
                </a:solidFill>
                <a:latin typeface="Times New Roman" panose="02020603050405020304" pitchFamily="18" charset="0"/>
                <a:ea typeface="隶书" panose="02010509060101010101" pitchFamily="49" charset="-122"/>
              </a:rPr>
              <a:t>//</a:t>
            </a:r>
            <a:r>
              <a:rPr lang="zh-CN" altLang="en-US" sz="2400" dirty="0">
                <a:solidFill>
                  <a:srgbClr val="FF0000"/>
                </a:solidFill>
                <a:latin typeface="Times New Roman" panose="02020603050405020304" pitchFamily="18" charset="0"/>
                <a:ea typeface="隶书" panose="02010509060101010101" pitchFamily="49" charset="-122"/>
              </a:rPr>
              <a:t>预留右指针在栈</a:t>
            </a:r>
            <a:r>
              <a:rPr lang="zh-CN" altLang="en-US" sz="2400" dirty="0" smtClean="0">
                <a:solidFill>
                  <a:srgbClr val="FF0000"/>
                </a:solidFill>
                <a:latin typeface="Times New Roman" panose="02020603050405020304" pitchFamily="18" charset="0"/>
                <a:ea typeface="隶书" panose="02010509060101010101" pitchFamily="49" charset="-122"/>
              </a:rPr>
              <a:t>中</a:t>
            </a:r>
            <a:endParaRPr lang="en-US" altLang="zh-CN" sz="2400" dirty="0" smtClean="0">
              <a:solidFill>
                <a:srgbClr val="FF0000"/>
              </a:solidFill>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if </a:t>
            </a:r>
            <a:r>
              <a:rPr lang="en-US" altLang="zh-CN" sz="2400" dirty="0">
                <a:latin typeface="Times New Roman" panose="02020603050405020304" pitchFamily="18" charset="0"/>
                <a:ea typeface="隶书" panose="02010509060101010101" pitchFamily="49" charset="-122"/>
              </a:rPr>
              <a:t>(p</a:t>
            </a:r>
            <a:r>
              <a:rPr lang="en-US" altLang="zh-CN" sz="2400" dirty="0">
                <a:latin typeface="楷体_GB2312" pitchFamily="49" charset="-122"/>
                <a:ea typeface="楷体_GB2312" pitchFamily="49" charset="-122"/>
              </a:rPr>
              <a:t>-&gt;</a:t>
            </a:r>
            <a:r>
              <a:rPr lang="en-US" altLang="zh-CN" sz="2400" dirty="0" err="1">
                <a:latin typeface="Times New Roman" panose="02020603050405020304" pitchFamily="18" charset="0"/>
                <a:ea typeface="隶书" panose="02010509060101010101" pitchFamily="49" charset="-122"/>
              </a:rPr>
              <a:t>leftChild</a:t>
            </a:r>
            <a:r>
              <a:rPr lang="en-US" altLang="zh-CN" sz="2400" dirty="0">
                <a:latin typeface="Times New Roman" panose="02020603050405020304" pitchFamily="18" charset="0"/>
                <a:ea typeface="隶书" panose="02010509060101010101" pitchFamily="49" charset="-122"/>
              </a:rPr>
              <a:t> != NULL) </a:t>
            </a:r>
          </a:p>
          <a:p>
            <a:pPr>
              <a:lnSpc>
                <a:spcPct val="105000"/>
              </a:lnSpc>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               p = p</a:t>
            </a:r>
            <a:r>
              <a:rPr lang="en-US" altLang="zh-CN" sz="2400" dirty="0">
                <a:latin typeface="楷体_GB2312" pitchFamily="49" charset="-122"/>
                <a:ea typeface="楷体_GB2312" pitchFamily="49" charset="-122"/>
              </a:rPr>
              <a:t>-&gt;</a:t>
            </a:r>
            <a:r>
              <a:rPr lang="en-US" altLang="zh-CN" sz="2400" dirty="0" err="1">
                <a:latin typeface="Times New Roman" panose="02020603050405020304" pitchFamily="18" charset="0"/>
                <a:ea typeface="隶书" panose="02010509060101010101" pitchFamily="49" charset="-122"/>
              </a:rPr>
              <a:t>leftChild</a:t>
            </a:r>
            <a:r>
              <a:rPr lang="en-US" altLang="zh-CN" sz="2400" b="1" dirty="0">
                <a:latin typeface="Times New Roman" panose="02020603050405020304" pitchFamily="18" charset="0"/>
                <a:ea typeface="隶书" panose="02010509060101010101" pitchFamily="49" charset="-122"/>
              </a:rPr>
              <a:t>;	</a:t>
            </a:r>
            <a:r>
              <a:rPr lang="zh-CN" altLang="en-US" sz="2400" b="1" dirty="0" smtClean="0">
                <a:latin typeface="Times New Roman" panose="02020603050405020304" pitchFamily="18" charset="0"/>
                <a:ea typeface="隶书" panose="02010509060101010101" pitchFamily="49" charset="-122"/>
              </a:rPr>
              <a:t>	</a:t>
            </a:r>
            <a:r>
              <a:rPr lang="en-US" altLang="zh-CN" sz="2400" b="1" dirty="0" smtClean="0">
                <a:solidFill>
                  <a:srgbClr val="FF0000"/>
                </a:solidFill>
                <a:latin typeface="Times New Roman" panose="02020603050405020304" pitchFamily="18" charset="0"/>
                <a:ea typeface="隶书" panose="02010509060101010101" pitchFamily="49" charset="-122"/>
              </a:rPr>
              <a:t>//</a:t>
            </a:r>
            <a:r>
              <a:rPr lang="zh-CN" altLang="en-US" sz="2400" dirty="0">
                <a:solidFill>
                  <a:srgbClr val="FF0000"/>
                </a:solidFill>
                <a:latin typeface="Times New Roman" panose="02020603050405020304" pitchFamily="18" charset="0"/>
                <a:ea typeface="隶书" panose="02010509060101010101" pitchFamily="49" charset="-122"/>
              </a:rPr>
              <a:t>进左子树</a:t>
            </a:r>
          </a:p>
          <a:p>
            <a:pPr>
              <a:lnSpc>
                <a:spcPct val="105000"/>
              </a:lnSpc>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else </a:t>
            </a:r>
            <a:r>
              <a:rPr lang="en-US" altLang="zh-CN" sz="2400" dirty="0" err="1">
                <a:latin typeface="Times New Roman" panose="02020603050405020304" pitchFamily="18" charset="0"/>
                <a:ea typeface="隶书" panose="02010509060101010101" pitchFamily="49" charset="-122"/>
              </a:rPr>
              <a:t>S.Pop</a:t>
            </a:r>
            <a:r>
              <a:rPr lang="en-US" altLang="zh-CN" sz="2400" dirty="0">
                <a:latin typeface="Times New Roman" panose="02020603050405020304" pitchFamily="18" charset="0"/>
                <a:ea typeface="隶书" panose="02010509060101010101" pitchFamily="49" charset="-122"/>
              </a:rPr>
              <a:t>(p)</a:t>
            </a:r>
            <a:r>
              <a:rPr lang="en-US" altLang="zh-CN" sz="2400" b="1" dirty="0">
                <a:latin typeface="Times New Roman" panose="02020603050405020304" pitchFamily="18" charset="0"/>
                <a:ea typeface="隶书" panose="02010509060101010101" pitchFamily="49" charset="-122"/>
              </a:rPr>
              <a:t>;		</a:t>
            </a:r>
            <a:r>
              <a:rPr lang="zh-CN" altLang="en-US" sz="2400" b="1" dirty="0" smtClean="0">
                <a:latin typeface="Times New Roman" panose="02020603050405020304" pitchFamily="18" charset="0"/>
                <a:ea typeface="隶书" panose="02010509060101010101" pitchFamily="49" charset="-122"/>
              </a:rPr>
              <a:t>	</a:t>
            </a:r>
            <a:r>
              <a:rPr lang="en-US" altLang="zh-CN" sz="2400" b="1" dirty="0" smtClean="0">
                <a:solidFill>
                  <a:srgbClr val="FF0000"/>
                </a:solidFill>
                <a:latin typeface="Times New Roman" panose="02020603050405020304" pitchFamily="18" charset="0"/>
                <a:ea typeface="隶书" panose="02010509060101010101" pitchFamily="49" charset="-122"/>
              </a:rPr>
              <a:t>//</a:t>
            </a:r>
            <a:r>
              <a:rPr lang="zh-CN" altLang="en-US" sz="2400" dirty="0">
                <a:solidFill>
                  <a:srgbClr val="FF0000"/>
                </a:solidFill>
                <a:latin typeface="Times New Roman" panose="02020603050405020304" pitchFamily="18" charset="0"/>
                <a:ea typeface="隶书" panose="02010509060101010101" pitchFamily="49" charset="-122"/>
              </a:rPr>
              <a:t>左子树为空</a:t>
            </a:r>
          </a:p>
          <a:p>
            <a:pPr>
              <a:lnSpc>
                <a:spcPct val="105000"/>
              </a:lnSpc>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a:t>
            </a:r>
            <a:endParaRPr lang="zh-CN" altLang="en-US" sz="2400" b="1" dirty="0">
              <a:latin typeface="Times New Roman" panose="02020603050405020304" pitchFamily="18" charset="0"/>
              <a:ea typeface="隶书" panose="02010509060101010101" pitchFamily="49" charset="-122"/>
            </a:endParaRPr>
          </a:p>
        </p:txBody>
      </p:sp>
    </p:spTree>
    <p:extLst>
      <p:ext uri="{BB962C8B-B14F-4D97-AF65-F5344CB8AC3E}">
        <p14:creationId xmlns:p14="http://schemas.microsoft.com/office/powerpoint/2010/main" val="2438993403"/>
      </p:ext>
    </p:extLst>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灯片编号占位符 4"/>
          <p:cNvSpPr>
            <a:spLocks noGrp="1"/>
          </p:cNvSpPr>
          <p:nvPr>
            <p:ph type="sldNum" sz="quarter" idx="11"/>
          </p:nvPr>
        </p:nvSpPr>
        <p:spPr/>
        <p:txBody>
          <a:bodyPr/>
          <a:lstStyle/>
          <a:p>
            <a:fld id="{7AC31022-DB6D-4ACC-A880-7F5BC1DE1CA0}" type="slidenum">
              <a:rPr lang="en-US" altLang="zh-CN"/>
              <a:pPr/>
              <a:t>33</a:t>
            </a:fld>
            <a:endParaRPr lang="en-US" altLang="zh-CN"/>
          </a:p>
        </p:txBody>
      </p:sp>
      <p:sp>
        <p:nvSpPr>
          <p:cNvPr id="173058" name="Rectangle 2"/>
          <p:cNvSpPr>
            <a:spLocks noChangeArrowheads="1"/>
          </p:cNvSpPr>
          <p:nvPr/>
        </p:nvSpPr>
        <p:spPr bwMode="auto">
          <a:xfrm>
            <a:off x="4343400" y="14017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3072" name="Text Box 16"/>
          <p:cNvSpPr txBox="1">
            <a:spLocks noChangeArrowheads="1"/>
          </p:cNvSpPr>
          <p:nvPr/>
        </p:nvSpPr>
        <p:spPr bwMode="auto">
          <a:xfrm>
            <a:off x="1200150" y="3078163"/>
            <a:ext cx="38100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173074" name="Rectangle 18"/>
          <p:cNvSpPr>
            <a:spLocks noChangeArrowheads="1"/>
          </p:cNvSpPr>
          <p:nvPr/>
        </p:nvSpPr>
        <p:spPr bwMode="auto">
          <a:xfrm>
            <a:off x="3352800" y="14017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3075" name="Line 19"/>
          <p:cNvSpPr>
            <a:spLocks noChangeShapeType="1"/>
          </p:cNvSpPr>
          <p:nvPr/>
        </p:nvSpPr>
        <p:spPr bwMode="auto">
          <a:xfrm>
            <a:off x="3352800" y="2438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77" name="Text Box 21"/>
          <p:cNvSpPr txBox="1">
            <a:spLocks noChangeArrowheads="1"/>
          </p:cNvSpPr>
          <p:nvPr/>
        </p:nvSpPr>
        <p:spPr bwMode="auto">
          <a:xfrm>
            <a:off x="3482975" y="1949450"/>
            <a:ext cx="36195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dirty="0">
                <a:solidFill>
                  <a:srgbClr val="FF0000"/>
                </a:solidFill>
                <a:latin typeface="Times New Roman" panose="02020603050405020304" pitchFamily="18" charset="0"/>
              </a:rPr>
              <a:t>b</a:t>
            </a:r>
          </a:p>
          <a:p>
            <a:pPr algn="ctr"/>
            <a:r>
              <a:rPr kumimoji="1" lang="en-US" altLang="zh-CN" sz="2800" b="1" i="1" dirty="0">
                <a:solidFill>
                  <a:srgbClr val="FF0000"/>
                </a:solidFill>
                <a:latin typeface="Times New Roman" panose="02020603050405020304" pitchFamily="18" charset="0"/>
              </a:rPr>
              <a:t>a</a:t>
            </a:r>
            <a:endParaRPr kumimoji="1" lang="en-US" altLang="zh-CN" sz="2400" dirty="0">
              <a:solidFill>
                <a:srgbClr val="FF0000"/>
              </a:solidFill>
              <a:latin typeface="Times New Roman" panose="02020603050405020304" pitchFamily="18" charset="0"/>
            </a:endParaRPr>
          </a:p>
        </p:txBody>
      </p:sp>
      <p:sp>
        <p:nvSpPr>
          <p:cNvPr id="173085" name="Line 29"/>
          <p:cNvSpPr>
            <a:spLocks noChangeShapeType="1"/>
          </p:cNvSpPr>
          <p:nvPr/>
        </p:nvSpPr>
        <p:spPr bwMode="auto">
          <a:xfrm>
            <a:off x="33528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86" name="Line 30"/>
          <p:cNvSpPr>
            <a:spLocks noChangeShapeType="1"/>
          </p:cNvSpPr>
          <p:nvPr/>
        </p:nvSpPr>
        <p:spPr bwMode="auto">
          <a:xfrm>
            <a:off x="39624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87" name="Line 31"/>
          <p:cNvSpPr>
            <a:spLocks noChangeShapeType="1"/>
          </p:cNvSpPr>
          <p:nvPr/>
        </p:nvSpPr>
        <p:spPr bwMode="auto">
          <a:xfrm>
            <a:off x="3352800" y="28956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88" name="Line 32"/>
          <p:cNvSpPr>
            <a:spLocks noChangeShapeType="1"/>
          </p:cNvSpPr>
          <p:nvPr/>
        </p:nvSpPr>
        <p:spPr bwMode="auto">
          <a:xfrm>
            <a:off x="4343400" y="2438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89" name="Text Box 33"/>
          <p:cNvSpPr txBox="1">
            <a:spLocks noChangeArrowheads="1"/>
          </p:cNvSpPr>
          <p:nvPr/>
        </p:nvSpPr>
        <p:spPr bwMode="auto">
          <a:xfrm>
            <a:off x="4460875" y="23622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dirty="0">
                <a:solidFill>
                  <a:srgbClr val="FF0000"/>
                </a:solidFill>
                <a:latin typeface="Times New Roman" panose="02020603050405020304" pitchFamily="18" charset="0"/>
              </a:rPr>
              <a:t>a</a:t>
            </a:r>
            <a:endParaRPr kumimoji="1" lang="en-US" altLang="zh-CN" sz="2400" dirty="0">
              <a:solidFill>
                <a:srgbClr val="FF0000"/>
              </a:solidFill>
              <a:latin typeface="Times New Roman" panose="02020603050405020304" pitchFamily="18" charset="0"/>
            </a:endParaRPr>
          </a:p>
        </p:txBody>
      </p:sp>
      <p:sp>
        <p:nvSpPr>
          <p:cNvPr id="173090" name="Line 34"/>
          <p:cNvSpPr>
            <a:spLocks noChangeShapeType="1"/>
          </p:cNvSpPr>
          <p:nvPr/>
        </p:nvSpPr>
        <p:spPr bwMode="auto">
          <a:xfrm>
            <a:off x="43434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91" name="Line 35"/>
          <p:cNvSpPr>
            <a:spLocks noChangeShapeType="1"/>
          </p:cNvSpPr>
          <p:nvPr/>
        </p:nvSpPr>
        <p:spPr bwMode="auto">
          <a:xfrm>
            <a:off x="49530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92" name="Line 36"/>
          <p:cNvSpPr>
            <a:spLocks noChangeShapeType="1"/>
          </p:cNvSpPr>
          <p:nvPr/>
        </p:nvSpPr>
        <p:spPr bwMode="auto">
          <a:xfrm>
            <a:off x="4343400" y="28956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93" name="Line 37"/>
          <p:cNvSpPr>
            <a:spLocks noChangeShapeType="1"/>
          </p:cNvSpPr>
          <p:nvPr/>
        </p:nvSpPr>
        <p:spPr bwMode="auto">
          <a:xfrm>
            <a:off x="4343400" y="1981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94" name="Rectangle 38"/>
          <p:cNvSpPr>
            <a:spLocks noChangeArrowheads="1"/>
          </p:cNvSpPr>
          <p:nvPr/>
        </p:nvSpPr>
        <p:spPr bwMode="auto">
          <a:xfrm>
            <a:off x="5334000" y="14017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3095" name="Line 39"/>
          <p:cNvSpPr>
            <a:spLocks noChangeShapeType="1"/>
          </p:cNvSpPr>
          <p:nvPr/>
        </p:nvSpPr>
        <p:spPr bwMode="auto">
          <a:xfrm>
            <a:off x="5334000" y="2438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96" name="Text Box 40"/>
          <p:cNvSpPr txBox="1">
            <a:spLocks noChangeArrowheads="1"/>
          </p:cNvSpPr>
          <p:nvPr/>
        </p:nvSpPr>
        <p:spPr bwMode="auto">
          <a:xfrm>
            <a:off x="5451475" y="1905000"/>
            <a:ext cx="38735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dirty="0">
                <a:solidFill>
                  <a:srgbClr val="FF0000"/>
                </a:solidFill>
                <a:latin typeface="Times New Roman" panose="02020603050405020304" pitchFamily="18" charset="0"/>
              </a:rPr>
              <a:t>d</a:t>
            </a:r>
          </a:p>
          <a:p>
            <a:pPr algn="ctr"/>
            <a:r>
              <a:rPr kumimoji="1" lang="en-US" altLang="zh-CN" sz="3200" b="1" i="1" dirty="0">
                <a:solidFill>
                  <a:srgbClr val="FF0000"/>
                </a:solidFill>
                <a:latin typeface="Times New Roman" panose="02020603050405020304" pitchFamily="18" charset="0"/>
              </a:rPr>
              <a:t>a</a:t>
            </a:r>
            <a:endParaRPr kumimoji="1" lang="en-US" altLang="zh-CN" sz="2400" dirty="0">
              <a:solidFill>
                <a:srgbClr val="FF0000"/>
              </a:solidFill>
              <a:latin typeface="Times New Roman" panose="02020603050405020304" pitchFamily="18" charset="0"/>
            </a:endParaRPr>
          </a:p>
        </p:txBody>
      </p:sp>
      <p:sp>
        <p:nvSpPr>
          <p:cNvPr id="173097" name="Line 41"/>
          <p:cNvSpPr>
            <a:spLocks noChangeShapeType="1"/>
          </p:cNvSpPr>
          <p:nvPr/>
        </p:nvSpPr>
        <p:spPr bwMode="auto">
          <a:xfrm>
            <a:off x="53340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98" name="Line 42"/>
          <p:cNvSpPr>
            <a:spLocks noChangeShapeType="1"/>
          </p:cNvSpPr>
          <p:nvPr/>
        </p:nvSpPr>
        <p:spPr bwMode="auto">
          <a:xfrm>
            <a:off x="59436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99" name="Line 43"/>
          <p:cNvSpPr>
            <a:spLocks noChangeShapeType="1"/>
          </p:cNvSpPr>
          <p:nvPr/>
        </p:nvSpPr>
        <p:spPr bwMode="auto">
          <a:xfrm>
            <a:off x="5334000" y="28956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00" name="Rectangle 44"/>
          <p:cNvSpPr>
            <a:spLocks noChangeArrowheads="1"/>
          </p:cNvSpPr>
          <p:nvPr/>
        </p:nvSpPr>
        <p:spPr bwMode="auto">
          <a:xfrm>
            <a:off x="6324600" y="14017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3101" name="Line 45"/>
          <p:cNvSpPr>
            <a:spLocks noChangeShapeType="1"/>
          </p:cNvSpPr>
          <p:nvPr/>
        </p:nvSpPr>
        <p:spPr bwMode="auto">
          <a:xfrm>
            <a:off x="6324600" y="2438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02" name="Line 46"/>
          <p:cNvSpPr>
            <a:spLocks noChangeShapeType="1"/>
          </p:cNvSpPr>
          <p:nvPr/>
        </p:nvSpPr>
        <p:spPr bwMode="auto">
          <a:xfrm>
            <a:off x="63246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03" name="Line 47"/>
          <p:cNvSpPr>
            <a:spLocks noChangeShapeType="1"/>
          </p:cNvSpPr>
          <p:nvPr/>
        </p:nvSpPr>
        <p:spPr bwMode="auto">
          <a:xfrm>
            <a:off x="69342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04" name="Line 48"/>
          <p:cNvSpPr>
            <a:spLocks noChangeShapeType="1"/>
          </p:cNvSpPr>
          <p:nvPr/>
        </p:nvSpPr>
        <p:spPr bwMode="auto">
          <a:xfrm>
            <a:off x="6324600" y="28956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05" name="Rectangle 49"/>
          <p:cNvSpPr>
            <a:spLocks noChangeArrowheads="1"/>
          </p:cNvSpPr>
          <p:nvPr/>
        </p:nvSpPr>
        <p:spPr bwMode="auto">
          <a:xfrm>
            <a:off x="7315200" y="14017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3106" name="Line 50"/>
          <p:cNvSpPr>
            <a:spLocks noChangeShapeType="1"/>
          </p:cNvSpPr>
          <p:nvPr/>
        </p:nvSpPr>
        <p:spPr bwMode="auto">
          <a:xfrm>
            <a:off x="7315200" y="2438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07" name="Line 51"/>
          <p:cNvSpPr>
            <a:spLocks noChangeShapeType="1"/>
          </p:cNvSpPr>
          <p:nvPr/>
        </p:nvSpPr>
        <p:spPr bwMode="auto">
          <a:xfrm>
            <a:off x="73152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08" name="Line 52"/>
          <p:cNvSpPr>
            <a:spLocks noChangeShapeType="1"/>
          </p:cNvSpPr>
          <p:nvPr/>
        </p:nvSpPr>
        <p:spPr bwMode="auto">
          <a:xfrm>
            <a:off x="79248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09" name="Line 53"/>
          <p:cNvSpPr>
            <a:spLocks noChangeShapeType="1"/>
          </p:cNvSpPr>
          <p:nvPr/>
        </p:nvSpPr>
        <p:spPr bwMode="auto">
          <a:xfrm>
            <a:off x="7315200" y="28956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10" name="Line 54"/>
          <p:cNvSpPr>
            <a:spLocks noChangeShapeType="1"/>
          </p:cNvSpPr>
          <p:nvPr/>
        </p:nvSpPr>
        <p:spPr bwMode="auto">
          <a:xfrm>
            <a:off x="3352800" y="1981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11" name="Line 55"/>
          <p:cNvSpPr>
            <a:spLocks noChangeShapeType="1"/>
          </p:cNvSpPr>
          <p:nvPr/>
        </p:nvSpPr>
        <p:spPr bwMode="auto">
          <a:xfrm>
            <a:off x="5334000" y="1981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12" name="Text Box 56"/>
          <p:cNvSpPr txBox="1">
            <a:spLocks noChangeArrowheads="1"/>
          </p:cNvSpPr>
          <p:nvPr/>
        </p:nvSpPr>
        <p:spPr bwMode="auto">
          <a:xfrm>
            <a:off x="6470650" y="23622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dirty="0">
                <a:solidFill>
                  <a:srgbClr val="FF0000"/>
                </a:solidFill>
                <a:latin typeface="Times New Roman" panose="02020603050405020304" pitchFamily="18" charset="0"/>
              </a:rPr>
              <a:t>a</a:t>
            </a:r>
            <a:endParaRPr kumimoji="1" lang="en-US" altLang="zh-CN" sz="2400" dirty="0">
              <a:solidFill>
                <a:srgbClr val="FF0000"/>
              </a:solidFill>
              <a:latin typeface="Times New Roman" panose="02020603050405020304" pitchFamily="18" charset="0"/>
            </a:endParaRPr>
          </a:p>
        </p:txBody>
      </p:sp>
      <p:sp>
        <p:nvSpPr>
          <p:cNvPr id="173113" name="Text Box 57"/>
          <p:cNvSpPr txBox="1">
            <a:spLocks noChangeArrowheads="1"/>
          </p:cNvSpPr>
          <p:nvPr/>
        </p:nvSpPr>
        <p:spPr bwMode="auto">
          <a:xfrm>
            <a:off x="3213100" y="2986088"/>
            <a:ext cx="9017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chemeClr val="tx2"/>
                </a:solidFill>
                <a:latin typeface="Times New Roman" panose="02020603050405020304" pitchFamily="18" charset="0"/>
                <a:ea typeface="仿宋_GB2312" pitchFamily="49" charset="-122"/>
              </a:rPr>
              <a:t>左空</a:t>
            </a:r>
            <a:endParaRPr kumimoji="1" lang="zh-CN" altLang="en-US" sz="2400">
              <a:latin typeface="Times New Roman" panose="02020603050405020304" pitchFamily="18" charset="0"/>
            </a:endParaRPr>
          </a:p>
        </p:txBody>
      </p:sp>
      <p:sp>
        <p:nvSpPr>
          <p:cNvPr id="173114" name="Text Box 58"/>
          <p:cNvSpPr txBox="1">
            <a:spLocks noChangeArrowheads="1"/>
          </p:cNvSpPr>
          <p:nvPr/>
        </p:nvSpPr>
        <p:spPr bwMode="auto">
          <a:xfrm>
            <a:off x="4203700" y="2971800"/>
            <a:ext cx="90170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chemeClr val="tx2"/>
                </a:solidFill>
                <a:latin typeface="Times New Roman" panose="02020603050405020304" pitchFamily="18" charset="0"/>
                <a:ea typeface="仿宋_GB2312" pitchFamily="49" charset="-122"/>
              </a:rPr>
              <a:t>退栈</a:t>
            </a:r>
          </a:p>
          <a:p>
            <a:pPr algn="ctr"/>
            <a:r>
              <a:rPr kumimoji="1" lang="zh-CN" altLang="en-US" sz="2800" b="1">
                <a:solidFill>
                  <a:schemeClr val="tx2"/>
                </a:solidFill>
                <a:latin typeface="Times New Roman" panose="02020603050405020304" pitchFamily="18" charset="0"/>
                <a:ea typeface="仿宋_GB2312" pitchFamily="49" charset="-122"/>
              </a:rPr>
              <a:t>访问</a:t>
            </a:r>
            <a:endParaRPr kumimoji="1" lang="zh-CN" altLang="en-US" sz="2400">
              <a:latin typeface="Times New Roman" panose="02020603050405020304" pitchFamily="18" charset="0"/>
            </a:endParaRPr>
          </a:p>
        </p:txBody>
      </p:sp>
      <p:sp>
        <p:nvSpPr>
          <p:cNvPr id="173115" name="Text Box 59"/>
          <p:cNvSpPr txBox="1">
            <a:spLocks noChangeArrowheads="1"/>
          </p:cNvSpPr>
          <p:nvPr/>
        </p:nvSpPr>
        <p:spPr bwMode="auto">
          <a:xfrm>
            <a:off x="5194300" y="2986088"/>
            <a:ext cx="9017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chemeClr val="tx2"/>
                </a:solidFill>
                <a:latin typeface="Times New Roman" panose="02020603050405020304" pitchFamily="18" charset="0"/>
                <a:ea typeface="仿宋_GB2312" pitchFamily="49" charset="-122"/>
              </a:rPr>
              <a:t>左空</a:t>
            </a:r>
            <a:endParaRPr kumimoji="1" lang="zh-CN" altLang="en-US" sz="2400">
              <a:latin typeface="Times New Roman" panose="02020603050405020304" pitchFamily="18" charset="0"/>
            </a:endParaRPr>
          </a:p>
        </p:txBody>
      </p:sp>
      <p:sp>
        <p:nvSpPr>
          <p:cNvPr id="173116" name="Text Box 60"/>
          <p:cNvSpPr txBox="1">
            <a:spLocks noChangeArrowheads="1"/>
          </p:cNvSpPr>
          <p:nvPr/>
        </p:nvSpPr>
        <p:spPr bwMode="auto">
          <a:xfrm>
            <a:off x="6184900" y="2971800"/>
            <a:ext cx="90170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chemeClr val="tx2"/>
                </a:solidFill>
                <a:latin typeface="Times New Roman" panose="02020603050405020304" pitchFamily="18" charset="0"/>
                <a:ea typeface="仿宋_GB2312" pitchFamily="49" charset="-122"/>
              </a:rPr>
              <a:t>退栈</a:t>
            </a:r>
          </a:p>
          <a:p>
            <a:pPr algn="ctr"/>
            <a:r>
              <a:rPr kumimoji="1" lang="zh-CN" altLang="en-US" sz="2800" b="1">
                <a:solidFill>
                  <a:schemeClr val="tx2"/>
                </a:solidFill>
                <a:latin typeface="Times New Roman" panose="02020603050405020304" pitchFamily="18" charset="0"/>
                <a:ea typeface="仿宋_GB2312" pitchFamily="49" charset="-122"/>
              </a:rPr>
              <a:t>访问</a:t>
            </a:r>
            <a:endParaRPr kumimoji="1" lang="zh-CN" altLang="en-US" sz="2400">
              <a:latin typeface="Times New Roman" panose="02020603050405020304" pitchFamily="18" charset="0"/>
            </a:endParaRPr>
          </a:p>
        </p:txBody>
      </p:sp>
      <p:sp>
        <p:nvSpPr>
          <p:cNvPr id="173117" name="Text Box 61"/>
          <p:cNvSpPr txBox="1">
            <a:spLocks noChangeArrowheads="1"/>
          </p:cNvSpPr>
          <p:nvPr/>
        </p:nvSpPr>
        <p:spPr bwMode="auto">
          <a:xfrm>
            <a:off x="7175500" y="2971800"/>
            <a:ext cx="90170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chemeClr val="tx2"/>
                </a:solidFill>
                <a:latin typeface="Times New Roman" panose="02020603050405020304" pitchFamily="18" charset="0"/>
                <a:ea typeface="仿宋_GB2312" pitchFamily="49" charset="-122"/>
              </a:rPr>
              <a:t>退栈</a:t>
            </a:r>
          </a:p>
          <a:p>
            <a:pPr algn="ctr"/>
            <a:r>
              <a:rPr kumimoji="1" lang="zh-CN" altLang="en-US" sz="2800" b="1">
                <a:solidFill>
                  <a:schemeClr val="tx2"/>
                </a:solidFill>
                <a:latin typeface="Times New Roman" panose="02020603050405020304" pitchFamily="18" charset="0"/>
                <a:ea typeface="仿宋_GB2312" pitchFamily="49" charset="-122"/>
              </a:rPr>
              <a:t>访问</a:t>
            </a:r>
            <a:endParaRPr kumimoji="1" lang="zh-CN" altLang="en-US" sz="2400">
              <a:latin typeface="Times New Roman" panose="02020603050405020304" pitchFamily="18" charset="0"/>
            </a:endParaRPr>
          </a:p>
        </p:txBody>
      </p:sp>
      <p:sp>
        <p:nvSpPr>
          <p:cNvPr id="173118" name="Rectangle 62"/>
          <p:cNvSpPr>
            <a:spLocks noChangeArrowheads="1"/>
          </p:cNvSpPr>
          <p:nvPr/>
        </p:nvSpPr>
        <p:spPr bwMode="auto">
          <a:xfrm>
            <a:off x="914400" y="39925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3119" name="Line 63"/>
          <p:cNvSpPr>
            <a:spLocks noChangeShapeType="1"/>
          </p:cNvSpPr>
          <p:nvPr/>
        </p:nvSpPr>
        <p:spPr bwMode="auto">
          <a:xfrm>
            <a:off x="914400" y="5029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20" name="Line 64"/>
          <p:cNvSpPr>
            <a:spLocks noChangeShapeType="1"/>
          </p:cNvSpPr>
          <p:nvPr/>
        </p:nvSpPr>
        <p:spPr bwMode="auto">
          <a:xfrm>
            <a:off x="9144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21" name="Line 65"/>
          <p:cNvSpPr>
            <a:spLocks noChangeShapeType="1"/>
          </p:cNvSpPr>
          <p:nvPr/>
        </p:nvSpPr>
        <p:spPr bwMode="auto">
          <a:xfrm>
            <a:off x="15240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22" name="Line 66"/>
          <p:cNvSpPr>
            <a:spLocks noChangeShapeType="1"/>
          </p:cNvSpPr>
          <p:nvPr/>
        </p:nvSpPr>
        <p:spPr bwMode="auto">
          <a:xfrm>
            <a:off x="914400" y="5486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23" name="Text Box 67"/>
          <p:cNvSpPr txBox="1">
            <a:spLocks noChangeArrowheads="1"/>
          </p:cNvSpPr>
          <p:nvPr/>
        </p:nvSpPr>
        <p:spPr bwMode="auto">
          <a:xfrm>
            <a:off x="762000" y="5576888"/>
            <a:ext cx="9017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chemeClr val="tx2"/>
                </a:solidFill>
                <a:latin typeface="Times New Roman" panose="02020603050405020304" pitchFamily="18" charset="0"/>
                <a:ea typeface="仿宋_GB2312" pitchFamily="49" charset="-122"/>
              </a:rPr>
              <a:t>左空</a:t>
            </a:r>
            <a:endParaRPr kumimoji="1" lang="zh-CN" altLang="en-US" sz="2400">
              <a:latin typeface="Times New Roman" panose="02020603050405020304" pitchFamily="18" charset="0"/>
            </a:endParaRPr>
          </a:p>
        </p:txBody>
      </p:sp>
      <p:sp>
        <p:nvSpPr>
          <p:cNvPr id="173124" name="Text Box 68"/>
          <p:cNvSpPr txBox="1">
            <a:spLocks noChangeArrowheads="1"/>
          </p:cNvSpPr>
          <p:nvPr/>
        </p:nvSpPr>
        <p:spPr bwMode="auto">
          <a:xfrm>
            <a:off x="1066800" y="4495800"/>
            <a:ext cx="365125"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dirty="0">
                <a:solidFill>
                  <a:srgbClr val="FF0000"/>
                </a:solidFill>
                <a:latin typeface="Times New Roman" panose="02020603050405020304" pitchFamily="18" charset="0"/>
              </a:rPr>
              <a:t>e</a:t>
            </a:r>
          </a:p>
          <a:p>
            <a:pPr algn="ctr"/>
            <a:r>
              <a:rPr kumimoji="1" lang="en-US" altLang="zh-CN" sz="3200" b="1" i="1" dirty="0">
                <a:solidFill>
                  <a:srgbClr val="FF0000"/>
                </a:solidFill>
                <a:latin typeface="Times New Roman" panose="02020603050405020304" pitchFamily="18" charset="0"/>
              </a:rPr>
              <a:t>c</a:t>
            </a:r>
            <a:endParaRPr kumimoji="1" lang="en-US" altLang="zh-CN" sz="2400" dirty="0">
              <a:solidFill>
                <a:srgbClr val="FF0000"/>
              </a:solidFill>
              <a:latin typeface="Times New Roman" panose="02020603050405020304" pitchFamily="18" charset="0"/>
            </a:endParaRPr>
          </a:p>
        </p:txBody>
      </p:sp>
      <p:sp>
        <p:nvSpPr>
          <p:cNvPr id="173125" name="Line 69"/>
          <p:cNvSpPr>
            <a:spLocks noChangeShapeType="1"/>
          </p:cNvSpPr>
          <p:nvPr/>
        </p:nvSpPr>
        <p:spPr bwMode="auto">
          <a:xfrm>
            <a:off x="914400" y="45720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26" name="Rectangle 70"/>
          <p:cNvSpPr>
            <a:spLocks noChangeArrowheads="1"/>
          </p:cNvSpPr>
          <p:nvPr/>
        </p:nvSpPr>
        <p:spPr bwMode="auto">
          <a:xfrm>
            <a:off x="2209800" y="39925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3127" name="Line 71"/>
          <p:cNvSpPr>
            <a:spLocks noChangeShapeType="1"/>
          </p:cNvSpPr>
          <p:nvPr/>
        </p:nvSpPr>
        <p:spPr bwMode="auto">
          <a:xfrm>
            <a:off x="2209800" y="5029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28" name="Line 72"/>
          <p:cNvSpPr>
            <a:spLocks noChangeShapeType="1"/>
          </p:cNvSpPr>
          <p:nvPr/>
        </p:nvSpPr>
        <p:spPr bwMode="auto">
          <a:xfrm>
            <a:off x="22098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29" name="Line 73"/>
          <p:cNvSpPr>
            <a:spLocks noChangeShapeType="1"/>
          </p:cNvSpPr>
          <p:nvPr/>
        </p:nvSpPr>
        <p:spPr bwMode="auto">
          <a:xfrm>
            <a:off x="28194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30" name="Line 74"/>
          <p:cNvSpPr>
            <a:spLocks noChangeShapeType="1"/>
          </p:cNvSpPr>
          <p:nvPr/>
        </p:nvSpPr>
        <p:spPr bwMode="auto">
          <a:xfrm>
            <a:off x="2209800" y="5486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31" name="Rectangle 75"/>
          <p:cNvSpPr>
            <a:spLocks noChangeArrowheads="1"/>
          </p:cNvSpPr>
          <p:nvPr/>
        </p:nvSpPr>
        <p:spPr bwMode="auto">
          <a:xfrm>
            <a:off x="3505200" y="39925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3132" name="Line 76"/>
          <p:cNvSpPr>
            <a:spLocks noChangeShapeType="1"/>
          </p:cNvSpPr>
          <p:nvPr/>
        </p:nvSpPr>
        <p:spPr bwMode="auto">
          <a:xfrm>
            <a:off x="3505200" y="5029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33" name="Line 77"/>
          <p:cNvSpPr>
            <a:spLocks noChangeShapeType="1"/>
          </p:cNvSpPr>
          <p:nvPr/>
        </p:nvSpPr>
        <p:spPr bwMode="auto">
          <a:xfrm>
            <a:off x="35052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34" name="Line 78"/>
          <p:cNvSpPr>
            <a:spLocks noChangeShapeType="1"/>
          </p:cNvSpPr>
          <p:nvPr/>
        </p:nvSpPr>
        <p:spPr bwMode="auto">
          <a:xfrm>
            <a:off x="41148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35" name="Line 79"/>
          <p:cNvSpPr>
            <a:spLocks noChangeShapeType="1"/>
          </p:cNvSpPr>
          <p:nvPr/>
        </p:nvSpPr>
        <p:spPr bwMode="auto">
          <a:xfrm>
            <a:off x="3505200" y="5486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36" name="Rectangle 80"/>
          <p:cNvSpPr>
            <a:spLocks noChangeArrowheads="1"/>
          </p:cNvSpPr>
          <p:nvPr/>
        </p:nvSpPr>
        <p:spPr bwMode="auto">
          <a:xfrm>
            <a:off x="4800600" y="39925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3137" name="Line 81"/>
          <p:cNvSpPr>
            <a:spLocks noChangeShapeType="1"/>
          </p:cNvSpPr>
          <p:nvPr/>
        </p:nvSpPr>
        <p:spPr bwMode="auto">
          <a:xfrm>
            <a:off x="4800600" y="5029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38" name="Line 82"/>
          <p:cNvSpPr>
            <a:spLocks noChangeShapeType="1"/>
          </p:cNvSpPr>
          <p:nvPr/>
        </p:nvSpPr>
        <p:spPr bwMode="auto">
          <a:xfrm>
            <a:off x="48006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39" name="Line 83"/>
          <p:cNvSpPr>
            <a:spLocks noChangeShapeType="1"/>
          </p:cNvSpPr>
          <p:nvPr/>
        </p:nvSpPr>
        <p:spPr bwMode="auto">
          <a:xfrm>
            <a:off x="54102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40" name="Line 84"/>
          <p:cNvSpPr>
            <a:spLocks noChangeShapeType="1"/>
          </p:cNvSpPr>
          <p:nvPr/>
        </p:nvSpPr>
        <p:spPr bwMode="auto">
          <a:xfrm>
            <a:off x="4800600" y="5486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41" name="Text Box 85"/>
          <p:cNvSpPr txBox="1">
            <a:spLocks noChangeArrowheads="1"/>
          </p:cNvSpPr>
          <p:nvPr/>
        </p:nvSpPr>
        <p:spPr bwMode="auto">
          <a:xfrm>
            <a:off x="1600200" y="5576888"/>
            <a:ext cx="18161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zh-CN" altLang="en-US" sz="2800" b="1">
                <a:solidFill>
                  <a:schemeClr val="tx2"/>
                </a:solidFill>
                <a:latin typeface="Times New Roman" panose="02020603050405020304" pitchFamily="18" charset="0"/>
                <a:ea typeface="仿宋_GB2312" pitchFamily="49" charset="-122"/>
              </a:rPr>
              <a:t>退栈访问</a:t>
            </a:r>
            <a:endParaRPr kumimoji="1" lang="zh-CN" altLang="en-US" sz="2400">
              <a:latin typeface="Times New Roman" panose="02020603050405020304" pitchFamily="18" charset="0"/>
            </a:endParaRPr>
          </a:p>
        </p:txBody>
      </p:sp>
      <p:sp>
        <p:nvSpPr>
          <p:cNvPr id="173142" name="Text Box 86"/>
          <p:cNvSpPr txBox="1">
            <a:spLocks noChangeArrowheads="1"/>
          </p:cNvSpPr>
          <p:nvPr/>
        </p:nvSpPr>
        <p:spPr bwMode="auto">
          <a:xfrm>
            <a:off x="2362200" y="4953000"/>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dirty="0">
                <a:solidFill>
                  <a:srgbClr val="FF0000"/>
                </a:solidFill>
                <a:latin typeface="Times New Roman" panose="02020603050405020304" pitchFamily="18" charset="0"/>
              </a:rPr>
              <a:t>c</a:t>
            </a:r>
            <a:endParaRPr kumimoji="1" lang="en-US" altLang="zh-CN" sz="2400" dirty="0">
              <a:solidFill>
                <a:srgbClr val="FF0000"/>
              </a:solidFill>
              <a:latin typeface="Times New Roman" panose="02020603050405020304" pitchFamily="18" charset="0"/>
            </a:endParaRPr>
          </a:p>
        </p:txBody>
      </p:sp>
      <p:sp>
        <p:nvSpPr>
          <p:cNvPr id="173143" name="Text Box 87"/>
          <p:cNvSpPr txBox="1">
            <a:spLocks noChangeArrowheads="1"/>
          </p:cNvSpPr>
          <p:nvPr/>
        </p:nvSpPr>
        <p:spPr bwMode="auto">
          <a:xfrm>
            <a:off x="3657600" y="4953000"/>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dirty="0">
                <a:solidFill>
                  <a:srgbClr val="FF0000"/>
                </a:solidFill>
                <a:latin typeface="Times New Roman" panose="02020603050405020304" pitchFamily="18" charset="0"/>
              </a:rPr>
              <a:t>c</a:t>
            </a:r>
            <a:endParaRPr kumimoji="1" lang="en-US" altLang="zh-CN" sz="2400" dirty="0">
              <a:solidFill>
                <a:srgbClr val="FF0000"/>
              </a:solidFill>
              <a:latin typeface="Times New Roman" panose="02020603050405020304" pitchFamily="18" charset="0"/>
            </a:endParaRPr>
          </a:p>
        </p:txBody>
      </p:sp>
      <p:sp>
        <p:nvSpPr>
          <p:cNvPr id="173144" name="Text Box 88"/>
          <p:cNvSpPr txBox="1">
            <a:spLocks noChangeArrowheads="1"/>
          </p:cNvSpPr>
          <p:nvPr/>
        </p:nvSpPr>
        <p:spPr bwMode="auto">
          <a:xfrm>
            <a:off x="3365500" y="5576888"/>
            <a:ext cx="9017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chemeClr val="tx2"/>
                </a:solidFill>
                <a:latin typeface="Times New Roman" panose="02020603050405020304" pitchFamily="18" charset="0"/>
                <a:ea typeface="仿宋_GB2312" pitchFamily="49" charset="-122"/>
              </a:rPr>
              <a:t>右空</a:t>
            </a:r>
            <a:endParaRPr kumimoji="1" lang="zh-CN" altLang="en-US" sz="2400">
              <a:latin typeface="Times New Roman" panose="02020603050405020304" pitchFamily="18" charset="0"/>
            </a:endParaRPr>
          </a:p>
        </p:txBody>
      </p:sp>
      <p:sp>
        <p:nvSpPr>
          <p:cNvPr id="173145" name="Text Box 89"/>
          <p:cNvSpPr txBox="1">
            <a:spLocks noChangeArrowheads="1"/>
          </p:cNvSpPr>
          <p:nvPr/>
        </p:nvSpPr>
        <p:spPr bwMode="auto">
          <a:xfrm>
            <a:off x="4114800" y="5576888"/>
            <a:ext cx="37973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zh-CN" altLang="en-US" sz="2800" b="1">
                <a:solidFill>
                  <a:schemeClr val="tx2"/>
                </a:solidFill>
                <a:latin typeface="Times New Roman" panose="02020603050405020304" pitchFamily="18" charset="0"/>
                <a:ea typeface="仿宋_GB2312" pitchFamily="49" charset="-122"/>
              </a:rPr>
              <a:t>退栈访问    栈空结束</a:t>
            </a:r>
            <a:endParaRPr kumimoji="1" lang="zh-CN" altLang="en-US" sz="2400">
              <a:latin typeface="Times New Roman" panose="02020603050405020304" pitchFamily="18" charset="0"/>
            </a:endParaRPr>
          </a:p>
        </p:txBody>
      </p:sp>
      <p:sp>
        <p:nvSpPr>
          <p:cNvPr id="173146" name="Rectangle 90"/>
          <p:cNvSpPr>
            <a:spLocks noChangeArrowheads="1"/>
          </p:cNvSpPr>
          <p:nvPr/>
        </p:nvSpPr>
        <p:spPr bwMode="auto">
          <a:xfrm>
            <a:off x="6553200" y="39925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3147" name="Line 91"/>
          <p:cNvSpPr>
            <a:spLocks noChangeShapeType="1"/>
          </p:cNvSpPr>
          <p:nvPr/>
        </p:nvSpPr>
        <p:spPr bwMode="auto">
          <a:xfrm>
            <a:off x="6553200" y="5029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48" name="Line 92"/>
          <p:cNvSpPr>
            <a:spLocks noChangeShapeType="1"/>
          </p:cNvSpPr>
          <p:nvPr/>
        </p:nvSpPr>
        <p:spPr bwMode="auto">
          <a:xfrm>
            <a:off x="65532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49" name="Line 93"/>
          <p:cNvSpPr>
            <a:spLocks noChangeShapeType="1"/>
          </p:cNvSpPr>
          <p:nvPr/>
        </p:nvSpPr>
        <p:spPr bwMode="auto">
          <a:xfrm>
            <a:off x="71628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3150" name="Group 94"/>
          <p:cNvGrpSpPr>
            <a:grpSpLocks/>
          </p:cNvGrpSpPr>
          <p:nvPr/>
        </p:nvGrpSpPr>
        <p:grpSpPr bwMode="auto">
          <a:xfrm>
            <a:off x="792163" y="1266825"/>
            <a:ext cx="2160587" cy="2378075"/>
            <a:chOff x="430" y="1002"/>
            <a:chExt cx="1361" cy="1498"/>
          </a:xfrm>
        </p:grpSpPr>
        <p:sp>
          <p:nvSpPr>
            <p:cNvPr id="173151" name="Line 95"/>
            <p:cNvSpPr>
              <a:spLocks noChangeShapeType="1"/>
            </p:cNvSpPr>
            <p:nvPr/>
          </p:nvSpPr>
          <p:spPr bwMode="auto">
            <a:xfrm flipH="1">
              <a:off x="1360" y="1752"/>
              <a:ext cx="261" cy="499"/>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52" name="Line 96"/>
            <p:cNvSpPr>
              <a:spLocks noChangeShapeType="1"/>
            </p:cNvSpPr>
            <p:nvPr/>
          </p:nvSpPr>
          <p:spPr bwMode="auto">
            <a:xfrm>
              <a:off x="622" y="1799"/>
              <a:ext cx="192" cy="432"/>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53" name="Line 97"/>
            <p:cNvSpPr>
              <a:spLocks noChangeShapeType="1"/>
            </p:cNvSpPr>
            <p:nvPr/>
          </p:nvSpPr>
          <p:spPr bwMode="auto">
            <a:xfrm>
              <a:off x="1179" y="1275"/>
              <a:ext cx="408" cy="363"/>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54" name="Line 98"/>
            <p:cNvSpPr>
              <a:spLocks noChangeShapeType="1"/>
            </p:cNvSpPr>
            <p:nvPr/>
          </p:nvSpPr>
          <p:spPr bwMode="auto">
            <a:xfrm flipH="1">
              <a:off x="622" y="1275"/>
              <a:ext cx="444" cy="38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55" name="Oval 99"/>
            <p:cNvSpPr>
              <a:spLocks noChangeArrowheads="1"/>
            </p:cNvSpPr>
            <p:nvPr/>
          </p:nvSpPr>
          <p:spPr bwMode="auto">
            <a:xfrm>
              <a:off x="982" y="107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imes New Roman" panose="02020603050405020304" pitchFamily="18" charset="0"/>
              </a:endParaRPr>
            </a:p>
          </p:txBody>
        </p:sp>
        <p:sp>
          <p:nvSpPr>
            <p:cNvPr id="173156" name="Oval 100"/>
            <p:cNvSpPr>
              <a:spLocks noChangeArrowheads="1"/>
            </p:cNvSpPr>
            <p:nvPr/>
          </p:nvSpPr>
          <p:spPr bwMode="auto">
            <a:xfrm>
              <a:off x="430" y="155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57" name="Oval 101"/>
            <p:cNvSpPr>
              <a:spLocks noChangeArrowheads="1"/>
            </p:cNvSpPr>
            <p:nvPr/>
          </p:nvSpPr>
          <p:spPr bwMode="auto">
            <a:xfrm>
              <a:off x="1202" y="2190"/>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58" name="Oval 102"/>
            <p:cNvSpPr>
              <a:spLocks noChangeArrowheads="1"/>
            </p:cNvSpPr>
            <p:nvPr/>
          </p:nvSpPr>
          <p:spPr bwMode="auto">
            <a:xfrm>
              <a:off x="1503" y="1577"/>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59" name="Oval 103"/>
            <p:cNvSpPr>
              <a:spLocks noChangeArrowheads="1"/>
            </p:cNvSpPr>
            <p:nvPr/>
          </p:nvSpPr>
          <p:spPr bwMode="auto">
            <a:xfrm>
              <a:off x="718" y="2183"/>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60" name="Text Box 104"/>
            <p:cNvSpPr txBox="1">
              <a:spLocks noChangeArrowheads="1"/>
            </p:cNvSpPr>
            <p:nvPr/>
          </p:nvSpPr>
          <p:spPr bwMode="auto">
            <a:xfrm>
              <a:off x="982" y="100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173161" name="Text Box 105"/>
            <p:cNvSpPr txBox="1">
              <a:spLocks noChangeArrowheads="1"/>
            </p:cNvSpPr>
            <p:nvPr/>
          </p:nvSpPr>
          <p:spPr bwMode="auto">
            <a:xfrm>
              <a:off x="430" y="1511"/>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173162" name="Text Box 106"/>
            <p:cNvSpPr txBox="1">
              <a:spLocks noChangeArrowheads="1"/>
            </p:cNvSpPr>
            <p:nvPr/>
          </p:nvSpPr>
          <p:spPr bwMode="auto">
            <a:xfrm>
              <a:off x="1513" y="1500"/>
              <a:ext cx="23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173163" name="Text Box 107"/>
            <p:cNvSpPr txBox="1">
              <a:spLocks noChangeArrowheads="1"/>
            </p:cNvSpPr>
            <p:nvPr/>
          </p:nvSpPr>
          <p:spPr bwMode="auto">
            <a:xfrm>
              <a:off x="718" y="2135"/>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173164" name="Text Box 108"/>
            <p:cNvSpPr txBox="1">
              <a:spLocks noChangeArrowheads="1"/>
            </p:cNvSpPr>
            <p:nvPr/>
          </p:nvSpPr>
          <p:spPr bwMode="auto">
            <a:xfrm>
              <a:off x="1234" y="2113"/>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173165" name="Line 109"/>
            <p:cNvSpPr>
              <a:spLocks noChangeShapeType="1"/>
            </p:cNvSpPr>
            <p:nvPr/>
          </p:nvSpPr>
          <p:spPr bwMode="auto">
            <a:xfrm flipH="1">
              <a:off x="657" y="1275"/>
              <a:ext cx="295" cy="2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66" name="Line 110"/>
            <p:cNvSpPr>
              <a:spLocks noChangeShapeType="1"/>
            </p:cNvSpPr>
            <p:nvPr/>
          </p:nvSpPr>
          <p:spPr bwMode="auto">
            <a:xfrm>
              <a:off x="567" y="1888"/>
              <a:ext cx="129" cy="298"/>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67" name="Line 111"/>
            <p:cNvSpPr>
              <a:spLocks noChangeShapeType="1"/>
            </p:cNvSpPr>
            <p:nvPr/>
          </p:nvSpPr>
          <p:spPr bwMode="auto">
            <a:xfrm>
              <a:off x="748" y="1865"/>
              <a:ext cx="121" cy="265"/>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68" name="Line 112"/>
            <p:cNvSpPr>
              <a:spLocks noChangeShapeType="1"/>
            </p:cNvSpPr>
            <p:nvPr/>
          </p:nvSpPr>
          <p:spPr bwMode="auto">
            <a:xfrm flipH="1">
              <a:off x="766" y="1412"/>
              <a:ext cx="277" cy="243"/>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69" name="Line 113"/>
            <p:cNvSpPr>
              <a:spLocks noChangeShapeType="1"/>
            </p:cNvSpPr>
            <p:nvPr/>
          </p:nvSpPr>
          <p:spPr bwMode="auto">
            <a:xfrm>
              <a:off x="1225" y="1435"/>
              <a:ext cx="249" cy="226"/>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70" name="Line 114"/>
            <p:cNvSpPr>
              <a:spLocks noChangeShapeType="1"/>
            </p:cNvSpPr>
            <p:nvPr/>
          </p:nvSpPr>
          <p:spPr bwMode="auto">
            <a:xfrm flipH="1">
              <a:off x="1338" y="1842"/>
              <a:ext cx="141" cy="273"/>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71" name="Line 115"/>
            <p:cNvSpPr>
              <a:spLocks noChangeShapeType="1"/>
            </p:cNvSpPr>
            <p:nvPr/>
          </p:nvSpPr>
          <p:spPr bwMode="auto">
            <a:xfrm flipH="1">
              <a:off x="1497" y="1933"/>
              <a:ext cx="136" cy="266"/>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72" name="Line 116"/>
            <p:cNvSpPr>
              <a:spLocks noChangeShapeType="1"/>
            </p:cNvSpPr>
            <p:nvPr/>
          </p:nvSpPr>
          <p:spPr bwMode="auto">
            <a:xfrm>
              <a:off x="1338" y="1275"/>
              <a:ext cx="249" cy="227"/>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3173" name="Rectangle 117"/>
          <p:cNvSpPr>
            <a:spLocks noGrp="1" noChangeArrowheads="1"/>
          </p:cNvSpPr>
          <p:nvPr>
            <p:ph type="title"/>
          </p:nvPr>
        </p:nvSpPr>
        <p:spPr>
          <a:xfrm>
            <a:off x="395288" y="477838"/>
            <a:ext cx="8229600" cy="827087"/>
          </a:xfrm>
        </p:spPr>
        <p:txBody>
          <a:bodyPr/>
          <a:lstStyle/>
          <a:p>
            <a:pPr algn="ctr"/>
            <a:r>
              <a:rPr kumimoji="1" lang="zh-CN" altLang="en-US" sz="4000" b="1">
                <a:solidFill>
                  <a:schemeClr val="tx2"/>
                </a:solidFill>
                <a:ea typeface="华文新魏" panose="02010800040101010101" pitchFamily="2" charset="-122"/>
              </a:rPr>
              <a:t>利用栈的中序遍历非递归算法</a:t>
            </a:r>
          </a:p>
        </p:txBody>
      </p:sp>
    </p:spTree>
    <p:extLst>
      <p:ext uri="{BB962C8B-B14F-4D97-AF65-F5344CB8AC3E}">
        <p14:creationId xmlns:p14="http://schemas.microsoft.com/office/powerpoint/2010/main" val="2125665419"/>
      </p:ext>
    </p:extLst>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F6388165-0CAA-4357-8F35-8AF35C799D12}" type="slidenum">
              <a:rPr lang="en-US" altLang="zh-CN"/>
              <a:pPr/>
              <a:t>34</a:t>
            </a:fld>
            <a:endParaRPr lang="en-US" altLang="zh-CN"/>
          </a:p>
        </p:txBody>
      </p:sp>
      <p:sp>
        <p:nvSpPr>
          <p:cNvPr id="174084" name="Rectangle 4"/>
          <p:cNvSpPr>
            <a:spLocks noGrp="1" noChangeArrowheads="1"/>
          </p:cNvSpPr>
          <p:nvPr>
            <p:ph type="body" idx="1"/>
          </p:nvPr>
        </p:nvSpPr>
        <p:spPr>
          <a:xfrm>
            <a:off x="539552" y="1105278"/>
            <a:ext cx="8229600" cy="5348058"/>
          </a:xfrm>
        </p:spPr>
        <p:txBody>
          <a:bodyPr>
            <a:normAutofit fontScale="85000" lnSpcReduction="20000"/>
          </a:bodyPr>
          <a:lstStyle/>
          <a:p>
            <a:pPr>
              <a:lnSpc>
                <a:spcPct val="105000"/>
              </a:lnSpc>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p>
          <a:p>
            <a:pPr>
              <a:lnSpc>
                <a:spcPct val="105000"/>
              </a:lnSpc>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void </a:t>
            </a:r>
            <a:r>
              <a:rPr lang="en-US" altLang="zh-CN" sz="2800" dirty="0" err="1">
                <a:latin typeface="Times New Roman" panose="02020603050405020304" pitchFamily="18" charset="0"/>
                <a:ea typeface="隶书" panose="02010509060101010101" pitchFamily="49" charset="-122"/>
              </a:rPr>
              <a:t>BinaryTree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800" dirty="0" err="1">
                <a:latin typeface="Times New Roman" panose="02020603050405020304" pitchFamily="18" charset="0"/>
                <a:ea typeface="隶书" panose="02010509060101010101" pitchFamily="49" charset="-122"/>
              </a:rPr>
              <a:t>InOrder</a:t>
            </a: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void </a:t>
            </a:r>
            <a:r>
              <a:rPr lang="en-US" altLang="zh-CN" sz="2800" dirty="0">
                <a:latin typeface="Times New Roman" panose="02020603050405020304" pitchFamily="18" charset="0"/>
                <a:ea typeface="隶书" panose="02010509060101010101" pitchFamily="49" charset="-122"/>
              </a:rPr>
              <a:t>(*visit) (</a:t>
            </a:r>
            <a:r>
              <a:rPr lang="en-US" altLang="zh-CN" sz="2800" dirty="0" err="1">
                <a:latin typeface="Times New Roman" panose="02020603050405020304" pitchFamily="18" charset="0"/>
                <a:ea typeface="隶书" panose="02010509060101010101" pitchFamily="49" charset="-122"/>
              </a:rPr>
              <a:t>BinTreeNode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stack&lt;</a:t>
            </a:r>
            <a:r>
              <a:rPr lang="en-US" altLang="zh-CN" sz="2800" dirty="0" err="1">
                <a:latin typeface="Times New Roman" panose="02020603050405020304" pitchFamily="18" charset="0"/>
                <a:ea typeface="隶书" panose="02010509060101010101" pitchFamily="49" charset="-122"/>
              </a:rPr>
              <a:t>BinTreeNode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&gt;*&gt; </a:t>
            </a:r>
            <a:r>
              <a:rPr lang="en-US" altLang="zh-CN" sz="2800" dirty="0">
                <a:latin typeface="Times New Roman" panose="02020603050405020304" pitchFamily="18" charset="0"/>
                <a:ea typeface="隶书" panose="02010509060101010101" pitchFamily="49" charset="-122"/>
              </a:rPr>
              <a:t>S</a:t>
            </a:r>
            <a:r>
              <a:rPr lang="en-US" altLang="zh-CN" sz="2800" b="1" dirty="0">
                <a:latin typeface="Times New Roman" panose="02020603050405020304" pitchFamily="18" charset="0"/>
                <a:ea typeface="隶书" panose="02010509060101010101" pitchFamily="49" charset="-122"/>
              </a:rPr>
              <a:t>;    </a:t>
            </a:r>
            <a:r>
              <a:rPr lang="en-US" altLang="zh-CN" sz="2800" b="1" dirty="0" smtClean="0">
                <a:latin typeface="Times New Roman" panose="02020603050405020304" pitchFamily="18" charset="0"/>
                <a:ea typeface="隶书" panose="02010509060101010101" pitchFamily="49" charset="-122"/>
              </a:rPr>
              <a:t>     </a:t>
            </a:r>
          </a:p>
          <a:p>
            <a:pPr>
              <a:lnSpc>
                <a:spcPct val="105000"/>
              </a:lnSpc>
              <a:spcBef>
                <a:spcPct val="0"/>
              </a:spcBef>
              <a:buFont typeface="Wingdings" panose="05000000000000000000" pitchFamily="2" charset="2"/>
              <a:buNone/>
            </a:pPr>
            <a:r>
              <a:rPr lang="en-US" altLang="zh-CN" sz="2800" dirty="0" smtClean="0">
                <a:latin typeface="Times New Roman" panose="02020603050405020304" pitchFamily="18" charset="0"/>
              </a:rPr>
              <a:t>     </a:t>
            </a:r>
            <a:r>
              <a:rPr lang="en-US" altLang="zh-CN" sz="2800" dirty="0" err="1" smtClean="0">
                <a:latin typeface="Times New Roman" panose="02020603050405020304" pitchFamily="18" charset="0"/>
              </a:rPr>
              <a:t>BinTreeNode</a:t>
            </a:r>
            <a:r>
              <a:rPr lang="en-US" altLang="zh-CN" sz="2800" b="1" dirty="0" smtClean="0">
                <a:latin typeface="Times New Roman" panose="02020603050405020304" pitchFamily="18" charset="0"/>
              </a:rPr>
              <a:t>&lt;</a:t>
            </a:r>
            <a:r>
              <a:rPr lang="en-US" altLang="zh-CN" sz="2800" dirty="0" smtClean="0">
                <a:latin typeface="Times New Roman" panose="02020603050405020304" pitchFamily="18" charset="0"/>
              </a:rPr>
              <a:t>T</a:t>
            </a:r>
            <a:r>
              <a:rPr lang="en-US" altLang="zh-CN" sz="2800" b="1" dirty="0">
                <a:latin typeface="Times New Roman" panose="02020603050405020304" pitchFamily="18" charset="0"/>
              </a:rPr>
              <a:t>&gt; *</a:t>
            </a:r>
            <a:r>
              <a:rPr lang="en-US" altLang="zh-CN" sz="2800" dirty="0">
                <a:latin typeface="Times New Roman" panose="02020603050405020304" pitchFamily="18" charset="0"/>
              </a:rPr>
              <a:t>p = root</a:t>
            </a:r>
            <a:r>
              <a:rPr lang="en-US" altLang="zh-CN" sz="2800" b="1" dirty="0">
                <a:latin typeface="Times New Roman" panose="02020603050405020304" pitchFamily="18" charset="0"/>
              </a:rPr>
              <a:t>;</a:t>
            </a:r>
            <a:r>
              <a:rPr lang="en-US" altLang="zh-CN" sz="2800" dirty="0"/>
              <a:t> </a:t>
            </a:r>
          </a:p>
          <a:p>
            <a:pPr>
              <a:lnSpc>
                <a:spcPct val="105000"/>
              </a:lnSpc>
              <a:spcBef>
                <a:spcPct val="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do {</a:t>
            </a:r>
          </a:p>
          <a:p>
            <a:pPr>
              <a:lnSpc>
                <a:spcPct val="105000"/>
              </a:lnSpc>
              <a:spcBef>
                <a:spcPct val="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while </a:t>
            </a:r>
            <a:r>
              <a:rPr lang="en-US" altLang="zh-CN" sz="2800" dirty="0">
                <a:latin typeface="Times New Roman" panose="02020603050405020304" pitchFamily="18" charset="0"/>
                <a:ea typeface="隶书" panose="02010509060101010101" pitchFamily="49" charset="-122"/>
              </a:rPr>
              <a:t>(p != NULL)</a:t>
            </a:r>
            <a:r>
              <a:rPr lang="en-US" altLang="zh-CN" sz="2800" b="1" dirty="0">
                <a:latin typeface="Times New Roman" panose="02020603050405020304" pitchFamily="18" charset="0"/>
                <a:ea typeface="隶书" panose="02010509060101010101" pitchFamily="49" charset="-122"/>
              </a:rPr>
              <a:t> {	</a:t>
            </a:r>
            <a:r>
              <a:rPr lang="zh-CN" altLang="en-US" sz="2800" b="1" dirty="0" smtClean="0">
                <a:latin typeface="Times New Roman" panose="02020603050405020304" pitchFamily="18" charset="0"/>
                <a:ea typeface="隶书" panose="02010509060101010101" pitchFamily="49" charset="-122"/>
              </a:rPr>
              <a:t>	</a:t>
            </a:r>
            <a:r>
              <a:rPr lang="en-US" altLang="zh-CN" sz="2800" b="1" dirty="0" smtClean="0">
                <a:solidFill>
                  <a:srgbClr val="FF0000"/>
                </a:solidFill>
                <a:latin typeface="Times New Roman" panose="02020603050405020304" pitchFamily="18" charset="0"/>
                <a:ea typeface="隶书" panose="02010509060101010101" pitchFamily="49" charset="-122"/>
              </a:rPr>
              <a:t>//</a:t>
            </a:r>
            <a:r>
              <a:rPr lang="zh-CN" altLang="en-US" sz="2800" dirty="0">
                <a:solidFill>
                  <a:srgbClr val="FF0000"/>
                </a:solidFill>
                <a:latin typeface="Times New Roman" panose="02020603050405020304" pitchFamily="18" charset="0"/>
                <a:ea typeface="隶书" panose="02010509060101010101" pitchFamily="49" charset="-122"/>
              </a:rPr>
              <a:t>遍历指针向左下移动</a:t>
            </a:r>
          </a:p>
          <a:p>
            <a:pPr>
              <a:lnSpc>
                <a:spcPct val="105000"/>
              </a:lnSpc>
              <a:spcBef>
                <a:spcPct val="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S.Push</a:t>
            </a:r>
            <a:r>
              <a:rPr lang="en-US" altLang="zh-CN" sz="2800" dirty="0">
                <a:latin typeface="Times New Roman" panose="02020603050405020304" pitchFamily="18" charset="0"/>
                <a:ea typeface="隶书" panose="02010509060101010101" pitchFamily="49" charset="-122"/>
              </a:rPr>
              <a:t> (p)</a:t>
            </a:r>
            <a:r>
              <a:rPr lang="en-US" altLang="zh-CN" sz="2800" b="1" dirty="0">
                <a:latin typeface="Times New Roman" panose="02020603050405020304" pitchFamily="18" charset="0"/>
                <a:ea typeface="隶书" panose="02010509060101010101" pitchFamily="49" charset="-122"/>
              </a:rPr>
              <a:t>; 		</a:t>
            </a:r>
            <a:r>
              <a:rPr lang="zh-CN" altLang="en-US" sz="2800" b="1" dirty="0" smtClean="0">
                <a:latin typeface="Times New Roman" panose="02020603050405020304" pitchFamily="18" charset="0"/>
                <a:ea typeface="隶书" panose="02010509060101010101" pitchFamily="49" charset="-122"/>
              </a:rPr>
              <a:t>	</a:t>
            </a:r>
            <a:r>
              <a:rPr lang="en-US" altLang="zh-CN" sz="2800" b="1" dirty="0" smtClean="0">
                <a:solidFill>
                  <a:srgbClr val="FF0000"/>
                </a:solidFill>
                <a:latin typeface="Times New Roman" panose="02020603050405020304" pitchFamily="18" charset="0"/>
                <a:ea typeface="隶书" panose="02010509060101010101" pitchFamily="49" charset="-122"/>
              </a:rPr>
              <a:t>//</a:t>
            </a:r>
            <a:r>
              <a:rPr lang="zh-CN" altLang="en-US" sz="2800" dirty="0">
                <a:solidFill>
                  <a:srgbClr val="FF0000"/>
                </a:solidFill>
                <a:latin typeface="Times New Roman" panose="02020603050405020304" pitchFamily="18" charset="0"/>
                <a:ea typeface="隶书" panose="02010509060101010101" pitchFamily="49" charset="-122"/>
              </a:rPr>
              <a:t>该子树沿途结点进栈</a:t>
            </a:r>
          </a:p>
          <a:p>
            <a:pPr>
              <a:lnSpc>
                <a:spcPct val="105000"/>
              </a:lnSpc>
              <a:spcBef>
                <a:spcPct val="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 = p</a:t>
            </a:r>
            <a:r>
              <a:rPr lang="en-US" altLang="zh-CN" sz="2800" dirty="0">
                <a:latin typeface="楷体_GB2312" pitchFamily="49" charset="-122"/>
                <a:ea typeface="楷体_GB2312" pitchFamily="49" charset="-122"/>
              </a:rPr>
              <a:t>-&gt;</a:t>
            </a:r>
            <a:r>
              <a:rPr lang="en-US" altLang="zh-CN" sz="2800" dirty="0" err="1">
                <a:latin typeface="Times New Roman" panose="02020603050405020304" pitchFamily="18" charset="0"/>
                <a:ea typeface="隶书" panose="02010509060101010101" pitchFamily="49" charset="-122"/>
              </a:rPr>
              <a:t>leftChild</a:t>
            </a:r>
            <a:r>
              <a:rPr lang="en-US" altLang="zh-CN" sz="2800" b="1" dirty="0">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p>
          <a:p>
            <a:pPr>
              <a:lnSpc>
                <a:spcPct val="105000"/>
              </a:lnSpc>
              <a:spcBef>
                <a:spcPct val="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if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S.IsEmpty</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		</a:t>
            </a:r>
            <a:r>
              <a:rPr lang="en-US" altLang="zh-CN" sz="2800" b="1" dirty="0">
                <a:solidFill>
                  <a:srgbClr val="FF0000"/>
                </a:solidFill>
                <a:latin typeface="Times New Roman" panose="02020603050405020304" pitchFamily="18" charset="0"/>
                <a:ea typeface="隶书" panose="02010509060101010101" pitchFamily="49" charset="-122"/>
              </a:rPr>
              <a:t>//</a:t>
            </a:r>
            <a:r>
              <a:rPr lang="zh-CN" altLang="en-US" sz="2800" dirty="0">
                <a:solidFill>
                  <a:srgbClr val="FF0000"/>
                </a:solidFill>
                <a:latin typeface="Times New Roman" panose="02020603050405020304" pitchFamily="18" charset="0"/>
                <a:ea typeface="隶书" panose="02010509060101010101" pitchFamily="49" charset="-122"/>
              </a:rPr>
              <a:t>栈不空时退栈</a:t>
            </a:r>
          </a:p>
          <a:p>
            <a:pPr>
              <a:lnSpc>
                <a:spcPct val="105000"/>
              </a:lnSpc>
              <a:spcBef>
                <a:spcPct val="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S.Pop</a:t>
            </a:r>
            <a:r>
              <a:rPr lang="en-US" altLang="zh-CN" sz="2800" dirty="0">
                <a:latin typeface="Times New Roman" panose="02020603050405020304" pitchFamily="18" charset="0"/>
                <a:ea typeface="隶书" panose="02010509060101010101" pitchFamily="49" charset="-122"/>
              </a:rPr>
              <a:t> (p)</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visit (p)</a:t>
            </a:r>
            <a:r>
              <a:rPr lang="en-US" altLang="zh-CN" sz="2800" b="1" dirty="0">
                <a:latin typeface="Times New Roman" panose="02020603050405020304" pitchFamily="18" charset="0"/>
                <a:ea typeface="隶书" panose="02010509060101010101" pitchFamily="49" charset="-122"/>
              </a:rPr>
              <a:t>;	</a:t>
            </a:r>
            <a:r>
              <a:rPr lang="zh-CN" altLang="en-US" sz="2800" b="1" dirty="0" smtClean="0">
                <a:latin typeface="Times New Roman" panose="02020603050405020304" pitchFamily="18" charset="0"/>
                <a:ea typeface="隶书" panose="02010509060101010101" pitchFamily="49" charset="-122"/>
              </a:rPr>
              <a:t>	</a:t>
            </a:r>
            <a:r>
              <a:rPr lang="en-US" altLang="zh-CN" sz="2800" b="1" dirty="0" smtClean="0">
                <a:solidFill>
                  <a:srgbClr val="FF0000"/>
                </a:solidFill>
                <a:latin typeface="Times New Roman" panose="02020603050405020304" pitchFamily="18" charset="0"/>
                <a:ea typeface="隶书" panose="02010509060101010101" pitchFamily="49" charset="-122"/>
              </a:rPr>
              <a:t>//</a:t>
            </a:r>
            <a:r>
              <a:rPr lang="zh-CN" altLang="en-US" sz="2800" dirty="0">
                <a:solidFill>
                  <a:srgbClr val="FF0000"/>
                </a:solidFill>
                <a:latin typeface="Times New Roman" panose="02020603050405020304" pitchFamily="18" charset="0"/>
                <a:ea typeface="隶书" panose="02010509060101010101" pitchFamily="49" charset="-122"/>
              </a:rPr>
              <a:t>退栈</a:t>
            </a:r>
            <a:r>
              <a:rPr lang="en-US" altLang="zh-CN" sz="2800" dirty="0">
                <a:solidFill>
                  <a:srgbClr val="FF0000"/>
                </a:solidFill>
                <a:latin typeface="Times New Roman" panose="02020603050405020304" pitchFamily="18" charset="0"/>
                <a:ea typeface="隶书" panose="02010509060101010101" pitchFamily="49" charset="-122"/>
              </a:rPr>
              <a:t>, </a:t>
            </a:r>
            <a:r>
              <a:rPr lang="zh-CN" altLang="en-US" sz="2800" dirty="0">
                <a:solidFill>
                  <a:srgbClr val="FF0000"/>
                </a:solidFill>
                <a:latin typeface="Times New Roman" panose="02020603050405020304" pitchFamily="18" charset="0"/>
                <a:ea typeface="隶书" panose="02010509060101010101" pitchFamily="49" charset="-122"/>
              </a:rPr>
              <a:t>访问</a:t>
            </a:r>
          </a:p>
          <a:p>
            <a:pPr>
              <a:lnSpc>
                <a:spcPct val="105000"/>
              </a:lnSpc>
              <a:spcBef>
                <a:spcPct val="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 = p</a:t>
            </a:r>
            <a:r>
              <a:rPr lang="en-US" altLang="zh-CN" sz="2800" dirty="0">
                <a:latin typeface="楷体_GB2312" pitchFamily="49" charset="-122"/>
                <a:ea typeface="楷体_GB2312" pitchFamily="49" charset="-122"/>
              </a:rPr>
              <a:t>-&gt;</a:t>
            </a:r>
            <a:r>
              <a:rPr lang="en-US" altLang="zh-CN" sz="2800" dirty="0" err="1">
                <a:latin typeface="Times New Roman" panose="02020603050405020304" pitchFamily="18" charset="0"/>
                <a:ea typeface="隶书" panose="02010509060101010101" pitchFamily="49" charset="-122"/>
              </a:rPr>
              <a:t>rightChild</a:t>
            </a:r>
            <a:r>
              <a:rPr lang="en-US" altLang="zh-CN" sz="2800" b="1" dirty="0">
                <a:latin typeface="Times New Roman" panose="02020603050405020304" pitchFamily="18" charset="0"/>
                <a:ea typeface="隶书" panose="02010509060101010101" pitchFamily="49" charset="-122"/>
              </a:rPr>
              <a:t>;	</a:t>
            </a:r>
            <a:r>
              <a:rPr lang="zh-CN" altLang="en-US" sz="2800" b="1" dirty="0" smtClean="0">
                <a:latin typeface="Times New Roman" panose="02020603050405020304" pitchFamily="18" charset="0"/>
                <a:ea typeface="隶书" panose="02010509060101010101" pitchFamily="49" charset="-122"/>
              </a:rPr>
              <a:t>	</a:t>
            </a:r>
            <a:r>
              <a:rPr lang="en-US" altLang="zh-CN" sz="2800" b="1" dirty="0" smtClean="0">
                <a:solidFill>
                  <a:srgbClr val="FF0000"/>
                </a:solidFill>
                <a:latin typeface="Times New Roman" panose="02020603050405020304" pitchFamily="18" charset="0"/>
                <a:ea typeface="隶书" panose="02010509060101010101" pitchFamily="49" charset="-122"/>
              </a:rPr>
              <a:t>//</a:t>
            </a:r>
            <a:r>
              <a:rPr lang="zh-CN" altLang="en-US" sz="2800" dirty="0">
                <a:solidFill>
                  <a:srgbClr val="FF0000"/>
                </a:solidFill>
                <a:latin typeface="Times New Roman" panose="02020603050405020304" pitchFamily="18" charset="0"/>
                <a:ea typeface="隶书" panose="02010509060101010101" pitchFamily="49" charset="-122"/>
              </a:rPr>
              <a:t>遍历指针进到右子女</a:t>
            </a:r>
          </a:p>
          <a:p>
            <a:pPr>
              <a:lnSpc>
                <a:spcPct val="105000"/>
              </a:lnSpc>
              <a:spcBef>
                <a:spcPct val="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 while </a:t>
            </a:r>
            <a:r>
              <a:rPr lang="en-US" altLang="zh-CN" sz="2800" dirty="0">
                <a:latin typeface="Times New Roman" panose="02020603050405020304" pitchFamily="18" charset="0"/>
                <a:ea typeface="隶书" panose="02010509060101010101" pitchFamily="49" charset="-122"/>
              </a:rPr>
              <a:t>(p != NULL </a:t>
            </a:r>
            <a:r>
              <a:rPr lang="en-US" altLang="zh-CN" sz="2800" b="1" dirty="0">
                <a:latin typeface="Times New Roman" panose="02020603050405020304" pitchFamily="18"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S.IsEmpty</a:t>
            </a: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a:t>
            </a:r>
          </a:p>
        </p:txBody>
      </p:sp>
      <p:sp>
        <p:nvSpPr>
          <p:cNvPr id="6" name="Rectangle 4"/>
          <p:cNvSpPr>
            <a:spLocks noGrp="1" noChangeArrowheads="1"/>
          </p:cNvSpPr>
          <p:nvPr>
            <p:ph type="title"/>
          </p:nvPr>
        </p:nvSpPr>
        <p:spPr>
          <a:xfrm>
            <a:off x="287524" y="80628"/>
            <a:ext cx="8229600" cy="955675"/>
          </a:xfrm>
        </p:spPr>
        <p:txBody>
          <a:bodyPr/>
          <a:lstStyle/>
          <a:p>
            <a:pPr algn="ctr"/>
            <a:r>
              <a:rPr kumimoji="1" lang="zh-CN" altLang="en-US" sz="4000" dirty="0">
                <a:ea typeface="华文新魏" panose="02010800040101010101" pitchFamily="2" charset="-122"/>
              </a:rPr>
              <a:t>利用栈的中序遍历非递归算法</a:t>
            </a:r>
          </a:p>
        </p:txBody>
      </p:sp>
    </p:spTree>
    <p:extLst>
      <p:ext uri="{BB962C8B-B14F-4D97-AF65-F5344CB8AC3E}">
        <p14:creationId xmlns:p14="http://schemas.microsoft.com/office/powerpoint/2010/main" val="158154381"/>
      </p:ext>
    </p:extLst>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fld id="{18A6A25A-039B-4EE1-A9C1-2BB92C743356}" type="slidenum">
              <a:rPr lang="en-US" altLang="zh-CN"/>
              <a:pPr/>
              <a:t>35</a:t>
            </a:fld>
            <a:endParaRPr lang="en-US" altLang="zh-CN"/>
          </a:p>
        </p:txBody>
      </p:sp>
      <p:sp>
        <p:nvSpPr>
          <p:cNvPr id="175112" name="Rectangle 8"/>
          <p:cNvSpPr>
            <a:spLocks noGrp="1" noChangeArrowheads="1"/>
          </p:cNvSpPr>
          <p:nvPr>
            <p:ph type="body" idx="1"/>
          </p:nvPr>
        </p:nvSpPr>
        <p:spPr>
          <a:xfrm>
            <a:off x="684213" y="1268413"/>
            <a:ext cx="7993062" cy="5148262"/>
          </a:xfrm>
        </p:spPr>
        <p:txBody>
          <a:bodyPr/>
          <a:lstStyle/>
          <a:p>
            <a:pPr>
              <a:spcBef>
                <a:spcPct val="10000"/>
              </a:spcBef>
              <a:buClr>
                <a:srgbClr val="800080"/>
              </a:buClr>
              <a:buSzPct val="50000"/>
            </a:pPr>
            <a:r>
              <a:rPr lang="zh-CN" altLang="en-US" sz="3000" b="1" dirty="0">
                <a:latin typeface="Times New Roman" panose="02020603050405020304" pitchFamily="18" charset="0"/>
                <a:ea typeface="仿宋_GB2312" pitchFamily="49" charset="-122"/>
              </a:rPr>
              <a:t>在后序遍历过程中所用栈的结点定义</a:t>
            </a:r>
          </a:p>
          <a:p>
            <a:pPr>
              <a:spcBef>
                <a:spcPct val="10000"/>
              </a:spcBef>
              <a:buClr>
                <a:srgbClr val="800080"/>
              </a:buClr>
              <a:buSzPct val="50000"/>
            </a:pPr>
            <a:endParaRPr lang="zh-CN" altLang="en-US" sz="800" b="1" dirty="0">
              <a:latin typeface="Times New Roman" panose="02020603050405020304" pitchFamily="18" charset="0"/>
              <a:ea typeface="仿宋_GB2312" pitchFamily="49" charset="-122"/>
            </a:endParaRPr>
          </a:p>
          <a:p>
            <a:pPr>
              <a:spcBef>
                <a:spcPct val="5000"/>
              </a:spcBef>
              <a:buFont typeface="Wingdings" panose="05000000000000000000" pitchFamily="2" charset="2"/>
              <a:buNone/>
            </a:pPr>
            <a:r>
              <a:rPr lang="zh-CN" altLang="en-US" sz="2800" b="1" dirty="0">
                <a:latin typeface="Times New Roman" panose="02020603050405020304" pitchFamily="18" charset="0"/>
                <a:ea typeface="仿宋_GB2312" pitchFamily="49" charset="-122"/>
              </a:rPr>
              <a:t>	</a:t>
            </a:r>
            <a:r>
              <a:rPr lang="en-US" altLang="zh-CN" sz="2800" b="1" dirty="0">
                <a:latin typeface="Times New Roman" panose="02020603050405020304" pitchFamily="18" charset="0"/>
                <a:ea typeface="仿宋_GB2312" pitchFamily="49" charset="-122"/>
              </a:rPr>
              <a:t>template &lt;class </a:t>
            </a:r>
            <a:r>
              <a:rPr lang="en-US" altLang="zh-CN" sz="2800" dirty="0">
                <a:latin typeface="Times New Roman" panose="02020603050405020304" pitchFamily="18" charset="0"/>
                <a:ea typeface="仿宋_GB2312" pitchFamily="49" charset="-122"/>
              </a:rPr>
              <a:t>T</a:t>
            </a:r>
            <a:r>
              <a:rPr lang="en-US" altLang="zh-CN" sz="2800" b="1" dirty="0">
                <a:latin typeface="Times New Roman" panose="02020603050405020304" pitchFamily="18" charset="0"/>
                <a:ea typeface="仿宋_GB2312" pitchFamily="49" charset="-122"/>
              </a:rPr>
              <a:t>&gt;</a:t>
            </a:r>
          </a:p>
          <a:p>
            <a:pPr>
              <a:spcBef>
                <a:spcPct val="5000"/>
              </a:spcBef>
              <a:buFont typeface="Wingdings" panose="05000000000000000000" pitchFamily="2" charset="2"/>
              <a:buNone/>
            </a:pPr>
            <a:r>
              <a:rPr lang="en-US" altLang="zh-CN" sz="2800" b="1" dirty="0">
                <a:latin typeface="Times New Roman" panose="02020603050405020304" pitchFamily="18" charset="0"/>
                <a:ea typeface="仿宋_GB2312" pitchFamily="49" charset="-122"/>
              </a:rPr>
              <a:t>    </a:t>
            </a:r>
            <a:r>
              <a:rPr lang="en-US" altLang="zh-CN" sz="2800" b="1" dirty="0" err="1">
                <a:latin typeface="Times New Roman" panose="02020603050405020304" pitchFamily="18" charset="0"/>
                <a:ea typeface="仿宋_GB2312" pitchFamily="49" charset="-122"/>
              </a:rPr>
              <a:t>struct</a:t>
            </a:r>
            <a:r>
              <a:rPr lang="en-US" altLang="zh-CN" sz="2800" b="1" dirty="0">
                <a:latin typeface="Times New Roman" panose="02020603050405020304" pitchFamily="18" charset="0"/>
                <a:ea typeface="仿宋_GB2312" pitchFamily="49" charset="-122"/>
              </a:rPr>
              <a:t> </a:t>
            </a:r>
            <a:r>
              <a:rPr lang="en-US" altLang="zh-CN" sz="2800" dirty="0" err="1">
                <a:latin typeface="Times New Roman" panose="02020603050405020304" pitchFamily="18" charset="0"/>
                <a:ea typeface="仿宋_GB2312" pitchFamily="49" charset="-122"/>
              </a:rPr>
              <a:t>stkNode</a:t>
            </a:r>
            <a:r>
              <a:rPr lang="en-US" altLang="zh-CN" sz="2800" b="1" dirty="0">
                <a:latin typeface="Times New Roman" panose="02020603050405020304" pitchFamily="18" charset="0"/>
                <a:ea typeface="仿宋_GB2312"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仿宋_GB2312" pitchFamily="49" charset="-122"/>
              </a:rPr>
              <a:t>	     </a:t>
            </a:r>
            <a:r>
              <a:rPr lang="en-US" altLang="zh-CN" sz="2800" dirty="0" err="1">
                <a:latin typeface="Times New Roman" panose="02020603050405020304" pitchFamily="18" charset="0"/>
                <a:ea typeface="仿宋_GB2312" pitchFamily="49" charset="-122"/>
              </a:rPr>
              <a:t>BinTreeNode</a:t>
            </a:r>
            <a:r>
              <a:rPr lang="en-US" altLang="zh-CN" sz="2800" b="1" dirty="0">
                <a:latin typeface="Times New Roman" panose="02020603050405020304" pitchFamily="18" charset="0"/>
                <a:ea typeface="仿宋_GB2312" pitchFamily="49" charset="-122"/>
              </a:rPr>
              <a:t>&lt;</a:t>
            </a:r>
            <a:r>
              <a:rPr lang="en-US" altLang="zh-CN" sz="2800" dirty="0">
                <a:latin typeface="Times New Roman" panose="02020603050405020304" pitchFamily="18" charset="0"/>
                <a:ea typeface="仿宋_GB2312" pitchFamily="49" charset="-122"/>
              </a:rPr>
              <a:t>T</a:t>
            </a:r>
            <a:r>
              <a:rPr lang="en-US" altLang="zh-CN" sz="2800" b="1" dirty="0">
                <a:latin typeface="Times New Roman" panose="02020603050405020304" pitchFamily="18" charset="0"/>
                <a:ea typeface="仿宋_GB2312" pitchFamily="49" charset="-122"/>
              </a:rPr>
              <a:t>&gt; *</a:t>
            </a:r>
            <a:r>
              <a:rPr lang="en-US" altLang="zh-CN" sz="2800" dirty="0" err="1">
                <a:latin typeface="Times New Roman" panose="02020603050405020304" pitchFamily="18" charset="0"/>
                <a:ea typeface="仿宋_GB2312" pitchFamily="49" charset="-122"/>
              </a:rPr>
              <a:t>ptr</a:t>
            </a:r>
            <a:r>
              <a:rPr lang="en-US" altLang="zh-CN" sz="2800" b="1" dirty="0">
                <a:latin typeface="Times New Roman" panose="02020603050405020304" pitchFamily="18" charset="0"/>
                <a:ea typeface="仿宋_GB2312" pitchFamily="49" charset="-122"/>
              </a:rPr>
              <a:t>;      </a:t>
            </a:r>
            <a:r>
              <a:rPr lang="en-US" altLang="zh-CN" sz="2800" b="1" dirty="0">
                <a:solidFill>
                  <a:srgbClr val="FF0000"/>
                </a:solidFill>
                <a:latin typeface="Times New Roman" panose="02020603050405020304" pitchFamily="18" charset="0"/>
                <a:ea typeface="仿宋_GB2312" pitchFamily="49" charset="-122"/>
              </a:rPr>
              <a:t>//</a:t>
            </a:r>
            <a:r>
              <a:rPr lang="zh-CN" altLang="en-US" sz="2800" dirty="0">
                <a:solidFill>
                  <a:srgbClr val="FF0000"/>
                </a:solidFill>
                <a:latin typeface="Times New Roman" panose="02020603050405020304" pitchFamily="18" charset="0"/>
                <a:ea typeface="隶书" panose="02010509060101010101" pitchFamily="49" charset="-122"/>
              </a:rPr>
              <a:t>树结点指针</a:t>
            </a:r>
            <a:r>
              <a:rPr lang="zh-CN" altLang="en-US" sz="2800" b="1" dirty="0">
                <a:latin typeface="Times New Roman" panose="02020603050405020304" pitchFamily="18" charset="0"/>
                <a:ea typeface="仿宋_GB2312" pitchFamily="49" charset="-122"/>
              </a:rPr>
              <a:t>	        </a:t>
            </a:r>
          </a:p>
          <a:p>
            <a:pPr>
              <a:spcBef>
                <a:spcPct val="5000"/>
              </a:spcBef>
              <a:buFont typeface="Wingdings" panose="05000000000000000000" pitchFamily="2" charset="2"/>
              <a:buNone/>
            </a:pPr>
            <a:r>
              <a:rPr lang="zh-CN" altLang="en-US" sz="2800" b="1" dirty="0">
                <a:latin typeface="Times New Roman" panose="02020603050405020304" pitchFamily="18" charset="0"/>
                <a:ea typeface="仿宋_GB2312" pitchFamily="49" charset="-122"/>
              </a:rPr>
              <a:t>         </a:t>
            </a:r>
            <a:r>
              <a:rPr lang="en-US" altLang="zh-CN" sz="2800" b="1" dirty="0" err="1">
                <a:latin typeface="Times New Roman" panose="02020603050405020304" pitchFamily="18" charset="0"/>
                <a:ea typeface="仿宋_GB2312" pitchFamily="49" charset="-122"/>
              </a:rPr>
              <a:t>enum</a:t>
            </a:r>
            <a:r>
              <a:rPr lang="en-US" altLang="zh-CN" sz="2800" b="1" dirty="0">
                <a:latin typeface="Times New Roman" panose="02020603050405020304" pitchFamily="18" charset="0"/>
                <a:ea typeface="仿宋_GB2312" pitchFamily="49" charset="-122"/>
              </a:rPr>
              <a:t> </a:t>
            </a:r>
            <a:r>
              <a:rPr lang="en-US" altLang="zh-CN" sz="2800" dirty="0">
                <a:latin typeface="Times New Roman" panose="02020603050405020304" pitchFamily="18" charset="0"/>
                <a:ea typeface="仿宋_GB2312" pitchFamily="49" charset="-122"/>
              </a:rPr>
              <a:t>tag </a:t>
            </a:r>
            <a:r>
              <a:rPr lang="en-US" altLang="zh-CN" sz="2800" b="1" dirty="0">
                <a:latin typeface="Times New Roman" panose="02020603050405020304" pitchFamily="18" charset="0"/>
                <a:ea typeface="仿宋_GB2312" pitchFamily="49" charset="-122"/>
              </a:rPr>
              <a:t>{</a:t>
            </a:r>
            <a:r>
              <a:rPr lang="en-US" altLang="zh-CN" sz="2800" dirty="0">
                <a:latin typeface="Times New Roman" panose="02020603050405020304" pitchFamily="18" charset="0"/>
                <a:ea typeface="仿宋_GB2312" pitchFamily="49" charset="-122"/>
              </a:rPr>
              <a:t>L</a:t>
            </a:r>
            <a:r>
              <a:rPr lang="en-US" altLang="zh-CN" sz="2800" b="1" dirty="0">
                <a:latin typeface="Times New Roman" panose="02020603050405020304" pitchFamily="18" charset="0"/>
                <a:ea typeface="仿宋_GB2312" pitchFamily="49" charset="-122"/>
              </a:rPr>
              <a:t>, </a:t>
            </a:r>
            <a:r>
              <a:rPr lang="en-US" altLang="zh-CN" sz="2800" dirty="0">
                <a:latin typeface="Times New Roman" panose="02020603050405020304" pitchFamily="18" charset="0"/>
                <a:ea typeface="仿宋_GB2312" pitchFamily="49" charset="-122"/>
              </a:rPr>
              <a:t>R</a:t>
            </a:r>
            <a:r>
              <a:rPr lang="en-US" altLang="zh-CN" sz="2800" b="1" dirty="0">
                <a:latin typeface="Times New Roman" panose="02020603050405020304" pitchFamily="18" charset="0"/>
                <a:ea typeface="仿宋_GB2312" pitchFamily="49" charset="-122"/>
              </a:rPr>
              <a:t>};               </a:t>
            </a:r>
            <a:r>
              <a:rPr lang="en-US" altLang="zh-CN" sz="2800" b="1" dirty="0">
                <a:solidFill>
                  <a:srgbClr val="FF0000"/>
                </a:solidFill>
                <a:latin typeface="Times New Roman" panose="02020603050405020304" pitchFamily="18" charset="0"/>
                <a:ea typeface="仿宋_GB2312" pitchFamily="49" charset="-122"/>
              </a:rPr>
              <a:t>//</a:t>
            </a:r>
            <a:r>
              <a:rPr lang="zh-CN" altLang="en-US" sz="2800" dirty="0">
                <a:solidFill>
                  <a:srgbClr val="FF0000"/>
                </a:solidFill>
                <a:latin typeface="Times New Roman" panose="02020603050405020304" pitchFamily="18" charset="0"/>
                <a:ea typeface="隶书" panose="02010509060101010101" pitchFamily="49" charset="-122"/>
              </a:rPr>
              <a:t>退栈标记</a:t>
            </a:r>
            <a:endParaRPr lang="zh-CN" altLang="en-US" sz="2800" b="1" dirty="0">
              <a:solidFill>
                <a:srgbClr val="FF0000"/>
              </a:solidFill>
              <a:latin typeface="Times New Roman" panose="02020603050405020304" pitchFamily="18" charset="0"/>
              <a:ea typeface="仿宋_GB2312" pitchFamily="49" charset="-122"/>
            </a:endParaRPr>
          </a:p>
          <a:p>
            <a:pPr>
              <a:spcBef>
                <a:spcPct val="5000"/>
              </a:spcBef>
              <a:buFont typeface="Wingdings" panose="05000000000000000000" pitchFamily="2" charset="2"/>
              <a:buNone/>
            </a:pPr>
            <a:r>
              <a:rPr lang="zh-CN" altLang="en-US" sz="2800" b="1" dirty="0">
                <a:latin typeface="Times New Roman" panose="02020603050405020304" pitchFamily="18" charset="0"/>
                <a:ea typeface="仿宋_GB2312" pitchFamily="49" charset="-122"/>
              </a:rPr>
              <a:t>  	     </a:t>
            </a:r>
            <a:r>
              <a:rPr lang="en-US" altLang="zh-CN" sz="2800" dirty="0" err="1">
                <a:latin typeface="Times New Roman" panose="02020603050405020304" pitchFamily="18" charset="0"/>
                <a:ea typeface="仿宋_GB2312" pitchFamily="49" charset="-122"/>
              </a:rPr>
              <a:t>stkNode</a:t>
            </a:r>
            <a:r>
              <a:rPr lang="en-US" altLang="zh-CN" sz="2800" dirty="0">
                <a:latin typeface="Times New Roman" panose="02020603050405020304" pitchFamily="18" charset="0"/>
                <a:ea typeface="仿宋_GB2312" pitchFamily="49" charset="-122"/>
              </a:rPr>
              <a:t> (</a:t>
            </a:r>
            <a:r>
              <a:rPr lang="en-US" altLang="zh-CN" sz="2800" dirty="0" err="1">
                <a:latin typeface="Times New Roman" panose="02020603050405020304" pitchFamily="18" charset="0"/>
                <a:ea typeface="仿宋_GB2312" pitchFamily="49" charset="-122"/>
              </a:rPr>
              <a:t>BinTreeNode</a:t>
            </a:r>
            <a:r>
              <a:rPr lang="en-US" altLang="zh-CN" sz="2800" b="1" dirty="0">
                <a:latin typeface="Times New Roman" panose="02020603050405020304" pitchFamily="18" charset="0"/>
                <a:ea typeface="仿宋_GB2312" pitchFamily="49" charset="-122"/>
              </a:rPr>
              <a:t>&lt;</a:t>
            </a:r>
            <a:r>
              <a:rPr lang="en-US" altLang="zh-CN" sz="2800" dirty="0">
                <a:latin typeface="Times New Roman" panose="02020603050405020304" pitchFamily="18" charset="0"/>
                <a:ea typeface="仿宋_GB2312" pitchFamily="49" charset="-122"/>
              </a:rPr>
              <a:t>T</a:t>
            </a:r>
            <a:r>
              <a:rPr lang="en-US" altLang="zh-CN" sz="2800" b="1" dirty="0">
                <a:latin typeface="Times New Roman" panose="02020603050405020304" pitchFamily="18" charset="0"/>
                <a:ea typeface="仿宋_GB2312" pitchFamily="49" charset="-122"/>
              </a:rPr>
              <a:t>&gt; *</a:t>
            </a:r>
            <a:r>
              <a:rPr lang="en-US" altLang="zh-CN" sz="2800" dirty="0">
                <a:latin typeface="Times New Roman" panose="02020603050405020304" pitchFamily="18" charset="0"/>
                <a:ea typeface="仿宋_GB2312" pitchFamily="49" charset="-122"/>
              </a:rPr>
              <a:t>N = NULL) </a:t>
            </a:r>
            <a:r>
              <a:rPr lang="en-US" altLang="zh-CN" sz="2800" b="1" dirty="0">
                <a:latin typeface="Times New Roman" panose="02020603050405020304" pitchFamily="18" charset="0"/>
                <a:ea typeface="仿宋_GB2312"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仿宋_GB2312" pitchFamily="49" charset="-122"/>
              </a:rPr>
              <a:t>             </a:t>
            </a:r>
            <a:r>
              <a:rPr lang="en-US" altLang="zh-CN" sz="2800" dirty="0" err="1">
                <a:latin typeface="Times New Roman" panose="02020603050405020304" pitchFamily="18" charset="0"/>
                <a:ea typeface="仿宋_GB2312" pitchFamily="49" charset="-122"/>
              </a:rPr>
              <a:t>ptr</a:t>
            </a:r>
            <a:r>
              <a:rPr lang="en-US" altLang="zh-CN" sz="2800" dirty="0">
                <a:latin typeface="Times New Roman" panose="02020603050405020304" pitchFamily="18" charset="0"/>
                <a:ea typeface="仿宋_GB2312" pitchFamily="49" charset="-122"/>
              </a:rPr>
              <a:t>(N)</a:t>
            </a:r>
            <a:r>
              <a:rPr lang="en-US" altLang="zh-CN" sz="2800" b="1" dirty="0">
                <a:latin typeface="Times New Roman" panose="02020603050405020304" pitchFamily="18" charset="0"/>
                <a:ea typeface="仿宋_GB2312" pitchFamily="49" charset="-122"/>
              </a:rPr>
              <a:t>, </a:t>
            </a:r>
            <a:r>
              <a:rPr lang="en-US" altLang="zh-CN" sz="2800" dirty="0">
                <a:latin typeface="Times New Roman" panose="02020603050405020304" pitchFamily="18" charset="0"/>
                <a:ea typeface="仿宋_GB2312" pitchFamily="49" charset="-122"/>
              </a:rPr>
              <a:t>tag(L)</a:t>
            </a:r>
            <a:r>
              <a:rPr lang="en-US" altLang="zh-CN" sz="2800" b="1" dirty="0">
                <a:latin typeface="Times New Roman" panose="02020603050405020304" pitchFamily="18" charset="0"/>
                <a:ea typeface="仿宋_GB2312" pitchFamily="49" charset="-122"/>
              </a:rPr>
              <a:t> { }	           </a:t>
            </a:r>
            <a:endParaRPr lang="zh-CN" altLang="en-US" sz="2800" b="1" dirty="0" smtClean="0">
              <a:latin typeface="Times New Roman" panose="02020603050405020304" pitchFamily="18" charset="0"/>
              <a:ea typeface="仿宋_GB2312" pitchFamily="49" charset="-122"/>
            </a:endParaRPr>
          </a:p>
          <a:p>
            <a:pPr>
              <a:spcBef>
                <a:spcPct val="5000"/>
              </a:spcBef>
              <a:buFont typeface="Wingdings" panose="05000000000000000000" pitchFamily="2" charset="2"/>
              <a:buNone/>
            </a:pPr>
            <a:r>
              <a:rPr lang="zh-CN" altLang="en-US" sz="2800" b="1" dirty="0">
                <a:latin typeface="Times New Roman" panose="02020603050405020304" pitchFamily="18" charset="0"/>
                <a:ea typeface="仿宋_GB2312" pitchFamily="49" charset="-122"/>
              </a:rPr>
              <a:t>	</a:t>
            </a:r>
            <a:r>
              <a:rPr lang="en-US" altLang="zh-CN" sz="2800" b="1" dirty="0">
                <a:latin typeface="Times New Roman" panose="02020603050405020304" pitchFamily="18" charset="0"/>
                <a:ea typeface="仿宋_GB2312" pitchFamily="49" charset="-122"/>
              </a:rPr>
              <a:t>};</a:t>
            </a:r>
          </a:p>
          <a:p>
            <a:pPr>
              <a:spcBef>
                <a:spcPct val="5000"/>
              </a:spcBef>
              <a:buFont typeface="Wingdings" panose="05000000000000000000" pitchFamily="2" charset="2"/>
              <a:buNone/>
            </a:pPr>
            <a:endParaRPr lang="en-US" altLang="zh-CN" sz="800" b="1" dirty="0">
              <a:latin typeface="Times New Roman" panose="02020603050405020304" pitchFamily="18" charset="0"/>
              <a:ea typeface="仿宋_GB2312" pitchFamily="49" charset="-122"/>
            </a:endParaRPr>
          </a:p>
          <a:p>
            <a:pPr>
              <a:spcBef>
                <a:spcPct val="5000"/>
              </a:spcBef>
              <a:buClr>
                <a:srgbClr val="800080"/>
              </a:buClr>
              <a:buSzPct val="50000"/>
            </a:pPr>
            <a:r>
              <a:rPr lang="en-US" altLang="zh-CN" sz="3000" b="1" dirty="0">
                <a:solidFill>
                  <a:srgbClr val="FF0000"/>
                </a:solidFill>
                <a:latin typeface="Times New Roman" panose="02020603050405020304" pitchFamily="18" charset="0"/>
                <a:ea typeface="仿宋_GB2312" pitchFamily="49" charset="-122"/>
              </a:rPr>
              <a:t>tag = L</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表示从左子树退回还要遍历右子树</a:t>
            </a:r>
            <a:r>
              <a:rPr lang="en-US" altLang="zh-CN" sz="3000" b="1" dirty="0">
                <a:latin typeface="Times New Roman" panose="02020603050405020304" pitchFamily="18" charset="0"/>
                <a:ea typeface="仿宋_GB2312" pitchFamily="49" charset="-122"/>
              </a:rPr>
              <a:t>; </a:t>
            </a:r>
            <a:r>
              <a:rPr lang="en-US" altLang="zh-CN" sz="3000" b="1" dirty="0">
                <a:solidFill>
                  <a:srgbClr val="FF0000"/>
                </a:solidFill>
                <a:latin typeface="Times New Roman" panose="02020603050405020304" pitchFamily="18" charset="0"/>
                <a:ea typeface="仿宋_GB2312" pitchFamily="49" charset="-122"/>
              </a:rPr>
              <a:t>tag = R</a:t>
            </a:r>
            <a:r>
              <a:rPr lang="zh-CN" altLang="en-US" sz="3000" b="1" dirty="0">
                <a:latin typeface="Times New Roman" panose="02020603050405020304" pitchFamily="18" charset="0"/>
                <a:ea typeface="仿宋_GB2312" pitchFamily="49" charset="-122"/>
              </a:rPr>
              <a:t>，表示从右子树退回要访问根结点。</a:t>
            </a:r>
            <a:r>
              <a:rPr lang="zh-CN" altLang="en-US" sz="3000" dirty="0">
                <a:latin typeface="Times New Roman" panose="02020603050405020304" pitchFamily="18" charset="0"/>
                <a:ea typeface="仿宋_GB2312" pitchFamily="49" charset="-122"/>
              </a:rPr>
              <a:t> </a:t>
            </a:r>
          </a:p>
        </p:txBody>
      </p:sp>
      <p:grpSp>
        <p:nvGrpSpPr>
          <p:cNvPr id="175113" name="Group 9"/>
          <p:cNvGrpSpPr>
            <a:grpSpLocks/>
          </p:cNvGrpSpPr>
          <p:nvPr/>
        </p:nvGrpSpPr>
        <p:grpSpPr bwMode="auto">
          <a:xfrm>
            <a:off x="5256213" y="2024063"/>
            <a:ext cx="2927350" cy="554037"/>
            <a:chOff x="3311" y="1285"/>
            <a:chExt cx="1844" cy="349"/>
          </a:xfrm>
        </p:grpSpPr>
        <p:sp>
          <p:nvSpPr>
            <p:cNvPr id="175108" name="Rectangle 4"/>
            <p:cNvSpPr>
              <a:spLocks noChangeArrowheads="1"/>
            </p:cNvSpPr>
            <p:nvPr/>
          </p:nvSpPr>
          <p:spPr bwMode="auto">
            <a:xfrm>
              <a:off x="3311" y="1298"/>
              <a:ext cx="1824" cy="336"/>
            </a:xfrm>
            <a:prstGeom prst="rect">
              <a:avLst/>
            </a:prstGeom>
            <a:solidFill>
              <a:srgbClr val="FFFFCC"/>
            </a:solidFill>
            <a:ln w="22225">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75109" name="Line 5"/>
            <p:cNvSpPr>
              <a:spLocks noChangeShapeType="1"/>
            </p:cNvSpPr>
            <p:nvPr/>
          </p:nvSpPr>
          <p:spPr bwMode="auto">
            <a:xfrm flipH="1" flipV="1">
              <a:off x="4037" y="1298"/>
              <a:ext cx="0" cy="336"/>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10" name="Text Box 6"/>
            <p:cNvSpPr txBox="1">
              <a:spLocks noChangeArrowheads="1"/>
            </p:cNvSpPr>
            <p:nvPr/>
          </p:nvSpPr>
          <p:spPr bwMode="auto">
            <a:xfrm>
              <a:off x="3468" y="1285"/>
              <a:ext cx="1687"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000" b="1" dirty="0" err="1">
                  <a:solidFill>
                    <a:schemeClr val="bg1"/>
                  </a:solidFill>
                  <a:latin typeface="Times New Roman" panose="02020603050405020304" pitchFamily="18" charset="0"/>
                </a:rPr>
                <a:t>ptr</a:t>
              </a:r>
              <a:r>
                <a:rPr kumimoji="1" lang="en-US" altLang="zh-CN" sz="3000" b="1" dirty="0">
                  <a:solidFill>
                    <a:schemeClr val="tx2"/>
                  </a:solidFill>
                  <a:latin typeface="Times New Roman" panose="02020603050405020304" pitchFamily="18" charset="0"/>
                </a:rPr>
                <a:t>     </a:t>
              </a:r>
              <a:r>
                <a:rPr kumimoji="1" lang="en-US" altLang="zh-CN" sz="3000" b="1" dirty="0">
                  <a:solidFill>
                    <a:schemeClr val="bg1"/>
                  </a:solidFill>
                  <a:latin typeface="Times New Roman" panose="02020603050405020304" pitchFamily="18" charset="0"/>
                </a:rPr>
                <a:t>tag{L,R}</a:t>
              </a:r>
              <a:r>
                <a:rPr kumimoji="1" lang="en-US" altLang="zh-CN" sz="2400" dirty="0">
                  <a:latin typeface="Times New Roman" panose="02020603050405020304" pitchFamily="18" charset="0"/>
                </a:rPr>
                <a:t> </a:t>
              </a:r>
            </a:p>
          </p:txBody>
        </p:sp>
      </p:grpSp>
      <p:sp>
        <p:nvSpPr>
          <p:cNvPr id="175111" name="Rectangle 7"/>
          <p:cNvSpPr>
            <a:spLocks noGrp="1" noChangeArrowheads="1"/>
          </p:cNvSpPr>
          <p:nvPr>
            <p:ph type="title"/>
          </p:nvPr>
        </p:nvSpPr>
        <p:spPr>
          <a:xfrm>
            <a:off x="457200" y="368300"/>
            <a:ext cx="8229600" cy="919163"/>
          </a:xfrm>
        </p:spPr>
        <p:txBody>
          <a:bodyPr/>
          <a:lstStyle/>
          <a:p>
            <a:pPr algn="ctr"/>
            <a:r>
              <a:rPr kumimoji="1" lang="zh-CN" altLang="en-US" sz="4000" b="1">
                <a:solidFill>
                  <a:schemeClr val="tx2"/>
                </a:solidFill>
                <a:ea typeface="华文新魏" panose="02010800040101010101" pitchFamily="2" charset="-122"/>
              </a:rPr>
              <a:t>利用栈的后序遍历非递归算法</a:t>
            </a:r>
          </a:p>
        </p:txBody>
      </p:sp>
    </p:spTree>
    <p:extLst>
      <p:ext uri="{BB962C8B-B14F-4D97-AF65-F5344CB8AC3E}">
        <p14:creationId xmlns:p14="http://schemas.microsoft.com/office/powerpoint/2010/main" val="1243851288"/>
      </p:ext>
    </p:extLst>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灯片编号占位符 4"/>
          <p:cNvSpPr>
            <a:spLocks noGrp="1"/>
          </p:cNvSpPr>
          <p:nvPr>
            <p:ph type="sldNum" sz="quarter" idx="11"/>
          </p:nvPr>
        </p:nvSpPr>
        <p:spPr/>
        <p:txBody>
          <a:bodyPr/>
          <a:lstStyle/>
          <a:p>
            <a:fld id="{D2310857-9F0A-4D1F-B75E-614324A3245E}" type="slidenum">
              <a:rPr lang="en-US" altLang="zh-CN"/>
              <a:pPr/>
              <a:t>36</a:t>
            </a:fld>
            <a:endParaRPr lang="en-US" altLang="zh-CN"/>
          </a:p>
        </p:txBody>
      </p:sp>
      <p:grpSp>
        <p:nvGrpSpPr>
          <p:cNvPr id="176298" name="Group 170"/>
          <p:cNvGrpSpPr>
            <a:grpSpLocks/>
          </p:cNvGrpSpPr>
          <p:nvPr/>
        </p:nvGrpSpPr>
        <p:grpSpPr bwMode="auto">
          <a:xfrm>
            <a:off x="3240088" y="1304925"/>
            <a:ext cx="628650" cy="1539875"/>
            <a:chOff x="2016" y="1019"/>
            <a:chExt cx="396" cy="970"/>
          </a:xfrm>
        </p:grpSpPr>
        <p:sp>
          <p:nvSpPr>
            <p:cNvPr id="176144" name="Rectangle 16"/>
            <p:cNvSpPr>
              <a:spLocks noChangeArrowheads="1"/>
            </p:cNvSpPr>
            <p:nvPr/>
          </p:nvSpPr>
          <p:spPr bwMode="auto">
            <a:xfrm>
              <a:off x="2016" y="1019"/>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6145" name="Line 17"/>
            <p:cNvSpPr>
              <a:spLocks noChangeShapeType="1"/>
            </p:cNvSpPr>
            <p:nvPr/>
          </p:nvSpPr>
          <p:spPr bwMode="auto">
            <a:xfrm flipH="1">
              <a:off x="2016"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46" name="Line 18"/>
            <p:cNvSpPr>
              <a:spLocks noChangeShapeType="1"/>
            </p:cNvSpPr>
            <p:nvPr/>
          </p:nvSpPr>
          <p:spPr bwMode="auto">
            <a:xfrm flipH="1">
              <a:off x="2400"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47" name="Line 19"/>
            <p:cNvSpPr>
              <a:spLocks noChangeShapeType="1"/>
            </p:cNvSpPr>
            <p:nvPr/>
          </p:nvSpPr>
          <p:spPr bwMode="auto">
            <a:xfrm>
              <a:off x="2016" y="1979"/>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48" name="Line 20"/>
            <p:cNvSpPr>
              <a:spLocks noChangeShapeType="1"/>
            </p:cNvSpPr>
            <p:nvPr/>
          </p:nvSpPr>
          <p:spPr bwMode="auto">
            <a:xfrm>
              <a:off x="2016" y="169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55" name="Text Box 27"/>
            <p:cNvSpPr txBox="1">
              <a:spLocks noChangeArrowheads="1"/>
            </p:cNvSpPr>
            <p:nvPr/>
          </p:nvSpPr>
          <p:spPr bwMode="auto">
            <a:xfrm>
              <a:off x="2035" y="1662"/>
              <a:ext cx="37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dirty="0" err="1">
                  <a:solidFill>
                    <a:srgbClr val="009900"/>
                  </a:solidFill>
                  <a:latin typeface="Times New Roman" panose="02020603050405020304" pitchFamily="18" charset="0"/>
                </a:rPr>
                <a:t>a</a:t>
              </a:r>
              <a:r>
                <a:rPr kumimoji="1" lang="en-US" altLang="zh-CN" sz="2800" b="1" dirty="0" err="1">
                  <a:solidFill>
                    <a:srgbClr val="7030A0"/>
                  </a:solidFill>
                  <a:latin typeface="Times New Roman" panose="02020603050405020304" pitchFamily="18" charset="0"/>
                </a:rPr>
                <a:t>L</a:t>
              </a:r>
              <a:endParaRPr kumimoji="1" lang="en-US" altLang="zh-CN" sz="2400" dirty="0">
                <a:solidFill>
                  <a:srgbClr val="7030A0"/>
                </a:solidFill>
                <a:latin typeface="Times New Roman" panose="02020603050405020304" pitchFamily="18" charset="0"/>
              </a:endParaRPr>
            </a:p>
          </p:txBody>
        </p:sp>
      </p:grpSp>
      <p:grpSp>
        <p:nvGrpSpPr>
          <p:cNvPr id="176297" name="Group 169"/>
          <p:cNvGrpSpPr>
            <a:grpSpLocks/>
          </p:cNvGrpSpPr>
          <p:nvPr/>
        </p:nvGrpSpPr>
        <p:grpSpPr bwMode="auto">
          <a:xfrm>
            <a:off x="4267200" y="1292225"/>
            <a:ext cx="628650" cy="1524000"/>
            <a:chOff x="2915" y="1019"/>
            <a:chExt cx="396" cy="960"/>
          </a:xfrm>
        </p:grpSpPr>
        <p:sp>
          <p:nvSpPr>
            <p:cNvPr id="176152" name="Line 24"/>
            <p:cNvSpPr>
              <a:spLocks noChangeShapeType="1"/>
            </p:cNvSpPr>
            <p:nvPr/>
          </p:nvSpPr>
          <p:spPr bwMode="auto">
            <a:xfrm>
              <a:off x="2927" y="1979"/>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6296" name="Group 168"/>
            <p:cNvGrpSpPr>
              <a:grpSpLocks/>
            </p:cNvGrpSpPr>
            <p:nvPr/>
          </p:nvGrpSpPr>
          <p:grpSpPr bwMode="auto">
            <a:xfrm>
              <a:off x="2915" y="1019"/>
              <a:ext cx="396" cy="960"/>
              <a:chOff x="2640" y="1019"/>
              <a:chExt cx="396" cy="960"/>
            </a:xfrm>
          </p:grpSpPr>
          <p:sp>
            <p:nvSpPr>
              <p:cNvPr id="176149" name="Rectangle 21"/>
              <p:cNvSpPr>
                <a:spLocks noChangeArrowheads="1"/>
              </p:cNvSpPr>
              <p:nvPr/>
            </p:nvSpPr>
            <p:spPr bwMode="auto">
              <a:xfrm>
                <a:off x="2640" y="1019"/>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6150" name="Line 22"/>
              <p:cNvSpPr>
                <a:spLocks noChangeShapeType="1"/>
              </p:cNvSpPr>
              <p:nvPr/>
            </p:nvSpPr>
            <p:spPr bwMode="auto">
              <a:xfrm flipH="1">
                <a:off x="2640"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51" name="Line 23"/>
              <p:cNvSpPr>
                <a:spLocks noChangeShapeType="1"/>
              </p:cNvSpPr>
              <p:nvPr/>
            </p:nvSpPr>
            <p:spPr bwMode="auto">
              <a:xfrm flipH="1">
                <a:off x="3024"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53" name="Line 25"/>
              <p:cNvSpPr>
                <a:spLocks noChangeShapeType="1"/>
              </p:cNvSpPr>
              <p:nvPr/>
            </p:nvSpPr>
            <p:spPr bwMode="auto">
              <a:xfrm>
                <a:off x="2640" y="169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61" name="Text Box 33"/>
              <p:cNvSpPr txBox="1">
                <a:spLocks noChangeArrowheads="1"/>
              </p:cNvSpPr>
              <p:nvPr/>
            </p:nvSpPr>
            <p:spPr bwMode="auto">
              <a:xfrm>
                <a:off x="2659" y="1378"/>
                <a:ext cx="377"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dirty="0" err="1">
                    <a:solidFill>
                      <a:srgbClr val="009900"/>
                    </a:solidFill>
                    <a:latin typeface="Times New Roman" panose="02020603050405020304" pitchFamily="18" charset="0"/>
                  </a:rPr>
                  <a:t>b</a:t>
                </a:r>
                <a:r>
                  <a:rPr kumimoji="1" lang="en-US" altLang="zh-CN" sz="2800" b="1" dirty="0" err="1">
                    <a:solidFill>
                      <a:srgbClr val="7030A0"/>
                    </a:solidFill>
                    <a:latin typeface="Times New Roman" panose="02020603050405020304" pitchFamily="18" charset="0"/>
                  </a:rPr>
                  <a:t>L</a:t>
                </a:r>
                <a:endParaRPr kumimoji="1" lang="en-US" altLang="zh-CN" sz="2800" b="1" dirty="0">
                  <a:solidFill>
                    <a:srgbClr val="7030A0"/>
                  </a:solidFill>
                  <a:latin typeface="Times New Roman" panose="02020603050405020304" pitchFamily="18" charset="0"/>
                </a:endParaRPr>
              </a:p>
              <a:p>
                <a:pPr algn="ctr"/>
                <a:r>
                  <a:rPr kumimoji="1" lang="en-US" altLang="zh-CN" sz="2800" b="1" i="1" dirty="0" err="1">
                    <a:solidFill>
                      <a:srgbClr val="009900"/>
                    </a:solidFill>
                    <a:latin typeface="Times New Roman" panose="02020603050405020304" pitchFamily="18" charset="0"/>
                  </a:rPr>
                  <a:t>a</a:t>
                </a:r>
                <a:r>
                  <a:rPr kumimoji="1" lang="en-US" altLang="zh-CN" sz="2800" b="1" dirty="0" err="1">
                    <a:solidFill>
                      <a:srgbClr val="7030A0"/>
                    </a:solidFill>
                    <a:latin typeface="Times New Roman" panose="02020603050405020304" pitchFamily="18" charset="0"/>
                  </a:rPr>
                  <a:t>L</a:t>
                </a:r>
                <a:endParaRPr kumimoji="1" lang="en-US" altLang="zh-CN" sz="2400" dirty="0">
                  <a:solidFill>
                    <a:srgbClr val="7030A0"/>
                  </a:solidFill>
                  <a:latin typeface="Times New Roman" panose="02020603050405020304" pitchFamily="18" charset="0"/>
                </a:endParaRPr>
              </a:p>
            </p:txBody>
          </p:sp>
          <p:sp>
            <p:nvSpPr>
              <p:cNvPr id="176162" name="Line 34"/>
              <p:cNvSpPr>
                <a:spLocks noChangeShapeType="1"/>
              </p:cNvSpPr>
              <p:nvPr/>
            </p:nvSpPr>
            <p:spPr bwMode="auto">
              <a:xfrm>
                <a:off x="2640" y="140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76295" name="Group 167"/>
          <p:cNvGrpSpPr>
            <a:grpSpLocks/>
          </p:cNvGrpSpPr>
          <p:nvPr/>
        </p:nvGrpSpPr>
        <p:grpSpPr bwMode="auto">
          <a:xfrm>
            <a:off x="5178425" y="1292225"/>
            <a:ext cx="833438" cy="1524000"/>
            <a:chOff x="3198" y="1019"/>
            <a:chExt cx="525" cy="960"/>
          </a:xfrm>
        </p:grpSpPr>
        <p:sp>
          <p:nvSpPr>
            <p:cNvPr id="176156" name="Rectangle 28"/>
            <p:cNvSpPr>
              <a:spLocks noChangeArrowheads="1"/>
            </p:cNvSpPr>
            <p:nvPr/>
          </p:nvSpPr>
          <p:spPr bwMode="auto">
            <a:xfrm>
              <a:off x="3264" y="1019"/>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6157" name="Line 29"/>
            <p:cNvSpPr>
              <a:spLocks noChangeShapeType="1"/>
            </p:cNvSpPr>
            <p:nvPr/>
          </p:nvSpPr>
          <p:spPr bwMode="auto">
            <a:xfrm flipH="1">
              <a:off x="3264"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58" name="Line 30"/>
            <p:cNvSpPr>
              <a:spLocks noChangeShapeType="1"/>
            </p:cNvSpPr>
            <p:nvPr/>
          </p:nvSpPr>
          <p:spPr bwMode="auto">
            <a:xfrm flipH="1">
              <a:off x="3648"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59" name="Line 31"/>
            <p:cNvSpPr>
              <a:spLocks noChangeShapeType="1"/>
            </p:cNvSpPr>
            <p:nvPr/>
          </p:nvSpPr>
          <p:spPr bwMode="auto">
            <a:xfrm>
              <a:off x="3264" y="1979"/>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60" name="Line 32"/>
            <p:cNvSpPr>
              <a:spLocks noChangeShapeType="1"/>
            </p:cNvSpPr>
            <p:nvPr/>
          </p:nvSpPr>
          <p:spPr bwMode="auto">
            <a:xfrm>
              <a:off x="3264" y="169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64" name="Text Box 36"/>
            <p:cNvSpPr txBox="1">
              <a:spLocks noChangeArrowheads="1"/>
            </p:cNvSpPr>
            <p:nvPr/>
          </p:nvSpPr>
          <p:spPr bwMode="auto">
            <a:xfrm>
              <a:off x="3198" y="1378"/>
              <a:ext cx="525"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i="1" dirty="0" err="1">
                  <a:solidFill>
                    <a:srgbClr val="009900"/>
                  </a:solidFill>
                  <a:latin typeface="Times New Roman" panose="02020603050405020304" pitchFamily="18" charset="0"/>
                </a:rPr>
                <a:t>b</a:t>
              </a:r>
              <a:r>
                <a:rPr kumimoji="1" lang="en-US" altLang="zh-CN" sz="2800" b="1" dirty="0" err="1">
                  <a:solidFill>
                    <a:srgbClr val="FF0000"/>
                  </a:solidFill>
                  <a:latin typeface="Times New Roman" panose="02020603050405020304" pitchFamily="18" charset="0"/>
                </a:rPr>
                <a:t>R</a:t>
              </a:r>
              <a:endParaRPr kumimoji="1" lang="en-US" altLang="zh-CN" sz="2800" b="1" dirty="0">
                <a:solidFill>
                  <a:srgbClr val="FF0000"/>
                </a:solidFill>
                <a:latin typeface="Times New Roman" panose="02020603050405020304" pitchFamily="18" charset="0"/>
              </a:endParaRPr>
            </a:p>
            <a:p>
              <a:pPr algn="ctr"/>
              <a:r>
                <a:rPr kumimoji="1" lang="en-US" altLang="zh-CN" sz="2800" b="1" i="1" dirty="0" err="1" smtClean="0">
                  <a:solidFill>
                    <a:srgbClr val="009900"/>
                  </a:solidFill>
                  <a:latin typeface="Times New Roman" panose="02020603050405020304" pitchFamily="18" charset="0"/>
                </a:rPr>
                <a:t>a</a:t>
              </a:r>
              <a:r>
                <a:rPr kumimoji="1" lang="en-US" altLang="zh-CN" sz="2800" b="1" dirty="0" err="1">
                  <a:solidFill>
                    <a:srgbClr val="7030A0"/>
                  </a:solidFill>
                  <a:latin typeface="Times New Roman" panose="02020603050405020304" pitchFamily="18" charset="0"/>
                </a:rPr>
                <a:t>L</a:t>
              </a:r>
              <a:endParaRPr kumimoji="1" lang="en-US" altLang="zh-CN" sz="2400" dirty="0">
                <a:solidFill>
                  <a:srgbClr val="7030A0"/>
                </a:solidFill>
                <a:latin typeface="Times New Roman" panose="02020603050405020304" pitchFamily="18" charset="0"/>
              </a:endParaRPr>
            </a:p>
          </p:txBody>
        </p:sp>
        <p:sp>
          <p:nvSpPr>
            <p:cNvPr id="176165" name="Line 37"/>
            <p:cNvSpPr>
              <a:spLocks noChangeShapeType="1"/>
            </p:cNvSpPr>
            <p:nvPr/>
          </p:nvSpPr>
          <p:spPr bwMode="auto">
            <a:xfrm>
              <a:off x="3264" y="140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6172" name="Line 44"/>
          <p:cNvSpPr>
            <a:spLocks noChangeShapeType="1"/>
          </p:cNvSpPr>
          <p:nvPr/>
        </p:nvSpPr>
        <p:spPr bwMode="auto">
          <a:xfrm>
            <a:off x="6172200" y="1770063"/>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6269" name="Group 141"/>
          <p:cNvGrpSpPr>
            <a:grpSpLocks/>
          </p:cNvGrpSpPr>
          <p:nvPr/>
        </p:nvGrpSpPr>
        <p:grpSpPr bwMode="auto">
          <a:xfrm>
            <a:off x="6323013" y="1292225"/>
            <a:ext cx="625475" cy="1524000"/>
            <a:chOff x="3878" y="1019"/>
            <a:chExt cx="394" cy="960"/>
          </a:xfrm>
        </p:grpSpPr>
        <p:sp>
          <p:nvSpPr>
            <p:cNvPr id="176166" name="Rectangle 38"/>
            <p:cNvSpPr>
              <a:spLocks noChangeArrowheads="1"/>
            </p:cNvSpPr>
            <p:nvPr/>
          </p:nvSpPr>
          <p:spPr bwMode="auto">
            <a:xfrm>
              <a:off x="3879" y="1019"/>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6169" name="Line 41"/>
            <p:cNvSpPr>
              <a:spLocks noChangeShapeType="1"/>
            </p:cNvSpPr>
            <p:nvPr/>
          </p:nvSpPr>
          <p:spPr bwMode="auto">
            <a:xfrm>
              <a:off x="3888" y="1978"/>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6268" name="Group 140"/>
            <p:cNvGrpSpPr>
              <a:grpSpLocks/>
            </p:cNvGrpSpPr>
            <p:nvPr/>
          </p:nvGrpSpPr>
          <p:grpSpPr bwMode="auto">
            <a:xfrm>
              <a:off x="3878" y="1019"/>
              <a:ext cx="390" cy="960"/>
              <a:chOff x="3888" y="1019"/>
              <a:chExt cx="390" cy="960"/>
            </a:xfrm>
          </p:grpSpPr>
          <p:sp>
            <p:nvSpPr>
              <p:cNvPr id="176167" name="Line 39"/>
              <p:cNvSpPr>
                <a:spLocks noChangeShapeType="1"/>
              </p:cNvSpPr>
              <p:nvPr/>
            </p:nvSpPr>
            <p:spPr bwMode="auto">
              <a:xfrm flipH="1">
                <a:off x="3888"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68" name="Line 40"/>
              <p:cNvSpPr>
                <a:spLocks noChangeShapeType="1"/>
              </p:cNvSpPr>
              <p:nvPr/>
            </p:nvSpPr>
            <p:spPr bwMode="auto">
              <a:xfrm flipH="1">
                <a:off x="4272"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70" name="Line 42"/>
              <p:cNvSpPr>
                <a:spLocks noChangeShapeType="1"/>
              </p:cNvSpPr>
              <p:nvPr/>
            </p:nvSpPr>
            <p:spPr bwMode="auto">
              <a:xfrm>
                <a:off x="3888" y="1690"/>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71" name="Line 43"/>
              <p:cNvSpPr>
                <a:spLocks noChangeShapeType="1"/>
              </p:cNvSpPr>
              <p:nvPr/>
            </p:nvSpPr>
            <p:spPr bwMode="auto">
              <a:xfrm>
                <a:off x="3888" y="1402"/>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73" name="Text Box 45"/>
              <p:cNvSpPr txBox="1">
                <a:spLocks noChangeArrowheads="1"/>
              </p:cNvSpPr>
              <p:nvPr/>
            </p:nvSpPr>
            <p:spPr bwMode="auto">
              <a:xfrm>
                <a:off x="3888" y="1114"/>
                <a:ext cx="390" cy="8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dirty="0" err="1" smtClean="0">
                    <a:solidFill>
                      <a:srgbClr val="009900"/>
                    </a:solidFill>
                    <a:latin typeface="Times New Roman" panose="02020603050405020304" pitchFamily="18" charset="0"/>
                  </a:rPr>
                  <a:t>d</a:t>
                </a:r>
                <a:r>
                  <a:rPr kumimoji="1" lang="en-US" altLang="zh-CN" sz="2800" b="1" dirty="0" err="1">
                    <a:solidFill>
                      <a:srgbClr val="7030A0"/>
                    </a:solidFill>
                    <a:latin typeface="Times New Roman" panose="02020603050405020304" pitchFamily="18" charset="0"/>
                  </a:rPr>
                  <a:t>L</a:t>
                </a:r>
                <a:endParaRPr kumimoji="1" lang="en-US" altLang="zh-CN" sz="2400" dirty="0">
                  <a:solidFill>
                    <a:srgbClr val="7030A0"/>
                  </a:solidFill>
                  <a:latin typeface="Times New Roman" panose="02020603050405020304" pitchFamily="18" charset="0"/>
                </a:endParaRPr>
              </a:p>
              <a:p>
                <a:pPr algn="ctr"/>
                <a:r>
                  <a:rPr kumimoji="1" lang="en-US" altLang="zh-CN" sz="2800" b="1" i="1" dirty="0" err="1" smtClean="0">
                    <a:solidFill>
                      <a:srgbClr val="009900"/>
                    </a:solidFill>
                    <a:latin typeface="Times New Roman" panose="02020603050405020304" pitchFamily="18" charset="0"/>
                  </a:rPr>
                  <a:t>b</a:t>
                </a:r>
                <a:r>
                  <a:rPr kumimoji="1" lang="en-US" altLang="zh-CN" sz="2800" b="1" dirty="0" err="1">
                    <a:solidFill>
                      <a:srgbClr val="FF0000"/>
                    </a:solidFill>
                    <a:latin typeface="Times New Roman" panose="02020603050405020304" pitchFamily="18" charset="0"/>
                  </a:rPr>
                  <a:t>R</a:t>
                </a:r>
                <a:endParaRPr kumimoji="1" lang="en-US" altLang="zh-CN" sz="2800" b="1" dirty="0">
                  <a:solidFill>
                    <a:srgbClr val="FF0000"/>
                  </a:solidFill>
                  <a:latin typeface="Times New Roman" panose="02020603050405020304" pitchFamily="18" charset="0"/>
                </a:endParaRPr>
              </a:p>
              <a:p>
                <a:pPr algn="ctr"/>
                <a:r>
                  <a:rPr kumimoji="1" lang="en-US" altLang="zh-CN" sz="2800" b="1" i="1" dirty="0" err="1" smtClean="0">
                    <a:solidFill>
                      <a:srgbClr val="009900"/>
                    </a:solidFill>
                    <a:latin typeface="Times New Roman" panose="02020603050405020304" pitchFamily="18" charset="0"/>
                  </a:rPr>
                  <a:t>a</a:t>
                </a:r>
                <a:r>
                  <a:rPr kumimoji="1" lang="en-US" altLang="zh-CN" sz="2800" b="1" dirty="0" err="1" smtClean="0">
                    <a:solidFill>
                      <a:srgbClr val="7030A0"/>
                    </a:solidFill>
                    <a:latin typeface="Times New Roman" panose="02020603050405020304" pitchFamily="18" charset="0"/>
                  </a:rPr>
                  <a:t>L</a:t>
                </a:r>
                <a:endParaRPr kumimoji="1" lang="en-US" altLang="zh-CN" sz="2400" dirty="0">
                  <a:solidFill>
                    <a:srgbClr val="7030A0"/>
                  </a:solidFill>
                  <a:latin typeface="Times New Roman" panose="02020603050405020304" pitchFamily="18" charset="0"/>
                </a:endParaRPr>
              </a:p>
            </p:txBody>
          </p:sp>
        </p:grpSp>
      </p:grpSp>
      <p:grpSp>
        <p:nvGrpSpPr>
          <p:cNvPr id="176271" name="Group 143"/>
          <p:cNvGrpSpPr>
            <a:grpSpLocks/>
          </p:cNvGrpSpPr>
          <p:nvPr/>
        </p:nvGrpSpPr>
        <p:grpSpPr bwMode="auto">
          <a:xfrm>
            <a:off x="7337425" y="1290638"/>
            <a:ext cx="619125" cy="1525587"/>
            <a:chOff x="4560" y="1019"/>
            <a:chExt cx="390" cy="961"/>
          </a:xfrm>
        </p:grpSpPr>
        <p:sp>
          <p:nvSpPr>
            <p:cNvPr id="176179" name="Rectangle 51"/>
            <p:cNvSpPr>
              <a:spLocks noChangeArrowheads="1"/>
            </p:cNvSpPr>
            <p:nvPr/>
          </p:nvSpPr>
          <p:spPr bwMode="auto">
            <a:xfrm>
              <a:off x="4560" y="1019"/>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6183" name="Line 55"/>
            <p:cNvSpPr>
              <a:spLocks noChangeShapeType="1"/>
            </p:cNvSpPr>
            <p:nvPr/>
          </p:nvSpPr>
          <p:spPr bwMode="auto">
            <a:xfrm>
              <a:off x="4560" y="169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76184" name="Text Box 56"/>
            <p:cNvSpPr txBox="1">
              <a:spLocks noChangeArrowheads="1"/>
            </p:cNvSpPr>
            <p:nvPr/>
          </p:nvSpPr>
          <p:spPr bwMode="auto">
            <a:xfrm>
              <a:off x="4560" y="1115"/>
              <a:ext cx="390" cy="8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spAutoFit/>
            </a:bodyPr>
            <a:lstStyle/>
            <a:p>
              <a:pPr algn="ctr"/>
              <a:r>
                <a:rPr kumimoji="1" lang="en-US" altLang="zh-CN" sz="2800" b="1" i="1" dirty="0" err="1" smtClean="0">
                  <a:solidFill>
                    <a:srgbClr val="009900"/>
                  </a:solidFill>
                  <a:latin typeface="Times New Roman" panose="02020603050405020304" pitchFamily="18" charset="0"/>
                </a:rPr>
                <a:t>d</a:t>
              </a:r>
              <a:r>
                <a:rPr kumimoji="1" lang="en-US" altLang="zh-CN" sz="2800" b="1" dirty="0" err="1">
                  <a:solidFill>
                    <a:srgbClr val="FF0000"/>
                  </a:solidFill>
                  <a:latin typeface="Times New Roman" panose="02020603050405020304" pitchFamily="18" charset="0"/>
                </a:rPr>
                <a:t>R</a:t>
              </a:r>
              <a:endParaRPr kumimoji="1" lang="en-US" altLang="zh-CN" sz="2800" b="1" dirty="0">
                <a:solidFill>
                  <a:srgbClr val="FF0000"/>
                </a:solidFill>
                <a:latin typeface="Times New Roman" panose="02020603050405020304" pitchFamily="18" charset="0"/>
              </a:endParaRPr>
            </a:p>
            <a:p>
              <a:pPr algn="ctr"/>
              <a:r>
                <a:rPr kumimoji="1" lang="en-US" altLang="zh-CN" sz="2800" b="1" i="1" dirty="0" err="1" smtClean="0">
                  <a:solidFill>
                    <a:srgbClr val="009900"/>
                  </a:solidFill>
                  <a:latin typeface="Times New Roman" panose="02020603050405020304" pitchFamily="18" charset="0"/>
                </a:rPr>
                <a:t>b</a:t>
              </a:r>
              <a:r>
                <a:rPr kumimoji="1" lang="en-US" altLang="zh-CN" sz="2800" b="1" dirty="0" err="1" smtClean="0">
                  <a:solidFill>
                    <a:srgbClr val="FF0000"/>
                  </a:solidFill>
                  <a:latin typeface="Times New Roman" panose="02020603050405020304" pitchFamily="18" charset="0"/>
                </a:rPr>
                <a:t>R</a:t>
              </a:r>
              <a:endParaRPr kumimoji="1" lang="en-US" altLang="zh-CN" sz="2800" b="1" dirty="0">
                <a:solidFill>
                  <a:srgbClr val="FF0000"/>
                </a:solidFill>
                <a:latin typeface="Times New Roman" panose="02020603050405020304" pitchFamily="18" charset="0"/>
              </a:endParaRPr>
            </a:p>
            <a:p>
              <a:pPr algn="ctr"/>
              <a:r>
                <a:rPr kumimoji="1" lang="en-US" altLang="zh-CN" sz="2800" b="1" i="1" dirty="0" err="1" smtClean="0">
                  <a:solidFill>
                    <a:srgbClr val="009900"/>
                  </a:solidFill>
                  <a:latin typeface="Times New Roman" panose="02020603050405020304" pitchFamily="18" charset="0"/>
                </a:rPr>
                <a:t>a</a:t>
              </a:r>
              <a:r>
                <a:rPr kumimoji="1" lang="en-US" altLang="zh-CN" sz="2800" b="1" dirty="0" err="1" smtClean="0">
                  <a:solidFill>
                    <a:srgbClr val="7030A0"/>
                  </a:solidFill>
                  <a:latin typeface="Times New Roman" panose="02020603050405020304" pitchFamily="18" charset="0"/>
                </a:rPr>
                <a:t>L</a:t>
              </a:r>
              <a:endParaRPr kumimoji="1" lang="en-US" altLang="zh-CN" sz="2400" dirty="0">
                <a:solidFill>
                  <a:srgbClr val="7030A0"/>
                </a:solidFill>
                <a:latin typeface="Times New Roman" panose="02020603050405020304" pitchFamily="18" charset="0"/>
              </a:endParaRPr>
            </a:p>
          </p:txBody>
        </p:sp>
        <p:sp>
          <p:nvSpPr>
            <p:cNvPr id="176185" name="Line 57"/>
            <p:cNvSpPr>
              <a:spLocks noChangeShapeType="1"/>
            </p:cNvSpPr>
            <p:nvPr/>
          </p:nvSpPr>
          <p:spPr bwMode="auto">
            <a:xfrm>
              <a:off x="4560" y="140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76180" name="Line 52"/>
            <p:cNvSpPr>
              <a:spLocks noChangeShapeType="1"/>
            </p:cNvSpPr>
            <p:nvPr/>
          </p:nvSpPr>
          <p:spPr bwMode="auto">
            <a:xfrm flipH="1">
              <a:off x="4560"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81" name="Line 53"/>
            <p:cNvSpPr>
              <a:spLocks noChangeShapeType="1"/>
            </p:cNvSpPr>
            <p:nvPr/>
          </p:nvSpPr>
          <p:spPr bwMode="auto">
            <a:xfrm flipH="1">
              <a:off x="4944"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82" name="Line 54"/>
            <p:cNvSpPr>
              <a:spLocks noChangeShapeType="1"/>
            </p:cNvSpPr>
            <p:nvPr/>
          </p:nvSpPr>
          <p:spPr bwMode="auto">
            <a:xfrm>
              <a:off x="4560" y="1979"/>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86" name="Line 58"/>
            <p:cNvSpPr>
              <a:spLocks noChangeShapeType="1"/>
            </p:cNvSpPr>
            <p:nvPr/>
          </p:nvSpPr>
          <p:spPr bwMode="auto">
            <a:xfrm>
              <a:off x="4560" y="1115"/>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6299" name="Group 171"/>
          <p:cNvGrpSpPr>
            <a:grpSpLocks/>
          </p:cNvGrpSpPr>
          <p:nvPr/>
        </p:nvGrpSpPr>
        <p:grpSpPr bwMode="auto">
          <a:xfrm>
            <a:off x="684213" y="3933825"/>
            <a:ext cx="619125" cy="1524000"/>
            <a:chOff x="480" y="2651"/>
            <a:chExt cx="390" cy="960"/>
          </a:xfrm>
        </p:grpSpPr>
        <p:sp>
          <p:nvSpPr>
            <p:cNvPr id="176174" name="Rectangle 46"/>
            <p:cNvSpPr>
              <a:spLocks noChangeArrowheads="1"/>
            </p:cNvSpPr>
            <p:nvPr/>
          </p:nvSpPr>
          <p:spPr bwMode="auto">
            <a:xfrm>
              <a:off x="480" y="2651"/>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6175" name="Line 47"/>
            <p:cNvSpPr>
              <a:spLocks noChangeShapeType="1"/>
            </p:cNvSpPr>
            <p:nvPr/>
          </p:nvSpPr>
          <p:spPr bwMode="auto">
            <a:xfrm flipH="1">
              <a:off x="480"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76" name="Line 48"/>
            <p:cNvSpPr>
              <a:spLocks noChangeShapeType="1"/>
            </p:cNvSpPr>
            <p:nvPr/>
          </p:nvSpPr>
          <p:spPr bwMode="auto">
            <a:xfrm flipH="1">
              <a:off x="864"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77" name="Line 49"/>
            <p:cNvSpPr>
              <a:spLocks noChangeShapeType="1"/>
            </p:cNvSpPr>
            <p:nvPr/>
          </p:nvSpPr>
          <p:spPr bwMode="auto">
            <a:xfrm>
              <a:off x="480" y="361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78" name="Line 50"/>
            <p:cNvSpPr>
              <a:spLocks noChangeShapeType="1"/>
            </p:cNvSpPr>
            <p:nvPr/>
          </p:nvSpPr>
          <p:spPr bwMode="auto">
            <a:xfrm>
              <a:off x="480" y="332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02" name="Text Box 74"/>
            <p:cNvSpPr txBox="1">
              <a:spLocks noChangeArrowheads="1"/>
            </p:cNvSpPr>
            <p:nvPr/>
          </p:nvSpPr>
          <p:spPr bwMode="auto">
            <a:xfrm>
              <a:off x="480" y="3015"/>
              <a:ext cx="390"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dirty="0" err="1" smtClean="0">
                  <a:solidFill>
                    <a:srgbClr val="009900"/>
                  </a:solidFill>
                  <a:latin typeface="Times New Roman" panose="02020603050405020304" pitchFamily="18" charset="0"/>
                </a:rPr>
                <a:t>b</a:t>
              </a:r>
              <a:r>
                <a:rPr kumimoji="1" lang="en-US" altLang="zh-CN" sz="2800" b="1" dirty="0" err="1">
                  <a:solidFill>
                    <a:srgbClr val="FF0000"/>
                  </a:solidFill>
                  <a:latin typeface="Times New Roman" panose="02020603050405020304" pitchFamily="18" charset="0"/>
                </a:rPr>
                <a:t>R</a:t>
              </a:r>
              <a:endParaRPr kumimoji="1" lang="en-US" altLang="zh-CN" sz="2800" b="1" dirty="0">
                <a:solidFill>
                  <a:srgbClr val="FF0000"/>
                </a:solidFill>
                <a:latin typeface="Times New Roman" panose="02020603050405020304" pitchFamily="18" charset="0"/>
              </a:endParaRPr>
            </a:p>
            <a:p>
              <a:pPr algn="ctr"/>
              <a:r>
                <a:rPr kumimoji="1" lang="en-US" altLang="zh-CN" sz="2800" b="1" i="1" dirty="0" err="1" smtClean="0">
                  <a:solidFill>
                    <a:srgbClr val="009900"/>
                  </a:solidFill>
                  <a:latin typeface="Times New Roman" panose="02020603050405020304" pitchFamily="18" charset="0"/>
                </a:rPr>
                <a:t>a</a:t>
              </a:r>
              <a:r>
                <a:rPr kumimoji="1" lang="en-US" altLang="zh-CN" sz="2800" b="1" dirty="0" err="1" smtClean="0">
                  <a:solidFill>
                    <a:srgbClr val="7030A0"/>
                  </a:solidFill>
                  <a:latin typeface="Times New Roman" panose="02020603050405020304" pitchFamily="18" charset="0"/>
                </a:rPr>
                <a:t>L</a:t>
              </a:r>
              <a:endParaRPr kumimoji="1" lang="en-US" altLang="zh-CN" sz="2400" dirty="0">
                <a:solidFill>
                  <a:srgbClr val="7030A0"/>
                </a:solidFill>
                <a:latin typeface="Times New Roman" panose="02020603050405020304" pitchFamily="18" charset="0"/>
              </a:endParaRPr>
            </a:p>
          </p:txBody>
        </p:sp>
        <p:sp>
          <p:nvSpPr>
            <p:cNvPr id="176203" name="Line 75"/>
            <p:cNvSpPr>
              <a:spLocks noChangeShapeType="1"/>
            </p:cNvSpPr>
            <p:nvPr/>
          </p:nvSpPr>
          <p:spPr bwMode="auto">
            <a:xfrm>
              <a:off x="480" y="3035"/>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6300" name="Group 172"/>
          <p:cNvGrpSpPr>
            <a:grpSpLocks/>
          </p:cNvGrpSpPr>
          <p:nvPr/>
        </p:nvGrpSpPr>
        <p:grpSpPr bwMode="auto">
          <a:xfrm>
            <a:off x="1730375" y="3933825"/>
            <a:ext cx="609600" cy="1524000"/>
            <a:chOff x="1104" y="2651"/>
            <a:chExt cx="384" cy="960"/>
          </a:xfrm>
        </p:grpSpPr>
        <p:sp>
          <p:nvSpPr>
            <p:cNvPr id="176187" name="Rectangle 59"/>
            <p:cNvSpPr>
              <a:spLocks noChangeArrowheads="1"/>
            </p:cNvSpPr>
            <p:nvPr/>
          </p:nvSpPr>
          <p:spPr bwMode="auto">
            <a:xfrm>
              <a:off x="1104" y="2651"/>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6188" name="Line 60"/>
            <p:cNvSpPr>
              <a:spLocks noChangeShapeType="1"/>
            </p:cNvSpPr>
            <p:nvPr/>
          </p:nvSpPr>
          <p:spPr bwMode="auto">
            <a:xfrm flipH="1">
              <a:off x="1104"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89" name="Line 61"/>
            <p:cNvSpPr>
              <a:spLocks noChangeShapeType="1"/>
            </p:cNvSpPr>
            <p:nvPr/>
          </p:nvSpPr>
          <p:spPr bwMode="auto">
            <a:xfrm flipH="1">
              <a:off x="1488"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90" name="Line 62"/>
            <p:cNvSpPr>
              <a:spLocks noChangeShapeType="1"/>
            </p:cNvSpPr>
            <p:nvPr/>
          </p:nvSpPr>
          <p:spPr bwMode="auto">
            <a:xfrm>
              <a:off x="1104" y="361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91" name="Line 63"/>
            <p:cNvSpPr>
              <a:spLocks noChangeShapeType="1"/>
            </p:cNvSpPr>
            <p:nvPr/>
          </p:nvSpPr>
          <p:spPr bwMode="auto">
            <a:xfrm>
              <a:off x="1104" y="332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04" name="Text Box 76"/>
            <p:cNvSpPr txBox="1">
              <a:spLocks noChangeArrowheads="1"/>
            </p:cNvSpPr>
            <p:nvPr/>
          </p:nvSpPr>
          <p:spPr bwMode="auto">
            <a:xfrm>
              <a:off x="1111" y="3284"/>
              <a:ext cx="37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dirty="0" err="1" smtClean="0">
                  <a:solidFill>
                    <a:srgbClr val="009900"/>
                  </a:solidFill>
                  <a:latin typeface="Times New Roman" panose="02020603050405020304" pitchFamily="18" charset="0"/>
                </a:rPr>
                <a:t>a</a:t>
              </a:r>
              <a:r>
                <a:rPr kumimoji="1" lang="en-US" altLang="zh-CN" sz="2800" b="1" dirty="0" err="1">
                  <a:solidFill>
                    <a:srgbClr val="7030A0"/>
                  </a:solidFill>
                  <a:latin typeface="Times New Roman" panose="02020603050405020304" pitchFamily="18" charset="0"/>
                </a:rPr>
                <a:t>L</a:t>
              </a:r>
              <a:endParaRPr kumimoji="1" lang="en-US" altLang="zh-CN" sz="2400" dirty="0">
                <a:solidFill>
                  <a:srgbClr val="7030A0"/>
                </a:solidFill>
                <a:latin typeface="Times New Roman" panose="02020603050405020304" pitchFamily="18" charset="0"/>
              </a:endParaRPr>
            </a:p>
          </p:txBody>
        </p:sp>
      </p:grpSp>
      <p:grpSp>
        <p:nvGrpSpPr>
          <p:cNvPr id="176301" name="Group 173"/>
          <p:cNvGrpSpPr>
            <a:grpSpLocks/>
          </p:cNvGrpSpPr>
          <p:nvPr/>
        </p:nvGrpSpPr>
        <p:grpSpPr bwMode="auto">
          <a:xfrm>
            <a:off x="2735263" y="3957638"/>
            <a:ext cx="619125" cy="1524000"/>
            <a:chOff x="1728" y="2651"/>
            <a:chExt cx="390" cy="960"/>
          </a:xfrm>
        </p:grpSpPr>
        <p:sp>
          <p:nvSpPr>
            <p:cNvPr id="176192" name="Rectangle 64"/>
            <p:cNvSpPr>
              <a:spLocks noChangeArrowheads="1"/>
            </p:cNvSpPr>
            <p:nvPr/>
          </p:nvSpPr>
          <p:spPr bwMode="auto">
            <a:xfrm>
              <a:off x="1728" y="2651"/>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6193" name="Line 65"/>
            <p:cNvSpPr>
              <a:spLocks noChangeShapeType="1"/>
            </p:cNvSpPr>
            <p:nvPr/>
          </p:nvSpPr>
          <p:spPr bwMode="auto">
            <a:xfrm>
              <a:off x="1728"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94" name="Line 66"/>
            <p:cNvSpPr>
              <a:spLocks noChangeShapeType="1"/>
            </p:cNvSpPr>
            <p:nvPr/>
          </p:nvSpPr>
          <p:spPr bwMode="auto">
            <a:xfrm flipH="1">
              <a:off x="2112"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95" name="Line 67"/>
            <p:cNvSpPr>
              <a:spLocks noChangeShapeType="1"/>
            </p:cNvSpPr>
            <p:nvPr/>
          </p:nvSpPr>
          <p:spPr bwMode="auto">
            <a:xfrm>
              <a:off x="1728" y="361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96" name="Line 68"/>
            <p:cNvSpPr>
              <a:spLocks noChangeShapeType="1"/>
            </p:cNvSpPr>
            <p:nvPr/>
          </p:nvSpPr>
          <p:spPr bwMode="auto">
            <a:xfrm>
              <a:off x="1728" y="332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05" name="Text Box 77"/>
            <p:cNvSpPr txBox="1">
              <a:spLocks noChangeArrowheads="1"/>
            </p:cNvSpPr>
            <p:nvPr/>
          </p:nvSpPr>
          <p:spPr bwMode="auto">
            <a:xfrm>
              <a:off x="1728" y="3284"/>
              <a:ext cx="3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dirty="0" err="1" smtClean="0">
                  <a:solidFill>
                    <a:srgbClr val="009900"/>
                  </a:solidFill>
                  <a:latin typeface="Times New Roman" panose="02020603050405020304" pitchFamily="18" charset="0"/>
                </a:rPr>
                <a:t>a</a:t>
              </a:r>
              <a:r>
                <a:rPr kumimoji="1" lang="en-US" altLang="zh-CN" sz="2800" b="1" dirty="0" err="1">
                  <a:solidFill>
                    <a:srgbClr val="FF0000"/>
                  </a:solidFill>
                  <a:latin typeface="Times New Roman" panose="02020603050405020304" pitchFamily="18" charset="0"/>
                </a:rPr>
                <a:t>R</a:t>
              </a:r>
              <a:endParaRPr kumimoji="1" lang="en-US" altLang="zh-CN" sz="2800" b="1" dirty="0">
                <a:solidFill>
                  <a:srgbClr val="FF0000"/>
                </a:solidFill>
                <a:latin typeface="Times New Roman" panose="02020603050405020304" pitchFamily="18" charset="0"/>
              </a:endParaRPr>
            </a:p>
          </p:txBody>
        </p:sp>
      </p:grpSp>
      <p:grpSp>
        <p:nvGrpSpPr>
          <p:cNvPr id="176302" name="Group 174"/>
          <p:cNvGrpSpPr>
            <a:grpSpLocks/>
          </p:cNvGrpSpPr>
          <p:nvPr/>
        </p:nvGrpSpPr>
        <p:grpSpPr bwMode="auto">
          <a:xfrm>
            <a:off x="3733800" y="3956050"/>
            <a:ext cx="619125" cy="1525588"/>
            <a:chOff x="2352" y="2651"/>
            <a:chExt cx="390" cy="961"/>
          </a:xfrm>
        </p:grpSpPr>
        <p:sp>
          <p:nvSpPr>
            <p:cNvPr id="176197" name="Rectangle 69"/>
            <p:cNvSpPr>
              <a:spLocks noChangeArrowheads="1"/>
            </p:cNvSpPr>
            <p:nvPr/>
          </p:nvSpPr>
          <p:spPr bwMode="auto">
            <a:xfrm>
              <a:off x="2352" y="2651"/>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6198" name="Line 70"/>
            <p:cNvSpPr>
              <a:spLocks noChangeShapeType="1"/>
            </p:cNvSpPr>
            <p:nvPr/>
          </p:nvSpPr>
          <p:spPr bwMode="auto">
            <a:xfrm flipH="1">
              <a:off x="2352"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99" name="Line 71"/>
            <p:cNvSpPr>
              <a:spLocks noChangeShapeType="1"/>
            </p:cNvSpPr>
            <p:nvPr/>
          </p:nvSpPr>
          <p:spPr bwMode="auto">
            <a:xfrm flipH="1">
              <a:off x="2736"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00" name="Line 72"/>
            <p:cNvSpPr>
              <a:spLocks noChangeShapeType="1"/>
            </p:cNvSpPr>
            <p:nvPr/>
          </p:nvSpPr>
          <p:spPr bwMode="auto">
            <a:xfrm>
              <a:off x="2352" y="361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01" name="Line 73"/>
            <p:cNvSpPr>
              <a:spLocks noChangeShapeType="1"/>
            </p:cNvSpPr>
            <p:nvPr/>
          </p:nvSpPr>
          <p:spPr bwMode="auto">
            <a:xfrm>
              <a:off x="2352" y="332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06" name="Text Box 78"/>
            <p:cNvSpPr txBox="1">
              <a:spLocks noChangeArrowheads="1"/>
            </p:cNvSpPr>
            <p:nvPr/>
          </p:nvSpPr>
          <p:spPr bwMode="auto">
            <a:xfrm>
              <a:off x="2352" y="2747"/>
              <a:ext cx="390" cy="8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dirty="0" err="1" smtClean="0">
                  <a:solidFill>
                    <a:srgbClr val="009900"/>
                  </a:solidFill>
                  <a:latin typeface="Times New Roman" panose="02020603050405020304" pitchFamily="18" charset="0"/>
                </a:rPr>
                <a:t>e</a:t>
              </a:r>
              <a:r>
                <a:rPr kumimoji="1" lang="en-US" altLang="zh-CN" sz="2800" b="1" dirty="0" err="1">
                  <a:solidFill>
                    <a:srgbClr val="7030A0"/>
                  </a:solidFill>
                  <a:latin typeface="Times New Roman" panose="02020603050405020304" pitchFamily="18" charset="0"/>
                </a:rPr>
                <a:t>L</a:t>
              </a:r>
              <a:endParaRPr kumimoji="1" lang="en-US" altLang="zh-CN" sz="2400" dirty="0">
                <a:solidFill>
                  <a:srgbClr val="7030A0"/>
                </a:solidFill>
                <a:latin typeface="Times New Roman" panose="02020603050405020304" pitchFamily="18" charset="0"/>
              </a:endParaRPr>
            </a:p>
            <a:p>
              <a:pPr algn="ctr"/>
              <a:r>
                <a:rPr kumimoji="1" lang="en-US" altLang="zh-CN" sz="2800" b="1" i="1" dirty="0" err="1" smtClean="0">
                  <a:solidFill>
                    <a:srgbClr val="009900"/>
                  </a:solidFill>
                  <a:latin typeface="Times New Roman" panose="02020603050405020304" pitchFamily="18" charset="0"/>
                </a:rPr>
                <a:t>c</a:t>
              </a:r>
              <a:r>
                <a:rPr kumimoji="1" lang="en-US" altLang="zh-CN" sz="2800" b="1" dirty="0" err="1" smtClean="0">
                  <a:solidFill>
                    <a:srgbClr val="7030A0"/>
                  </a:solidFill>
                  <a:latin typeface="Times New Roman" panose="02020603050405020304" pitchFamily="18" charset="0"/>
                </a:rPr>
                <a:t>L</a:t>
              </a:r>
              <a:endParaRPr kumimoji="1" lang="en-US" altLang="zh-CN" sz="2400" dirty="0">
                <a:solidFill>
                  <a:srgbClr val="7030A0"/>
                </a:solidFill>
                <a:latin typeface="Times New Roman" panose="02020603050405020304" pitchFamily="18" charset="0"/>
              </a:endParaRPr>
            </a:p>
            <a:p>
              <a:pPr algn="ctr"/>
              <a:r>
                <a:rPr kumimoji="1" lang="en-US" altLang="zh-CN" sz="2800" b="1" i="1" dirty="0" err="1" smtClean="0">
                  <a:solidFill>
                    <a:srgbClr val="009900"/>
                  </a:solidFill>
                  <a:latin typeface="Times New Roman" panose="02020603050405020304" pitchFamily="18" charset="0"/>
                </a:rPr>
                <a:t>a</a:t>
              </a:r>
              <a:r>
                <a:rPr kumimoji="1" lang="en-US" altLang="zh-CN" sz="2800" b="1" dirty="0" err="1">
                  <a:solidFill>
                    <a:srgbClr val="FF0000"/>
                  </a:solidFill>
                  <a:latin typeface="Times New Roman" panose="02020603050405020304" pitchFamily="18" charset="0"/>
                </a:rPr>
                <a:t>R</a:t>
              </a:r>
              <a:endParaRPr kumimoji="1" lang="en-US" altLang="zh-CN" sz="2800" b="1" dirty="0">
                <a:solidFill>
                  <a:srgbClr val="FF0000"/>
                </a:solidFill>
                <a:latin typeface="Times New Roman" panose="02020603050405020304" pitchFamily="18" charset="0"/>
              </a:endParaRPr>
            </a:p>
          </p:txBody>
        </p:sp>
        <p:sp>
          <p:nvSpPr>
            <p:cNvPr id="176207" name="Line 79"/>
            <p:cNvSpPr>
              <a:spLocks noChangeShapeType="1"/>
            </p:cNvSpPr>
            <p:nvPr/>
          </p:nvSpPr>
          <p:spPr bwMode="auto">
            <a:xfrm>
              <a:off x="2352" y="3035"/>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08" name="Line 80"/>
            <p:cNvSpPr>
              <a:spLocks noChangeShapeType="1"/>
            </p:cNvSpPr>
            <p:nvPr/>
          </p:nvSpPr>
          <p:spPr bwMode="auto">
            <a:xfrm>
              <a:off x="2352" y="2747"/>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6303" name="Group 175"/>
          <p:cNvGrpSpPr>
            <a:grpSpLocks/>
          </p:cNvGrpSpPr>
          <p:nvPr/>
        </p:nvGrpSpPr>
        <p:grpSpPr bwMode="auto">
          <a:xfrm>
            <a:off x="4714875" y="3968750"/>
            <a:ext cx="619125" cy="1524000"/>
            <a:chOff x="2970" y="2651"/>
            <a:chExt cx="390" cy="960"/>
          </a:xfrm>
        </p:grpSpPr>
        <p:sp>
          <p:nvSpPr>
            <p:cNvPr id="176209" name="Rectangle 81"/>
            <p:cNvSpPr>
              <a:spLocks noChangeArrowheads="1"/>
            </p:cNvSpPr>
            <p:nvPr/>
          </p:nvSpPr>
          <p:spPr bwMode="auto">
            <a:xfrm>
              <a:off x="2976" y="2651"/>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6210" name="Line 82"/>
            <p:cNvSpPr>
              <a:spLocks noChangeShapeType="1"/>
            </p:cNvSpPr>
            <p:nvPr/>
          </p:nvSpPr>
          <p:spPr bwMode="auto">
            <a:xfrm flipH="1">
              <a:off x="2976"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11" name="Line 83"/>
            <p:cNvSpPr>
              <a:spLocks noChangeShapeType="1"/>
            </p:cNvSpPr>
            <p:nvPr/>
          </p:nvSpPr>
          <p:spPr bwMode="auto">
            <a:xfrm flipH="1">
              <a:off x="3360"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12" name="Line 84"/>
            <p:cNvSpPr>
              <a:spLocks noChangeShapeType="1"/>
            </p:cNvSpPr>
            <p:nvPr/>
          </p:nvSpPr>
          <p:spPr bwMode="auto">
            <a:xfrm>
              <a:off x="2976" y="361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13" name="Line 85"/>
            <p:cNvSpPr>
              <a:spLocks noChangeShapeType="1"/>
            </p:cNvSpPr>
            <p:nvPr/>
          </p:nvSpPr>
          <p:spPr bwMode="auto">
            <a:xfrm>
              <a:off x="2976" y="332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14" name="Text Box 86"/>
            <p:cNvSpPr txBox="1">
              <a:spLocks noChangeArrowheads="1"/>
            </p:cNvSpPr>
            <p:nvPr/>
          </p:nvSpPr>
          <p:spPr bwMode="auto">
            <a:xfrm>
              <a:off x="2970" y="2746"/>
              <a:ext cx="390" cy="8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dirty="0" err="1" smtClean="0">
                  <a:solidFill>
                    <a:srgbClr val="009900"/>
                  </a:solidFill>
                  <a:latin typeface="Times New Roman" panose="02020603050405020304" pitchFamily="18" charset="0"/>
                </a:rPr>
                <a:t>e</a:t>
              </a:r>
              <a:r>
                <a:rPr kumimoji="1" lang="en-US" altLang="zh-CN" sz="2800" b="1" dirty="0" err="1">
                  <a:solidFill>
                    <a:srgbClr val="FF0000"/>
                  </a:solidFill>
                  <a:latin typeface="Times New Roman" panose="02020603050405020304" pitchFamily="18" charset="0"/>
                </a:rPr>
                <a:t>R</a:t>
              </a:r>
              <a:endParaRPr kumimoji="1" lang="en-US" altLang="zh-CN" sz="2800" b="1" dirty="0">
                <a:solidFill>
                  <a:srgbClr val="FF0000"/>
                </a:solidFill>
                <a:latin typeface="Times New Roman" panose="02020603050405020304" pitchFamily="18" charset="0"/>
              </a:endParaRPr>
            </a:p>
            <a:p>
              <a:pPr algn="ctr"/>
              <a:r>
                <a:rPr kumimoji="1" lang="en-US" altLang="zh-CN" sz="2800" b="1" i="1" dirty="0" err="1" smtClean="0">
                  <a:solidFill>
                    <a:srgbClr val="009900"/>
                  </a:solidFill>
                  <a:latin typeface="Times New Roman" panose="02020603050405020304" pitchFamily="18" charset="0"/>
                </a:rPr>
                <a:t>c</a:t>
              </a:r>
              <a:r>
                <a:rPr kumimoji="1" lang="en-US" altLang="zh-CN" sz="2800" b="1" dirty="0" err="1" smtClean="0">
                  <a:solidFill>
                    <a:srgbClr val="7030A0"/>
                  </a:solidFill>
                  <a:latin typeface="Times New Roman" panose="02020603050405020304" pitchFamily="18" charset="0"/>
                </a:rPr>
                <a:t>L</a:t>
              </a:r>
              <a:endParaRPr kumimoji="1" lang="en-US" altLang="zh-CN" sz="2400" dirty="0">
                <a:solidFill>
                  <a:srgbClr val="7030A0"/>
                </a:solidFill>
                <a:latin typeface="Times New Roman" panose="02020603050405020304" pitchFamily="18" charset="0"/>
              </a:endParaRPr>
            </a:p>
            <a:p>
              <a:pPr algn="ctr"/>
              <a:r>
                <a:rPr kumimoji="1" lang="en-US" altLang="zh-CN" sz="2800" b="1" i="1" dirty="0" err="1" smtClean="0">
                  <a:solidFill>
                    <a:srgbClr val="009900"/>
                  </a:solidFill>
                  <a:latin typeface="Times New Roman" panose="02020603050405020304" pitchFamily="18" charset="0"/>
                </a:rPr>
                <a:t>a</a:t>
              </a:r>
              <a:r>
                <a:rPr kumimoji="1" lang="en-US" altLang="zh-CN" sz="2800" b="1" dirty="0" err="1">
                  <a:solidFill>
                    <a:srgbClr val="FF0000"/>
                  </a:solidFill>
                  <a:latin typeface="Times New Roman" panose="02020603050405020304" pitchFamily="18" charset="0"/>
                </a:rPr>
                <a:t>R</a:t>
              </a:r>
              <a:endParaRPr kumimoji="1" lang="en-US" altLang="zh-CN" sz="2800" b="1" dirty="0">
                <a:solidFill>
                  <a:srgbClr val="FF0000"/>
                </a:solidFill>
                <a:latin typeface="Times New Roman" panose="02020603050405020304" pitchFamily="18" charset="0"/>
              </a:endParaRPr>
            </a:p>
          </p:txBody>
        </p:sp>
        <p:sp>
          <p:nvSpPr>
            <p:cNvPr id="176215" name="Line 87"/>
            <p:cNvSpPr>
              <a:spLocks noChangeShapeType="1"/>
            </p:cNvSpPr>
            <p:nvPr/>
          </p:nvSpPr>
          <p:spPr bwMode="auto">
            <a:xfrm>
              <a:off x="2976" y="3035"/>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16" name="Line 88"/>
            <p:cNvSpPr>
              <a:spLocks noChangeShapeType="1"/>
            </p:cNvSpPr>
            <p:nvPr/>
          </p:nvSpPr>
          <p:spPr bwMode="auto">
            <a:xfrm>
              <a:off x="2976" y="2747"/>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6304" name="Group 176"/>
          <p:cNvGrpSpPr>
            <a:grpSpLocks/>
          </p:cNvGrpSpPr>
          <p:nvPr/>
        </p:nvGrpSpPr>
        <p:grpSpPr bwMode="auto">
          <a:xfrm>
            <a:off x="5715000" y="3992563"/>
            <a:ext cx="619125" cy="1524000"/>
            <a:chOff x="3600" y="2651"/>
            <a:chExt cx="390" cy="960"/>
          </a:xfrm>
        </p:grpSpPr>
        <p:sp>
          <p:nvSpPr>
            <p:cNvPr id="176217" name="Rectangle 89"/>
            <p:cNvSpPr>
              <a:spLocks noChangeArrowheads="1"/>
            </p:cNvSpPr>
            <p:nvPr/>
          </p:nvSpPr>
          <p:spPr bwMode="auto">
            <a:xfrm>
              <a:off x="3600" y="2651"/>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6218" name="Line 90"/>
            <p:cNvSpPr>
              <a:spLocks noChangeShapeType="1"/>
            </p:cNvSpPr>
            <p:nvPr/>
          </p:nvSpPr>
          <p:spPr bwMode="auto">
            <a:xfrm flipH="1">
              <a:off x="3600"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19" name="Line 91"/>
            <p:cNvSpPr>
              <a:spLocks noChangeShapeType="1"/>
            </p:cNvSpPr>
            <p:nvPr/>
          </p:nvSpPr>
          <p:spPr bwMode="auto">
            <a:xfrm flipH="1">
              <a:off x="3984"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20" name="Line 92"/>
            <p:cNvSpPr>
              <a:spLocks noChangeShapeType="1"/>
            </p:cNvSpPr>
            <p:nvPr/>
          </p:nvSpPr>
          <p:spPr bwMode="auto">
            <a:xfrm>
              <a:off x="3600" y="361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21" name="Line 93"/>
            <p:cNvSpPr>
              <a:spLocks noChangeShapeType="1"/>
            </p:cNvSpPr>
            <p:nvPr/>
          </p:nvSpPr>
          <p:spPr bwMode="auto">
            <a:xfrm>
              <a:off x="3600" y="332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32" name="Text Box 104"/>
            <p:cNvSpPr txBox="1">
              <a:spLocks noChangeArrowheads="1"/>
            </p:cNvSpPr>
            <p:nvPr/>
          </p:nvSpPr>
          <p:spPr bwMode="auto">
            <a:xfrm>
              <a:off x="3600" y="3015"/>
              <a:ext cx="390"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dirty="0" err="1" smtClean="0">
                  <a:solidFill>
                    <a:srgbClr val="009900"/>
                  </a:solidFill>
                  <a:latin typeface="Times New Roman" panose="02020603050405020304" pitchFamily="18" charset="0"/>
                </a:rPr>
                <a:t>c</a:t>
              </a:r>
              <a:r>
                <a:rPr kumimoji="1" lang="en-US" altLang="zh-CN" sz="2800" b="1" dirty="0" err="1">
                  <a:solidFill>
                    <a:srgbClr val="7030A0"/>
                  </a:solidFill>
                  <a:latin typeface="Times New Roman" panose="02020603050405020304" pitchFamily="18" charset="0"/>
                </a:rPr>
                <a:t>L</a:t>
              </a:r>
              <a:endParaRPr kumimoji="1" lang="en-US" altLang="zh-CN" sz="2400" dirty="0">
                <a:solidFill>
                  <a:srgbClr val="7030A0"/>
                </a:solidFill>
                <a:latin typeface="Times New Roman" panose="02020603050405020304" pitchFamily="18" charset="0"/>
              </a:endParaRPr>
            </a:p>
            <a:p>
              <a:pPr algn="ctr"/>
              <a:r>
                <a:rPr kumimoji="1" lang="en-US" altLang="zh-CN" sz="2800" b="1" i="1" dirty="0" err="1" smtClean="0">
                  <a:solidFill>
                    <a:srgbClr val="009900"/>
                  </a:solidFill>
                  <a:latin typeface="Times New Roman" panose="02020603050405020304" pitchFamily="18" charset="0"/>
                </a:rPr>
                <a:t>a</a:t>
              </a:r>
              <a:r>
                <a:rPr kumimoji="1" lang="en-US" altLang="zh-CN" sz="2800" b="1" dirty="0" err="1">
                  <a:solidFill>
                    <a:srgbClr val="FF0000"/>
                  </a:solidFill>
                  <a:latin typeface="Times New Roman" panose="02020603050405020304" pitchFamily="18" charset="0"/>
                </a:rPr>
                <a:t>R</a:t>
              </a:r>
              <a:endParaRPr kumimoji="1" lang="en-US" altLang="zh-CN" sz="2800" b="1" dirty="0">
                <a:solidFill>
                  <a:srgbClr val="FF0000"/>
                </a:solidFill>
                <a:latin typeface="Times New Roman" panose="02020603050405020304" pitchFamily="18" charset="0"/>
              </a:endParaRPr>
            </a:p>
          </p:txBody>
        </p:sp>
        <p:sp>
          <p:nvSpPr>
            <p:cNvPr id="176233" name="Line 105"/>
            <p:cNvSpPr>
              <a:spLocks noChangeShapeType="1"/>
            </p:cNvSpPr>
            <p:nvPr/>
          </p:nvSpPr>
          <p:spPr bwMode="auto">
            <a:xfrm>
              <a:off x="3600" y="3035"/>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6305" name="Group 177"/>
          <p:cNvGrpSpPr>
            <a:grpSpLocks/>
          </p:cNvGrpSpPr>
          <p:nvPr/>
        </p:nvGrpSpPr>
        <p:grpSpPr bwMode="auto">
          <a:xfrm>
            <a:off x="6724650" y="4005263"/>
            <a:ext cx="619125" cy="1524000"/>
            <a:chOff x="4218" y="2651"/>
            <a:chExt cx="390" cy="960"/>
          </a:xfrm>
        </p:grpSpPr>
        <p:sp>
          <p:nvSpPr>
            <p:cNvPr id="176222" name="Rectangle 94"/>
            <p:cNvSpPr>
              <a:spLocks noChangeArrowheads="1"/>
            </p:cNvSpPr>
            <p:nvPr/>
          </p:nvSpPr>
          <p:spPr bwMode="auto">
            <a:xfrm>
              <a:off x="4224" y="2651"/>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6223" name="Line 95"/>
            <p:cNvSpPr>
              <a:spLocks noChangeShapeType="1"/>
            </p:cNvSpPr>
            <p:nvPr/>
          </p:nvSpPr>
          <p:spPr bwMode="auto">
            <a:xfrm flipH="1">
              <a:off x="4224"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24" name="Line 96"/>
            <p:cNvSpPr>
              <a:spLocks noChangeShapeType="1"/>
            </p:cNvSpPr>
            <p:nvPr/>
          </p:nvSpPr>
          <p:spPr bwMode="auto">
            <a:xfrm flipH="1">
              <a:off x="4608"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25" name="Line 97"/>
            <p:cNvSpPr>
              <a:spLocks noChangeShapeType="1"/>
            </p:cNvSpPr>
            <p:nvPr/>
          </p:nvSpPr>
          <p:spPr bwMode="auto">
            <a:xfrm>
              <a:off x="4224" y="361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26" name="Line 98"/>
            <p:cNvSpPr>
              <a:spLocks noChangeShapeType="1"/>
            </p:cNvSpPr>
            <p:nvPr/>
          </p:nvSpPr>
          <p:spPr bwMode="auto">
            <a:xfrm>
              <a:off x="4224" y="332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34" name="Text Box 106"/>
            <p:cNvSpPr txBox="1">
              <a:spLocks noChangeArrowheads="1"/>
            </p:cNvSpPr>
            <p:nvPr/>
          </p:nvSpPr>
          <p:spPr bwMode="auto">
            <a:xfrm>
              <a:off x="4218" y="3015"/>
              <a:ext cx="390"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dirty="0" err="1" smtClean="0">
                  <a:solidFill>
                    <a:srgbClr val="009900"/>
                  </a:solidFill>
                  <a:latin typeface="Times New Roman" panose="02020603050405020304" pitchFamily="18" charset="0"/>
                </a:rPr>
                <a:t>c</a:t>
              </a:r>
              <a:r>
                <a:rPr kumimoji="1" lang="en-US" altLang="zh-CN" sz="2800" b="1" dirty="0" err="1">
                  <a:solidFill>
                    <a:srgbClr val="FF0000"/>
                  </a:solidFill>
                  <a:latin typeface="Times New Roman" panose="02020603050405020304" pitchFamily="18" charset="0"/>
                </a:rPr>
                <a:t>R</a:t>
              </a:r>
              <a:endParaRPr kumimoji="1" lang="en-US" altLang="zh-CN" sz="2800" b="1" dirty="0">
                <a:solidFill>
                  <a:srgbClr val="FF0000"/>
                </a:solidFill>
                <a:latin typeface="Times New Roman" panose="02020603050405020304" pitchFamily="18" charset="0"/>
              </a:endParaRPr>
            </a:p>
            <a:p>
              <a:pPr algn="ctr"/>
              <a:r>
                <a:rPr kumimoji="1" lang="en-US" altLang="zh-CN" sz="2800" b="1" i="1" dirty="0" err="1" smtClean="0">
                  <a:solidFill>
                    <a:srgbClr val="009900"/>
                  </a:solidFill>
                  <a:latin typeface="Times New Roman" panose="02020603050405020304" pitchFamily="18" charset="0"/>
                </a:rPr>
                <a:t>a</a:t>
              </a:r>
              <a:r>
                <a:rPr kumimoji="1" lang="en-US" altLang="zh-CN" sz="2800" b="1" dirty="0" err="1" smtClean="0">
                  <a:solidFill>
                    <a:srgbClr val="FF0000"/>
                  </a:solidFill>
                  <a:latin typeface="Times New Roman" panose="02020603050405020304" pitchFamily="18" charset="0"/>
                </a:rPr>
                <a:t>R</a:t>
              </a:r>
              <a:endParaRPr kumimoji="1" lang="en-US" altLang="zh-CN" sz="2800" b="1" dirty="0">
                <a:solidFill>
                  <a:srgbClr val="FF0000"/>
                </a:solidFill>
                <a:latin typeface="Times New Roman" panose="02020603050405020304" pitchFamily="18" charset="0"/>
              </a:endParaRPr>
            </a:p>
          </p:txBody>
        </p:sp>
        <p:sp>
          <p:nvSpPr>
            <p:cNvPr id="176235" name="Line 107"/>
            <p:cNvSpPr>
              <a:spLocks noChangeShapeType="1"/>
            </p:cNvSpPr>
            <p:nvPr/>
          </p:nvSpPr>
          <p:spPr bwMode="auto">
            <a:xfrm>
              <a:off x="4224" y="3035"/>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6306" name="Group 178"/>
          <p:cNvGrpSpPr>
            <a:grpSpLocks/>
          </p:cNvGrpSpPr>
          <p:nvPr/>
        </p:nvGrpSpPr>
        <p:grpSpPr bwMode="auto">
          <a:xfrm>
            <a:off x="7732713" y="4005263"/>
            <a:ext cx="619125" cy="1524000"/>
            <a:chOff x="4848" y="2651"/>
            <a:chExt cx="390" cy="960"/>
          </a:xfrm>
        </p:grpSpPr>
        <p:sp>
          <p:nvSpPr>
            <p:cNvPr id="176227" name="Rectangle 99"/>
            <p:cNvSpPr>
              <a:spLocks noChangeArrowheads="1"/>
            </p:cNvSpPr>
            <p:nvPr/>
          </p:nvSpPr>
          <p:spPr bwMode="auto">
            <a:xfrm>
              <a:off x="4848" y="2651"/>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6228" name="Line 100"/>
            <p:cNvSpPr>
              <a:spLocks noChangeShapeType="1"/>
            </p:cNvSpPr>
            <p:nvPr/>
          </p:nvSpPr>
          <p:spPr bwMode="auto">
            <a:xfrm flipH="1">
              <a:off x="4848"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29" name="Line 101"/>
            <p:cNvSpPr>
              <a:spLocks noChangeShapeType="1"/>
            </p:cNvSpPr>
            <p:nvPr/>
          </p:nvSpPr>
          <p:spPr bwMode="auto">
            <a:xfrm flipH="1">
              <a:off x="5232"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30" name="Line 102"/>
            <p:cNvSpPr>
              <a:spLocks noChangeShapeType="1"/>
            </p:cNvSpPr>
            <p:nvPr/>
          </p:nvSpPr>
          <p:spPr bwMode="auto">
            <a:xfrm>
              <a:off x="4848" y="361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31" name="Line 103"/>
            <p:cNvSpPr>
              <a:spLocks noChangeShapeType="1"/>
            </p:cNvSpPr>
            <p:nvPr/>
          </p:nvSpPr>
          <p:spPr bwMode="auto">
            <a:xfrm>
              <a:off x="4848" y="332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36" name="Text Box 108"/>
            <p:cNvSpPr txBox="1">
              <a:spLocks noChangeArrowheads="1"/>
            </p:cNvSpPr>
            <p:nvPr/>
          </p:nvSpPr>
          <p:spPr bwMode="auto">
            <a:xfrm>
              <a:off x="4848" y="3284"/>
              <a:ext cx="3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dirty="0" err="1" smtClean="0">
                  <a:solidFill>
                    <a:srgbClr val="009900"/>
                  </a:solidFill>
                  <a:latin typeface="Times New Roman" panose="02020603050405020304" pitchFamily="18" charset="0"/>
                </a:rPr>
                <a:t>a</a:t>
              </a:r>
              <a:r>
                <a:rPr kumimoji="1" lang="en-US" altLang="zh-CN" sz="2800" b="1" dirty="0" err="1">
                  <a:solidFill>
                    <a:srgbClr val="FF0000"/>
                  </a:solidFill>
                  <a:latin typeface="Times New Roman" panose="02020603050405020304" pitchFamily="18" charset="0"/>
                </a:rPr>
                <a:t>R</a:t>
              </a:r>
              <a:endParaRPr kumimoji="1" lang="en-US" altLang="zh-CN" sz="2800" b="1" dirty="0">
                <a:solidFill>
                  <a:srgbClr val="FF0000"/>
                </a:solidFill>
                <a:latin typeface="Times New Roman" panose="02020603050405020304" pitchFamily="18" charset="0"/>
              </a:endParaRPr>
            </a:p>
          </p:txBody>
        </p:sp>
      </p:grpSp>
      <p:grpSp>
        <p:nvGrpSpPr>
          <p:cNvPr id="176272" name="Group 144"/>
          <p:cNvGrpSpPr>
            <a:grpSpLocks/>
          </p:cNvGrpSpPr>
          <p:nvPr/>
        </p:nvGrpSpPr>
        <p:grpSpPr bwMode="auto">
          <a:xfrm>
            <a:off x="611188" y="908050"/>
            <a:ext cx="2160587" cy="2378075"/>
            <a:chOff x="430" y="1002"/>
            <a:chExt cx="1361" cy="1498"/>
          </a:xfrm>
        </p:grpSpPr>
        <p:sp>
          <p:nvSpPr>
            <p:cNvPr id="176273" name="Line 145"/>
            <p:cNvSpPr>
              <a:spLocks noChangeShapeType="1"/>
            </p:cNvSpPr>
            <p:nvPr/>
          </p:nvSpPr>
          <p:spPr bwMode="auto">
            <a:xfrm flipH="1">
              <a:off x="1360" y="1752"/>
              <a:ext cx="261" cy="499"/>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74" name="Line 146"/>
            <p:cNvSpPr>
              <a:spLocks noChangeShapeType="1"/>
            </p:cNvSpPr>
            <p:nvPr/>
          </p:nvSpPr>
          <p:spPr bwMode="auto">
            <a:xfrm>
              <a:off x="622" y="1799"/>
              <a:ext cx="192" cy="432"/>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75" name="Line 147"/>
            <p:cNvSpPr>
              <a:spLocks noChangeShapeType="1"/>
            </p:cNvSpPr>
            <p:nvPr/>
          </p:nvSpPr>
          <p:spPr bwMode="auto">
            <a:xfrm>
              <a:off x="1179" y="1275"/>
              <a:ext cx="408" cy="363"/>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76" name="Line 148"/>
            <p:cNvSpPr>
              <a:spLocks noChangeShapeType="1"/>
            </p:cNvSpPr>
            <p:nvPr/>
          </p:nvSpPr>
          <p:spPr bwMode="auto">
            <a:xfrm flipH="1">
              <a:off x="622" y="1275"/>
              <a:ext cx="444" cy="38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77" name="Oval 149"/>
            <p:cNvSpPr>
              <a:spLocks noChangeArrowheads="1"/>
            </p:cNvSpPr>
            <p:nvPr/>
          </p:nvSpPr>
          <p:spPr bwMode="auto">
            <a:xfrm>
              <a:off x="982" y="107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imes New Roman" panose="02020603050405020304" pitchFamily="18" charset="0"/>
              </a:endParaRPr>
            </a:p>
          </p:txBody>
        </p:sp>
        <p:sp>
          <p:nvSpPr>
            <p:cNvPr id="176278" name="Oval 150"/>
            <p:cNvSpPr>
              <a:spLocks noChangeArrowheads="1"/>
            </p:cNvSpPr>
            <p:nvPr/>
          </p:nvSpPr>
          <p:spPr bwMode="auto">
            <a:xfrm>
              <a:off x="430" y="155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79" name="Oval 151"/>
            <p:cNvSpPr>
              <a:spLocks noChangeArrowheads="1"/>
            </p:cNvSpPr>
            <p:nvPr/>
          </p:nvSpPr>
          <p:spPr bwMode="auto">
            <a:xfrm>
              <a:off x="1202" y="2190"/>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80" name="Oval 152"/>
            <p:cNvSpPr>
              <a:spLocks noChangeArrowheads="1"/>
            </p:cNvSpPr>
            <p:nvPr/>
          </p:nvSpPr>
          <p:spPr bwMode="auto">
            <a:xfrm>
              <a:off x="1503" y="1577"/>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81" name="Oval 153"/>
            <p:cNvSpPr>
              <a:spLocks noChangeArrowheads="1"/>
            </p:cNvSpPr>
            <p:nvPr/>
          </p:nvSpPr>
          <p:spPr bwMode="auto">
            <a:xfrm>
              <a:off x="718" y="2183"/>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82" name="Text Box 154"/>
            <p:cNvSpPr txBox="1">
              <a:spLocks noChangeArrowheads="1"/>
            </p:cNvSpPr>
            <p:nvPr/>
          </p:nvSpPr>
          <p:spPr bwMode="auto">
            <a:xfrm>
              <a:off x="982" y="100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176283" name="Text Box 155"/>
            <p:cNvSpPr txBox="1">
              <a:spLocks noChangeArrowheads="1"/>
            </p:cNvSpPr>
            <p:nvPr/>
          </p:nvSpPr>
          <p:spPr bwMode="auto">
            <a:xfrm>
              <a:off x="430" y="1511"/>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176284" name="Text Box 156"/>
            <p:cNvSpPr txBox="1">
              <a:spLocks noChangeArrowheads="1"/>
            </p:cNvSpPr>
            <p:nvPr/>
          </p:nvSpPr>
          <p:spPr bwMode="auto">
            <a:xfrm>
              <a:off x="1513" y="1500"/>
              <a:ext cx="23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176285" name="Text Box 157"/>
            <p:cNvSpPr txBox="1">
              <a:spLocks noChangeArrowheads="1"/>
            </p:cNvSpPr>
            <p:nvPr/>
          </p:nvSpPr>
          <p:spPr bwMode="auto">
            <a:xfrm>
              <a:off x="718" y="2135"/>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176286" name="Text Box 158"/>
            <p:cNvSpPr txBox="1">
              <a:spLocks noChangeArrowheads="1"/>
            </p:cNvSpPr>
            <p:nvPr/>
          </p:nvSpPr>
          <p:spPr bwMode="auto">
            <a:xfrm>
              <a:off x="1234" y="2113"/>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176287" name="Line 159"/>
            <p:cNvSpPr>
              <a:spLocks noChangeShapeType="1"/>
            </p:cNvSpPr>
            <p:nvPr/>
          </p:nvSpPr>
          <p:spPr bwMode="auto">
            <a:xfrm flipH="1">
              <a:off x="657" y="1275"/>
              <a:ext cx="295" cy="2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88" name="Line 160"/>
            <p:cNvSpPr>
              <a:spLocks noChangeShapeType="1"/>
            </p:cNvSpPr>
            <p:nvPr/>
          </p:nvSpPr>
          <p:spPr bwMode="auto">
            <a:xfrm>
              <a:off x="567" y="1888"/>
              <a:ext cx="129" cy="298"/>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89" name="Line 161"/>
            <p:cNvSpPr>
              <a:spLocks noChangeShapeType="1"/>
            </p:cNvSpPr>
            <p:nvPr/>
          </p:nvSpPr>
          <p:spPr bwMode="auto">
            <a:xfrm>
              <a:off x="748" y="1865"/>
              <a:ext cx="121" cy="265"/>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90" name="Line 162"/>
            <p:cNvSpPr>
              <a:spLocks noChangeShapeType="1"/>
            </p:cNvSpPr>
            <p:nvPr/>
          </p:nvSpPr>
          <p:spPr bwMode="auto">
            <a:xfrm flipH="1">
              <a:off x="766" y="1412"/>
              <a:ext cx="277" cy="243"/>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91" name="Line 163"/>
            <p:cNvSpPr>
              <a:spLocks noChangeShapeType="1"/>
            </p:cNvSpPr>
            <p:nvPr/>
          </p:nvSpPr>
          <p:spPr bwMode="auto">
            <a:xfrm>
              <a:off x="1225" y="1435"/>
              <a:ext cx="249" cy="226"/>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92" name="Line 164"/>
            <p:cNvSpPr>
              <a:spLocks noChangeShapeType="1"/>
            </p:cNvSpPr>
            <p:nvPr/>
          </p:nvSpPr>
          <p:spPr bwMode="auto">
            <a:xfrm flipH="1">
              <a:off x="1338" y="1842"/>
              <a:ext cx="141" cy="273"/>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93" name="Line 165"/>
            <p:cNvSpPr>
              <a:spLocks noChangeShapeType="1"/>
            </p:cNvSpPr>
            <p:nvPr/>
          </p:nvSpPr>
          <p:spPr bwMode="auto">
            <a:xfrm flipH="1">
              <a:off x="1497" y="1933"/>
              <a:ext cx="136" cy="266"/>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94" name="Line 166"/>
            <p:cNvSpPr>
              <a:spLocks noChangeShapeType="1"/>
            </p:cNvSpPr>
            <p:nvPr/>
          </p:nvSpPr>
          <p:spPr bwMode="auto">
            <a:xfrm>
              <a:off x="1338" y="1275"/>
              <a:ext cx="249" cy="227"/>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357640717"/>
      </p:ext>
    </p:extLst>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1EAC745B-CB4E-47B1-A2C3-4ED1D0216268}" type="slidenum">
              <a:rPr lang="en-US" altLang="zh-CN"/>
              <a:pPr/>
              <a:t>37</a:t>
            </a:fld>
            <a:endParaRPr lang="en-US" altLang="zh-CN"/>
          </a:p>
        </p:txBody>
      </p:sp>
      <p:sp>
        <p:nvSpPr>
          <p:cNvPr id="177154" name="Rectangle 2"/>
          <p:cNvSpPr>
            <a:spLocks noChangeArrowheads="1"/>
          </p:cNvSpPr>
          <p:nvPr/>
        </p:nvSpPr>
        <p:spPr bwMode="auto">
          <a:xfrm>
            <a:off x="228600" y="969963"/>
            <a:ext cx="8915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zh-CN" altLang="zh-CN" sz="3200">
              <a:solidFill>
                <a:schemeClr val="hlink"/>
              </a:solidFill>
              <a:latin typeface="Times New Roman" panose="02020603050405020304" pitchFamily="18" charset="0"/>
            </a:endParaRPr>
          </a:p>
        </p:txBody>
      </p:sp>
      <p:sp>
        <p:nvSpPr>
          <p:cNvPr id="177156" name="Rectangle 4"/>
          <p:cNvSpPr>
            <a:spLocks noGrp="1" noChangeArrowheads="1"/>
          </p:cNvSpPr>
          <p:nvPr>
            <p:ph type="title"/>
          </p:nvPr>
        </p:nvSpPr>
        <p:spPr>
          <a:xfrm>
            <a:off x="395288" y="473075"/>
            <a:ext cx="8229600" cy="903288"/>
          </a:xfrm>
        </p:spPr>
        <p:txBody>
          <a:bodyPr/>
          <a:lstStyle/>
          <a:p>
            <a:pPr algn="ctr"/>
            <a:r>
              <a:rPr lang="zh-CN" altLang="en-US" sz="4000" b="1" dirty="0">
                <a:solidFill>
                  <a:schemeClr val="tx2"/>
                </a:solidFill>
                <a:ea typeface="华文新魏" panose="02010800040101010101" pitchFamily="2" charset="-122"/>
              </a:rPr>
              <a:t>后序遍历的非递归算法</a:t>
            </a:r>
            <a:r>
              <a:rPr lang="zh-CN" altLang="en-US" dirty="0"/>
              <a:t> </a:t>
            </a:r>
          </a:p>
        </p:txBody>
      </p:sp>
      <p:sp>
        <p:nvSpPr>
          <p:cNvPr id="177157" name="Rectangle 5"/>
          <p:cNvSpPr>
            <a:spLocks noGrp="1" noChangeArrowheads="1"/>
          </p:cNvSpPr>
          <p:nvPr>
            <p:ph type="body" idx="1"/>
          </p:nvPr>
        </p:nvSpPr>
        <p:spPr>
          <a:xfrm>
            <a:off x="539750" y="1341438"/>
            <a:ext cx="8229600" cy="4860925"/>
          </a:xfrm>
        </p:spPr>
        <p:txBody>
          <a:bodyPr/>
          <a:lstStyle/>
          <a:p>
            <a:pPr>
              <a:spcBef>
                <a:spcPct val="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a:spcBef>
                <a:spcPct val="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void</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BinaryTree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a:spcBef>
                <a:spcPct val="0"/>
              </a:spcBef>
              <a:buFont typeface="Wingdings" panose="05000000000000000000" pitchFamily="2" charset="2"/>
              <a:buNone/>
            </a:pPr>
            <a:r>
              <a:rPr lang="en-US" altLang="zh-CN" sz="2800" dirty="0" err="1">
                <a:latin typeface="Times New Roman" panose="02020603050405020304" pitchFamily="18" charset="0"/>
                <a:ea typeface="隶书" panose="02010509060101010101" pitchFamily="49" charset="-122"/>
              </a:rPr>
              <a:t>PostOrder</a:t>
            </a: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void </a:t>
            </a:r>
            <a:r>
              <a:rPr lang="en-US" altLang="zh-CN" sz="2800" dirty="0">
                <a:latin typeface="Times New Roman" panose="02020603050405020304" pitchFamily="18" charset="0"/>
                <a:ea typeface="隶书" panose="02010509060101010101" pitchFamily="49" charset="-122"/>
              </a:rPr>
              <a:t>(*visit) (</a:t>
            </a:r>
            <a:r>
              <a:rPr lang="en-US" altLang="zh-CN" sz="2800" dirty="0" err="1">
                <a:latin typeface="Times New Roman" panose="02020603050405020304" pitchFamily="18" charset="0"/>
                <a:ea typeface="隶书" panose="02010509060101010101" pitchFamily="49" charset="-122"/>
              </a:rPr>
              <a:t>BinTreeNode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 Stack</a:t>
            </a:r>
            <a:r>
              <a:rPr lang="en-US" altLang="zh-CN" sz="2800" b="1" dirty="0">
                <a:latin typeface="Times New Roman" panose="02020603050405020304" pitchFamily="18" charset="0"/>
                <a:ea typeface="隶书" panose="02010509060101010101" pitchFamily="49" charset="-122"/>
              </a:rPr>
              <a:t>&lt;</a:t>
            </a:r>
            <a:r>
              <a:rPr lang="en-US" altLang="zh-CN" sz="2800" dirty="0" err="1">
                <a:latin typeface="Times New Roman" panose="02020603050405020304" pitchFamily="18" charset="0"/>
                <a:ea typeface="隶书" panose="02010509060101010101" pitchFamily="49" charset="-122"/>
              </a:rPr>
              <a:t>stkNode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&gt;&gt;</a:t>
            </a:r>
            <a:r>
              <a:rPr lang="en-US" altLang="zh-CN" sz="2800" dirty="0">
                <a:latin typeface="Times New Roman" panose="02020603050405020304" pitchFamily="18" charset="0"/>
                <a:ea typeface="隶书" panose="02010509060101010101" pitchFamily="49" charset="-122"/>
              </a:rPr>
              <a:t> S</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stkNode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a:latin typeface="Times New Roman" panose="02020603050405020304" pitchFamily="18" charset="0"/>
                <a:ea typeface="隶书" panose="02010509060101010101" pitchFamily="49" charset="-122"/>
              </a:rPr>
              <a:t>w</a:t>
            </a:r>
            <a:r>
              <a:rPr lang="en-US" altLang="zh-CN" sz="2800" b="1" dirty="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BinTreeNode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 </a:t>
            </a:r>
            <a:r>
              <a:rPr lang="en-US" altLang="zh-CN" sz="2800" dirty="0">
                <a:latin typeface="Times New Roman" panose="02020603050405020304" pitchFamily="18" charset="0"/>
                <a:ea typeface="隶书" panose="02010509060101010101" pitchFamily="49" charset="-122"/>
              </a:rPr>
              <a:t>p = root</a:t>
            </a:r>
            <a:r>
              <a:rPr lang="en-US" altLang="zh-CN" sz="2800" b="1" dirty="0">
                <a:latin typeface="Times New Roman" panose="02020603050405020304" pitchFamily="18" charset="0"/>
                <a:ea typeface="隶书" panose="02010509060101010101" pitchFamily="49" charset="-122"/>
              </a:rPr>
              <a:t>;     </a:t>
            </a:r>
            <a:r>
              <a:rPr lang="en-US" altLang="zh-CN" sz="2800" b="1" dirty="0">
                <a:solidFill>
                  <a:srgbClr val="FF0000"/>
                </a:solidFill>
                <a:latin typeface="Times New Roman" panose="02020603050405020304" pitchFamily="18" charset="0"/>
                <a:ea typeface="隶书" panose="02010509060101010101" pitchFamily="49" charset="-122"/>
              </a:rPr>
              <a:t>//p</a:t>
            </a:r>
            <a:r>
              <a:rPr lang="zh-CN" altLang="en-US" sz="2800" dirty="0">
                <a:solidFill>
                  <a:srgbClr val="FF0000"/>
                </a:solidFill>
                <a:latin typeface="Times New Roman" panose="02020603050405020304" pitchFamily="18" charset="0"/>
                <a:ea typeface="隶书" panose="02010509060101010101" pitchFamily="49" charset="-122"/>
              </a:rPr>
              <a:t>是遍历指针</a:t>
            </a:r>
          </a:p>
          <a:p>
            <a:pPr>
              <a:spcBef>
                <a:spcPct val="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do {</a:t>
            </a:r>
          </a:p>
          <a:p>
            <a:pPr>
              <a:spcBef>
                <a:spcPct val="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while </a:t>
            </a:r>
            <a:r>
              <a:rPr lang="en-US" altLang="zh-CN" sz="2800" dirty="0">
                <a:latin typeface="Times New Roman" panose="02020603050405020304" pitchFamily="18" charset="0"/>
                <a:ea typeface="隶书" panose="02010509060101010101" pitchFamily="49" charset="-122"/>
              </a:rPr>
              <a:t>(p != NULL)</a:t>
            </a:r>
            <a:r>
              <a:rPr lang="en-US" altLang="zh-CN" sz="2800" b="1" dirty="0">
                <a:latin typeface="Times New Roman" panose="02020603050405020304" pitchFamily="18" charset="0"/>
                <a:ea typeface="隶书" panose="02010509060101010101" pitchFamily="49" charset="-122"/>
              </a:rPr>
              <a:t> {	</a:t>
            </a:r>
          </a:p>
          <a:p>
            <a:pPr>
              <a:spcBef>
                <a:spcPct val="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w.ptr</a:t>
            </a:r>
            <a:r>
              <a:rPr lang="en-US" altLang="zh-CN" sz="2800" dirty="0">
                <a:latin typeface="Times New Roman" panose="02020603050405020304" pitchFamily="18" charset="0"/>
                <a:ea typeface="隶书" panose="02010509060101010101" pitchFamily="49" charset="-122"/>
              </a:rPr>
              <a:t> = p</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w.tag</a:t>
            </a:r>
            <a:r>
              <a:rPr lang="en-US" altLang="zh-CN" sz="2800" dirty="0">
                <a:latin typeface="Times New Roman" panose="02020603050405020304" pitchFamily="18" charset="0"/>
                <a:ea typeface="隶书" panose="02010509060101010101" pitchFamily="49" charset="-122"/>
              </a:rPr>
              <a:t> = L</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S.Push</a:t>
            </a:r>
            <a:r>
              <a:rPr lang="en-US" altLang="zh-CN" sz="2800" dirty="0">
                <a:latin typeface="Times New Roman" panose="02020603050405020304" pitchFamily="18" charset="0"/>
                <a:ea typeface="隶书" panose="02010509060101010101" pitchFamily="49" charset="-122"/>
              </a:rPr>
              <a:t> (w)</a:t>
            </a:r>
            <a:r>
              <a:rPr lang="en-US" altLang="zh-CN" sz="2800" b="1" dirty="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 = p</a:t>
            </a:r>
            <a:r>
              <a:rPr lang="en-US" altLang="zh-CN" sz="2800" dirty="0">
                <a:latin typeface="楷体_GB2312" pitchFamily="49" charset="-122"/>
                <a:ea typeface="楷体_GB2312" pitchFamily="49" charset="-122"/>
              </a:rPr>
              <a:t>-&gt;</a:t>
            </a:r>
            <a:r>
              <a:rPr lang="en-US" altLang="zh-CN" sz="2800" dirty="0" err="1">
                <a:latin typeface="Times New Roman" panose="02020603050405020304" pitchFamily="18" charset="0"/>
                <a:ea typeface="隶书" panose="02010509060101010101" pitchFamily="49" charset="-122"/>
              </a:rPr>
              <a:t>leftChild</a:t>
            </a:r>
            <a:r>
              <a:rPr lang="en-US" altLang="zh-CN" sz="2800" b="1" dirty="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continue1 = 1</a:t>
            </a:r>
            <a:r>
              <a:rPr lang="en-US" altLang="zh-CN" sz="2800" b="1" dirty="0">
                <a:latin typeface="Times New Roman" panose="02020603050405020304" pitchFamily="18" charset="0"/>
                <a:ea typeface="隶书" panose="02010509060101010101" pitchFamily="49" charset="-122"/>
              </a:rPr>
              <a:t>;	    </a:t>
            </a:r>
            <a:r>
              <a:rPr lang="en-US" altLang="zh-CN" sz="2800" b="1" dirty="0">
                <a:solidFill>
                  <a:srgbClr val="FF0000"/>
                </a:solidFill>
                <a:latin typeface="Times New Roman" panose="02020603050405020304" pitchFamily="18" charset="0"/>
                <a:ea typeface="隶书" panose="02010509060101010101" pitchFamily="49" charset="-122"/>
              </a:rPr>
              <a:t>//</a:t>
            </a:r>
            <a:r>
              <a:rPr lang="zh-CN" altLang="en-US" sz="2800" dirty="0">
                <a:solidFill>
                  <a:srgbClr val="FF0000"/>
                </a:solidFill>
                <a:latin typeface="Times New Roman" panose="02020603050405020304" pitchFamily="18" charset="0"/>
                <a:ea typeface="隶书" panose="02010509060101010101" pitchFamily="49" charset="-122"/>
              </a:rPr>
              <a:t>继续循环标记</a:t>
            </a:r>
            <a:r>
              <a:rPr lang="en-US" altLang="zh-CN" sz="2800" dirty="0">
                <a:solidFill>
                  <a:srgbClr val="FF0000"/>
                </a:solidFill>
                <a:latin typeface="Times New Roman" panose="02020603050405020304" pitchFamily="18" charset="0"/>
                <a:ea typeface="隶书" panose="02010509060101010101" pitchFamily="49" charset="-122"/>
              </a:rPr>
              <a:t>, </a:t>
            </a:r>
            <a:r>
              <a:rPr lang="zh-CN" altLang="en-US" sz="2800" dirty="0">
                <a:solidFill>
                  <a:srgbClr val="FF0000"/>
                </a:solidFill>
                <a:latin typeface="Times New Roman" panose="02020603050405020304" pitchFamily="18" charset="0"/>
                <a:ea typeface="隶书" panose="02010509060101010101" pitchFamily="49" charset="-122"/>
              </a:rPr>
              <a:t>用于</a:t>
            </a:r>
            <a:r>
              <a:rPr lang="en-US" altLang="zh-CN" sz="2800" b="1" dirty="0">
                <a:solidFill>
                  <a:srgbClr val="FF0000"/>
                </a:solidFill>
                <a:latin typeface="Times New Roman" panose="02020603050405020304" pitchFamily="18" charset="0"/>
                <a:ea typeface="隶书" panose="02010509060101010101" pitchFamily="49" charset="-122"/>
              </a:rPr>
              <a:t>R</a:t>
            </a:r>
          </a:p>
        </p:txBody>
      </p:sp>
    </p:spTree>
    <p:extLst>
      <p:ext uri="{BB962C8B-B14F-4D97-AF65-F5344CB8AC3E}">
        <p14:creationId xmlns:p14="http://schemas.microsoft.com/office/powerpoint/2010/main" val="223029141"/>
      </p:ext>
    </p:extLst>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E69FC440-2DC5-4546-BB8F-4E0E8E2A0C05}" type="slidenum">
              <a:rPr lang="en-US" altLang="zh-CN"/>
              <a:pPr/>
              <a:t>38</a:t>
            </a:fld>
            <a:endParaRPr lang="en-US" altLang="zh-CN"/>
          </a:p>
        </p:txBody>
      </p:sp>
      <p:sp>
        <p:nvSpPr>
          <p:cNvPr id="356354" name="Rectangle 2"/>
          <p:cNvSpPr>
            <a:spLocks noChangeArrowheads="1"/>
          </p:cNvSpPr>
          <p:nvPr/>
        </p:nvSpPr>
        <p:spPr bwMode="auto">
          <a:xfrm>
            <a:off x="228600" y="969963"/>
            <a:ext cx="8915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zh-CN" altLang="zh-CN" sz="3200">
              <a:solidFill>
                <a:schemeClr val="hlink"/>
              </a:solidFill>
              <a:latin typeface="Times New Roman" panose="02020603050405020304" pitchFamily="18" charset="0"/>
            </a:endParaRPr>
          </a:p>
        </p:txBody>
      </p:sp>
      <p:sp>
        <p:nvSpPr>
          <p:cNvPr id="356356" name="Rectangle 4"/>
          <p:cNvSpPr>
            <a:spLocks noGrp="1" noChangeArrowheads="1"/>
          </p:cNvSpPr>
          <p:nvPr>
            <p:ph type="body" idx="1"/>
          </p:nvPr>
        </p:nvSpPr>
        <p:spPr>
          <a:xfrm>
            <a:off x="539750" y="728663"/>
            <a:ext cx="8229600" cy="5508625"/>
          </a:xfrm>
        </p:spPr>
        <p:txBody>
          <a:bodyPr/>
          <a:lstStyle/>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while </a:t>
            </a:r>
            <a:r>
              <a:rPr lang="en-US" altLang="zh-CN" sz="2800" dirty="0">
                <a:latin typeface="Times New Roman" panose="02020603050405020304" pitchFamily="18" charset="0"/>
                <a:ea typeface="隶书" panose="02010509060101010101" pitchFamily="49" charset="-122"/>
              </a:rPr>
              <a:t>(continue1</a:t>
            </a:r>
            <a:r>
              <a:rPr lang="en-US" altLang="zh-CN" sz="2800" b="1" dirty="0">
                <a:latin typeface="Times New Roman" panose="02020603050405020304" pitchFamily="18" charset="0"/>
                <a:ea typeface="隶书" panose="02010509060101010101" pitchFamily="49" charset="-122"/>
              </a:rPr>
              <a:t> &amp;&amp;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S.IsEmpty</a:t>
            </a: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S.Pop</a:t>
            </a:r>
            <a:r>
              <a:rPr lang="en-US" altLang="zh-CN" sz="2800" dirty="0">
                <a:latin typeface="Times New Roman" panose="02020603050405020304" pitchFamily="18" charset="0"/>
                <a:ea typeface="隶书" panose="02010509060101010101" pitchFamily="49" charset="-122"/>
              </a:rPr>
              <a:t> (w)</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 = </a:t>
            </a:r>
            <a:r>
              <a:rPr lang="en-US" altLang="zh-CN" sz="2800" dirty="0" err="1">
                <a:latin typeface="Times New Roman" panose="02020603050405020304" pitchFamily="18" charset="0"/>
                <a:ea typeface="隶书" panose="02010509060101010101" pitchFamily="49" charset="-122"/>
              </a:rPr>
              <a:t>w.ptr</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switch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w.tag</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   	</a:t>
            </a:r>
            <a:r>
              <a:rPr lang="en-US" altLang="zh-CN" sz="2800" b="1" dirty="0">
                <a:solidFill>
                  <a:srgbClr val="FF0000"/>
                </a:solidFill>
                <a:latin typeface="Times New Roman" panose="02020603050405020304" pitchFamily="18" charset="0"/>
                <a:ea typeface="隶书" panose="02010509060101010101" pitchFamily="49" charset="-122"/>
              </a:rPr>
              <a:t>//</a:t>
            </a:r>
            <a:r>
              <a:rPr lang="zh-CN" altLang="en-US" sz="2800" dirty="0">
                <a:solidFill>
                  <a:srgbClr val="FF0000"/>
                </a:solidFill>
                <a:latin typeface="Times New Roman" panose="02020603050405020304" pitchFamily="18" charset="0"/>
                <a:ea typeface="隶书" panose="02010509060101010101" pitchFamily="49" charset="-122"/>
              </a:rPr>
              <a:t>判断栈顶的</a:t>
            </a:r>
            <a:r>
              <a:rPr lang="en-US" altLang="zh-CN" sz="2800" b="1" dirty="0">
                <a:solidFill>
                  <a:srgbClr val="FF0000"/>
                </a:solidFill>
                <a:latin typeface="Times New Roman" panose="02020603050405020304" pitchFamily="18" charset="0"/>
                <a:ea typeface="隶书" panose="02010509060101010101" pitchFamily="49" charset="-122"/>
              </a:rPr>
              <a:t>tag</a:t>
            </a:r>
            <a:r>
              <a:rPr lang="zh-CN" altLang="en-US" sz="2800" dirty="0">
                <a:solidFill>
                  <a:srgbClr val="FF0000"/>
                </a:solidFill>
                <a:latin typeface="Times New Roman" panose="02020603050405020304" pitchFamily="18" charset="0"/>
                <a:ea typeface="隶书" panose="02010509060101010101" pitchFamily="49" charset="-122"/>
              </a:rPr>
              <a:t>标记</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case </a:t>
            </a:r>
            <a:r>
              <a:rPr lang="en-US" altLang="zh-CN" sz="2800" dirty="0">
                <a:latin typeface="Times New Roman" panose="02020603050405020304" pitchFamily="18" charset="0"/>
                <a:ea typeface="隶书" panose="02010509060101010101" pitchFamily="49" charset="-122"/>
              </a:rPr>
              <a:t>L</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w.tag</a:t>
            </a: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R</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S.Push</a:t>
            </a:r>
            <a:r>
              <a:rPr lang="en-US" altLang="zh-CN" sz="2800" dirty="0">
                <a:latin typeface="Times New Roman" panose="02020603050405020304" pitchFamily="18" charset="0"/>
                <a:ea typeface="隶书" panose="02010509060101010101" pitchFamily="49" charset="-122"/>
              </a:rPr>
              <a:t> (w)</a:t>
            </a: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continue1 = 0</a:t>
            </a: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 = p</a:t>
            </a:r>
            <a:r>
              <a:rPr lang="en-US" altLang="zh-CN" sz="2800" dirty="0">
                <a:latin typeface="楷体_GB2312" pitchFamily="49" charset="-122"/>
                <a:ea typeface="楷体_GB2312" pitchFamily="49" charset="-122"/>
              </a:rPr>
              <a:t>-&gt;</a:t>
            </a:r>
            <a:r>
              <a:rPr lang="en-US" altLang="zh-CN" sz="2800" dirty="0" err="1">
                <a:latin typeface="Times New Roman" panose="02020603050405020304" pitchFamily="18" charset="0"/>
                <a:ea typeface="隶书" panose="02010509060101010101" pitchFamily="49" charset="-122"/>
              </a:rPr>
              <a:t>rightChild</a:t>
            </a:r>
            <a:r>
              <a:rPr lang="en-US" altLang="zh-CN" sz="2800" b="1" dirty="0">
                <a:latin typeface="Times New Roman" panose="02020603050405020304" pitchFamily="18" charset="0"/>
                <a:ea typeface="隶书" panose="02010509060101010101" pitchFamily="49" charset="-122"/>
              </a:rPr>
              <a:t>;  break;</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case </a:t>
            </a:r>
            <a:r>
              <a:rPr lang="en-US" altLang="zh-CN" sz="2800" dirty="0">
                <a:latin typeface="Times New Roman" panose="02020603050405020304" pitchFamily="18" charset="0"/>
                <a:ea typeface="隶书" panose="02010509060101010101" pitchFamily="49" charset="-122"/>
              </a:rPr>
              <a:t>R</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visit (p)</a:t>
            </a:r>
            <a:r>
              <a:rPr lang="en-US" altLang="zh-CN" sz="2800" b="1" dirty="0">
                <a:latin typeface="Times New Roman" panose="02020603050405020304" pitchFamily="18" charset="0"/>
                <a:ea typeface="隶书" panose="02010509060101010101" pitchFamily="49" charset="-122"/>
              </a:rPr>
              <a:t>;   break;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 while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S.IsEmpty</a:t>
            </a: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	</a:t>
            </a:r>
            <a:r>
              <a:rPr lang="en-US" altLang="zh-CN" sz="2800" b="1" dirty="0">
                <a:solidFill>
                  <a:srgbClr val="FF0000"/>
                </a:solidFill>
                <a:latin typeface="Times New Roman" panose="02020603050405020304" pitchFamily="18" charset="0"/>
                <a:ea typeface="隶书" panose="02010509060101010101" pitchFamily="49" charset="-122"/>
              </a:rPr>
              <a:t>//</a:t>
            </a:r>
            <a:r>
              <a:rPr lang="zh-CN" altLang="en-US" sz="2800" dirty="0">
                <a:solidFill>
                  <a:srgbClr val="FF0000"/>
                </a:solidFill>
                <a:latin typeface="Times New Roman" panose="02020603050405020304" pitchFamily="18" charset="0"/>
                <a:ea typeface="隶书" panose="02010509060101010101" pitchFamily="49" charset="-122"/>
              </a:rPr>
              <a:t>继续遍历其他结点</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cout</a:t>
            </a:r>
            <a:r>
              <a:rPr lang="en-US" altLang="zh-CN" sz="2800" b="1" dirty="0">
                <a:latin typeface="Times New Roman" panose="02020603050405020304" pitchFamily="18" charset="0"/>
                <a:ea typeface="隶书" panose="02010509060101010101" pitchFamily="49" charset="-122"/>
              </a:rPr>
              <a:t> &lt;&lt; </a:t>
            </a:r>
            <a:r>
              <a:rPr lang="en-US" altLang="zh-CN" sz="2800" b="1" dirty="0" err="1">
                <a:latin typeface="Times New Roman" panose="02020603050405020304" pitchFamily="18" charset="0"/>
                <a:ea typeface="隶书" panose="02010509060101010101" pitchFamily="49" charset="-122"/>
              </a:rPr>
              <a:t>endl</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a:t>
            </a:r>
          </a:p>
        </p:txBody>
      </p:sp>
    </p:spTree>
    <p:extLst>
      <p:ext uri="{BB962C8B-B14F-4D97-AF65-F5344CB8AC3E}">
        <p14:creationId xmlns:p14="http://schemas.microsoft.com/office/powerpoint/2010/main" val="3967407762"/>
      </p:ext>
    </p:extLst>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4"/>
          <p:cNvSpPr>
            <a:spLocks noGrp="1"/>
          </p:cNvSpPr>
          <p:nvPr>
            <p:ph type="sldNum" sz="quarter" idx="11"/>
          </p:nvPr>
        </p:nvSpPr>
        <p:spPr/>
        <p:txBody>
          <a:bodyPr/>
          <a:lstStyle/>
          <a:p>
            <a:fld id="{07F1DD0A-F801-47AE-B38E-E5C9A8F5B547}" type="slidenum">
              <a:rPr lang="en-US" altLang="zh-CN"/>
              <a:pPr/>
              <a:t>39</a:t>
            </a:fld>
            <a:endParaRPr lang="en-US" altLang="zh-CN"/>
          </a:p>
        </p:txBody>
      </p:sp>
      <p:sp>
        <p:nvSpPr>
          <p:cNvPr id="192561" name="Rectangle 49"/>
          <p:cNvSpPr>
            <a:spLocks noGrp="1" noChangeArrowheads="1"/>
          </p:cNvSpPr>
          <p:nvPr>
            <p:ph type="body" idx="1"/>
          </p:nvPr>
        </p:nvSpPr>
        <p:spPr>
          <a:xfrm>
            <a:off x="627063" y="1379538"/>
            <a:ext cx="8229600" cy="3886200"/>
          </a:xfrm>
        </p:spPr>
        <p:txBody>
          <a:body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层次序遍历二叉树就是从根结点开始，按层次逐层遍历，如图：</a:t>
            </a:r>
          </a:p>
        </p:txBody>
      </p:sp>
      <p:sp>
        <p:nvSpPr>
          <p:cNvPr id="192516" name="Text Box 4"/>
          <p:cNvSpPr txBox="1">
            <a:spLocks noChangeArrowheads="1"/>
          </p:cNvSpPr>
          <p:nvPr/>
        </p:nvSpPr>
        <p:spPr bwMode="auto">
          <a:xfrm>
            <a:off x="6588125" y="5373688"/>
            <a:ext cx="20574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000" b="1">
                <a:solidFill>
                  <a:schemeClr val="tx2"/>
                </a:solidFill>
                <a:latin typeface="Times New Roman" panose="02020603050405020304" pitchFamily="18" charset="0"/>
                <a:ea typeface="仿宋_GB2312" pitchFamily="49" charset="-122"/>
              </a:rPr>
              <a:t>遍历顺序</a:t>
            </a:r>
            <a:endParaRPr kumimoji="1" lang="zh-CN" altLang="en-US" sz="3000">
              <a:solidFill>
                <a:schemeClr val="tx2"/>
              </a:solidFill>
              <a:latin typeface="Times New Roman" panose="02020603050405020304" pitchFamily="18" charset="0"/>
            </a:endParaRPr>
          </a:p>
        </p:txBody>
      </p:sp>
      <p:grpSp>
        <p:nvGrpSpPr>
          <p:cNvPr id="192562" name="Group 50"/>
          <p:cNvGrpSpPr>
            <a:grpSpLocks/>
          </p:cNvGrpSpPr>
          <p:nvPr/>
        </p:nvGrpSpPr>
        <p:grpSpPr bwMode="auto">
          <a:xfrm>
            <a:off x="2268538" y="2470150"/>
            <a:ext cx="4624387" cy="3514725"/>
            <a:chOff x="2580" y="1546"/>
            <a:chExt cx="2913" cy="2214"/>
          </a:xfrm>
        </p:grpSpPr>
        <p:grpSp>
          <p:nvGrpSpPr>
            <p:cNvPr id="192517" name="Group 5"/>
            <p:cNvGrpSpPr>
              <a:grpSpLocks/>
            </p:cNvGrpSpPr>
            <p:nvPr/>
          </p:nvGrpSpPr>
          <p:grpSpPr bwMode="auto">
            <a:xfrm>
              <a:off x="2757" y="1546"/>
              <a:ext cx="2598" cy="2214"/>
              <a:chOff x="2757" y="1546"/>
              <a:chExt cx="2598" cy="2214"/>
            </a:xfrm>
          </p:grpSpPr>
          <p:grpSp>
            <p:nvGrpSpPr>
              <p:cNvPr id="192518" name="Group 6"/>
              <p:cNvGrpSpPr>
                <a:grpSpLocks/>
              </p:cNvGrpSpPr>
              <p:nvPr/>
            </p:nvGrpSpPr>
            <p:grpSpPr bwMode="auto">
              <a:xfrm>
                <a:off x="2757" y="1583"/>
                <a:ext cx="2598" cy="2168"/>
                <a:chOff x="2730" y="1638"/>
                <a:chExt cx="2598" cy="2168"/>
              </a:xfrm>
            </p:grpSpPr>
            <p:sp>
              <p:nvSpPr>
                <p:cNvPr id="192519" name="Line 7"/>
                <p:cNvSpPr>
                  <a:spLocks noChangeShapeType="1"/>
                </p:cNvSpPr>
                <p:nvPr/>
              </p:nvSpPr>
              <p:spPr bwMode="auto">
                <a:xfrm flipH="1">
                  <a:off x="3419" y="1811"/>
                  <a:ext cx="567" cy="33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0" name="Line 8"/>
                <p:cNvSpPr>
                  <a:spLocks noChangeShapeType="1"/>
                </p:cNvSpPr>
                <p:nvPr/>
              </p:nvSpPr>
              <p:spPr bwMode="auto">
                <a:xfrm flipH="1">
                  <a:off x="2953" y="2286"/>
                  <a:ext cx="329" cy="329"/>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1" name="Line 9"/>
                <p:cNvSpPr>
                  <a:spLocks noChangeShapeType="1"/>
                </p:cNvSpPr>
                <p:nvPr/>
              </p:nvSpPr>
              <p:spPr bwMode="auto">
                <a:xfrm>
                  <a:off x="3429" y="2295"/>
                  <a:ext cx="1143" cy="1289"/>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2" name="Line 10"/>
                <p:cNvSpPr>
                  <a:spLocks noChangeShapeType="1"/>
                </p:cNvSpPr>
                <p:nvPr/>
              </p:nvSpPr>
              <p:spPr bwMode="auto">
                <a:xfrm flipH="1">
                  <a:off x="3429" y="2807"/>
                  <a:ext cx="301" cy="302"/>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3" name="Line 11"/>
                <p:cNvSpPr>
                  <a:spLocks noChangeShapeType="1"/>
                </p:cNvSpPr>
                <p:nvPr/>
              </p:nvSpPr>
              <p:spPr bwMode="auto">
                <a:xfrm flipH="1">
                  <a:off x="3849" y="3273"/>
                  <a:ext cx="320" cy="32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4" name="Line 12"/>
                <p:cNvSpPr>
                  <a:spLocks noChangeShapeType="1"/>
                </p:cNvSpPr>
                <p:nvPr/>
              </p:nvSpPr>
              <p:spPr bwMode="auto">
                <a:xfrm flipH="1">
                  <a:off x="4398" y="2304"/>
                  <a:ext cx="283" cy="347"/>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5" name="Line 13"/>
                <p:cNvSpPr>
                  <a:spLocks noChangeShapeType="1"/>
                </p:cNvSpPr>
                <p:nvPr/>
              </p:nvSpPr>
              <p:spPr bwMode="auto">
                <a:xfrm>
                  <a:off x="4133" y="1838"/>
                  <a:ext cx="521" cy="329"/>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6" name="Line 14"/>
                <p:cNvSpPr>
                  <a:spLocks noChangeShapeType="1"/>
                </p:cNvSpPr>
                <p:nvPr/>
              </p:nvSpPr>
              <p:spPr bwMode="auto">
                <a:xfrm>
                  <a:off x="4809" y="2295"/>
                  <a:ext cx="338" cy="33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7" name="Oval 15"/>
                <p:cNvSpPr>
                  <a:spLocks noChangeArrowheads="1"/>
                </p:cNvSpPr>
                <p:nvPr/>
              </p:nvSpPr>
              <p:spPr bwMode="auto">
                <a:xfrm>
                  <a:off x="3904" y="1638"/>
                  <a:ext cx="285" cy="296"/>
                </a:xfrm>
                <a:prstGeom prst="ellipse">
                  <a:avLst/>
                </a:prstGeom>
                <a:gradFill rotWithShape="0">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8" name="Oval 16"/>
                <p:cNvSpPr>
                  <a:spLocks noChangeArrowheads="1"/>
                </p:cNvSpPr>
                <p:nvPr/>
              </p:nvSpPr>
              <p:spPr bwMode="auto">
                <a:xfrm>
                  <a:off x="2730" y="2546"/>
                  <a:ext cx="285" cy="296"/>
                </a:xfrm>
                <a:prstGeom prst="ellipse">
                  <a:avLst/>
                </a:prstGeom>
                <a:gradFill rotWithShape="0">
                  <a:gsLst>
                    <a:gs pos="0">
                      <a:srgbClr val="CC3300">
                        <a:gamma/>
                        <a:shade val="46275"/>
                        <a:invGamma/>
                      </a:srgbClr>
                    </a:gs>
                    <a:gs pos="100000">
                      <a:srgbClr val="CC33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9" name="Oval 17"/>
                <p:cNvSpPr>
                  <a:spLocks noChangeArrowheads="1"/>
                </p:cNvSpPr>
                <p:nvPr/>
              </p:nvSpPr>
              <p:spPr bwMode="auto">
                <a:xfrm>
                  <a:off x="3201" y="3017"/>
                  <a:ext cx="285" cy="296"/>
                </a:xfrm>
                <a:prstGeom prst="ellipse">
                  <a:avLst/>
                </a:prstGeom>
                <a:gradFill rotWithShape="0">
                  <a:gsLst>
                    <a:gs pos="0">
                      <a:srgbClr val="CC3300">
                        <a:gamma/>
                        <a:shade val="46275"/>
                        <a:invGamma/>
                      </a:srgbClr>
                    </a:gs>
                    <a:gs pos="100000">
                      <a:srgbClr val="CC33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30" name="Oval 18"/>
                <p:cNvSpPr>
                  <a:spLocks noChangeArrowheads="1"/>
                </p:cNvSpPr>
                <p:nvPr/>
              </p:nvSpPr>
              <p:spPr bwMode="auto">
                <a:xfrm>
                  <a:off x="3672" y="3496"/>
                  <a:ext cx="285" cy="296"/>
                </a:xfrm>
                <a:prstGeom prst="ellipse">
                  <a:avLst/>
                </a:prstGeom>
                <a:gradFill rotWithShape="0">
                  <a:gsLst>
                    <a:gs pos="0">
                      <a:srgbClr val="CC3300">
                        <a:gamma/>
                        <a:shade val="46275"/>
                        <a:invGamma/>
                      </a:srgbClr>
                    </a:gs>
                    <a:gs pos="100000">
                      <a:srgbClr val="CC33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31" name="Oval 19"/>
                <p:cNvSpPr>
                  <a:spLocks noChangeArrowheads="1"/>
                </p:cNvSpPr>
                <p:nvPr/>
              </p:nvSpPr>
              <p:spPr bwMode="auto">
                <a:xfrm>
                  <a:off x="4490" y="3510"/>
                  <a:ext cx="285" cy="296"/>
                </a:xfrm>
                <a:prstGeom prst="ellipse">
                  <a:avLst/>
                </a:prstGeom>
                <a:gradFill rotWithShape="0">
                  <a:gsLst>
                    <a:gs pos="0">
                      <a:srgbClr val="CC3300">
                        <a:gamma/>
                        <a:shade val="46275"/>
                        <a:invGamma/>
                      </a:srgbClr>
                    </a:gs>
                    <a:gs pos="100000">
                      <a:srgbClr val="CC33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32" name="Oval 20"/>
                <p:cNvSpPr>
                  <a:spLocks noChangeArrowheads="1"/>
                </p:cNvSpPr>
                <p:nvPr/>
              </p:nvSpPr>
              <p:spPr bwMode="auto">
                <a:xfrm>
                  <a:off x="5034" y="2582"/>
                  <a:ext cx="294" cy="296"/>
                </a:xfrm>
                <a:prstGeom prst="ellipse">
                  <a:avLst/>
                </a:prstGeom>
                <a:gradFill rotWithShape="0">
                  <a:gsLst>
                    <a:gs pos="0">
                      <a:srgbClr val="CC3300">
                        <a:gamma/>
                        <a:shade val="46275"/>
                        <a:invGamma/>
                      </a:srgbClr>
                    </a:gs>
                    <a:gs pos="100000">
                      <a:srgbClr val="CC33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33" name="Oval 21"/>
                <p:cNvSpPr>
                  <a:spLocks noChangeArrowheads="1"/>
                </p:cNvSpPr>
                <p:nvPr/>
              </p:nvSpPr>
              <p:spPr bwMode="auto">
                <a:xfrm>
                  <a:off x="4206" y="2578"/>
                  <a:ext cx="285" cy="296"/>
                </a:xfrm>
                <a:prstGeom prst="ellipse">
                  <a:avLst/>
                </a:prstGeom>
                <a:gradFill rotWithShape="0">
                  <a:gsLst>
                    <a:gs pos="0">
                      <a:srgbClr val="CC3300">
                        <a:gamma/>
                        <a:shade val="46275"/>
                        <a:invGamma/>
                      </a:srgbClr>
                    </a:gs>
                    <a:gs pos="100000">
                      <a:srgbClr val="CC33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34" name="Oval 22"/>
                <p:cNvSpPr>
                  <a:spLocks noChangeArrowheads="1"/>
                </p:cNvSpPr>
                <p:nvPr/>
              </p:nvSpPr>
              <p:spPr bwMode="auto">
                <a:xfrm>
                  <a:off x="3205" y="2052"/>
                  <a:ext cx="285" cy="296"/>
                </a:xfrm>
                <a:prstGeom prst="ellipse">
                  <a:avLst/>
                </a:prstGeom>
                <a:gradFill rotWithShape="0">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35" name="Oval 23"/>
                <p:cNvSpPr>
                  <a:spLocks noChangeArrowheads="1"/>
                </p:cNvSpPr>
                <p:nvPr/>
              </p:nvSpPr>
              <p:spPr bwMode="auto">
                <a:xfrm>
                  <a:off x="4078" y="3045"/>
                  <a:ext cx="285" cy="296"/>
                </a:xfrm>
                <a:prstGeom prst="ellipse">
                  <a:avLst/>
                </a:prstGeom>
                <a:gradFill rotWithShape="0">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36" name="Oval 24"/>
                <p:cNvSpPr>
                  <a:spLocks noChangeArrowheads="1"/>
                </p:cNvSpPr>
                <p:nvPr/>
              </p:nvSpPr>
              <p:spPr bwMode="auto">
                <a:xfrm>
                  <a:off x="3670" y="2583"/>
                  <a:ext cx="285" cy="296"/>
                </a:xfrm>
                <a:prstGeom prst="ellipse">
                  <a:avLst/>
                </a:prstGeom>
                <a:gradFill rotWithShape="0">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37" name="Oval 25"/>
                <p:cNvSpPr>
                  <a:spLocks noChangeArrowheads="1"/>
                </p:cNvSpPr>
                <p:nvPr/>
              </p:nvSpPr>
              <p:spPr bwMode="auto">
                <a:xfrm>
                  <a:off x="4590" y="2075"/>
                  <a:ext cx="285" cy="296"/>
                </a:xfrm>
                <a:prstGeom prst="ellipse">
                  <a:avLst/>
                </a:prstGeom>
                <a:gradFill rotWithShape="0">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2538" name="Text Box 26"/>
              <p:cNvSpPr txBox="1">
                <a:spLocks noChangeArrowheads="1"/>
              </p:cNvSpPr>
              <p:nvPr/>
            </p:nvSpPr>
            <p:spPr bwMode="auto">
              <a:xfrm>
                <a:off x="2786" y="245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chemeClr val="bg1"/>
                    </a:solidFill>
                    <a:latin typeface="Times New Roman" panose="02020603050405020304" pitchFamily="18" charset="0"/>
                  </a:rPr>
                  <a:t>a</a:t>
                </a:r>
              </a:p>
            </p:txBody>
          </p:sp>
          <p:sp>
            <p:nvSpPr>
              <p:cNvPr id="192539" name="Text Box 27"/>
              <p:cNvSpPr txBox="1">
                <a:spLocks noChangeArrowheads="1"/>
              </p:cNvSpPr>
              <p:nvPr/>
            </p:nvSpPr>
            <p:spPr bwMode="auto">
              <a:xfrm>
                <a:off x="3266" y="295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chemeClr val="bg1"/>
                    </a:solidFill>
                    <a:latin typeface="Times New Roman" panose="02020603050405020304" pitchFamily="18" charset="0"/>
                  </a:rPr>
                  <a:t>b</a:t>
                </a:r>
              </a:p>
            </p:txBody>
          </p:sp>
          <p:sp>
            <p:nvSpPr>
              <p:cNvPr id="192540" name="Text Box 28"/>
              <p:cNvSpPr txBox="1">
                <a:spLocks noChangeArrowheads="1"/>
              </p:cNvSpPr>
              <p:nvPr/>
            </p:nvSpPr>
            <p:spPr bwMode="auto">
              <a:xfrm>
                <a:off x="3732" y="3407"/>
                <a:ext cx="2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chemeClr val="bg1"/>
                    </a:solidFill>
                    <a:latin typeface="Times New Roman" panose="02020603050405020304" pitchFamily="18" charset="0"/>
                  </a:rPr>
                  <a:t>c</a:t>
                </a:r>
              </a:p>
            </p:txBody>
          </p:sp>
          <p:sp>
            <p:nvSpPr>
              <p:cNvPr id="192541" name="Text Box 29"/>
              <p:cNvSpPr txBox="1">
                <a:spLocks noChangeArrowheads="1"/>
              </p:cNvSpPr>
              <p:nvPr/>
            </p:nvSpPr>
            <p:spPr bwMode="auto">
              <a:xfrm>
                <a:off x="4537" y="343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chemeClr val="bg1"/>
                    </a:solidFill>
                    <a:latin typeface="Times New Roman" panose="02020603050405020304" pitchFamily="18" charset="0"/>
                  </a:rPr>
                  <a:t>d</a:t>
                </a:r>
              </a:p>
            </p:txBody>
          </p:sp>
          <p:sp>
            <p:nvSpPr>
              <p:cNvPr id="192542" name="Text Box 30"/>
              <p:cNvSpPr txBox="1">
                <a:spLocks noChangeArrowheads="1"/>
              </p:cNvSpPr>
              <p:nvPr/>
            </p:nvSpPr>
            <p:spPr bwMode="auto">
              <a:xfrm>
                <a:off x="4263" y="2483"/>
                <a:ext cx="2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chemeClr val="bg1"/>
                    </a:solidFill>
                    <a:latin typeface="Times New Roman" panose="02020603050405020304" pitchFamily="18" charset="0"/>
                  </a:rPr>
                  <a:t>e</a:t>
                </a:r>
              </a:p>
            </p:txBody>
          </p:sp>
          <p:sp>
            <p:nvSpPr>
              <p:cNvPr id="192543" name="Text Box 31"/>
              <p:cNvSpPr txBox="1">
                <a:spLocks noChangeArrowheads="1"/>
              </p:cNvSpPr>
              <p:nvPr/>
            </p:nvSpPr>
            <p:spPr bwMode="auto">
              <a:xfrm>
                <a:off x="5113" y="2502"/>
                <a:ext cx="1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chemeClr val="bg1"/>
                    </a:solidFill>
                    <a:latin typeface="Times New Roman" panose="02020603050405020304" pitchFamily="18" charset="0"/>
                  </a:rPr>
                  <a:t>f</a:t>
                </a:r>
              </a:p>
            </p:txBody>
          </p:sp>
          <p:sp>
            <p:nvSpPr>
              <p:cNvPr id="192544" name="Text Box 32"/>
              <p:cNvSpPr txBox="1">
                <a:spLocks noChangeArrowheads="1"/>
              </p:cNvSpPr>
              <p:nvPr/>
            </p:nvSpPr>
            <p:spPr bwMode="auto">
              <a:xfrm>
                <a:off x="3960" y="1546"/>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bg1"/>
                    </a:solidFill>
                    <a:effectLst>
                      <a:outerShdw blurRad="38100" dist="38100" dir="2700000" algn="tl">
                        <a:srgbClr val="C0C0C0"/>
                      </a:outerShdw>
                    </a:effectLst>
                    <a:latin typeface="黑体" panose="02010609060101010101" pitchFamily="49" charset="-122"/>
                    <a:ea typeface="黑体" panose="02010609060101010101" pitchFamily="49" charset="-122"/>
                  </a:rPr>
                  <a:t>-</a:t>
                </a:r>
              </a:p>
            </p:txBody>
          </p:sp>
          <p:sp>
            <p:nvSpPr>
              <p:cNvPr id="192545" name="Text Box 33"/>
              <p:cNvSpPr txBox="1">
                <a:spLocks noChangeArrowheads="1"/>
              </p:cNvSpPr>
              <p:nvPr/>
            </p:nvSpPr>
            <p:spPr bwMode="auto">
              <a:xfrm>
                <a:off x="4139" y="2968"/>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bg1"/>
                    </a:solidFill>
                    <a:effectLst>
                      <a:outerShdw blurRad="38100" dist="38100" dir="2700000" algn="tl">
                        <a:srgbClr val="C0C0C0"/>
                      </a:outerShdw>
                    </a:effectLst>
                    <a:latin typeface="黑体" panose="02010609060101010101" pitchFamily="49" charset="-122"/>
                    <a:ea typeface="黑体" panose="02010609060101010101" pitchFamily="49" charset="-122"/>
                  </a:rPr>
                  <a:t>-</a:t>
                </a:r>
              </a:p>
            </p:txBody>
          </p:sp>
          <p:sp>
            <p:nvSpPr>
              <p:cNvPr id="192546" name="Text Box 34"/>
              <p:cNvSpPr txBox="1">
                <a:spLocks noChangeArrowheads="1"/>
              </p:cNvSpPr>
              <p:nvPr/>
            </p:nvSpPr>
            <p:spPr bwMode="auto">
              <a:xfrm>
                <a:off x="3260" y="1981"/>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bg1"/>
                    </a:solidFill>
                    <a:effectLst>
                      <a:outerShdw blurRad="38100" dist="38100" dir="2700000" algn="tl">
                        <a:srgbClr val="C0C0C0"/>
                      </a:outerShdw>
                    </a:effectLst>
                    <a:latin typeface="黑体" panose="02010609060101010101" pitchFamily="49" charset="-122"/>
                    <a:ea typeface="黑体" panose="02010609060101010101" pitchFamily="49" charset="-122"/>
                  </a:rPr>
                  <a:t>+</a:t>
                </a:r>
              </a:p>
            </p:txBody>
          </p:sp>
          <p:sp>
            <p:nvSpPr>
              <p:cNvPr id="192547" name="Text Box 35"/>
              <p:cNvSpPr txBox="1">
                <a:spLocks noChangeArrowheads="1"/>
              </p:cNvSpPr>
              <p:nvPr/>
            </p:nvSpPr>
            <p:spPr bwMode="auto">
              <a:xfrm>
                <a:off x="4650" y="1999"/>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bg1"/>
                    </a:solidFill>
                    <a:effectLst>
                      <a:outerShdw blurRad="38100" dist="38100" dir="2700000" algn="tl">
                        <a:srgbClr val="C0C0C0"/>
                      </a:outerShdw>
                    </a:effectLst>
                    <a:latin typeface="黑体" panose="02010609060101010101" pitchFamily="49" charset="-122"/>
                    <a:ea typeface="黑体" panose="02010609060101010101" pitchFamily="49" charset="-122"/>
                  </a:rPr>
                  <a:t>/</a:t>
                </a:r>
              </a:p>
            </p:txBody>
          </p:sp>
          <p:sp>
            <p:nvSpPr>
              <p:cNvPr id="192548" name="Text Box 36"/>
              <p:cNvSpPr txBox="1">
                <a:spLocks noChangeArrowheads="1"/>
              </p:cNvSpPr>
              <p:nvPr/>
            </p:nvSpPr>
            <p:spPr bwMode="auto">
              <a:xfrm>
                <a:off x="3726" y="2511"/>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bg1"/>
                    </a:solidFill>
                    <a:effectLst>
                      <a:outerShdw blurRad="38100" dist="38100" dir="2700000" algn="tl">
                        <a:srgbClr val="C0C0C0"/>
                      </a:outerShdw>
                    </a:effectLst>
                    <a:latin typeface="黑体" panose="02010609060101010101" pitchFamily="49" charset="-122"/>
                    <a:ea typeface="黑体" panose="02010609060101010101" pitchFamily="49" charset="-122"/>
                  </a:rPr>
                  <a:t>*</a:t>
                </a:r>
              </a:p>
            </p:txBody>
          </p:sp>
        </p:grpSp>
        <p:sp>
          <p:nvSpPr>
            <p:cNvPr id="192549" name="Line 37"/>
            <p:cNvSpPr>
              <a:spLocks noChangeShapeType="1"/>
            </p:cNvSpPr>
            <p:nvPr/>
          </p:nvSpPr>
          <p:spPr bwMode="auto">
            <a:xfrm flipH="1">
              <a:off x="3502" y="1746"/>
              <a:ext cx="347" cy="22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50" name="Line 38"/>
            <p:cNvSpPr>
              <a:spLocks noChangeShapeType="1"/>
            </p:cNvSpPr>
            <p:nvPr/>
          </p:nvSpPr>
          <p:spPr bwMode="auto">
            <a:xfrm>
              <a:off x="3579" y="2181"/>
              <a:ext cx="1006" cy="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51" name="Line 39"/>
            <p:cNvSpPr>
              <a:spLocks noChangeShapeType="1"/>
            </p:cNvSpPr>
            <p:nvPr/>
          </p:nvSpPr>
          <p:spPr bwMode="auto">
            <a:xfrm flipV="1">
              <a:off x="3071" y="2642"/>
              <a:ext cx="576" cy="1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52" name="Line 40"/>
            <p:cNvSpPr>
              <a:spLocks noChangeShapeType="1"/>
            </p:cNvSpPr>
            <p:nvPr/>
          </p:nvSpPr>
          <p:spPr bwMode="auto">
            <a:xfrm flipV="1">
              <a:off x="3999" y="2656"/>
              <a:ext cx="220" cy="1"/>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53" name="Line 41"/>
            <p:cNvSpPr>
              <a:spLocks noChangeShapeType="1"/>
            </p:cNvSpPr>
            <p:nvPr/>
          </p:nvSpPr>
          <p:spPr bwMode="auto">
            <a:xfrm>
              <a:off x="4530" y="2666"/>
              <a:ext cx="530" cy="8"/>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54" name="Line 42"/>
            <p:cNvSpPr>
              <a:spLocks noChangeShapeType="1"/>
            </p:cNvSpPr>
            <p:nvPr/>
          </p:nvSpPr>
          <p:spPr bwMode="auto">
            <a:xfrm flipV="1">
              <a:off x="3524" y="3149"/>
              <a:ext cx="567" cy="1"/>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55" name="Line 43"/>
            <p:cNvSpPr>
              <a:spLocks noChangeShapeType="1"/>
            </p:cNvSpPr>
            <p:nvPr/>
          </p:nvSpPr>
          <p:spPr bwMode="auto">
            <a:xfrm>
              <a:off x="4017" y="3598"/>
              <a:ext cx="475" cy="8"/>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56" name="Line 44"/>
            <p:cNvSpPr>
              <a:spLocks noChangeShapeType="1"/>
            </p:cNvSpPr>
            <p:nvPr/>
          </p:nvSpPr>
          <p:spPr bwMode="auto">
            <a:xfrm>
              <a:off x="4828" y="3593"/>
              <a:ext cx="257" cy="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57" name="Freeform 45"/>
            <p:cNvSpPr>
              <a:spLocks/>
            </p:cNvSpPr>
            <p:nvPr/>
          </p:nvSpPr>
          <p:spPr bwMode="auto">
            <a:xfrm>
              <a:off x="2580" y="2168"/>
              <a:ext cx="2511" cy="493"/>
            </a:xfrm>
            <a:custGeom>
              <a:avLst/>
              <a:gdLst>
                <a:gd name="T0" fmla="*/ 2339 w 2511"/>
                <a:gd name="T1" fmla="*/ 8 h 493"/>
                <a:gd name="T2" fmla="*/ 2439 w 2511"/>
                <a:gd name="T3" fmla="*/ 17 h 493"/>
                <a:gd name="T4" fmla="*/ 2503 w 2511"/>
                <a:gd name="T5" fmla="*/ 109 h 493"/>
                <a:gd name="T6" fmla="*/ 2485 w 2511"/>
                <a:gd name="T7" fmla="*/ 218 h 493"/>
                <a:gd name="T8" fmla="*/ 2394 w 2511"/>
                <a:gd name="T9" fmla="*/ 264 h 493"/>
                <a:gd name="T10" fmla="*/ 1964 w 2511"/>
                <a:gd name="T11" fmla="*/ 264 h 493"/>
                <a:gd name="T12" fmla="*/ 593 w 2511"/>
                <a:gd name="T13" fmla="*/ 264 h 493"/>
                <a:gd name="T14" fmla="*/ 181 w 2511"/>
                <a:gd name="T15" fmla="*/ 264 h 493"/>
                <a:gd name="T16" fmla="*/ 26 w 2511"/>
                <a:gd name="T17" fmla="*/ 337 h 493"/>
                <a:gd name="T18" fmla="*/ 26 w 2511"/>
                <a:gd name="T19" fmla="*/ 447 h 493"/>
                <a:gd name="T20" fmla="*/ 117 w 2511"/>
                <a:gd name="T21" fmla="*/ 493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1" h="493">
                  <a:moveTo>
                    <a:pt x="2339" y="8"/>
                  </a:moveTo>
                  <a:cubicBezTo>
                    <a:pt x="2375" y="4"/>
                    <a:pt x="2412" y="0"/>
                    <a:pt x="2439" y="17"/>
                  </a:cubicBezTo>
                  <a:cubicBezTo>
                    <a:pt x="2466" y="34"/>
                    <a:pt x="2495" y="76"/>
                    <a:pt x="2503" y="109"/>
                  </a:cubicBezTo>
                  <a:cubicBezTo>
                    <a:pt x="2511" y="142"/>
                    <a:pt x="2503" y="192"/>
                    <a:pt x="2485" y="218"/>
                  </a:cubicBezTo>
                  <a:cubicBezTo>
                    <a:pt x="2467" y="244"/>
                    <a:pt x="2481" y="256"/>
                    <a:pt x="2394" y="264"/>
                  </a:cubicBezTo>
                  <a:cubicBezTo>
                    <a:pt x="2307" y="272"/>
                    <a:pt x="2264" y="264"/>
                    <a:pt x="1964" y="264"/>
                  </a:cubicBezTo>
                  <a:cubicBezTo>
                    <a:pt x="1664" y="264"/>
                    <a:pt x="890" y="264"/>
                    <a:pt x="593" y="264"/>
                  </a:cubicBezTo>
                  <a:cubicBezTo>
                    <a:pt x="296" y="264"/>
                    <a:pt x="275" y="252"/>
                    <a:pt x="181" y="264"/>
                  </a:cubicBezTo>
                  <a:cubicBezTo>
                    <a:pt x="87" y="276"/>
                    <a:pt x="52" y="307"/>
                    <a:pt x="26" y="337"/>
                  </a:cubicBezTo>
                  <a:cubicBezTo>
                    <a:pt x="0" y="367"/>
                    <a:pt x="11" y="421"/>
                    <a:pt x="26" y="447"/>
                  </a:cubicBezTo>
                  <a:cubicBezTo>
                    <a:pt x="41" y="473"/>
                    <a:pt x="94" y="487"/>
                    <a:pt x="117" y="493"/>
                  </a:cubicBezTo>
                </a:path>
              </a:pathLst>
            </a:custGeom>
            <a:noFill/>
            <a:ln w="25400" cap="flat" cmpd="sng">
              <a:solidFill>
                <a:schemeClr val="tx2"/>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58" name="Freeform 46"/>
            <p:cNvSpPr>
              <a:spLocks/>
            </p:cNvSpPr>
            <p:nvPr/>
          </p:nvSpPr>
          <p:spPr bwMode="auto">
            <a:xfrm>
              <a:off x="2879" y="2670"/>
              <a:ext cx="2614" cy="429"/>
            </a:xfrm>
            <a:custGeom>
              <a:avLst/>
              <a:gdLst>
                <a:gd name="T0" fmla="*/ 2506 w 2632"/>
                <a:gd name="T1" fmla="*/ 0 h 429"/>
                <a:gd name="T2" fmla="*/ 2588 w 2632"/>
                <a:gd name="T3" fmla="*/ 18 h 429"/>
                <a:gd name="T4" fmla="*/ 2625 w 2632"/>
                <a:gd name="T5" fmla="*/ 109 h 429"/>
                <a:gd name="T6" fmla="*/ 2588 w 2632"/>
                <a:gd name="T7" fmla="*/ 219 h 429"/>
                <a:gd name="T8" fmla="*/ 2360 w 2632"/>
                <a:gd name="T9" fmla="*/ 247 h 429"/>
                <a:gd name="T10" fmla="*/ 1976 w 2632"/>
                <a:gd name="T11" fmla="*/ 247 h 429"/>
                <a:gd name="T12" fmla="*/ 312 w 2632"/>
                <a:gd name="T13" fmla="*/ 247 h 429"/>
                <a:gd name="T14" fmla="*/ 101 w 2632"/>
                <a:gd name="T15" fmla="*/ 347 h 429"/>
                <a:gd name="T16" fmla="*/ 339 w 2632"/>
                <a:gd name="T17" fmla="*/ 42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2" h="429">
                  <a:moveTo>
                    <a:pt x="2506" y="0"/>
                  </a:moveTo>
                  <a:cubicBezTo>
                    <a:pt x="2537" y="0"/>
                    <a:pt x="2568" y="0"/>
                    <a:pt x="2588" y="18"/>
                  </a:cubicBezTo>
                  <a:cubicBezTo>
                    <a:pt x="2608" y="36"/>
                    <a:pt x="2625" y="76"/>
                    <a:pt x="2625" y="109"/>
                  </a:cubicBezTo>
                  <a:cubicBezTo>
                    <a:pt x="2625" y="142"/>
                    <a:pt x="2632" y="196"/>
                    <a:pt x="2588" y="219"/>
                  </a:cubicBezTo>
                  <a:cubicBezTo>
                    <a:pt x="2544" y="242"/>
                    <a:pt x="2462" y="242"/>
                    <a:pt x="2360" y="247"/>
                  </a:cubicBezTo>
                  <a:cubicBezTo>
                    <a:pt x="2258" y="252"/>
                    <a:pt x="2317" y="247"/>
                    <a:pt x="1976" y="247"/>
                  </a:cubicBezTo>
                  <a:cubicBezTo>
                    <a:pt x="1635" y="247"/>
                    <a:pt x="624" y="230"/>
                    <a:pt x="312" y="247"/>
                  </a:cubicBezTo>
                  <a:cubicBezTo>
                    <a:pt x="0" y="264"/>
                    <a:pt x="96" y="317"/>
                    <a:pt x="101" y="347"/>
                  </a:cubicBezTo>
                  <a:cubicBezTo>
                    <a:pt x="106" y="377"/>
                    <a:pt x="299" y="415"/>
                    <a:pt x="339" y="429"/>
                  </a:cubicBezTo>
                </a:path>
              </a:pathLst>
            </a:custGeom>
            <a:noFill/>
            <a:ln w="25400" cap="flat" cmpd="sng">
              <a:solidFill>
                <a:schemeClr val="tx2"/>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59" name="Freeform 47"/>
            <p:cNvSpPr>
              <a:spLocks/>
            </p:cNvSpPr>
            <p:nvPr/>
          </p:nvSpPr>
          <p:spPr bwMode="auto">
            <a:xfrm>
              <a:off x="3502" y="3145"/>
              <a:ext cx="984" cy="456"/>
            </a:xfrm>
            <a:custGeom>
              <a:avLst/>
              <a:gdLst>
                <a:gd name="T0" fmla="*/ 905 w 984"/>
                <a:gd name="T1" fmla="*/ 0 h 456"/>
                <a:gd name="T2" fmla="*/ 960 w 984"/>
                <a:gd name="T3" fmla="*/ 37 h 456"/>
                <a:gd name="T4" fmla="*/ 960 w 984"/>
                <a:gd name="T5" fmla="*/ 137 h 456"/>
                <a:gd name="T6" fmla="*/ 813 w 984"/>
                <a:gd name="T7" fmla="*/ 201 h 456"/>
                <a:gd name="T8" fmla="*/ 439 w 984"/>
                <a:gd name="T9" fmla="*/ 201 h 456"/>
                <a:gd name="T10" fmla="*/ 119 w 984"/>
                <a:gd name="T11" fmla="*/ 229 h 456"/>
                <a:gd name="T12" fmla="*/ 9 w 984"/>
                <a:gd name="T13" fmla="*/ 348 h 456"/>
                <a:gd name="T14" fmla="*/ 64 w 984"/>
                <a:gd name="T15" fmla="*/ 439 h 456"/>
                <a:gd name="T16" fmla="*/ 192 w 984"/>
                <a:gd name="T17" fmla="*/ 448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4" h="456">
                  <a:moveTo>
                    <a:pt x="905" y="0"/>
                  </a:moveTo>
                  <a:cubicBezTo>
                    <a:pt x="928" y="7"/>
                    <a:pt x="951" y="14"/>
                    <a:pt x="960" y="37"/>
                  </a:cubicBezTo>
                  <a:cubicBezTo>
                    <a:pt x="969" y="60"/>
                    <a:pt x="984" y="110"/>
                    <a:pt x="960" y="137"/>
                  </a:cubicBezTo>
                  <a:cubicBezTo>
                    <a:pt x="936" y="164"/>
                    <a:pt x="900" y="190"/>
                    <a:pt x="813" y="201"/>
                  </a:cubicBezTo>
                  <a:cubicBezTo>
                    <a:pt x="726" y="212"/>
                    <a:pt x="555" y="196"/>
                    <a:pt x="439" y="201"/>
                  </a:cubicBezTo>
                  <a:cubicBezTo>
                    <a:pt x="323" y="206"/>
                    <a:pt x="191" y="205"/>
                    <a:pt x="119" y="229"/>
                  </a:cubicBezTo>
                  <a:cubicBezTo>
                    <a:pt x="47" y="253"/>
                    <a:pt x="18" y="313"/>
                    <a:pt x="9" y="348"/>
                  </a:cubicBezTo>
                  <a:cubicBezTo>
                    <a:pt x="0" y="383"/>
                    <a:pt x="34" y="422"/>
                    <a:pt x="64" y="439"/>
                  </a:cubicBezTo>
                  <a:cubicBezTo>
                    <a:pt x="94" y="456"/>
                    <a:pt x="171" y="447"/>
                    <a:pt x="192" y="448"/>
                  </a:cubicBezTo>
                </a:path>
              </a:pathLst>
            </a:custGeom>
            <a:noFill/>
            <a:ln w="25400" cap="flat" cmpd="sng">
              <a:solidFill>
                <a:schemeClr val="tx2"/>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2560" name="Rectangle 48"/>
          <p:cNvSpPr>
            <a:spLocks noGrp="1" noChangeArrowheads="1"/>
          </p:cNvSpPr>
          <p:nvPr>
            <p:ph type="title"/>
          </p:nvPr>
        </p:nvSpPr>
        <p:spPr>
          <a:xfrm>
            <a:off x="457200" y="457200"/>
            <a:ext cx="8229600" cy="955675"/>
          </a:xfrm>
        </p:spPr>
        <p:txBody>
          <a:bodyPr/>
          <a:lstStyle/>
          <a:p>
            <a:pPr algn="ctr"/>
            <a:r>
              <a:rPr lang="zh-CN" altLang="en-US" sz="4000" b="1">
                <a:solidFill>
                  <a:schemeClr val="tx2"/>
                </a:solidFill>
                <a:ea typeface="华文新魏" panose="02010800040101010101" pitchFamily="2" charset="-122"/>
              </a:rPr>
              <a:t>层次序遍历二叉树的算法</a:t>
            </a:r>
          </a:p>
        </p:txBody>
      </p:sp>
    </p:spTree>
    <p:extLst>
      <p:ext uri="{BB962C8B-B14F-4D97-AF65-F5344CB8AC3E}">
        <p14:creationId xmlns:p14="http://schemas.microsoft.com/office/powerpoint/2010/main" val="3372106672"/>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idx="1"/>
          </p:nvPr>
        </p:nvSpPr>
        <p:spPr>
          <a:xfrm>
            <a:off x="755650" y="692150"/>
            <a:ext cx="7848600" cy="5616575"/>
          </a:xfrm>
        </p:spPr>
        <p:txBody>
          <a:bodyPr/>
          <a:lstStyle/>
          <a:p>
            <a:pPr>
              <a:lnSpc>
                <a:spcPct val="105000"/>
              </a:lnSpc>
              <a:spcBef>
                <a:spcPct val="5000"/>
              </a:spcBef>
              <a:buClr>
                <a:schemeClr val="tx1"/>
              </a:buClr>
              <a:buSzPct val="50000"/>
            </a:pPr>
            <a:r>
              <a:rPr lang="zh-CN" altLang="en-US" sz="3000" b="1" dirty="0">
                <a:latin typeface="Times New Roman" pitchFamily="18" charset="0"/>
                <a:ea typeface="仿宋_GB2312" pitchFamily="49" charset="-122"/>
              </a:rPr>
              <a:t>兄弟：同一结点的子女互称为兄弟。</a:t>
            </a:r>
          </a:p>
          <a:p>
            <a:pPr>
              <a:lnSpc>
                <a:spcPct val="105000"/>
              </a:lnSpc>
              <a:spcBef>
                <a:spcPct val="5000"/>
              </a:spcBef>
              <a:buClr>
                <a:schemeClr val="tx1"/>
              </a:buClr>
              <a:buSzPct val="50000"/>
            </a:pPr>
            <a:r>
              <a:rPr lang="zh-CN" altLang="en-US" sz="3000" b="1" dirty="0">
                <a:latin typeface="Times New Roman" pitchFamily="18" charset="0"/>
                <a:ea typeface="仿宋_GB2312" pitchFamily="49" charset="-122"/>
              </a:rPr>
              <a:t>度：结点的子女个数即为该结点的度；树中各个结点的度的最大值称为树的度。</a:t>
            </a:r>
          </a:p>
          <a:p>
            <a:pPr>
              <a:lnSpc>
                <a:spcPct val="105000"/>
              </a:lnSpc>
              <a:spcBef>
                <a:spcPct val="5000"/>
              </a:spcBef>
              <a:buClr>
                <a:schemeClr val="tx1"/>
              </a:buClr>
              <a:buSzPct val="50000"/>
            </a:pPr>
            <a:r>
              <a:rPr lang="zh-CN" altLang="en-US" sz="3000" b="1" dirty="0">
                <a:latin typeface="Times New Roman" pitchFamily="18" charset="0"/>
                <a:ea typeface="仿宋_GB2312" pitchFamily="49" charset="-122"/>
              </a:rPr>
              <a:t>分支结点：度不为</a:t>
            </a:r>
            <a:r>
              <a:rPr lang="en-US" altLang="zh-CN" sz="3000" b="1" dirty="0">
                <a:latin typeface="Times New Roman" pitchFamily="18" charset="0"/>
                <a:ea typeface="仿宋_GB2312" pitchFamily="49" charset="-122"/>
              </a:rPr>
              <a:t>0</a:t>
            </a:r>
            <a:r>
              <a:rPr lang="zh-CN" altLang="en-US" sz="3000" b="1" dirty="0">
                <a:latin typeface="Times New Roman" pitchFamily="18" charset="0"/>
                <a:ea typeface="仿宋_GB2312" pitchFamily="49" charset="-122"/>
              </a:rPr>
              <a:t>的结点即为分支结点，亦称为非终端结点。</a:t>
            </a:r>
          </a:p>
          <a:p>
            <a:pPr>
              <a:lnSpc>
                <a:spcPct val="105000"/>
              </a:lnSpc>
              <a:spcBef>
                <a:spcPct val="5000"/>
              </a:spcBef>
              <a:buClr>
                <a:schemeClr val="tx1"/>
              </a:buClr>
              <a:buSzPct val="50000"/>
            </a:pPr>
            <a:r>
              <a:rPr lang="zh-CN" altLang="en-US" sz="3000" b="1" dirty="0">
                <a:latin typeface="Times New Roman" pitchFamily="18" charset="0"/>
                <a:ea typeface="仿宋_GB2312" pitchFamily="49" charset="-122"/>
              </a:rPr>
              <a:t>叶结点：度为</a:t>
            </a:r>
            <a:r>
              <a:rPr lang="en-US" altLang="zh-CN" sz="3000" b="1" dirty="0">
                <a:latin typeface="Times New Roman" pitchFamily="18" charset="0"/>
                <a:ea typeface="仿宋_GB2312" pitchFamily="49" charset="-122"/>
              </a:rPr>
              <a:t>0</a:t>
            </a:r>
            <a:r>
              <a:rPr lang="zh-CN" altLang="en-US" sz="3000" b="1" dirty="0">
                <a:latin typeface="Times New Roman" pitchFamily="18" charset="0"/>
                <a:ea typeface="仿宋_GB2312" pitchFamily="49" charset="-122"/>
              </a:rPr>
              <a:t>的结点即为叶结点，亦称为终端结点。</a:t>
            </a:r>
          </a:p>
          <a:p>
            <a:pPr>
              <a:lnSpc>
                <a:spcPct val="105000"/>
              </a:lnSpc>
              <a:spcBef>
                <a:spcPct val="5000"/>
              </a:spcBef>
              <a:buClr>
                <a:schemeClr val="tx1"/>
              </a:buClr>
              <a:buSzPct val="50000"/>
            </a:pPr>
            <a:r>
              <a:rPr lang="zh-CN" altLang="en-US" sz="3000" b="1" dirty="0">
                <a:latin typeface="Times New Roman" pitchFamily="18" charset="0"/>
                <a:ea typeface="仿宋_GB2312" pitchFamily="49" charset="-122"/>
              </a:rPr>
              <a:t>祖先：某结点到根结点的路径上的各个结点都是该结点的祖先。</a:t>
            </a:r>
          </a:p>
          <a:p>
            <a:pPr>
              <a:lnSpc>
                <a:spcPct val="105000"/>
              </a:lnSpc>
              <a:spcBef>
                <a:spcPct val="5000"/>
              </a:spcBef>
              <a:buClr>
                <a:schemeClr val="tx1"/>
              </a:buClr>
              <a:buSzPct val="50000"/>
            </a:pPr>
            <a:r>
              <a:rPr lang="zh-CN" altLang="en-US" sz="3000" b="1" dirty="0">
                <a:latin typeface="Times New Roman" pitchFamily="18" charset="0"/>
                <a:ea typeface="仿宋_GB2312" pitchFamily="49" charset="-122"/>
              </a:rPr>
              <a:t>子孙：某结点的所有下属结点，都是该结点的子孙。</a:t>
            </a:r>
          </a:p>
        </p:txBody>
      </p:sp>
      <p:sp>
        <p:nvSpPr>
          <p:cNvPr id="4" name="灯片编号占位符 4"/>
          <p:cNvSpPr>
            <a:spLocks noGrp="1"/>
          </p:cNvSpPr>
          <p:nvPr>
            <p:ph type="sldNum" sz="quarter" idx="12"/>
          </p:nvPr>
        </p:nvSpPr>
        <p:spPr/>
        <p:txBody>
          <a:bodyPr/>
          <a:lstStyle/>
          <a:p>
            <a:fld id="{19D885C4-7FD8-4250-B045-45FD7AE8F3CE}" type="slidenum">
              <a:rPr lang="en-US" altLang="zh-CN"/>
              <a:pPr/>
              <a:t>4</a:t>
            </a:fld>
            <a:endParaRPr lang="en-US" altLang="zh-CN"/>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9790703D-8FE4-4BF6-A7F2-D59173A363C6}" type="slidenum">
              <a:rPr lang="en-US" altLang="zh-CN"/>
              <a:pPr/>
              <a:t>40</a:t>
            </a:fld>
            <a:endParaRPr lang="en-US" altLang="zh-CN"/>
          </a:p>
        </p:txBody>
      </p:sp>
      <p:sp>
        <p:nvSpPr>
          <p:cNvPr id="358403" name="Rectangle 3"/>
          <p:cNvSpPr>
            <a:spLocks noGrp="1" noChangeArrowheads="1"/>
          </p:cNvSpPr>
          <p:nvPr>
            <p:ph type="body" idx="1"/>
          </p:nvPr>
        </p:nvSpPr>
        <p:spPr>
          <a:xfrm>
            <a:off x="625475" y="763588"/>
            <a:ext cx="8050213" cy="5581650"/>
          </a:xfrm>
        </p:spPr>
        <p:txBody>
          <a:bodyPr/>
          <a:lstStyle/>
          <a:p>
            <a:pPr>
              <a:lnSpc>
                <a:spcPct val="105000"/>
              </a:lnSpc>
              <a:buClr>
                <a:srgbClr val="800080"/>
              </a:buClr>
              <a:buSzPct val="50000"/>
            </a:pPr>
            <a:r>
              <a:rPr lang="zh-CN" altLang="en-US" sz="3000" b="1" dirty="0">
                <a:latin typeface="Times New Roman" panose="02020603050405020304" pitchFamily="18" charset="0"/>
                <a:ea typeface="仿宋_GB2312" pitchFamily="49" charset="-122"/>
              </a:rPr>
              <a:t>这种遍历需要使用一个</a:t>
            </a:r>
            <a:r>
              <a:rPr lang="zh-CN" altLang="en-US" sz="3000" b="1" dirty="0">
                <a:solidFill>
                  <a:schemeClr val="tx2"/>
                </a:solidFill>
                <a:latin typeface="Times New Roman" panose="02020603050405020304" pitchFamily="18" charset="0"/>
                <a:ea typeface="仿宋_GB2312" pitchFamily="49" charset="-122"/>
              </a:rPr>
              <a:t>先进先出的队列</a:t>
            </a:r>
            <a:r>
              <a:rPr lang="zh-CN" altLang="en-US" sz="3000" b="1" dirty="0">
                <a:latin typeface="Times New Roman" panose="02020603050405020304" pitchFamily="18" charset="0"/>
                <a:ea typeface="仿宋_GB2312" pitchFamily="49" charset="-122"/>
              </a:rPr>
              <a:t>，在处理上一层时，将其下一层的结点直接进到队列（的队尾）</a:t>
            </a:r>
            <a:r>
              <a:rPr lang="zh-CN" altLang="en-US" sz="3000" b="1" dirty="0" smtClean="0">
                <a:latin typeface="Times New Roman" panose="02020603050405020304" pitchFamily="18" charset="0"/>
                <a:ea typeface="仿宋_GB2312" pitchFamily="49" charset="-122"/>
              </a:rPr>
              <a:t>。</a:t>
            </a:r>
          </a:p>
          <a:p>
            <a:pPr>
              <a:lnSpc>
                <a:spcPct val="105000"/>
              </a:lnSpc>
              <a:buClr>
                <a:srgbClr val="800080"/>
              </a:buClr>
              <a:buSzPct val="50000"/>
            </a:pPr>
            <a:r>
              <a:rPr lang="zh-CN" altLang="en-US" sz="3000" b="1" dirty="0" smtClean="0">
                <a:latin typeface="Times New Roman" panose="02020603050405020304" pitchFamily="18" charset="0"/>
                <a:ea typeface="仿宋_GB2312" pitchFamily="49" charset="-122"/>
              </a:rPr>
              <a:t>在</a:t>
            </a:r>
            <a:r>
              <a:rPr lang="zh-CN" altLang="en-US" sz="3000" b="1" dirty="0">
                <a:latin typeface="Times New Roman" panose="02020603050405020304" pitchFamily="18" charset="0"/>
                <a:ea typeface="仿宋_GB2312" pitchFamily="49" charset="-122"/>
              </a:rPr>
              <a:t>上一层结点遍历完后，下一层结点正好处于队列的队头，可以继续访问它们。</a:t>
            </a:r>
          </a:p>
          <a:p>
            <a:pPr>
              <a:lnSpc>
                <a:spcPct val="105000"/>
              </a:lnSpc>
              <a:buClr>
                <a:srgbClr val="800080"/>
              </a:buClr>
              <a:buSzPct val="50000"/>
            </a:pPr>
            <a:r>
              <a:rPr lang="zh-CN" altLang="en-US" sz="3000" b="1" dirty="0">
                <a:latin typeface="Times New Roman" panose="02020603050405020304" pitchFamily="18" charset="0"/>
                <a:ea typeface="仿宋_GB2312" pitchFamily="49" charset="-122"/>
              </a:rPr>
              <a:t>算法是非递归的。</a:t>
            </a:r>
          </a:p>
        </p:txBody>
      </p:sp>
    </p:spTree>
    <p:extLst>
      <p:ext uri="{BB962C8B-B14F-4D97-AF65-F5344CB8AC3E}">
        <p14:creationId xmlns:p14="http://schemas.microsoft.com/office/powerpoint/2010/main" val="1206932719"/>
      </p:ext>
    </p:extLst>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灯片编号占位符 4"/>
          <p:cNvSpPr>
            <a:spLocks noGrp="1"/>
          </p:cNvSpPr>
          <p:nvPr>
            <p:ph type="sldNum" sz="quarter" idx="11"/>
          </p:nvPr>
        </p:nvSpPr>
        <p:spPr/>
        <p:txBody>
          <a:bodyPr/>
          <a:lstStyle/>
          <a:p>
            <a:fld id="{5E57FA46-7CB8-44A7-B662-B1EE46DFD8C7}" type="slidenum">
              <a:rPr lang="en-US" altLang="zh-CN"/>
              <a:pPr/>
              <a:t>41</a:t>
            </a:fld>
            <a:endParaRPr lang="en-US" altLang="zh-CN"/>
          </a:p>
        </p:txBody>
      </p:sp>
      <p:grpSp>
        <p:nvGrpSpPr>
          <p:cNvPr id="360452" name="Group 4"/>
          <p:cNvGrpSpPr>
            <a:grpSpLocks/>
          </p:cNvGrpSpPr>
          <p:nvPr/>
        </p:nvGrpSpPr>
        <p:grpSpPr bwMode="auto">
          <a:xfrm>
            <a:off x="576263" y="1771650"/>
            <a:ext cx="2160587" cy="2378075"/>
            <a:chOff x="430" y="1002"/>
            <a:chExt cx="1361" cy="1498"/>
          </a:xfrm>
        </p:grpSpPr>
        <p:sp>
          <p:nvSpPr>
            <p:cNvPr id="360453" name="Line 5"/>
            <p:cNvSpPr>
              <a:spLocks noChangeShapeType="1"/>
            </p:cNvSpPr>
            <p:nvPr/>
          </p:nvSpPr>
          <p:spPr bwMode="auto">
            <a:xfrm flipH="1">
              <a:off x="1360" y="1752"/>
              <a:ext cx="261" cy="499"/>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54" name="Line 6"/>
            <p:cNvSpPr>
              <a:spLocks noChangeShapeType="1"/>
            </p:cNvSpPr>
            <p:nvPr/>
          </p:nvSpPr>
          <p:spPr bwMode="auto">
            <a:xfrm>
              <a:off x="622" y="1799"/>
              <a:ext cx="192" cy="432"/>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55" name="Line 7"/>
            <p:cNvSpPr>
              <a:spLocks noChangeShapeType="1"/>
            </p:cNvSpPr>
            <p:nvPr/>
          </p:nvSpPr>
          <p:spPr bwMode="auto">
            <a:xfrm>
              <a:off x="1179" y="1275"/>
              <a:ext cx="408" cy="363"/>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56" name="Line 8"/>
            <p:cNvSpPr>
              <a:spLocks noChangeShapeType="1"/>
            </p:cNvSpPr>
            <p:nvPr/>
          </p:nvSpPr>
          <p:spPr bwMode="auto">
            <a:xfrm flipH="1">
              <a:off x="622" y="1275"/>
              <a:ext cx="444" cy="38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57" name="Oval 9"/>
            <p:cNvSpPr>
              <a:spLocks noChangeArrowheads="1"/>
            </p:cNvSpPr>
            <p:nvPr/>
          </p:nvSpPr>
          <p:spPr bwMode="auto">
            <a:xfrm>
              <a:off x="982" y="107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imes New Roman" panose="02020603050405020304" pitchFamily="18" charset="0"/>
              </a:endParaRPr>
            </a:p>
          </p:txBody>
        </p:sp>
        <p:sp>
          <p:nvSpPr>
            <p:cNvPr id="360458" name="Oval 10"/>
            <p:cNvSpPr>
              <a:spLocks noChangeArrowheads="1"/>
            </p:cNvSpPr>
            <p:nvPr/>
          </p:nvSpPr>
          <p:spPr bwMode="auto">
            <a:xfrm>
              <a:off x="430" y="155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59" name="Oval 11"/>
            <p:cNvSpPr>
              <a:spLocks noChangeArrowheads="1"/>
            </p:cNvSpPr>
            <p:nvPr/>
          </p:nvSpPr>
          <p:spPr bwMode="auto">
            <a:xfrm>
              <a:off x="1202" y="2190"/>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60" name="Oval 12"/>
            <p:cNvSpPr>
              <a:spLocks noChangeArrowheads="1"/>
            </p:cNvSpPr>
            <p:nvPr/>
          </p:nvSpPr>
          <p:spPr bwMode="auto">
            <a:xfrm>
              <a:off x="1503" y="1577"/>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61" name="Oval 13"/>
            <p:cNvSpPr>
              <a:spLocks noChangeArrowheads="1"/>
            </p:cNvSpPr>
            <p:nvPr/>
          </p:nvSpPr>
          <p:spPr bwMode="auto">
            <a:xfrm>
              <a:off x="718" y="2183"/>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62" name="Text Box 14"/>
            <p:cNvSpPr txBox="1">
              <a:spLocks noChangeArrowheads="1"/>
            </p:cNvSpPr>
            <p:nvPr/>
          </p:nvSpPr>
          <p:spPr bwMode="auto">
            <a:xfrm>
              <a:off x="982" y="100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360463" name="Text Box 15"/>
            <p:cNvSpPr txBox="1">
              <a:spLocks noChangeArrowheads="1"/>
            </p:cNvSpPr>
            <p:nvPr/>
          </p:nvSpPr>
          <p:spPr bwMode="auto">
            <a:xfrm>
              <a:off x="430" y="1511"/>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360464" name="Text Box 16"/>
            <p:cNvSpPr txBox="1">
              <a:spLocks noChangeArrowheads="1"/>
            </p:cNvSpPr>
            <p:nvPr/>
          </p:nvSpPr>
          <p:spPr bwMode="auto">
            <a:xfrm>
              <a:off x="1513" y="1500"/>
              <a:ext cx="23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360465" name="Text Box 17"/>
            <p:cNvSpPr txBox="1">
              <a:spLocks noChangeArrowheads="1"/>
            </p:cNvSpPr>
            <p:nvPr/>
          </p:nvSpPr>
          <p:spPr bwMode="auto">
            <a:xfrm>
              <a:off x="718" y="2135"/>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360466" name="Text Box 18"/>
            <p:cNvSpPr txBox="1">
              <a:spLocks noChangeArrowheads="1"/>
            </p:cNvSpPr>
            <p:nvPr/>
          </p:nvSpPr>
          <p:spPr bwMode="auto">
            <a:xfrm>
              <a:off x="1234" y="2113"/>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360467" name="Line 19"/>
            <p:cNvSpPr>
              <a:spLocks noChangeShapeType="1"/>
            </p:cNvSpPr>
            <p:nvPr/>
          </p:nvSpPr>
          <p:spPr bwMode="auto">
            <a:xfrm flipH="1">
              <a:off x="657" y="1275"/>
              <a:ext cx="295" cy="2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68" name="Line 20"/>
            <p:cNvSpPr>
              <a:spLocks noChangeShapeType="1"/>
            </p:cNvSpPr>
            <p:nvPr/>
          </p:nvSpPr>
          <p:spPr bwMode="auto">
            <a:xfrm>
              <a:off x="567" y="1888"/>
              <a:ext cx="129" cy="298"/>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69" name="Line 21"/>
            <p:cNvSpPr>
              <a:spLocks noChangeShapeType="1"/>
            </p:cNvSpPr>
            <p:nvPr/>
          </p:nvSpPr>
          <p:spPr bwMode="auto">
            <a:xfrm>
              <a:off x="748" y="1865"/>
              <a:ext cx="121" cy="265"/>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70" name="Line 22"/>
            <p:cNvSpPr>
              <a:spLocks noChangeShapeType="1"/>
            </p:cNvSpPr>
            <p:nvPr/>
          </p:nvSpPr>
          <p:spPr bwMode="auto">
            <a:xfrm flipH="1">
              <a:off x="766" y="1412"/>
              <a:ext cx="277" cy="243"/>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71" name="Line 23"/>
            <p:cNvSpPr>
              <a:spLocks noChangeShapeType="1"/>
            </p:cNvSpPr>
            <p:nvPr/>
          </p:nvSpPr>
          <p:spPr bwMode="auto">
            <a:xfrm>
              <a:off x="1225" y="1435"/>
              <a:ext cx="249" cy="226"/>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72" name="Line 24"/>
            <p:cNvSpPr>
              <a:spLocks noChangeShapeType="1"/>
            </p:cNvSpPr>
            <p:nvPr/>
          </p:nvSpPr>
          <p:spPr bwMode="auto">
            <a:xfrm flipH="1">
              <a:off x="1338" y="1842"/>
              <a:ext cx="141" cy="273"/>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73" name="Line 25"/>
            <p:cNvSpPr>
              <a:spLocks noChangeShapeType="1"/>
            </p:cNvSpPr>
            <p:nvPr/>
          </p:nvSpPr>
          <p:spPr bwMode="auto">
            <a:xfrm flipH="1">
              <a:off x="1497" y="1933"/>
              <a:ext cx="136" cy="266"/>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74" name="Line 26"/>
            <p:cNvSpPr>
              <a:spLocks noChangeShapeType="1"/>
            </p:cNvSpPr>
            <p:nvPr/>
          </p:nvSpPr>
          <p:spPr bwMode="auto">
            <a:xfrm>
              <a:off x="1338" y="1275"/>
              <a:ext cx="249" cy="227"/>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60486" name="Group 38"/>
          <p:cNvGrpSpPr>
            <a:grpSpLocks/>
          </p:cNvGrpSpPr>
          <p:nvPr/>
        </p:nvGrpSpPr>
        <p:grpSpPr bwMode="auto">
          <a:xfrm>
            <a:off x="2879725" y="692150"/>
            <a:ext cx="3413125" cy="519113"/>
            <a:chOff x="2000" y="484"/>
            <a:chExt cx="2150" cy="327"/>
          </a:xfrm>
        </p:grpSpPr>
        <p:sp>
          <p:nvSpPr>
            <p:cNvPr id="360476" name="Text Box 28"/>
            <p:cNvSpPr txBox="1">
              <a:spLocks noChangeArrowheads="1"/>
            </p:cNvSpPr>
            <p:nvPr/>
          </p:nvSpPr>
          <p:spPr bwMode="auto">
            <a:xfrm>
              <a:off x="2000" y="484"/>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Times New Roman" panose="02020603050405020304" pitchFamily="18" charset="0"/>
                </a:rPr>
                <a:t>Q</a:t>
              </a:r>
            </a:p>
          </p:txBody>
        </p:sp>
        <p:grpSp>
          <p:nvGrpSpPr>
            <p:cNvPr id="360485" name="Group 37"/>
            <p:cNvGrpSpPr>
              <a:grpSpLocks/>
            </p:cNvGrpSpPr>
            <p:nvPr/>
          </p:nvGrpSpPr>
          <p:grpSpPr bwMode="auto">
            <a:xfrm>
              <a:off x="2313" y="527"/>
              <a:ext cx="1837" cy="272"/>
              <a:chOff x="2336" y="527"/>
              <a:chExt cx="1837" cy="272"/>
            </a:xfrm>
          </p:grpSpPr>
          <p:sp>
            <p:nvSpPr>
              <p:cNvPr id="360475" name="Rectangle 27"/>
              <p:cNvSpPr>
                <a:spLocks noChangeArrowheads="1"/>
              </p:cNvSpPr>
              <p:nvPr/>
            </p:nvSpPr>
            <p:spPr bwMode="auto">
              <a:xfrm>
                <a:off x="2336" y="527"/>
                <a:ext cx="1837" cy="27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77" name="Line 29"/>
              <p:cNvSpPr>
                <a:spLocks noChangeShapeType="1"/>
              </p:cNvSpPr>
              <p:nvPr/>
            </p:nvSpPr>
            <p:spPr bwMode="auto">
              <a:xfrm>
                <a:off x="2336" y="527"/>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78" name="Line 30"/>
              <p:cNvSpPr>
                <a:spLocks noChangeShapeType="1"/>
              </p:cNvSpPr>
              <p:nvPr/>
            </p:nvSpPr>
            <p:spPr bwMode="auto">
              <a:xfrm>
                <a:off x="2336" y="799"/>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79" name="Line 31"/>
              <p:cNvSpPr>
                <a:spLocks noChangeShapeType="1"/>
              </p:cNvSpPr>
              <p:nvPr/>
            </p:nvSpPr>
            <p:spPr bwMode="auto">
              <a:xfrm>
                <a:off x="2699"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80" name="Line 32"/>
              <p:cNvSpPr>
                <a:spLocks noChangeShapeType="1"/>
              </p:cNvSpPr>
              <p:nvPr/>
            </p:nvSpPr>
            <p:spPr bwMode="auto">
              <a:xfrm>
                <a:off x="2336"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81" name="Line 33"/>
              <p:cNvSpPr>
                <a:spLocks noChangeShapeType="1"/>
              </p:cNvSpPr>
              <p:nvPr/>
            </p:nvSpPr>
            <p:spPr bwMode="auto">
              <a:xfrm>
                <a:off x="3061"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82" name="Line 34"/>
              <p:cNvSpPr>
                <a:spLocks noChangeShapeType="1"/>
              </p:cNvSpPr>
              <p:nvPr/>
            </p:nvSpPr>
            <p:spPr bwMode="auto">
              <a:xfrm>
                <a:off x="3424"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83" name="Line 35"/>
              <p:cNvSpPr>
                <a:spLocks noChangeShapeType="1"/>
              </p:cNvSpPr>
              <p:nvPr/>
            </p:nvSpPr>
            <p:spPr bwMode="auto">
              <a:xfrm>
                <a:off x="3787"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84" name="Line 36"/>
              <p:cNvSpPr>
                <a:spLocks noChangeShapeType="1"/>
              </p:cNvSpPr>
              <p:nvPr/>
            </p:nvSpPr>
            <p:spPr bwMode="auto">
              <a:xfrm>
                <a:off x="4173"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60487" name="Text Box 39"/>
          <p:cNvSpPr txBox="1">
            <a:spLocks noChangeArrowheads="1"/>
          </p:cNvSpPr>
          <p:nvPr/>
        </p:nvSpPr>
        <p:spPr bwMode="auto">
          <a:xfrm>
            <a:off x="3463925" y="64135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dirty="0">
                <a:solidFill>
                  <a:schemeClr val="bg1"/>
                </a:solidFill>
                <a:latin typeface="Times New Roman" panose="02020603050405020304" pitchFamily="18" charset="0"/>
              </a:rPr>
              <a:t>a</a:t>
            </a:r>
          </a:p>
        </p:txBody>
      </p:sp>
      <p:sp>
        <p:nvSpPr>
          <p:cNvPr id="360488" name="Text Box 40"/>
          <p:cNvSpPr txBox="1">
            <a:spLocks noChangeArrowheads="1"/>
          </p:cNvSpPr>
          <p:nvPr/>
        </p:nvSpPr>
        <p:spPr bwMode="auto">
          <a:xfrm>
            <a:off x="6383338" y="712788"/>
            <a:ext cx="1968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latin typeface="Times New Roman" panose="02020603050405020304" pitchFamily="18" charset="0"/>
                <a:ea typeface="仿宋_GB2312" pitchFamily="49" charset="-122"/>
              </a:rPr>
              <a:t>访问</a:t>
            </a:r>
            <a:r>
              <a:rPr lang="en-US" altLang="zh-CN" sz="2800" b="1" i="1">
                <a:solidFill>
                  <a:schemeClr val="tx2"/>
                </a:solidFill>
                <a:latin typeface="Times New Roman" panose="02020603050405020304" pitchFamily="18" charset="0"/>
                <a:ea typeface="仿宋_GB2312" pitchFamily="49" charset="-122"/>
              </a:rPr>
              <a:t>a</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进队</a:t>
            </a:r>
          </a:p>
        </p:txBody>
      </p:sp>
      <p:grpSp>
        <p:nvGrpSpPr>
          <p:cNvPr id="360489" name="Group 41"/>
          <p:cNvGrpSpPr>
            <a:grpSpLocks/>
          </p:cNvGrpSpPr>
          <p:nvPr/>
        </p:nvGrpSpPr>
        <p:grpSpPr bwMode="auto">
          <a:xfrm>
            <a:off x="2887663" y="1379538"/>
            <a:ext cx="3413125" cy="519112"/>
            <a:chOff x="2000" y="484"/>
            <a:chExt cx="2150" cy="327"/>
          </a:xfrm>
        </p:grpSpPr>
        <p:sp>
          <p:nvSpPr>
            <p:cNvPr id="360490" name="Text Box 42"/>
            <p:cNvSpPr txBox="1">
              <a:spLocks noChangeArrowheads="1"/>
            </p:cNvSpPr>
            <p:nvPr/>
          </p:nvSpPr>
          <p:spPr bwMode="auto">
            <a:xfrm>
              <a:off x="2000" y="484"/>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Times New Roman" panose="02020603050405020304" pitchFamily="18" charset="0"/>
                </a:rPr>
                <a:t>Q</a:t>
              </a:r>
            </a:p>
          </p:txBody>
        </p:sp>
        <p:grpSp>
          <p:nvGrpSpPr>
            <p:cNvPr id="360491" name="Group 43"/>
            <p:cNvGrpSpPr>
              <a:grpSpLocks/>
            </p:cNvGrpSpPr>
            <p:nvPr/>
          </p:nvGrpSpPr>
          <p:grpSpPr bwMode="auto">
            <a:xfrm>
              <a:off x="2313" y="527"/>
              <a:ext cx="1837" cy="272"/>
              <a:chOff x="2336" y="527"/>
              <a:chExt cx="1837" cy="272"/>
            </a:xfrm>
          </p:grpSpPr>
          <p:sp>
            <p:nvSpPr>
              <p:cNvPr id="360492" name="Rectangle 44"/>
              <p:cNvSpPr>
                <a:spLocks noChangeArrowheads="1"/>
              </p:cNvSpPr>
              <p:nvPr/>
            </p:nvSpPr>
            <p:spPr bwMode="auto">
              <a:xfrm>
                <a:off x="2336" y="527"/>
                <a:ext cx="1837" cy="27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93" name="Line 45"/>
              <p:cNvSpPr>
                <a:spLocks noChangeShapeType="1"/>
              </p:cNvSpPr>
              <p:nvPr/>
            </p:nvSpPr>
            <p:spPr bwMode="auto">
              <a:xfrm>
                <a:off x="2336" y="527"/>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94" name="Line 46"/>
              <p:cNvSpPr>
                <a:spLocks noChangeShapeType="1"/>
              </p:cNvSpPr>
              <p:nvPr/>
            </p:nvSpPr>
            <p:spPr bwMode="auto">
              <a:xfrm>
                <a:off x="2336" y="799"/>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95" name="Line 47"/>
              <p:cNvSpPr>
                <a:spLocks noChangeShapeType="1"/>
              </p:cNvSpPr>
              <p:nvPr/>
            </p:nvSpPr>
            <p:spPr bwMode="auto">
              <a:xfrm>
                <a:off x="2699"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96" name="Line 48"/>
              <p:cNvSpPr>
                <a:spLocks noChangeShapeType="1"/>
              </p:cNvSpPr>
              <p:nvPr/>
            </p:nvSpPr>
            <p:spPr bwMode="auto">
              <a:xfrm>
                <a:off x="2336"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97" name="Line 49"/>
              <p:cNvSpPr>
                <a:spLocks noChangeShapeType="1"/>
              </p:cNvSpPr>
              <p:nvPr/>
            </p:nvSpPr>
            <p:spPr bwMode="auto">
              <a:xfrm>
                <a:off x="3061"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98" name="Line 50"/>
              <p:cNvSpPr>
                <a:spLocks noChangeShapeType="1"/>
              </p:cNvSpPr>
              <p:nvPr/>
            </p:nvSpPr>
            <p:spPr bwMode="auto">
              <a:xfrm>
                <a:off x="3424"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99" name="Line 51"/>
              <p:cNvSpPr>
                <a:spLocks noChangeShapeType="1"/>
              </p:cNvSpPr>
              <p:nvPr/>
            </p:nvSpPr>
            <p:spPr bwMode="auto">
              <a:xfrm>
                <a:off x="3787"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00" name="Line 52"/>
              <p:cNvSpPr>
                <a:spLocks noChangeShapeType="1"/>
              </p:cNvSpPr>
              <p:nvPr/>
            </p:nvSpPr>
            <p:spPr bwMode="auto">
              <a:xfrm>
                <a:off x="4173"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60501" name="Text Box 53"/>
          <p:cNvSpPr txBox="1">
            <a:spLocks noChangeArrowheads="1"/>
          </p:cNvSpPr>
          <p:nvPr/>
        </p:nvSpPr>
        <p:spPr bwMode="auto">
          <a:xfrm>
            <a:off x="6443663" y="1374775"/>
            <a:ext cx="19685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chemeClr val="tx2"/>
                </a:solidFill>
                <a:latin typeface="Times New Roman" panose="02020603050405020304" pitchFamily="18" charset="0"/>
                <a:ea typeface="仿宋_GB2312" pitchFamily="49" charset="-122"/>
              </a:rPr>
              <a:t>a</a:t>
            </a:r>
            <a:r>
              <a:rPr lang="zh-CN" altLang="en-US" sz="2800" b="1">
                <a:latin typeface="Times New Roman" panose="02020603050405020304" pitchFamily="18" charset="0"/>
                <a:ea typeface="仿宋_GB2312" pitchFamily="49" charset="-122"/>
              </a:rPr>
              <a:t>出队</a:t>
            </a:r>
          </a:p>
          <a:p>
            <a:r>
              <a:rPr lang="zh-CN" altLang="en-US" sz="2800" b="1">
                <a:latin typeface="Times New Roman" panose="02020603050405020304" pitchFamily="18" charset="0"/>
                <a:ea typeface="仿宋_GB2312" pitchFamily="49" charset="-122"/>
              </a:rPr>
              <a:t>访问</a:t>
            </a:r>
            <a:r>
              <a:rPr lang="en-US" altLang="zh-CN" sz="2800" b="1" i="1">
                <a:solidFill>
                  <a:schemeClr val="tx2"/>
                </a:solidFill>
                <a:latin typeface="Times New Roman" panose="02020603050405020304" pitchFamily="18" charset="0"/>
                <a:ea typeface="仿宋_GB2312" pitchFamily="49" charset="-122"/>
              </a:rPr>
              <a:t>b</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进队</a:t>
            </a:r>
          </a:p>
          <a:p>
            <a:r>
              <a:rPr lang="zh-CN" altLang="en-US" sz="2800" b="1">
                <a:latin typeface="Times New Roman" panose="02020603050405020304" pitchFamily="18" charset="0"/>
                <a:ea typeface="仿宋_GB2312" pitchFamily="49" charset="-122"/>
              </a:rPr>
              <a:t>访问</a:t>
            </a:r>
            <a:r>
              <a:rPr lang="en-US" altLang="zh-CN" sz="2800" b="1" i="1">
                <a:solidFill>
                  <a:schemeClr val="tx2"/>
                </a:solidFill>
                <a:latin typeface="Times New Roman" panose="02020603050405020304" pitchFamily="18" charset="0"/>
                <a:ea typeface="仿宋_GB2312" pitchFamily="49" charset="-122"/>
              </a:rPr>
              <a:t>c</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进队</a:t>
            </a:r>
          </a:p>
        </p:txBody>
      </p:sp>
      <p:sp>
        <p:nvSpPr>
          <p:cNvPr id="360503" name="Text Box 55"/>
          <p:cNvSpPr txBox="1">
            <a:spLocks noChangeArrowheads="1"/>
          </p:cNvSpPr>
          <p:nvPr/>
        </p:nvSpPr>
        <p:spPr bwMode="auto">
          <a:xfrm>
            <a:off x="4040188" y="1376363"/>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dirty="0">
                <a:solidFill>
                  <a:schemeClr val="bg1"/>
                </a:solidFill>
                <a:latin typeface="Times New Roman" panose="02020603050405020304" pitchFamily="18" charset="0"/>
              </a:rPr>
              <a:t>b</a:t>
            </a:r>
          </a:p>
        </p:txBody>
      </p:sp>
      <p:sp>
        <p:nvSpPr>
          <p:cNvPr id="360504" name="Text Box 56"/>
          <p:cNvSpPr txBox="1">
            <a:spLocks noChangeArrowheads="1"/>
          </p:cNvSpPr>
          <p:nvPr/>
        </p:nvSpPr>
        <p:spPr bwMode="auto">
          <a:xfrm>
            <a:off x="4638675" y="1339850"/>
            <a:ext cx="365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dirty="0">
                <a:solidFill>
                  <a:schemeClr val="bg1"/>
                </a:solidFill>
                <a:latin typeface="Times New Roman" panose="02020603050405020304" pitchFamily="18" charset="0"/>
              </a:rPr>
              <a:t>c</a:t>
            </a:r>
          </a:p>
        </p:txBody>
      </p:sp>
      <p:grpSp>
        <p:nvGrpSpPr>
          <p:cNvPr id="360505" name="Group 57"/>
          <p:cNvGrpSpPr>
            <a:grpSpLocks/>
          </p:cNvGrpSpPr>
          <p:nvPr/>
        </p:nvGrpSpPr>
        <p:grpSpPr bwMode="auto">
          <a:xfrm>
            <a:off x="2879725" y="2847975"/>
            <a:ext cx="3413125" cy="519113"/>
            <a:chOff x="2000" y="484"/>
            <a:chExt cx="2150" cy="327"/>
          </a:xfrm>
        </p:grpSpPr>
        <p:sp>
          <p:nvSpPr>
            <p:cNvPr id="360506" name="Text Box 58"/>
            <p:cNvSpPr txBox="1">
              <a:spLocks noChangeArrowheads="1"/>
            </p:cNvSpPr>
            <p:nvPr/>
          </p:nvSpPr>
          <p:spPr bwMode="auto">
            <a:xfrm>
              <a:off x="2000" y="484"/>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Times New Roman" panose="02020603050405020304" pitchFamily="18" charset="0"/>
                </a:rPr>
                <a:t>Q</a:t>
              </a:r>
            </a:p>
          </p:txBody>
        </p:sp>
        <p:grpSp>
          <p:nvGrpSpPr>
            <p:cNvPr id="360507" name="Group 59"/>
            <p:cNvGrpSpPr>
              <a:grpSpLocks/>
            </p:cNvGrpSpPr>
            <p:nvPr/>
          </p:nvGrpSpPr>
          <p:grpSpPr bwMode="auto">
            <a:xfrm>
              <a:off x="2313" y="527"/>
              <a:ext cx="1837" cy="272"/>
              <a:chOff x="2336" y="527"/>
              <a:chExt cx="1837" cy="272"/>
            </a:xfrm>
          </p:grpSpPr>
          <p:sp>
            <p:nvSpPr>
              <p:cNvPr id="360508" name="Rectangle 60"/>
              <p:cNvSpPr>
                <a:spLocks noChangeArrowheads="1"/>
              </p:cNvSpPr>
              <p:nvPr/>
            </p:nvSpPr>
            <p:spPr bwMode="auto">
              <a:xfrm>
                <a:off x="2336" y="527"/>
                <a:ext cx="1837" cy="27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509" name="Line 61"/>
              <p:cNvSpPr>
                <a:spLocks noChangeShapeType="1"/>
              </p:cNvSpPr>
              <p:nvPr/>
            </p:nvSpPr>
            <p:spPr bwMode="auto">
              <a:xfrm>
                <a:off x="2336" y="527"/>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10" name="Line 62"/>
              <p:cNvSpPr>
                <a:spLocks noChangeShapeType="1"/>
              </p:cNvSpPr>
              <p:nvPr/>
            </p:nvSpPr>
            <p:spPr bwMode="auto">
              <a:xfrm>
                <a:off x="2336" y="799"/>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11" name="Line 63"/>
              <p:cNvSpPr>
                <a:spLocks noChangeShapeType="1"/>
              </p:cNvSpPr>
              <p:nvPr/>
            </p:nvSpPr>
            <p:spPr bwMode="auto">
              <a:xfrm>
                <a:off x="2699"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12" name="Line 64"/>
              <p:cNvSpPr>
                <a:spLocks noChangeShapeType="1"/>
              </p:cNvSpPr>
              <p:nvPr/>
            </p:nvSpPr>
            <p:spPr bwMode="auto">
              <a:xfrm>
                <a:off x="2336"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13" name="Line 65"/>
              <p:cNvSpPr>
                <a:spLocks noChangeShapeType="1"/>
              </p:cNvSpPr>
              <p:nvPr/>
            </p:nvSpPr>
            <p:spPr bwMode="auto">
              <a:xfrm>
                <a:off x="3061"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14" name="Line 66"/>
              <p:cNvSpPr>
                <a:spLocks noChangeShapeType="1"/>
              </p:cNvSpPr>
              <p:nvPr/>
            </p:nvSpPr>
            <p:spPr bwMode="auto">
              <a:xfrm>
                <a:off x="3424"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15" name="Line 67"/>
              <p:cNvSpPr>
                <a:spLocks noChangeShapeType="1"/>
              </p:cNvSpPr>
              <p:nvPr/>
            </p:nvSpPr>
            <p:spPr bwMode="auto">
              <a:xfrm>
                <a:off x="3787"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16" name="Line 68"/>
              <p:cNvSpPr>
                <a:spLocks noChangeShapeType="1"/>
              </p:cNvSpPr>
              <p:nvPr/>
            </p:nvSpPr>
            <p:spPr bwMode="auto">
              <a:xfrm>
                <a:off x="4173"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60517" name="Text Box 69"/>
          <p:cNvSpPr txBox="1">
            <a:spLocks noChangeArrowheads="1"/>
          </p:cNvSpPr>
          <p:nvPr/>
        </p:nvSpPr>
        <p:spPr bwMode="auto">
          <a:xfrm>
            <a:off x="6456363" y="2843213"/>
            <a:ext cx="19685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chemeClr val="tx2"/>
                </a:solidFill>
                <a:latin typeface="Times New Roman" panose="02020603050405020304" pitchFamily="18" charset="0"/>
                <a:ea typeface="仿宋_GB2312" pitchFamily="49" charset="-122"/>
              </a:rPr>
              <a:t>b</a:t>
            </a:r>
            <a:r>
              <a:rPr lang="zh-CN" altLang="en-US" sz="2800" b="1">
                <a:latin typeface="Times New Roman" panose="02020603050405020304" pitchFamily="18" charset="0"/>
                <a:ea typeface="仿宋_GB2312" pitchFamily="49" charset="-122"/>
              </a:rPr>
              <a:t>出队</a:t>
            </a:r>
          </a:p>
          <a:p>
            <a:r>
              <a:rPr lang="zh-CN" altLang="en-US" sz="2800" b="1">
                <a:latin typeface="Times New Roman" panose="02020603050405020304" pitchFamily="18" charset="0"/>
                <a:ea typeface="仿宋_GB2312" pitchFamily="49" charset="-122"/>
              </a:rPr>
              <a:t>访问</a:t>
            </a:r>
            <a:r>
              <a:rPr lang="en-US" altLang="zh-CN" sz="2800" b="1" i="1">
                <a:solidFill>
                  <a:schemeClr val="tx2"/>
                </a:solidFill>
                <a:latin typeface="Times New Roman" panose="02020603050405020304" pitchFamily="18" charset="0"/>
                <a:ea typeface="仿宋_GB2312" pitchFamily="49" charset="-122"/>
              </a:rPr>
              <a:t>d</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进队</a:t>
            </a:r>
          </a:p>
        </p:txBody>
      </p:sp>
      <p:sp>
        <p:nvSpPr>
          <p:cNvPr id="360518" name="Text Box 70"/>
          <p:cNvSpPr txBox="1">
            <a:spLocks noChangeArrowheads="1"/>
          </p:cNvSpPr>
          <p:nvPr/>
        </p:nvSpPr>
        <p:spPr bwMode="auto">
          <a:xfrm>
            <a:off x="4638675" y="2813050"/>
            <a:ext cx="365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dirty="0">
                <a:solidFill>
                  <a:schemeClr val="bg1"/>
                </a:solidFill>
                <a:latin typeface="Times New Roman" panose="02020603050405020304" pitchFamily="18" charset="0"/>
              </a:rPr>
              <a:t>c</a:t>
            </a:r>
          </a:p>
        </p:txBody>
      </p:sp>
      <p:sp>
        <p:nvSpPr>
          <p:cNvPr id="360519" name="Text Box 71"/>
          <p:cNvSpPr txBox="1">
            <a:spLocks noChangeArrowheads="1"/>
          </p:cNvSpPr>
          <p:nvPr/>
        </p:nvSpPr>
        <p:spPr bwMode="auto">
          <a:xfrm>
            <a:off x="5184775" y="2817813"/>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dirty="0">
                <a:solidFill>
                  <a:schemeClr val="bg1"/>
                </a:solidFill>
                <a:latin typeface="Times New Roman" panose="02020603050405020304" pitchFamily="18" charset="0"/>
              </a:rPr>
              <a:t>d</a:t>
            </a:r>
          </a:p>
        </p:txBody>
      </p:sp>
      <p:grpSp>
        <p:nvGrpSpPr>
          <p:cNvPr id="360520" name="Group 72"/>
          <p:cNvGrpSpPr>
            <a:grpSpLocks/>
          </p:cNvGrpSpPr>
          <p:nvPr/>
        </p:nvGrpSpPr>
        <p:grpSpPr bwMode="auto">
          <a:xfrm>
            <a:off x="2879725" y="3927475"/>
            <a:ext cx="3413125" cy="519113"/>
            <a:chOff x="2000" y="484"/>
            <a:chExt cx="2150" cy="327"/>
          </a:xfrm>
        </p:grpSpPr>
        <p:sp>
          <p:nvSpPr>
            <p:cNvPr id="360521" name="Text Box 73"/>
            <p:cNvSpPr txBox="1">
              <a:spLocks noChangeArrowheads="1"/>
            </p:cNvSpPr>
            <p:nvPr/>
          </p:nvSpPr>
          <p:spPr bwMode="auto">
            <a:xfrm>
              <a:off x="2000" y="484"/>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Times New Roman" panose="02020603050405020304" pitchFamily="18" charset="0"/>
                </a:rPr>
                <a:t>Q</a:t>
              </a:r>
            </a:p>
          </p:txBody>
        </p:sp>
        <p:grpSp>
          <p:nvGrpSpPr>
            <p:cNvPr id="360522" name="Group 74"/>
            <p:cNvGrpSpPr>
              <a:grpSpLocks/>
            </p:cNvGrpSpPr>
            <p:nvPr/>
          </p:nvGrpSpPr>
          <p:grpSpPr bwMode="auto">
            <a:xfrm>
              <a:off x="2313" y="527"/>
              <a:ext cx="1837" cy="272"/>
              <a:chOff x="2336" y="527"/>
              <a:chExt cx="1837" cy="272"/>
            </a:xfrm>
          </p:grpSpPr>
          <p:sp>
            <p:nvSpPr>
              <p:cNvPr id="360523" name="Rectangle 75"/>
              <p:cNvSpPr>
                <a:spLocks noChangeArrowheads="1"/>
              </p:cNvSpPr>
              <p:nvPr/>
            </p:nvSpPr>
            <p:spPr bwMode="auto">
              <a:xfrm>
                <a:off x="2336" y="527"/>
                <a:ext cx="1837" cy="27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524" name="Line 76"/>
              <p:cNvSpPr>
                <a:spLocks noChangeShapeType="1"/>
              </p:cNvSpPr>
              <p:nvPr/>
            </p:nvSpPr>
            <p:spPr bwMode="auto">
              <a:xfrm>
                <a:off x="2336" y="527"/>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25" name="Line 77"/>
              <p:cNvSpPr>
                <a:spLocks noChangeShapeType="1"/>
              </p:cNvSpPr>
              <p:nvPr/>
            </p:nvSpPr>
            <p:spPr bwMode="auto">
              <a:xfrm>
                <a:off x="2336" y="799"/>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26" name="Line 78"/>
              <p:cNvSpPr>
                <a:spLocks noChangeShapeType="1"/>
              </p:cNvSpPr>
              <p:nvPr/>
            </p:nvSpPr>
            <p:spPr bwMode="auto">
              <a:xfrm>
                <a:off x="2699"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27" name="Line 79"/>
              <p:cNvSpPr>
                <a:spLocks noChangeShapeType="1"/>
              </p:cNvSpPr>
              <p:nvPr/>
            </p:nvSpPr>
            <p:spPr bwMode="auto">
              <a:xfrm>
                <a:off x="2336"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28" name="Line 80"/>
              <p:cNvSpPr>
                <a:spLocks noChangeShapeType="1"/>
              </p:cNvSpPr>
              <p:nvPr/>
            </p:nvSpPr>
            <p:spPr bwMode="auto">
              <a:xfrm>
                <a:off x="3061"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29" name="Line 81"/>
              <p:cNvSpPr>
                <a:spLocks noChangeShapeType="1"/>
              </p:cNvSpPr>
              <p:nvPr/>
            </p:nvSpPr>
            <p:spPr bwMode="auto">
              <a:xfrm>
                <a:off x="3424"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30" name="Line 82"/>
              <p:cNvSpPr>
                <a:spLocks noChangeShapeType="1"/>
              </p:cNvSpPr>
              <p:nvPr/>
            </p:nvSpPr>
            <p:spPr bwMode="auto">
              <a:xfrm>
                <a:off x="3787"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31" name="Line 83"/>
              <p:cNvSpPr>
                <a:spLocks noChangeShapeType="1"/>
              </p:cNvSpPr>
              <p:nvPr/>
            </p:nvSpPr>
            <p:spPr bwMode="auto">
              <a:xfrm>
                <a:off x="4173"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60532" name="Text Box 84"/>
          <p:cNvSpPr txBox="1">
            <a:spLocks noChangeArrowheads="1"/>
          </p:cNvSpPr>
          <p:nvPr/>
        </p:nvSpPr>
        <p:spPr bwMode="auto">
          <a:xfrm>
            <a:off x="6456363" y="3922713"/>
            <a:ext cx="19478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chemeClr val="tx2"/>
                </a:solidFill>
                <a:latin typeface="Times New Roman" panose="02020603050405020304" pitchFamily="18" charset="0"/>
                <a:ea typeface="仿宋_GB2312" pitchFamily="49" charset="-122"/>
              </a:rPr>
              <a:t>c</a:t>
            </a:r>
            <a:r>
              <a:rPr lang="zh-CN" altLang="en-US" sz="2800" b="1">
                <a:latin typeface="Times New Roman" panose="02020603050405020304" pitchFamily="18" charset="0"/>
                <a:ea typeface="仿宋_GB2312" pitchFamily="49" charset="-122"/>
              </a:rPr>
              <a:t>出队</a:t>
            </a:r>
          </a:p>
          <a:p>
            <a:r>
              <a:rPr lang="zh-CN" altLang="en-US" sz="2800" b="1">
                <a:latin typeface="Times New Roman" panose="02020603050405020304" pitchFamily="18" charset="0"/>
                <a:ea typeface="仿宋_GB2312" pitchFamily="49" charset="-122"/>
              </a:rPr>
              <a:t>访问</a:t>
            </a:r>
            <a:r>
              <a:rPr lang="en-US" altLang="zh-CN" sz="2800" b="1" i="1">
                <a:solidFill>
                  <a:schemeClr val="tx2"/>
                </a:solidFill>
                <a:latin typeface="Times New Roman" panose="02020603050405020304" pitchFamily="18" charset="0"/>
                <a:ea typeface="仿宋_GB2312" pitchFamily="49" charset="-122"/>
              </a:rPr>
              <a:t>e</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进队</a:t>
            </a:r>
          </a:p>
        </p:txBody>
      </p:sp>
      <p:sp>
        <p:nvSpPr>
          <p:cNvPr id="360533" name="Text Box 85"/>
          <p:cNvSpPr txBox="1">
            <a:spLocks noChangeArrowheads="1"/>
          </p:cNvSpPr>
          <p:nvPr/>
        </p:nvSpPr>
        <p:spPr bwMode="auto">
          <a:xfrm>
            <a:off x="5184775" y="3897313"/>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dirty="0">
                <a:solidFill>
                  <a:schemeClr val="bg1"/>
                </a:solidFill>
                <a:latin typeface="Times New Roman" panose="02020603050405020304" pitchFamily="18" charset="0"/>
              </a:rPr>
              <a:t>d</a:t>
            </a:r>
          </a:p>
        </p:txBody>
      </p:sp>
      <p:sp>
        <p:nvSpPr>
          <p:cNvPr id="360534" name="Text Box 86"/>
          <p:cNvSpPr txBox="1">
            <a:spLocks noChangeArrowheads="1"/>
          </p:cNvSpPr>
          <p:nvPr/>
        </p:nvSpPr>
        <p:spPr bwMode="auto">
          <a:xfrm>
            <a:off x="5795963" y="3892550"/>
            <a:ext cx="365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dirty="0">
                <a:solidFill>
                  <a:schemeClr val="bg1"/>
                </a:solidFill>
                <a:latin typeface="Times New Roman" panose="02020603050405020304" pitchFamily="18" charset="0"/>
              </a:rPr>
              <a:t>e</a:t>
            </a:r>
          </a:p>
        </p:txBody>
      </p:sp>
      <p:grpSp>
        <p:nvGrpSpPr>
          <p:cNvPr id="360535" name="Group 87"/>
          <p:cNvGrpSpPr>
            <a:grpSpLocks/>
          </p:cNvGrpSpPr>
          <p:nvPr/>
        </p:nvGrpSpPr>
        <p:grpSpPr bwMode="auto">
          <a:xfrm>
            <a:off x="2879725" y="4940300"/>
            <a:ext cx="3413125" cy="519113"/>
            <a:chOff x="2000" y="484"/>
            <a:chExt cx="2150" cy="327"/>
          </a:xfrm>
        </p:grpSpPr>
        <p:sp>
          <p:nvSpPr>
            <p:cNvPr id="360536" name="Text Box 88"/>
            <p:cNvSpPr txBox="1">
              <a:spLocks noChangeArrowheads="1"/>
            </p:cNvSpPr>
            <p:nvPr/>
          </p:nvSpPr>
          <p:spPr bwMode="auto">
            <a:xfrm>
              <a:off x="2000" y="484"/>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Times New Roman" panose="02020603050405020304" pitchFamily="18" charset="0"/>
                </a:rPr>
                <a:t>Q</a:t>
              </a:r>
            </a:p>
          </p:txBody>
        </p:sp>
        <p:grpSp>
          <p:nvGrpSpPr>
            <p:cNvPr id="360537" name="Group 89"/>
            <p:cNvGrpSpPr>
              <a:grpSpLocks/>
            </p:cNvGrpSpPr>
            <p:nvPr/>
          </p:nvGrpSpPr>
          <p:grpSpPr bwMode="auto">
            <a:xfrm>
              <a:off x="2313" y="527"/>
              <a:ext cx="1837" cy="272"/>
              <a:chOff x="2336" y="527"/>
              <a:chExt cx="1837" cy="272"/>
            </a:xfrm>
          </p:grpSpPr>
          <p:sp>
            <p:nvSpPr>
              <p:cNvPr id="360538" name="Rectangle 90"/>
              <p:cNvSpPr>
                <a:spLocks noChangeArrowheads="1"/>
              </p:cNvSpPr>
              <p:nvPr/>
            </p:nvSpPr>
            <p:spPr bwMode="auto">
              <a:xfrm>
                <a:off x="2336" y="527"/>
                <a:ext cx="1837" cy="27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539" name="Line 91"/>
              <p:cNvSpPr>
                <a:spLocks noChangeShapeType="1"/>
              </p:cNvSpPr>
              <p:nvPr/>
            </p:nvSpPr>
            <p:spPr bwMode="auto">
              <a:xfrm>
                <a:off x="2336" y="527"/>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40" name="Line 92"/>
              <p:cNvSpPr>
                <a:spLocks noChangeShapeType="1"/>
              </p:cNvSpPr>
              <p:nvPr/>
            </p:nvSpPr>
            <p:spPr bwMode="auto">
              <a:xfrm>
                <a:off x="2336" y="799"/>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41" name="Line 93"/>
              <p:cNvSpPr>
                <a:spLocks noChangeShapeType="1"/>
              </p:cNvSpPr>
              <p:nvPr/>
            </p:nvSpPr>
            <p:spPr bwMode="auto">
              <a:xfrm>
                <a:off x="2699"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42" name="Line 94"/>
              <p:cNvSpPr>
                <a:spLocks noChangeShapeType="1"/>
              </p:cNvSpPr>
              <p:nvPr/>
            </p:nvSpPr>
            <p:spPr bwMode="auto">
              <a:xfrm>
                <a:off x="2336"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43" name="Line 95"/>
              <p:cNvSpPr>
                <a:spLocks noChangeShapeType="1"/>
              </p:cNvSpPr>
              <p:nvPr/>
            </p:nvSpPr>
            <p:spPr bwMode="auto">
              <a:xfrm>
                <a:off x="3061"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44" name="Line 96"/>
              <p:cNvSpPr>
                <a:spLocks noChangeShapeType="1"/>
              </p:cNvSpPr>
              <p:nvPr/>
            </p:nvSpPr>
            <p:spPr bwMode="auto">
              <a:xfrm>
                <a:off x="3424"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45" name="Line 97"/>
              <p:cNvSpPr>
                <a:spLocks noChangeShapeType="1"/>
              </p:cNvSpPr>
              <p:nvPr/>
            </p:nvSpPr>
            <p:spPr bwMode="auto">
              <a:xfrm>
                <a:off x="3787"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46" name="Line 98"/>
              <p:cNvSpPr>
                <a:spLocks noChangeShapeType="1"/>
              </p:cNvSpPr>
              <p:nvPr/>
            </p:nvSpPr>
            <p:spPr bwMode="auto">
              <a:xfrm>
                <a:off x="4173"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60547" name="Text Box 99"/>
          <p:cNvSpPr txBox="1">
            <a:spLocks noChangeArrowheads="1"/>
          </p:cNvSpPr>
          <p:nvPr/>
        </p:nvSpPr>
        <p:spPr bwMode="auto">
          <a:xfrm>
            <a:off x="6456363" y="4935538"/>
            <a:ext cx="1076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chemeClr val="tx2"/>
                </a:solidFill>
                <a:latin typeface="Times New Roman" panose="02020603050405020304" pitchFamily="18" charset="0"/>
                <a:ea typeface="仿宋_GB2312" pitchFamily="49" charset="-122"/>
              </a:rPr>
              <a:t>d</a:t>
            </a:r>
            <a:r>
              <a:rPr lang="zh-CN" altLang="en-US" sz="2800" b="1">
                <a:latin typeface="Times New Roman" panose="02020603050405020304" pitchFamily="18" charset="0"/>
                <a:ea typeface="仿宋_GB2312" pitchFamily="49" charset="-122"/>
              </a:rPr>
              <a:t>出队</a:t>
            </a:r>
          </a:p>
        </p:txBody>
      </p:sp>
      <p:sp>
        <p:nvSpPr>
          <p:cNvPr id="360548" name="Text Box 100"/>
          <p:cNvSpPr txBox="1">
            <a:spLocks noChangeArrowheads="1"/>
          </p:cNvSpPr>
          <p:nvPr/>
        </p:nvSpPr>
        <p:spPr bwMode="auto">
          <a:xfrm>
            <a:off x="5795963" y="4905375"/>
            <a:ext cx="365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dirty="0">
                <a:solidFill>
                  <a:schemeClr val="bg1"/>
                </a:solidFill>
                <a:latin typeface="Times New Roman" panose="02020603050405020304" pitchFamily="18" charset="0"/>
              </a:rPr>
              <a:t>e</a:t>
            </a:r>
          </a:p>
        </p:txBody>
      </p:sp>
      <p:grpSp>
        <p:nvGrpSpPr>
          <p:cNvPr id="360549" name="Group 101"/>
          <p:cNvGrpSpPr>
            <a:grpSpLocks/>
          </p:cNvGrpSpPr>
          <p:nvPr/>
        </p:nvGrpSpPr>
        <p:grpSpPr bwMode="auto">
          <a:xfrm>
            <a:off x="2871788" y="5610225"/>
            <a:ext cx="3413125" cy="519113"/>
            <a:chOff x="2000" y="484"/>
            <a:chExt cx="2150" cy="327"/>
          </a:xfrm>
        </p:grpSpPr>
        <p:sp>
          <p:nvSpPr>
            <p:cNvPr id="360550" name="Text Box 102"/>
            <p:cNvSpPr txBox="1">
              <a:spLocks noChangeArrowheads="1"/>
            </p:cNvSpPr>
            <p:nvPr/>
          </p:nvSpPr>
          <p:spPr bwMode="auto">
            <a:xfrm>
              <a:off x="2000" y="484"/>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Times New Roman" panose="02020603050405020304" pitchFamily="18" charset="0"/>
                </a:rPr>
                <a:t>Q</a:t>
              </a:r>
            </a:p>
          </p:txBody>
        </p:sp>
        <p:grpSp>
          <p:nvGrpSpPr>
            <p:cNvPr id="360551" name="Group 103"/>
            <p:cNvGrpSpPr>
              <a:grpSpLocks/>
            </p:cNvGrpSpPr>
            <p:nvPr/>
          </p:nvGrpSpPr>
          <p:grpSpPr bwMode="auto">
            <a:xfrm>
              <a:off x="2313" y="527"/>
              <a:ext cx="1837" cy="272"/>
              <a:chOff x="2336" y="527"/>
              <a:chExt cx="1837" cy="272"/>
            </a:xfrm>
          </p:grpSpPr>
          <p:sp>
            <p:nvSpPr>
              <p:cNvPr id="360552" name="Rectangle 104"/>
              <p:cNvSpPr>
                <a:spLocks noChangeArrowheads="1"/>
              </p:cNvSpPr>
              <p:nvPr/>
            </p:nvSpPr>
            <p:spPr bwMode="auto">
              <a:xfrm>
                <a:off x="2336" y="527"/>
                <a:ext cx="1837" cy="27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553" name="Line 105"/>
              <p:cNvSpPr>
                <a:spLocks noChangeShapeType="1"/>
              </p:cNvSpPr>
              <p:nvPr/>
            </p:nvSpPr>
            <p:spPr bwMode="auto">
              <a:xfrm>
                <a:off x="2336" y="527"/>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54" name="Line 106"/>
              <p:cNvSpPr>
                <a:spLocks noChangeShapeType="1"/>
              </p:cNvSpPr>
              <p:nvPr/>
            </p:nvSpPr>
            <p:spPr bwMode="auto">
              <a:xfrm>
                <a:off x="2336" y="799"/>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55" name="Line 107"/>
              <p:cNvSpPr>
                <a:spLocks noChangeShapeType="1"/>
              </p:cNvSpPr>
              <p:nvPr/>
            </p:nvSpPr>
            <p:spPr bwMode="auto">
              <a:xfrm>
                <a:off x="2699"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56" name="Line 108"/>
              <p:cNvSpPr>
                <a:spLocks noChangeShapeType="1"/>
              </p:cNvSpPr>
              <p:nvPr/>
            </p:nvSpPr>
            <p:spPr bwMode="auto">
              <a:xfrm>
                <a:off x="2336"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57" name="Line 109"/>
              <p:cNvSpPr>
                <a:spLocks noChangeShapeType="1"/>
              </p:cNvSpPr>
              <p:nvPr/>
            </p:nvSpPr>
            <p:spPr bwMode="auto">
              <a:xfrm>
                <a:off x="3061"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58" name="Line 110"/>
              <p:cNvSpPr>
                <a:spLocks noChangeShapeType="1"/>
              </p:cNvSpPr>
              <p:nvPr/>
            </p:nvSpPr>
            <p:spPr bwMode="auto">
              <a:xfrm>
                <a:off x="3424"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59" name="Line 111"/>
              <p:cNvSpPr>
                <a:spLocks noChangeShapeType="1"/>
              </p:cNvSpPr>
              <p:nvPr/>
            </p:nvSpPr>
            <p:spPr bwMode="auto">
              <a:xfrm>
                <a:off x="3787"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60" name="Line 112"/>
              <p:cNvSpPr>
                <a:spLocks noChangeShapeType="1"/>
              </p:cNvSpPr>
              <p:nvPr/>
            </p:nvSpPr>
            <p:spPr bwMode="auto">
              <a:xfrm>
                <a:off x="4173"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60561" name="Text Box 113"/>
          <p:cNvSpPr txBox="1">
            <a:spLocks noChangeArrowheads="1"/>
          </p:cNvSpPr>
          <p:nvPr/>
        </p:nvSpPr>
        <p:spPr bwMode="auto">
          <a:xfrm>
            <a:off x="6448425" y="5605463"/>
            <a:ext cx="1055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chemeClr val="tx2"/>
                </a:solidFill>
                <a:latin typeface="Times New Roman" panose="02020603050405020304" pitchFamily="18" charset="0"/>
                <a:ea typeface="仿宋_GB2312" pitchFamily="49" charset="-122"/>
              </a:rPr>
              <a:t>e</a:t>
            </a:r>
            <a:r>
              <a:rPr lang="zh-CN" altLang="en-US" sz="2800" b="1">
                <a:latin typeface="Times New Roman" panose="02020603050405020304" pitchFamily="18" charset="0"/>
                <a:ea typeface="仿宋_GB2312" pitchFamily="49" charset="-122"/>
              </a:rPr>
              <a:t>出队</a:t>
            </a:r>
          </a:p>
        </p:txBody>
      </p:sp>
    </p:spTree>
    <p:extLst>
      <p:ext uri="{BB962C8B-B14F-4D97-AF65-F5344CB8AC3E}">
        <p14:creationId xmlns:p14="http://schemas.microsoft.com/office/powerpoint/2010/main" val="4065322398"/>
      </p:ext>
    </p:extLst>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F653D21F-5B13-41D6-B3E6-EA005DB7E21D}" type="slidenum">
              <a:rPr lang="en-US" altLang="zh-CN"/>
              <a:pPr/>
              <a:t>42</a:t>
            </a:fld>
            <a:endParaRPr lang="en-US" altLang="zh-CN"/>
          </a:p>
        </p:txBody>
      </p:sp>
      <p:sp>
        <p:nvSpPr>
          <p:cNvPr id="359426" name="Rectangle 2"/>
          <p:cNvSpPr>
            <a:spLocks noGrp="1" noChangeArrowheads="1"/>
          </p:cNvSpPr>
          <p:nvPr>
            <p:ph type="title"/>
          </p:nvPr>
        </p:nvSpPr>
        <p:spPr>
          <a:xfrm>
            <a:off x="323528" y="5892"/>
            <a:ext cx="8229600" cy="936625"/>
          </a:xfrm>
        </p:spPr>
        <p:txBody>
          <a:bodyPr/>
          <a:lstStyle/>
          <a:p>
            <a:pPr algn="ctr"/>
            <a:r>
              <a:rPr lang="zh-CN" altLang="en-US" sz="4000" b="1" dirty="0">
                <a:solidFill>
                  <a:schemeClr val="tx2"/>
                </a:solidFill>
                <a:latin typeface="Times New Roman" panose="02020603050405020304" pitchFamily="18" charset="0"/>
                <a:ea typeface="华文新魏" panose="02010800040101010101" pitchFamily="2" charset="-122"/>
              </a:rPr>
              <a:t>层次序遍历的（非递归）算法</a:t>
            </a:r>
          </a:p>
        </p:txBody>
      </p:sp>
      <p:sp>
        <p:nvSpPr>
          <p:cNvPr id="359427" name="Rectangle 3"/>
          <p:cNvSpPr>
            <a:spLocks noGrp="1" noChangeArrowheads="1"/>
          </p:cNvSpPr>
          <p:nvPr>
            <p:ph type="body" idx="1"/>
          </p:nvPr>
        </p:nvSpPr>
        <p:spPr>
          <a:xfrm>
            <a:off x="539552" y="925475"/>
            <a:ext cx="8229600" cy="5040312"/>
          </a:xfrm>
        </p:spPr>
        <p:txBody>
          <a:bodyPr/>
          <a:lstStyle/>
          <a:p>
            <a:pPr>
              <a:lnSpc>
                <a:spcPct val="105000"/>
              </a:lnSpc>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void</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BinaryTree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800" dirty="0" err="1">
                <a:latin typeface="Times New Roman" panose="02020603050405020304" pitchFamily="18" charset="0"/>
                <a:ea typeface="隶书" panose="02010509060101010101" pitchFamily="49" charset="-122"/>
              </a:rPr>
              <a:t>levelOrder</a:t>
            </a: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void</a:t>
            </a:r>
            <a:r>
              <a:rPr lang="en-US" altLang="zh-CN" sz="2800" dirty="0">
                <a:latin typeface="Times New Roman" panose="02020603050405020304" pitchFamily="18" charset="0"/>
                <a:ea typeface="隶书" panose="02010509060101010101" pitchFamily="49" charset="-122"/>
              </a:rPr>
              <a:t> (*visit) (</a:t>
            </a:r>
            <a:r>
              <a:rPr lang="en-US" altLang="zh-CN" sz="2800" dirty="0" err="1">
                <a:latin typeface="Times New Roman" panose="02020603050405020304" pitchFamily="18" charset="0"/>
                <a:ea typeface="隶书" panose="02010509060101010101" pitchFamily="49" charset="-122"/>
              </a:rPr>
              <a:t>BinTreeNode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r>
              <a:rPr lang="en-US" altLang="zh-CN" sz="2800" dirty="0">
                <a:latin typeface="Times New Roman" panose="02020603050405020304" pitchFamily="18" charset="0"/>
                <a:ea typeface="隶书" panose="02010509060101010101" pitchFamily="49" charset="-122"/>
              </a:rPr>
              <a:t> *t)) </a:t>
            </a:r>
            <a:r>
              <a:rPr lang="en-US" altLang="zh-CN" sz="2800" b="1" dirty="0">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if </a:t>
            </a:r>
            <a:r>
              <a:rPr lang="en-US" altLang="zh-CN" sz="2800" dirty="0">
                <a:latin typeface="Times New Roman" panose="02020603050405020304" pitchFamily="18" charset="0"/>
                <a:ea typeface="隶书" panose="02010509060101010101" pitchFamily="49" charset="-122"/>
              </a:rPr>
              <a:t>(root == NULL)</a:t>
            </a:r>
            <a:r>
              <a:rPr lang="en-US" altLang="zh-CN" sz="2800" b="1" dirty="0">
                <a:latin typeface="Times New Roman" panose="02020603050405020304" pitchFamily="18" charset="0"/>
                <a:ea typeface="隶书" panose="02010509060101010101" pitchFamily="49" charset="-122"/>
              </a:rPr>
              <a:t> return;</a:t>
            </a:r>
          </a:p>
          <a:p>
            <a:pPr>
              <a:lnSpc>
                <a:spcPct val="105000"/>
              </a:lnSpc>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Queue</a:t>
            </a:r>
            <a:r>
              <a:rPr lang="en-US" altLang="zh-CN" sz="2800" b="1" dirty="0">
                <a:latin typeface="Times New Roman" panose="02020603050405020304" pitchFamily="18" charset="0"/>
                <a:ea typeface="隶书" panose="02010509060101010101" pitchFamily="49" charset="-122"/>
              </a:rPr>
              <a:t>&lt;</a:t>
            </a:r>
            <a:r>
              <a:rPr lang="en-US" altLang="zh-CN" sz="2800" dirty="0" err="1">
                <a:latin typeface="Times New Roman" panose="02020603050405020304" pitchFamily="18" charset="0"/>
                <a:ea typeface="隶书" panose="02010509060101010101" pitchFamily="49" charset="-122"/>
              </a:rPr>
              <a:t>BinTreeNode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 &gt; </a:t>
            </a:r>
            <a:r>
              <a:rPr lang="en-US" altLang="zh-CN" sz="2800" dirty="0">
                <a:latin typeface="Times New Roman" panose="02020603050405020304" pitchFamily="18" charset="0"/>
                <a:ea typeface="隶书" panose="02010509060101010101" pitchFamily="49" charset="-122"/>
              </a:rPr>
              <a:t>Q</a:t>
            </a:r>
            <a:r>
              <a:rPr lang="en-US" altLang="zh-CN" sz="2800" b="1" dirty="0">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BinTreeNode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r>
              <a:rPr lang="en-US" altLang="zh-CN" sz="2800" dirty="0">
                <a:latin typeface="Times New Roman" panose="02020603050405020304" pitchFamily="18" charset="0"/>
                <a:ea typeface="隶书" panose="02010509060101010101" pitchFamily="49" charset="-122"/>
              </a:rPr>
              <a:t> *p = root</a:t>
            </a:r>
            <a:r>
              <a:rPr lang="en-US" altLang="zh-CN" sz="2800" b="1" dirty="0">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visit (p)</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Q.EnQueue</a:t>
            </a:r>
            <a:r>
              <a:rPr lang="en-US" altLang="zh-CN" sz="2800" dirty="0">
                <a:latin typeface="Times New Roman" panose="02020603050405020304" pitchFamily="18" charset="0"/>
                <a:ea typeface="隶书" panose="02010509060101010101" pitchFamily="49" charset="-122"/>
              </a:rPr>
              <a:t> (p)</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while</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Q.IsEmpty</a:t>
            </a:r>
            <a:r>
              <a:rPr lang="en-US" altLang="zh-CN" sz="2800" dirty="0">
                <a:latin typeface="Times New Roman" panose="02020603050405020304" pitchFamily="18" charset="0"/>
                <a:ea typeface="隶书" panose="02010509060101010101" pitchFamily="49" charset="-122"/>
              </a:rPr>
              <a:t> ()) </a:t>
            </a:r>
            <a:r>
              <a:rPr lang="en-US" altLang="zh-CN" sz="2800" b="1" dirty="0">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Q.DeQueue</a:t>
            </a:r>
            <a:r>
              <a:rPr lang="en-US" altLang="zh-CN" sz="2800" dirty="0">
                <a:latin typeface="Times New Roman" panose="02020603050405020304" pitchFamily="18" charset="0"/>
                <a:ea typeface="隶书" panose="02010509060101010101" pitchFamily="49" charset="-122"/>
              </a:rPr>
              <a:t> (p</a:t>
            </a:r>
            <a:r>
              <a:rPr lang="en-US" altLang="zh-CN" sz="2800" b="1" dirty="0">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if</a:t>
            </a:r>
            <a:r>
              <a:rPr lang="en-US" altLang="zh-CN" sz="2800" dirty="0">
                <a:latin typeface="Times New Roman" panose="02020603050405020304" pitchFamily="18" charset="0"/>
                <a:ea typeface="隶书" panose="02010509060101010101" pitchFamily="49" charset="-122"/>
              </a:rPr>
              <a:t> (p</a:t>
            </a:r>
            <a:r>
              <a:rPr lang="en-US" altLang="zh-CN" sz="2800" dirty="0">
                <a:latin typeface="楷体_GB2312" pitchFamily="49" charset="-122"/>
                <a:ea typeface="楷体_GB2312" pitchFamily="49" charset="-122"/>
              </a:rPr>
              <a:t>-&gt;</a:t>
            </a:r>
            <a:r>
              <a:rPr lang="en-US" altLang="zh-CN" sz="2800" dirty="0" err="1">
                <a:latin typeface="Times New Roman" panose="02020603050405020304" pitchFamily="18" charset="0"/>
                <a:ea typeface="隶书" panose="02010509060101010101" pitchFamily="49" charset="-122"/>
              </a:rPr>
              <a:t>leftChild</a:t>
            </a:r>
            <a:r>
              <a:rPr lang="en-US" altLang="zh-CN" sz="2800" dirty="0">
                <a:latin typeface="Times New Roman" panose="02020603050405020304" pitchFamily="18" charset="0"/>
                <a:ea typeface="隶书" panose="02010509060101010101" pitchFamily="49" charset="-122"/>
              </a:rPr>
              <a:t> != NULL)</a:t>
            </a:r>
            <a:r>
              <a:rPr lang="en-US" altLang="zh-CN" sz="2800" b="1" dirty="0">
                <a:latin typeface="Times New Roman" panose="02020603050405020304" pitchFamily="18" charset="0"/>
                <a:ea typeface="隶书" panose="02010509060101010101" pitchFamily="49" charset="-122"/>
              </a:rPr>
              <a:t> { </a:t>
            </a:r>
            <a:r>
              <a:rPr lang="en-US" altLang="zh-CN" sz="2800" dirty="0">
                <a:latin typeface="Times New Roman" panose="02020603050405020304" pitchFamily="18" charset="0"/>
                <a:ea typeface="隶书" panose="02010509060101010101" pitchFamily="49" charset="-122"/>
              </a:rPr>
              <a:t>             </a:t>
            </a:r>
          </a:p>
        </p:txBody>
      </p:sp>
    </p:spTree>
    <p:extLst>
      <p:ext uri="{BB962C8B-B14F-4D97-AF65-F5344CB8AC3E}">
        <p14:creationId xmlns:p14="http://schemas.microsoft.com/office/powerpoint/2010/main" val="2341722612"/>
      </p:ext>
    </p:extLst>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69D0149B-276C-4587-B33C-BA5DF9F41A73}" type="slidenum">
              <a:rPr lang="en-US" altLang="zh-CN"/>
              <a:pPr/>
              <a:t>43</a:t>
            </a:fld>
            <a:endParaRPr lang="en-US" altLang="zh-CN"/>
          </a:p>
        </p:txBody>
      </p:sp>
      <p:sp>
        <p:nvSpPr>
          <p:cNvPr id="361475" name="Rectangle 3"/>
          <p:cNvSpPr>
            <a:spLocks noGrp="1" noChangeArrowheads="1"/>
          </p:cNvSpPr>
          <p:nvPr>
            <p:ph type="body" idx="1"/>
          </p:nvPr>
        </p:nvSpPr>
        <p:spPr>
          <a:xfrm>
            <a:off x="555625" y="728663"/>
            <a:ext cx="8229600" cy="5040312"/>
          </a:xfrm>
        </p:spPr>
        <p:txBody>
          <a:bodyPr/>
          <a:lstStyle/>
          <a:p>
            <a:pPr>
              <a:lnSpc>
                <a:spcPct val="105000"/>
              </a:lnSpc>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visit (p</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leftChild)</a:t>
            </a: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Q.EnQueue (p</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leftChild)</a:t>
            </a: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(p</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rightChild != NULL)</a:t>
            </a:r>
            <a:r>
              <a:rPr lang="en-US" altLang="zh-CN" sz="2800" b="1">
                <a:latin typeface="Times New Roman" panose="02020603050405020304" pitchFamily="18" charset="0"/>
                <a:ea typeface="隶书" panose="02010509060101010101" pitchFamily="49" charset="-122"/>
              </a:rPr>
              <a:t> {</a:t>
            </a:r>
          </a:p>
          <a:p>
            <a:pPr>
              <a:lnSpc>
                <a:spcPct val="105000"/>
              </a:lnSpc>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visit (p</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rightChild)</a:t>
            </a: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Q.EnQueue (p</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rightChild)</a:t>
            </a: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endParaRPr lang="en-US" altLang="zh-CN" sz="2800" b="1">
              <a:latin typeface="Times New Roman" panose="02020603050405020304" pitchFamily="18" charset="0"/>
              <a:ea typeface="隶书" panose="02010509060101010101" pitchFamily="49" charset="-122"/>
            </a:endParaRPr>
          </a:p>
        </p:txBody>
      </p:sp>
      <p:sp>
        <p:nvSpPr>
          <p:cNvPr id="361477" name="AutoShape 5">
            <a:hlinkClick r:id="rId2" action="ppaction://hlinksldjump" highlightClick="1"/>
          </p:cNvPr>
          <p:cNvSpPr>
            <a:spLocks noChangeArrowheads="1"/>
          </p:cNvSpPr>
          <p:nvPr/>
        </p:nvSpPr>
        <p:spPr bwMode="auto">
          <a:xfrm>
            <a:off x="8172450" y="6172200"/>
            <a:ext cx="590550" cy="381000"/>
          </a:xfrm>
          <a:prstGeom prst="actionButtonBackPrevious">
            <a:avLst/>
          </a:prstGeom>
          <a:solidFill>
            <a:srgbClr val="C0C0C0"/>
          </a:solidFill>
          <a:ln w="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509747516"/>
      </p:ext>
    </p:extLst>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4"/>
          <p:cNvSpPr>
            <a:spLocks noGrp="1"/>
          </p:cNvSpPr>
          <p:nvPr>
            <p:ph type="sldNum" sz="quarter" idx="11"/>
          </p:nvPr>
        </p:nvSpPr>
        <p:spPr/>
        <p:txBody>
          <a:bodyPr/>
          <a:lstStyle/>
          <a:p>
            <a:fld id="{FACF45B4-8487-4259-A17B-B4AAB6E6F2A5}" type="slidenum">
              <a:rPr lang="en-US" altLang="zh-CN"/>
              <a:pPr/>
              <a:t>44</a:t>
            </a:fld>
            <a:endParaRPr lang="en-US" altLang="zh-CN"/>
          </a:p>
        </p:txBody>
      </p:sp>
      <p:sp>
        <p:nvSpPr>
          <p:cNvPr id="362498" name="Rectangle 2"/>
          <p:cNvSpPr>
            <a:spLocks noGrp="1" noChangeArrowheads="1"/>
          </p:cNvSpPr>
          <p:nvPr>
            <p:ph type="title"/>
          </p:nvPr>
        </p:nvSpPr>
        <p:spPr>
          <a:xfrm>
            <a:off x="468313" y="441325"/>
            <a:ext cx="8229600" cy="971550"/>
          </a:xfrm>
        </p:spPr>
        <p:txBody>
          <a:bodyPr/>
          <a:lstStyle/>
          <a:p>
            <a:pPr algn="ctr"/>
            <a:r>
              <a:rPr lang="zh-CN" altLang="en-US" sz="4000" b="1">
                <a:solidFill>
                  <a:schemeClr val="tx2"/>
                </a:solidFill>
                <a:ea typeface="华文新魏" panose="02010800040101010101" pitchFamily="2" charset="-122"/>
              </a:rPr>
              <a:t>二叉树的计数</a:t>
            </a:r>
          </a:p>
        </p:txBody>
      </p:sp>
      <p:sp>
        <p:nvSpPr>
          <p:cNvPr id="362499" name="Rectangle 3"/>
          <p:cNvSpPr>
            <a:spLocks noGrp="1" noChangeArrowheads="1"/>
          </p:cNvSpPr>
          <p:nvPr>
            <p:ph type="body" idx="1"/>
          </p:nvPr>
        </p:nvSpPr>
        <p:spPr>
          <a:xfrm>
            <a:off x="663575" y="1271588"/>
            <a:ext cx="7796213" cy="5037137"/>
          </a:xfrm>
        </p:spPr>
        <p:txBody>
          <a:bodyPr/>
          <a:lstStyle/>
          <a:p>
            <a:pPr>
              <a:spcBef>
                <a:spcPct val="5000"/>
              </a:spcBef>
              <a:buClr>
                <a:srgbClr val="800080"/>
              </a:buClr>
              <a:buSzPct val="50000"/>
            </a:pPr>
            <a:r>
              <a:rPr lang="zh-CN" altLang="en-US" sz="3000" b="1" dirty="0">
                <a:latin typeface="Times New Roman" panose="02020603050405020304" pitchFamily="18" charset="0"/>
                <a:ea typeface="仿宋_GB2312" pitchFamily="49" charset="-122"/>
              </a:rPr>
              <a:t>二叉树遍历的结果是将一个非线性结构中的数据通过访问排列到一个</a:t>
            </a:r>
            <a:r>
              <a:rPr lang="zh-CN" altLang="en-US" sz="3000" b="1" dirty="0">
                <a:solidFill>
                  <a:schemeClr val="tx2"/>
                </a:solidFill>
                <a:latin typeface="Times New Roman" panose="02020603050405020304" pitchFamily="18" charset="0"/>
                <a:ea typeface="仿宋_GB2312" pitchFamily="49" charset="-122"/>
              </a:rPr>
              <a:t>线性序列</a:t>
            </a:r>
            <a:r>
              <a:rPr lang="zh-CN" altLang="en-US" sz="3000" b="1" dirty="0">
                <a:latin typeface="Times New Roman" panose="02020603050405020304" pitchFamily="18" charset="0"/>
                <a:ea typeface="仿宋_GB2312" pitchFamily="49" charset="-122"/>
              </a:rPr>
              <a:t>中。</a:t>
            </a:r>
          </a:p>
          <a:p>
            <a:pPr>
              <a:spcBef>
                <a:spcPct val="5000"/>
              </a:spcBef>
              <a:buClr>
                <a:srgbClr val="800080"/>
              </a:buClr>
              <a:buSzPct val="50000"/>
            </a:pPr>
            <a:r>
              <a:rPr lang="zh-CN" altLang="en-US" sz="3000" b="1" dirty="0">
                <a:latin typeface="Times New Roman" panose="02020603050405020304" pitchFamily="18" charset="0"/>
                <a:ea typeface="仿宋_GB2312" pitchFamily="49" charset="-122"/>
              </a:rPr>
              <a:t>前序序列：</a:t>
            </a:r>
            <a:r>
              <a:rPr lang="en-US" altLang="zh-CN" sz="3000" b="1" i="1" dirty="0">
                <a:solidFill>
                  <a:schemeClr val="tx2"/>
                </a:solidFill>
                <a:latin typeface="Times New Roman" panose="02020603050405020304" pitchFamily="18" charset="0"/>
                <a:ea typeface="仿宋_GB2312" pitchFamily="49" charset="-122"/>
              </a:rPr>
              <a:t>a b d c e</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特点是第一个访问的</a:t>
            </a:r>
            <a:r>
              <a:rPr lang="en-US" altLang="zh-CN" sz="3000" b="1" i="1" dirty="0">
                <a:solidFill>
                  <a:schemeClr val="tx2"/>
                </a:solidFill>
                <a:latin typeface="Times New Roman" panose="02020603050405020304" pitchFamily="18" charset="0"/>
                <a:ea typeface="仿宋_GB2312" pitchFamily="49" charset="-122"/>
              </a:rPr>
              <a:t>a</a:t>
            </a:r>
            <a:r>
              <a:rPr lang="zh-CN" altLang="en-US" sz="3000" b="1" dirty="0">
                <a:latin typeface="Times New Roman" panose="02020603050405020304" pitchFamily="18" charset="0"/>
                <a:ea typeface="仿宋_GB2312" pitchFamily="49" charset="-122"/>
              </a:rPr>
              <a:t>一定是树根，只要左子树非空，后面紧跟的</a:t>
            </a:r>
            <a:r>
              <a:rPr lang="en-US" altLang="zh-CN" sz="3000" b="1" i="1" dirty="0">
                <a:solidFill>
                  <a:schemeClr val="tx2"/>
                </a:solidFill>
                <a:latin typeface="Times New Roman" panose="02020603050405020304" pitchFamily="18" charset="0"/>
                <a:ea typeface="仿宋_GB2312" pitchFamily="49" charset="-122"/>
              </a:rPr>
              <a:t>b </a:t>
            </a:r>
            <a:r>
              <a:rPr lang="zh-CN" altLang="en-US" sz="3000" b="1" dirty="0">
                <a:latin typeface="Times New Roman" panose="02020603050405020304" pitchFamily="18" charset="0"/>
                <a:ea typeface="仿宋_GB2312" pitchFamily="49" charset="-122"/>
              </a:rPr>
              <a:t>一定是根的左子女，</a:t>
            </a:r>
            <a:r>
              <a:rPr lang="en-US" altLang="zh-CN" sz="3000" b="1" dirty="0">
                <a:latin typeface="Times New Roman" panose="02020603050405020304" pitchFamily="18" charset="0"/>
                <a:ea typeface="仿宋_GB2312" pitchFamily="49" charset="-122"/>
              </a:rPr>
              <a:t>…</a:t>
            </a:r>
          </a:p>
          <a:p>
            <a:pPr>
              <a:spcBef>
                <a:spcPct val="5000"/>
              </a:spcBef>
              <a:buClr>
                <a:srgbClr val="800080"/>
              </a:buClr>
              <a:buSzPct val="50000"/>
            </a:pPr>
            <a:r>
              <a:rPr lang="zh-CN" altLang="en-US" sz="3000" b="1" dirty="0">
                <a:latin typeface="Times New Roman" panose="02020603050405020304" pitchFamily="18" charset="0"/>
                <a:ea typeface="仿宋_GB2312" pitchFamily="49" charset="-122"/>
              </a:rPr>
              <a:t>中序序列：</a:t>
            </a:r>
            <a:r>
              <a:rPr lang="en-US" altLang="zh-CN" sz="3000" b="1" i="1" dirty="0">
                <a:solidFill>
                  <a:schemeClr val="tx2"/>
                </a:solidFill>
                <a:latin typeface="Times New Roman" panose="02020603050405020304" pitchFamily="18" charset="0"/>
                <a:ea typeface="仿宋_GB2312" pitchFamily="49" charset="-122"/>
              </a:rPr>
              <a:t>b d a e c</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特点是树</a:t>
            </a:r>
          </a:p>
          <a:p>
            <a:pPr>
              <a:spcBef>
                <a:spcPct val="5000"/>
              </a:spcBef>
              <a:buClr>
                <a:srgbClr val="800080"/>
              </a:buClr>
              <a:buSzPct val="50000"/>
              <a:buFont typeface="Wingdings" panose="05000000000000000000" pitchFamily="2" charset="2"/>
              <a:buNone/>
            </a:pPr>
            <a:r>
              <a:rPr lang="zh-CN" altLang="en-US" sz="3000" b="1" dirty="0">
                <a:latin typeface="Times New Roman" panose="02020603050405020304" pitchFamily="18" charset="0"/>
                <a:ea typeface="仿宋_GB2312" pitchFamily="49" charset="-122"/>
              </a:rPr>
              <a:t>	根 </a:t>
            </a:r>
            <a:r>
              <a:rPr lang="en-US" altLang="zh-CN" sz="3000" b="1" i="1" dirty="0">
                <a:solidFill>
                  <a:schemeClr val="tx2"/>
                </a:solidFill>
                <a:latin typeface="Times New Roman" panose="02020603050405020304" pitchFamily="18" charset="0"/>
                <a:ea typeface="仿宋_GB2312" pitchFamily="49" charset="-122"/>
              </a:rPr>
              <a:t>a</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把整个中序分成两部分，</a:t>
            </a:r>
          </a:p>
          <a:p>
            <a:pPr>
              <a:spcBef>
                <a:spcPct val="5000"/>
              </a:spcBef>
              <a:buClr>
                <a:srgbClr val="800080"/>
              </a:buClr>
              <a:buSzPct val="50000"/>
              <a:buFont typeface="Wingdings" panose="05000000000000000000" pitchFamily="2" charset="2"/>
              <a:buNone/>
            </a:pPr>
            <a:r>
              <a:rPr lang="zh-CN" altLang="en-US" sz="3000" b="1" dirty="0">
                <a:latin typeface="Times New Roman" panose="02020603050405020304" pitchFamily="18" charset="0"/>
                <a:ea typeface="仿宋_GB2312" pitchFamily="49" charset="-122"/>
              </a:rPr>
              <a:t> 	</a:t>
            </a:r>
            <a:r>
              <a:rPr lang="en-US" altLang="zh-CN" sz="3000" b="1" i="1" dirty="0">
                <a:solidFill>
                  <a:schemeClr val="tx2"/>
                </a:solidFill>
                <a:latin typeface="Times New Roman" panose="02020603050405020304" pitchFamily="18" charset="0"/>
                <a:ea typeface="仿宋_GB2312" pitchFamily="49" charset="-122"/>
              </a:rPr>
              <a:t>a </a:t>
            </a:r>
            <a:r>
              <a:rPr lang="zh-CN" altLang="en-US" sz="3000" b="1" dirty="0">
                <a:latin typeface="Times New Roman" panose="02020603050405020304" pitchFamily="18" charset="0"/>
                <a:ea typeface="仿宋_GB2312" pitchFamily="49" charset="-122"/>
              </a:rPr>
              <a:t>左侧子序列是根的</a:t>
            </a:r>
            <a:r>
              <a:rPr lang="zh-CN" altLang="en-US" sz="3000" b="1" dirty="0">
                <a:solidFill>
                  <a:schemeClr val="tx2"/>
                </a:solidFill>
                <a:latin typeface="Times New Roman" panose="02020603050405020304" pitchFamily="18" charset="0"/>
                <a:ea typeface="仿宋_GB2312" pitchFamily="49" charset="-122"/>
              </a:rPr>
              <a:t>左子树</a:t>
            </a:r>
            <a:r>
              <a:rPr lang="zh-CN" altLang="en-US" sz="3000" b="1" dirty="0">
                <a:latin typeface="Times New Roman" panose="02020603050405020304" pitchFamily="18" charset="0"/>
                <a:ea typeface="仿宋_GB2312" pitchFamily="49" charset="-122"/>
              </a:rPr>
              <a:t>上</a:t>
            </a:r>
          </a:p>
          <a:p>
            <a:pPr>
              <a:spcBef>
                <a:spcPct val="5000"/>
              </a:spcBef>
              <a:buClr>
                <a:srgbClr val="800080"/>
              </a:buClr>
              <a:buSzPct val="50000"/>
              <a:buFont typeface="Wingdings" panose="05000000000000000000" pitchFamily="2" charset="2"/>
              <a:buNone/>
            </a:pPr>
            <a:r>
              <a:rPr lang="zh-CN" altLang="en-US" sz="3000" b="1" dirty="0">
                <a:latin typeface="Times New Roman" panose="02020603050405020304" pitchFamily="18" charset="0"/>
                <a:ea typeface="仿宋_GB2312" pitchFamily="49" charset="-122"/>
              </a:rPr>
              <a:t>	的结点数据，右侧子序列是根</a:t>
            </a:r>
          </a:p>
          <a:p>
            <a:pPr>
              <a:spcBef>
                <a:spcPct val="5000"/>
              </a:spcBef>
              <a:buClr>
                <a:srgbClr val="800080"/>
              </a:buClr>
              <a:buSzPct val="50000"/>
              <a:buFont typeface="Wingdings" panose="05000000000000000000" pitchFamily="2" charset="2"/>
              <a:buNone/>
            </a:pPr>
            <a:r>
              <a:rPr lang="zh-CN" altLang="en-US" sz="3000" b="1" dirty="0">
                <a:latin typeface="Times New Roman" panose="02020603050405020304" pitchFamily="18" charset="0"/>
                <a:ea typeface="仿宋_GB2312" pitchFamily="49" charset="-122"/>
              </a:rPr>
              <a:t>	的右子树上的结点数据。</a:t>
            </a:r>
          </a:p>
        </p:txBody>
      </p:sp>
      <p:grpSp>
        <p:nvGrpSpPr>
          <p:cNvPr id="362500" name="Group 4"/>
          <p:cNvGrpSpPr>
            <a:grpSpLocks/>
          </p:cNvGrpSpPr>
          <p:nvPr/>
        </p:nvGrpSpPr>
        <p:grpSpPr bwMode="auto">
          <a:xfrm>
            <a:off x="6227763" y="3500438"/>
            <a:ext cx="2160587" cy="2378075"/>
            <a:chOff x="430" y="1002"/>
            <a:chExt cx="1361" cy="1498"/>
          </a:xfrm>
        </p:grpSpPr>
        <p:sp>
          <p:nvSpPr>
            <p:cNvPr id="362501" name="Line 5"/>
            <p:cNvSpPr>
              <a:spLocks noChangeShapeType="1"/>
            </p:cNvSpPr>
            <p:nvPr/>
          </p:nvSpPr>
          <p:spPr bwMode="auto">
            <a:xfrm flipH="1">
              <a:off x="1360" y="1752"/>
              <a:ext cx="261" cy="499"/>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02" name="Line 6"/>
            <p:cNvSpPr>
              <a:spLocks noChangeShapeType="1"/>
            </p:cNvSpPr>
            <p:nvPr/>
          </p:nvSpPr>
          <p:spPr bwMode="auto">
            <a:xfrm>
              <a:off x="622" y="1799"/>
              <a:ext cx="192" cy="432"/>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03" name="Line 7"/>
            <p:cNvSpPr>
              <a:spLocks noChangeShapeType="1"/>
            </p:cNvSpPr>
            <p:nvPr/>
          </p:nvSpPr>
          <p:spPr bwMode="auto">
            <a:xfrm>
              <a:off x="1179" y="1275"/>
              <a:ext cx="408" cy="363"/>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04" name="Line 8"/>
            <p:cNvSpPr>
              <a:spLocks noChangeShapeType="1"/>
            </p:cNvSpPr>
            <p:nvPr/>
          </p:nvSpPr>
          <p:spPr bwMode="auto">
            <a:xfrm flipH="1">
              <a:off x="622" y="1275"/>
              <a:ext cx="444" cy="38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05" name="Oval 9"/>
            <p:cNvSpPr>
              <a:spLocks noChangeArrowheads="1"/>
            </p:cNvSpPr>
            <p:nvPr/>
          </p:nvSpPr>
          <p:spPr bwMode="auto">
            <a:xfrm>
              <a:off x="982" y="107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imes New Roman" panose="02020603050405020304" pitchFamily="18" charset="0"/>
              </a:endParaRPr>
            </a:p>
          </p:txBody>
        </p:sp>
        <p:sp>
          <p:nvSpPr>
            <p:cNvPr id="362506" name="Oval 10"/>
            <p:cNvSpPr>
              <a:spLocks noChangeArrowheads="1"/>
            </p:cNvSpPr>
            <p:nvPr/>
          </p:nvSpPr>
          <p:spPr bwMode="auto">
            <a:xfrm>
              <a:off x="430" y="155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07" name="Oval 11"/>
            <p:cNvSpPr>
              <a:spLocks noChangeArrowheads="1"/>
            </p:cNvSpPr>
            <p:nvPr/>
          </p:nvSpPr>
          <p:spPr bwMode="auto">
            <a:xfrm>
              <a:off x="1202" y="2190"/>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08" name="Oval 12"/>
            <p:cNvSpPr>
              <a:spLocks noChangeArrowheads="1"/>
            </p:cNvSpPr>
            <p:nvPr/>
          </p:nvSpPr>
          <p:spPr bwMode="auto">
            <a:xfrm>
              <a:off x="1503" y="1577"/>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09" name="Oval 13"/>
            <p:cNvSpPr>
              <a:spLocks noChangeArrowheads="1"/>
            </p:cNvSpPr>
            <p:nvPr/>
          </p:nvSpPr>
          <p:spPr bwMode="auto">
            <a:xfrm>
              <a:off x="718" y="2183"/>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10" name="Text Box 14"/>
            <p:cNvSpPr txBox="1">
              <a:spLocks noChangeArrowheads="1"/>
            </p:cNvSpPr>
            <p:nvPr/>
          </p:nvSpPr>
          <p:spPr bwMode="auto">
            <a:xfrm>
              <a:off x="982" y="100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362511" name="Text Box 15"/>
            <p:cNvSpPr txBox="1">
              <a:spLocks noChangeArrowheads="1"/>
            </p:cNvSpPr>
            <p:nvPr/>
          </p:nvSpPr>
          <p:spPr bwMode="auto">
            <a:xfrm>
              <a:off x="430" y="1511"/>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362512" name="Text Box 16"/>
            <p:cNvSpPr txBox="1">
              <a:spLocks noChangeArrowheads="1"/>
            </p:cNvSpPr>
            <p:nvPr/>
          </p:nvSpPr>
          <p:spPr bwMode="auto">
            <a:xfrm>
              <a:off x="1513" y="1500"/>
              <a:ext cx="23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362513" name="Text Box 17"/>
            <p:cNvSpPr txBox="1">
              <a:spLocks noChangeArrowheads="1"/>
            </p:cNvSpPr>
            <p:nvPr/>
          </p:nvSpPr>
          <p:spPr bwMode="auto">
            <a:xfrm>
              <a:off x="718" y="2135"/>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362514" name="Text Box 18"/>
            <p:cNvSpPr txBox="1">
              <a:spLocks noChangeArrowheads="1"/>
            </p:cNvSpPr>
            <p:nvPr/>
          </p:nvSpPr>
          <p:spPr bwMode="auto">
            <a:xfrm>
              <a:off x="1234" y="2113"/>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362515" name="Line 19"/>
            <p:cNvSpPr>
              <a:spLocks noChangeShapeType="1"/>
            </p:cNvSpPr>
            <p:nvPr/>
          </p:nvSpPr>
          <p:spPr bwMode="auto">
            <a:xfrm flipH="1">
              <a:off x="657" y="1275"/>
              <a:ext cx="295" cy="2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16" name="Line 20"/>
            <p:cNvSpPr>
              <a:spLocks noChangeShapeType="1"/>
            </p:cNvSpPr>
            <p:nvPr/>
          </p:nvSpPr>
          <p:spPr bwMode="auto">
            <a:xfrm>
              <a:off x="567" y="1888"/>
              <a:ext cx="129" cy="298"/>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17" name="Line 21"/>
            <p:cNvSpPr>
              <a:spLocks noChangeShapeType="1"/>
            </p:cNvSpPr>
            <p:nvPr/>
          </p:nvSpPr>
          <p:spPr bwMode="auto">
            <a:xfrm>
              <a:off x="748" y="1865"/>
              <a:ext cx="121" cy="265"/>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18" name="Line 22"/>
            <p:cNvSpPr>
              <a:spLocks noChangeShapeType="1"/>
            </p:cNvSpPr>
            <p:nvPr/>
          </p:nvSpPr>
          <p:spPr bwMode="auto">
            <a:xfrm flipH="1">
              <a:off x="766" y="1412"/>
              <a:ext cx="277" cy="243"/>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19" name="Line 23"/>
            <p:cNvSpPr>
              <a:spLocks noChangeShapeType="1"/>
            </p:cNvSpPr>
            <p:nvPr/>
          </p:nvSpPr>
          <p:spPr bwMode="auto">
            <a:xfrm>
              <a:off x="1225" y="1435"/>
              <a:ext cx="249" cy="226"/>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20" name="Line 24"/>
            <p:cNvSpPr>
              <a:spLocks noChangeShapeType="1"/>
            </p:cNvSpPr>
            <p:nvPr/>
          </p:nvSpPr>
          <p:spPr bwMode="auto">
            <a:xfrm flipH="1">
              <a:off x="1338" y="1842"/>
              <a:ext cx="141" cy="273"/>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21" name="Line 25"/>
            <p:cNvSpPr>
              <a:spLocks noChangeShapeType="1"/>
            </p:cNvSpPr>
            <p:nvPr/>
          </p:nvSpPr>
          <p:spPr bwMode="auto">
            <a:xfrm flipH="1">
              <a:off x="1497" y="1933"/>
              <a:ext cx="136" cy="266"/>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22" name="Line 26"/>
            <p:cNvSpPr>
              <a:spLocks noChangeShapeType="1"/>
            </p:cNvSpPr>
            <p:nvPr/>
          </p:nvSpPr>
          <p:spPr bwMode="auto">
            <a:xfrm>
              <a:off x="1338" y="1275"/>
              <a:ext cx="249" cy="227"/>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539826039"/>
      </p:ext>
    </p:extLst>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4"/>
          <p:cNvSpPr>
            <a:spLocks noGrp="1"/>
          </p:cNvSpPr>
          <p:nvPr>
            <p:ph type="sldNum" sz="quarter" idx="11"/>
          </p:nvPr>
        </p:nvSpPr>
        <p:spPr/>
        <p:txBody>
          <a:bodyPr/>
          <a:lstStyle/>
          <a:p>
            <a:fld id="{CADC7940-71FD-4D54-B33A-9B9E523482D0}" type="slidenum">
              <a:rPr lang="en-US" altLang="zh-CN"/>
              <a:pPr/>
              <a:t>45</a:t>
            </a:fld>
            <a:endParaRPr lang="en-US" altLang="zh-CN"/>
          </a:p>
        </p:txBody>
      </p:sp>
      <p:sp>
        <p:nvSpPr>
          <p:cNvPr id="363523" name="Rectangle 3"/>
          <p:cNvSpPr>
            <a:spLocks noGrp="1" noChangeArrowheads="1"/>
          </p:cNvSpPr>
          <p:nvPr>
            <p:ph type="body" idx="1"/>
          </p:nvPr>
        </p:nvSpPr>
        <p:spPr>
          <a:xfrm>
            <a:off x="698500" y="908050"/>
            <a:ext cx="7869238" cy="2628900"/>
          </a:xfrm>
        </p:spPr>
        <p:txBody>
          <a:bodyPr/>
          <a:lstStyle/>
          <a:p>
            <a:pPr>
              <a:buClr>
                <a:srgbClr val="800080"/>
              </a:buClr>
              <a:buSzPct val="50000"/>
            </a:pPr>
            <a:r>
              <a:rPr lang="zh-CN" altLang="en-US" sz="3000" b="1" dirty="0">
                <a:latin typeface="Times New Roman" panose="02020603050405020304" pitchFamily="18" charset="0"/>
                <a:ea typeface="仿宋_GB2312" pitchFamily="49" charset="-122"/>
              </a:rPr>
              <a:t>由二叉树的前序序列和中序序列可唯一地确定一棵二叉树。</a:t>
            </a:r>
          </a:p>
          <a:p>
            <a:pPr>
              <a:buClr>
                <a:srgbClr val="800080"/>
              </a:buClr>
              <a:buSzPct val="50000"/>
            </a:pPr>
            <a:r>
              <a:rPr lang="zh-CN" altLang="en-US" sz="3000" b="1" dirty="0">
                <a:latin typeface="Times New Roman" panose="02020603050405020304" pitchFamily="18" charset="0"/>
                <a:ea typeface="仿宋_GB2312" pitchFamily="49" charset="-122"/>
              </a:rPr>
              <a:t>例</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前序序列 </a:t>
            </a:r>
            <a:r>
              <a:rPr lang="en-US" altLang="zh-CN" sz="3000" b="1" dirty="0">
                <a:solidFill>
                  <a:schemeClr val="tx2"/>
                </a:solidFill>
                <a:latin typeface="Times New Roman" panose="02020603050405020304" pitchFamily="18" charset="0"/>
                <a:ea typeface="仿宋_GB2312" pitchFamily="49" charset="-122"/>
              </a:rPr>
              <a:t>{ </a:t>
            </a:r>
            <a:r>
              <a:rPr lang="en-US" altLang="zh-CN" sz="3000" b="1" u="sng" dirty="0">
                <a:solidFill>
                  <a:srgbClr val="FF0000"/>
                </a:solidFill>
                <a:latin typeface="Times New Roman" panose="02020603050405020304" pitchFamily="18" charset="0"/>
                <a:ea typeface="仿宋_GB2312" pitchFamily="49" charset="-122"/>
              </a:rPr>
              <a:t>A</a:t>
            </a:r>
            <a:r>
              <a:rPr lang="en-US" altLang="zh-CN" sz="3000" b="1" dirty="0">
                <a:latin typeface="Times New Roman" panose="02020603050405020304" pitchFamily="18" charset="0"/>
                <a:ea typeface="仿宋_GB2312" pitchFamily="49" charset="-122"/>
              </a:rPr>
              <a:t> B H F D E C K G </a:t>
            </a:r>
            <a:r>
              <a:rPr lang="en-US" altLang="zh-CN" sz="3000" b="1" dirty="0">
                <a:solidFill>
                  <a:schemeClr val="tx2"/>
                </a:solidFill>
                <a:latin typeface="Times New Roman" panose="02020603050405020304" pitchFamily="18" charset="0"/>
                <a:ea typeface="仿宋_GB2312" pitchFamily="49" charset="-122"/>
              </a:rPr>
              <a:t>}</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和中序序列 </a:t>
            </a:r>
            <a:r>
              <a:rPr lang="en-US" altLang="zh-CN" sz="3000" b="1" dirty="0">
                <a:solidFill>
                  <a:schemeClr val="tx2"/>
                </a:solidFill>
                <a:latin typeface="Times New Roman" panose="02020603050405020304" pitchFamily="18" charset="0"/>
                <a:ea typeface="仿宋_GB2312" pitchFamily="49" charset="-122"/>
              </a:rPr>
              <a:t>{ </a:t>
            </a:r>
            <a:r>
              <a:rPr lang="en-US" altLang="zh-CN" sz="3000" b="1" dirty="0">
                <a:latin typeface="Times New Roman" panose="02020603050405020304" pitchFamily="18" charset="0"/>
                <a:ea typeface="仿宋_GB2312" pitchFamily="49" charset="-122"/>
              </a:rPr>
              <a:t>H B D F </a:t>
            </a:r>
            <a:r>
              <a:rPr lang="en-US" altLang="zh-CN" sz="3000" b="1" u="sng" dirty="0">
                <a:solidFill>
                  <a:srgbClr val="FF0000"/>
                </a:solidFill>
                <a:latin typeface="Times New Roman" panose="02020603050405020304" pitchFamily="18" charset="0"/>
                <a:ea typeface="仿宋_GB2312" pitchFamily="49" charset="-122"/>
              </a:rPr>
              <a:t>A</a:t>
            </a:r>
            <a:r>
              <a:rPr lang="en-US" altLang="zh-CN" sz="3000" b="1" dirty="0">
                <a:latin typeface="Times New Roman" panose="02020603050405020304" pitchFamily="18" charset="0"/>
                <a:ea typeface="仿宋_GB2312" pitchFamily="49" charset="-122"/>
              </a:rPr>
              <a:t> E K C G </a:t>
            </a:r>
            <a:r>
              <a:rPr lang="en-US" altLang="zh-CN" sz="3000" b="1" dirty="0">
                <a:solidFill>
                  <a:schemeClr val="tx2"/>
                </a:solidFill>
                <a:latin typeface="Times New Roman" panose="02020603050405020304" pitchFamily="18" charset="0"/>
                <a:ea typeface="仿宋_GB2312" pitchFamily="49" charset="-122"/>
              </a:rPr>
              <a:t>}</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构造二叉树过程如下：</a:t>
            </a:r>
          </a:p>
          <a:p>
            <a:endParaRPr lang="en-US" altLang="zh-CN" sz="3000" dirty="0">
              <a:latin typeface="Times New Roman" panose="02020603050405020304" pitchFamily="18" charset="0"/>
            </a:endParaRPr>
          </a:p>
        </p:txBody>
      </p:sp>
      <p:grpSp>
        <p:nvGrpSpPr>
          <p:cNvPr id="363548" name="Group 28"/>
          <p:cNvGrpSpPr>
            <a:grpSpLocks/>
          </p:cNvGrpSpPr>
          <p:nvPr/>
        </p:nvGrpSpPr>
        <p:grpSpPr bwMode="auto">
          <a:xfrm>
            <a:off x="1096963" y="3716338"/>
            <a:ext cx="2970212" cy="1371600"/>
            <a:chOff x="521" y="2352"/>
            <a:chExt cx="1871" cy="864"/>
          </a:xfrm>
        </p:grpSpPr>
        <p:sp>
          <p:nvSpPr>
            <p:cNvPr id="363528" name="Line 8"/>
            <p:cNvSpPr>
              <a:spLocks noChangeShapeType="1"/>
            </p:cNvSpPr>
            <p:nvPr/>
          </p:nvSpPr>
          <p:spPr bwMode="auto">
            <a:xfrm>
              <a:off x="1536" y="2640"/>
              <a:ext cx="255" cy="291"/>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3529" name="Line 9"/>
            <p:cNvSpPr>
              <a:spLocks noChangeShapeType="1"/>
            </p:cNvSpPr>
            <p:nvPr/>
          </p:nvSpPr>
          <p:spPr bwMode="auto">
            <a:xfrm flipH="1">
              <a:off x="1056" y="2640"/>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3532" name="Oval 12"/>
            <p:cNvSpPr>
              <a:spLocks noChangeArrowheads="1"/>
            </p:cNvSpPr>
            <p:nvPr/>
          </p:nvSpPr>
          <p:spPr bwMode="auto">
            <a:xfrm>
              <a:off x="1296" y="2409"/>
              <a:ext cx="288" cy="279"/>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3533" name="Oval 13"/>
            <p:cNvSpPr>
              <a:spLocks noChangeArrowheads="1"/>
            </p:cNvSpPr>
            <p:nvPr/>
          </p:nvSpPr>
          <p:spPr bwMode="auto">
            <a:xfrm>
              <a:off x="521" y="2832"/>
              <a:ext cx="816" cy="384"/>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3534" name="Oval 14"/>
            <p:cNvSpPr>
              <a:spLocks noChangeArrowheads="1"/>
            </p:cNvSpPr>
            <p:nvPr/>
          </p:nvSpPr>
          <p:spPr bwMode="auto">
            <a:xfrm>
              <a:off x="1519" y="2832"/>
              <a:ext cx="873" cy="384"/>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3535" name="Text Box 15"/>
            <p:cNvSpPr txBox="1">
              <a:spLocks noChangeArrowheads="1"/>
            </p:cNvSpPr>
            <p:nvPr/>
          </p:nvSpPr>
          <p:spPr bwMode="auto">
            <a:xfrm>
              <a:off x="577" y="2854"/>
              <a:ext cx="73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HBDF</a:t>
              </a:r>
              <a:endParaRPr kumimoji="1" lang="en-US" altLang="zh-CN" sz="2400">
                <a:solidFill>
                  <a:schemeClr val="bg1"/>
                </a:solidFill>
                <a:latin typeface="Times New Roman" panose="02020603050405020304" pitchFamily="18" charset="0"/>
              </a:endParaRPr>
            </a:p>
          </p:txBody>
        </p:sp>
        <p:sp>
          <p:nvSpPr>
            <p:cNvPr id="363536" name="Text Box 16"/>
            <p:cNvSpPr txBox="1">
              <a:spLocks noChangeArrowheads="1"/>
            </p:cNvSpPr>
            <p:nvPr/>
          </p:nvSpPr>
          <p:spPr bwMode="auto">
            <a:xfrm>
              <a:off x="1583" y="2840"/>
              <a:ext cx="77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EKCG</a:t>
              </a:r>
              <a:endParaRPr kumimoji="1" lang="en-US" altLang="zh-CN" sz="2400">
                <a:solidFill>
                  <a:schemeClr val="bg1"/>
                </a:solidFill>
                <a:latin typeface="Times New Roman" panose="02020603050405020304" pitchFamily="18" charset="0"/>
              </a:endParaRPr>
            </a:p>
          </p:txBody>
        </p:sp>
        <p:sp>
          <p:nvSpPr>
            <p:cNvPr id="363537" name="Text Box 17"/>
            <p:cNvSpPr txBox="1">
              <a:spLocks noChangeArrowheads="1"/>
            </p:cNvSpPr>
            <p:nvPr/>
          </p:nvSpPr>
          <p:spPr bwMode="auto">
            <a:xfrm>
              <a:off x="1306" y="235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A</a:t>
              </a:r>
              <a:endParaRPr kumimoji="1" lang="en-US" altLang="zh-CN" sz="2400">
                <a:solidFill>
                  <a:schemeClr val="bg1"/>
                </a:solidFill>
                <a:latin typeface="Times New Roman" panose="02020603050405020304" pitchFamily="18" charset="0"/>
              </a:endParaRPr>
            </a:p>
          </p:txBody>
        </p:sp>
      </p:grpSp>
      <p:grpSp>
        <p:nvGrpSpPr>
          <p:cNvPr id="363549" name="Group 29"/>
          <p:cNvGrpSpPr>
            <a:grpSpLocks/>
          </p:cNvGrpSpPr>
          <p:nvPr/>
        </p:nvGrpSpPr>
        <p:grpSpPr bwMode="auto">
          <a:xfrm>
            <a:off x="4705350" y="3752850"/>
            <a:ext cx="2819400" cy="2057400"/>
            <a:chOff x="2928" y="2352"/>
            <a:chExt cx="1776" cy="1296"/>
          </a:xfrm>
        </p:grpSpPr>
        <p:sp>
          <p:nvSpPr>
            <p:cNvPr id="363524" name="Line 4"/>
            <p:cNvSpPr>
              <a:spLocks noChangeShapeType="1"/>
            </p:cNvSpPr>
            <p:nvPr/>
          </p:nvSpPr>
          <p:spPr bwMode="auto">
            <a:xfrm>
              <a:off x="3504" y="3120"/>
              <a:ext cx="96"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3525" name="Line 5"/>
            <p:cNvSpPr>
              <a:spLocks noChangeShapeType="1"/>
            </p:cNvSpPr>
            <p:nvPr/>
          </p:nvSpPr>
          <p:spPr bwMode="auto">
            <a:xfrm flipH="1">
              <a:off x="3120" y="3120"/>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3526" name="Line 6"/>
            <p:cNvSpPr>
              <a:spLocks noChangeShapeType="1"/>
            </p:cNvSpPr>
            <p:nvPr/>
          </p:nvSpPr>
          <p:spPr bwMode="auto">
            <a:xfrm flipH="1">
              <a:off x="3456" y="2640"/>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3527" name="Line 7"/>
            <p:cNvSpPr>
              <a:spLocks noChangeShapeType="1"/>
            </p:cNvSpPr>
            <p:nvPr/>
          </p:nvSpPr>
          <p:spPr bwMode="auto">
            <a:xfrm>
              <a:off x="3936" y="2640"/>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3538" name="Oval 18"/>
            <p:cNvSpPr>
              <a:spLocks noChangeArrowheads="1"/>
            </p:cNvSpPr>
            <p:nvPr/>
          </p:nvSpPr>
          <p:spPr bwMode="auto">
            <a:xfrm>
              <a:off x="3696" y="240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3539" name="Oval 19"/>
            <p:cNvSpPr>
              <a:spLocks noChangeArrowheads="1"/>
            </p:cNvSpPr>
            <p:nvPr/>
          </p:nvSpPr>
          <p:spPr bwMode="auto">
            <a:xfrm>
              <a:off x="3840" y="2832"/>
              <a:ext cx="864" cy="384"/>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3540" name="Text Box 20"/>
            <p:cNvSpPr txBox="1">
              <a:spLocks noChangeArrowheads="1"/>
            </p:cNvSpPr>
            <p:nvPr/>
          </p:nvSpPr>
          <p:spPr bwMode="auto">
            <a:xfrm>
              <a:off x="3881" y="2841"/>
              <a:ext cx="77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EKCG</a:t>
              </a:r>
              <a:endParaRPr kumimoji="1" lang="en-US" altLang="zh-CN" sz="2400">
                <a:solidFill>
                  <a:schemeClr val="bg1"/>
                </a:solidFill>
                <a:latin typeface="Times New Roman" panose="02020603050405020304" pitchFamily="18" charset="0"/>
              </a:endParaRPr>
            </a:p>
          </p:txBody>
        </p:sp>
        <p:sp>
          <p:nvSpPr>
            <p:cNvPr id="363541" name="Text Box 21"/>
            <p:cNvSpPr txBox="1">
              <a:spLocks noChangeArrowheads="1"/>
            </p:cNvSpPr>
            <p:nvPr/>
          </p:nvSpPr>
          <p:spPr bwMode="auto">
            <a:xfrm>
              <a:off x="3706" y="235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A</a:t>
              </a:r>
              <a:endParaRPr kumimoji="1" lang="en-US" altLang="zh-CN" sz="2400">
                <a:solidFill>
                  <a:schemeClr val="bg1"/>
                </a:solidFill>
                <a:latin typeface="Times New Roman" panose="02020603050405020304" pitchFamily="18" charset="0"/>
              </a:endParaRPr>
            </a:p>
          </p:txBody>
        </p:sp>
        <p:sp>
          <p:nvSpPr>
            <p:cNvPr id="363542" name="Oval 22"/>
            <p:cNvSpPr>
              <a:spLocks noChangeArrowheads="1"/>
            </p:cNvSpPr>
            <p:nvPr/>
          </p:nvSpPr>
          <p:spPr bwMode="auto">
            <a:xfrm>
              <a:off x="3264" y="288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3543" name="Text Box 23"/>
            <p:cNvSpPr txBox="1">
              <a:spLocks noChangeArrowheads="1"/>
            </p:cNvSpPr>
            <p:nvPr/>
          </p:nvSpPr>
          <p:spPr bwMode="auto">
            <a:xfrm>
              <a:off x="3280" y="284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B</a:t>
              </a:r>
              <a:endParaRPr kumimoji="1" lang="en-US" altLang="zh-CN" sz="2400">
                <a:solidFill>
                  <a:schemeClr val="bg1"/>
                </a:solidFill>
                <a:latin typeface="Times New Roman" panose="02020603050405020304" pitchFamily="18" charset="0"/>
              </a:endParaRPr>
            </a:p>
          </p:txBody>
        </p:sp>
        <p:sp>
          <p:nvSpPr>
            <p:cNvPr id="363544" name="Oval 24"/>
            <p:cNvSpPr>
              <a:spLocks noChangeArrowheads="1"/>
            </p:cNvSpPr>
            <p:nvPr/>
          </p:nvSpPr>
          <p:spPr bwMode="auto">
            <a:xfrm>
              <a:off x="2928" y="336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3545" name="Text Box 25"/>
            <p:cNvSpPr txBox="1">
              <a:spLocks noChangeArrowheads="1"/>
            </p:cNvSpPr>
            <p:nvPr/>
          </p:nvSpPr>
          <p:spPr bwMode="auto">
            <a:xfrm>
              <a:off x="2932" y="3321"/>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H</a:t>
              </a:r>
              <a:endParaRPr kumimoji="1" lang="en-US" altLang="zh-CN" sz="2400">
                <a:solidFill>
                  <a:schemeClr val="bg1"/>
                </a:solidFill>
                <a:latin typeface="Times New Roman" panose="02020603050405020304" pitchFamily="18" charset="0"/>
              </a:endParaRPr>
            </a:p>
          </p:txBody>
        </p:sp>
        <p:sp>
          <p:nvSpPr>
            <p:cNvPr id="363546" name="Oval 26"/>
            <p:cNvSpPr>
              <a:spLocks noChangeArrowheads="1"/>
            </p:cNvSpPr>
            <p:nvPr/>
          </p:nvSpPr>
          <p:spPr bwMode="auto">
            <a:xfrm>
              <a:off x="3402" y="3351"/>
              <a:ext cx="43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3547" name="Text Box 27"/>
            <p:cNvSpPr txBox="1">
              <a:spLocks noChangeArrowheads="1"/>
            </p:cNvSpPr>
            <p:nvPr/>
          </p:nvSpPr>
          <p:spPr bwMode="auto">
            <a:xfrm>
              <a:off x="3406" y="3321"/>
              <a:ext cx="43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bg1"/>
                  </a:solidFill>
                  <a:latin typeface="Times New Roman" panose="02020603050405020304" pitchFamily="18" charset="0"/>
                </a:rPr>
                <a:t>DF</a:t>
              </a:r>
              <a:endParaRPr kumimoji="1" lang="en-US" altLang="zh-CN" sz="2400">
                <a:solidFill>
                  <a:schemeClr val="bg1"/>
                </a:solidFill>
                <a:latin typeface="Times New Roman" panose="02020603050405020304" pitchFamily="18" charset="0"/>
              </a:endParaRPr>
            </a:p>
          </p:txBody>
        </p:sp>
      </p:grpSp>
    </p:spTree>
    <p:extLst>
      <p:ext uri="{BB962C8B-B14F-4D97-AF65-F5344CB8AC3E}">
        <p14:creationId xmlns:p14="http://schemas.microsoft.com/office/powerpoint/2010/main" val="4025687297"/>
      </p:ext>
    </p:extLst>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灯片编号占位符 4"/>
          <p:cNvSpPr>
            <a:spLocks noGrp="1"/>
          </p:cNvSpPr>
          <p:nvPr>
            <p:ph type="sldNum" sz="quarter" idx="11"/>
          </p:nvPr>
        </p:nvSpPr>
        <p:spPr/>
        <p:txBody>
          <a:bodyPr/>
          <a:lstStyle/>
          <a:p>
            <a:fld id="{5771300D-23E7-42C1-93AD-58F0D33FB18B}" type="slidenum">
              <a:rPr lang="en-US" altLang="zh-CN"/>
              <a:pPr/>
              <a:t>46</a:t>
            </a:fld>
            <a:endParaRPr lang="en-US" altLang="zh-CN"/>
          </a:p>
        </p:txBody>
      </p:sp>
      <p:sp>
        <p:nvSpPr>
          <p:cNvPr id="364546" name="Rectangle 2"/>
          <p:cNvSpPr>
            <a:spLocks noGrp="1" noChangeArrowheads="1"/>
          </p:cNvSpPr>
          <p:nvPr>
            <p:ph type="title"/>
          </p:nvPr>
        </p:nvSpPr>
        <p:spPr>
          <a:xfrm>
            <a:off x="468313" y="476250"/>
            <a:ext cx="8229600" cy="1008063"/>
          </a:xfrm>
        </p:spPr>
        <p:txBody>
          <a:bodyPr/>
          <a:lstStyle/>
          <a:p>
            <a:r>
              <a:rPr lang="zh-CN" altLang="en-US" sz="3200" b="1" dirty="0">
                <a:latin typeface="Times New Roman" panose="02020603050405020304" pitchFamily="18" charset="0"/>
                <a:ea typeface="仿宋_GB2312" pitchFamily="49" charset="-122"/>
              </a:rPr>
              <a:t>前序序列 </a:t>
            </a:r>
            <a:r>
              <a:rPr lang="en-US" altLang="zh-CN" sz="3200" b="1" dirty="0">
                <a:latin typeface="Times New Roman" panose="02020603050405020304" pitchFamily="18" charset="0"/>
                <a:ea typeface="仿宋_GB2312" pitchFamily="49" charset="-122"/>
              </a:rPr>
              <a:t>{ A B H F D E C K G }</a:t>
            </a:r>
          </a:p>
        </p:txBody>
      </p:sp>
      <p:grpSp>
        <p:nvGrpSpPr>
          <p:cNvPr id="364626" name="Group 82"/>
          <p:cNvGrpSpPr>
            <a:grpSpLocks/>
          </p:cNvGrpSpPr>
          <p:nvPr/>
        </p:nvGrpSpPr>
        <p:grpSpPr bwMode="auto">
          <a:xfrm>
            <a:off x="719138" y="1268413"/>
            <a:ext cx="7696200" cy="5029200"/>
            <a:chOff x="432" y="720"/>
            <a:chExt cx="4848" cy="3168"/>
          </a:xfrm>
        </p:grpSpPr>
        <p:sp>
          <p:nvSpPr>
            <p:cNvPr id="364548" name="Line 4"/>
            <p:cNvSpPr>
              <a:spLocks noChangeShapeType="1"/>
            </p:cNvSpPr>
            <p:nvPr/>
          </p:nvSpPr>
          <p:spPr bwMode="auto">
            <a:xfrm>
              <a:off x="4704" y="1392"/>
              <a:ext cx="240" cy="38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549" name="Oval 5"/>
            <p:cNvSpPr>
              <a:spLocks noChangeArrowheads="1"/>
            </p:cNvSpPr>
            <p:nvPr/>
          </p:nvSpPr>
          <p:spPr bwMode="auto">
            <a:xfrm>
              <a:off x="4608" y="1632"/>
              <a:ext cx="672" cy="336"/>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550" name="Text Box 6"/>
            <p:cNvSpPr txBox="1">
              <a:spLocks noChangeArrowheads="1"/>
            </p:cNvSpPr>
            <p:nvPr/>
          </p:nvSpPr>
          <p:spPr bwMode="auto">
            <a:xfrm>
              <a:off x="4627" y="1632"/>
              <a:ext cx="62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KCG</a:t>
              </a:r>
              <a:endParaRPr kumimoji="1" lang="en-US" altLang="zh-CN" sz="2400">
                <a:solidFill>
                  <a:schemeClr val="bg1"/>
                </a:solidFill>
                <a:latin typeface="Times New Roman" panose="02020603050405020304" pitchFamily="18" charset="0"/>
              </a:endParaRPr>
            </a:p>
          </p:txBody>
        </p:sp>
        <p:sp>
          <p:nvSpPr>
            <p:cNvPr id="364552" name="Line 8"/>
            <p:cNvSpPr>
              <a:spLocks noChangeShapeType="1"/>
            </p:cNvSpPr>
            <p:nvPr/>
          </p:nvSpPr>
          <p:spPr bwMode="auto">
            <a:xfrm>
              <a:off x="912" y="1440"/>
              <a:ext cx="144"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553" name="Line 9"/>
            <p:cNvSpPr>
              <a:spLocks noChangeShapeType="1"/>
            </p:cNvSpPr>
            <p:nvPr/>
          </p:nvSpPr>
          <p:spPr bwMode="auto">
            <a:xfrm flipH="1">
              <a:off x="624" y="1440"/>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554" name="Line 10"/>
            <p:cNvSpPr>
              <a:spLocks noChangeShapeType="1"/>
            </p:cNvSpPr>
            <p:nvPr/>
          </p:nvSpPr>
          <p:spPr bwMode="auto">
            <a:xfrm flipH="1">
              <a:off x="864" y="1008"/>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555" name="Line 11"/>
            <p:cNvSpPr>
              <a:spLocks noChangeShapeType="1"/>
            </p:cNvSpPr>
            <p:nvPr/>
          </p:nvSpPr>
          <p:spPr bwMode="auto">
            <a:xfrm>
              <a:off x="1344" y="1008"/>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556" name="Oval 12"/>
            <p:cNvSpPr>
              <a:spLocks noChangeArrowheads="1"/>
            </p:cNvSpPr>
            <p:nvPr/>
          </p:nvSpPr>
          <p:spPr bwMode="auto">
            <a:xfrm>
              <a:off x="1104" y="768"/>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557" name="Oval 13"/>
            <p:cNvSpPr>
              <a:spLocks noChangeArrowheads="1"/>
            </p:cNvSpPr>
            <p:nvPr/>
          </p:nvSpPr>
          <p:spPr bwMode="auto">
            <a:xfrm>
              <a:off x="1200" y="1152"/>
              <a:ext cx="864" cy="384"/>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558" name="Text Box 14"/>
            <p:cNvSpPr txBox="1">
              <a:spLocks noChangeArrowheads="1"/>
            </p:cNvSpPr>
            <p:nvPr/>
          </p:nvSpPr>
          <p:spPr bwMode="auto">
            <a:xfrm>
              <a:off x="1241" y="1161"/>
              <a:ext cx="77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EKCG</a:t>
              </a:r>
              <a:endParaRPr kumimoji="1" lang="en-US" altLang="zh-CN" sz="2400">
                <a:solidFill>
                  <a:schemeClr val="bg1"/>
                </a:solidFill>
                <a:latin typeface="Times New Roman" panose="02020603050405020304" pitchFamily="18" charset="0"/>
              </a:endParaRPr>
            </a:p>
          </p:txBody>
        </p:sp>
        <p:sp>
          <p:nvSpPr>
            <p:cNvPr id="364559" name="Text Box 15"/>
            <p:cNvSpPr txBox="1">
              <a:spLocks noChangeArrowheads="1"/>
            </p:cNvSpPr>
            <p:nvPr/>
          </p:nvSpPr>
          <p:spPr bwMode="auto">
            <a:xfrm>
              <a:off x="1114" y="72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A</a:t>
              </a:r>
              <a:endParaRPr kumimoji="1" lang="en-US" altLang="zh-CN" sz="2400">
                <a:solidFill>
                  <a:schemeClr val="bg1"/>
                </a:solidFill>
                <a:latin typeface="Times New Roman" panose="02020603050405020304" pitchFamily="18" charset="0"/>
              </a:endParaRPr>
            </a:p>
          </p:txBody>
        </p:sp>
        <p:sp>
          <p:nvSpPr>
            <p:cNvPr id="364560" name="Oval 16"/>
            <p:cNvSpPr>
              <a:spLocks noChangeArrowheads="1"/>
            </p:cNvSpPr>
            <p:nvPr/>
          </p:nvSpPr>
          <p:spPr bwMode="auto">
            <a:xfrm>
              <a:off x="720" y="120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561" name="Text Box 17"/>
            <p:cNvSpPr txBox="1">
              <a:spLocks noChangeArrowheads="1"/>
            </p:cNvSpPr>
            <p:nvPr/>
          </p:nvSpPr>
          <p:spPr bwMode="auto">
            <a:xfrm>
              <a:off x="736" y="116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B</a:t>
              </a:r>
              <a:endParaRPr kumimoji="1" lang="en-US" altLang="zh-CN" sz="2400">
                <a:solidFill>
                  <a:schemeClr val="bg1"/>
                </a:solidFill>
                <a:latin typeface="Times New Roman" panose="02020603050405020304" pitchFamily="18" charset="0"/>
              </a:endParaRPr>
            </a:p>
          </p:txBody>
        </p:sp>
        <p:sp>
          <p:nvSpPr>
            <p:cNvPr id="364562" name="Oval 18"/>
            <p:cNvSpPr>
              <a:spLocks noChangeArrowheads="1"/>
            </p:cNvSpPr>
            <p:nvPr/>
          </p:nvSpPr>
          <p:spPr bwMode="auto">
            <a:xfrm>
              <a:off x="432" y="1671"/>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563" name="Text Box 19"/>
            <p:cNvSpPr txBox="1">
              <a:spLocks noChangeArrowheads="1"/>
            </p:cNvSpPr>
            <p:nvPr/>
          </p:nvSpPr>
          <p:spPr bwMode="auto">
            <a:xfrm>
              <a:off x="436" y="1632"/>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H</a:t>
              </a:r>
              <a:endParaRPr kumimoji="1" lang="en-US" altLang="zh-CN" sz="2400">
                <a:solidFill>
                  <a:schemeClr val="bg1"/>
                </a:solidFill>
                <a:latin typeface="Times New Roman" panose="02020603050405020304" pitchFamily="18" charset="0"/>
              </a:endParaRPr>
            </a:p>
          </p:txBody>
        </p:sp>
        <p:sp>
          <p:nvSpPr>
            <p:cNvPr id="364564" name="Oval 20"/>
            <p:cNvSpPr>
              <a:spLocks noChangeArrowheads="1"/>
            </p:cNvSpPr>
            <p:nvPr/>
          </p:nvSpPr>
          <p:spPr bwMode="auto">
            <a:xfrm>
              <a:off x="906" y="1662"/>
              <a:ext cx="43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565" name="Text Box 21"/>
            <p:cNvSpPr txBox="1">
              <a:spLocks noChangeArrowheads="1"/>
            </p:cNvSpPr>
            <p:nvPr/>
          </p:nvSpPr>
          <p:spPr bwMode="auto">
            <a:xfrm>
              <a:off x="910" y="1632"/>
              <a:ext cx="43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bg1"/>
                  </a:solidFill>
                  <a:latin typeface="Times New Roman" panose="02020603050405020304" pitchFamily="18" charset="0"/>
                </a:rPr>
                <a:t>DF</a:t>
              </a:r>
              <a:endParaRPr kumimoji="1" lang="en-US" altLang="zh-CN" sz="2400">
                <a:solidFill>
                  <a:schemeClr val="bg1"/>
                </a:solidFill>
                <a:latin typeface="Times New Roman" panose="02020603050405020304" pitchFamily="18" charset="0"/>
              </a:endParaRPr>
            </a:p>
          </p:txBody>
        </p:sp>
        <p:sp>
          <p:nvSpPr>
            <p:cNvPr id="364566" name="Line 22"/>
            <p:cNvSpPr>
              <a:spLocks noChangeShapeType="1"/>
            </p:cNvSpPr>
            <p:nvPr/>
          </p:nvSpPr>
          <p:spPr bwMode="auto">
            <a:xfrm>
              <a:off x="2448" y="1440"/>
              <a:ext cx="144"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567" name="Line 23"/>
            <p:cNvSpPr>
              <a:spLocks noChangeShapeType="1"/>
            </p:cNvSpPr>
            <p:nvPr/>
          </p:nvSpPr>
          <p:spPr bwMode="auto">
            <a:xfrm flipH="1">
              <a:off x="2160" y="1440"/>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568" name="Line 24"/>
            <p:cNvSpPr>
              <a:spLocks noChangeShapeType="1"/>
            </p:cNvSpPr>
            <p:nvPr/>
          </p:nvSpPr>
          <p:spPr bwMode="auto">
            <a:xfrm flipH="1">
              <a:off x="2448" y="1008"/>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569" name="Line 25"/>
            <p:cNvSpPr>
              <a:spLocks noChangeShapeType="1"/>
            </p:cNvSpPr>
            <p:nvPr/>
          </p:nvSpPr>
          <p:spPr bwMode="auto">
            <a:xfrm>
              <a:off x="2880" y="1008"/>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570" name="Oval 26"/>
            <p:cNvSpPr>
              <a:spLocks noChangeArrowheads="1"/>
            </p:cNvSpPr>
            <p:nvPr/>
          </p:nvSpPr>
          <p:spPr bwMode="auto">
            <a:xfrm>
              <a:off x="2640" y="768"/>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571" name="Oval 27"/>
            <p:cNvSpPr>
              <a:spLocks noChangeArrowheads="1"/>
            </p:cNvSpPr>
            <p:nvPr/>
          </p:nvSpPr>
          <p:spPr bwMode="auto">
            <a:xfrm>
              <a:off x="2736" y="1152"/>
              <a:ext cx="864" cy="384"/>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572" name="Text Box 28"/>
            <p:cNvSpPr txBox="1">
              <a:spLocks noChangeArrowheads="1"/>
            </p:cNvSpPr>
            <p:nvPr/>
          </p:nvSpPr>
          <p:spPr bwMode="auto">
            <a:xfrm>
              <a:off x="2777" y="1161"/>
              <a:ext cx="77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EKCG</a:t>
              </a:r>
              <a:endParaRPr kumimoji="1" lang="en-US" altLang="zh-CN" sz="2400">
                <a:solidFill>
                  <a:schemeClr val="bg1"/>
                </a:solidFill>
                <a:latin typeface="Times New Roman" panose="02020603050405020304" pitchFamily="18" charset="0"/>
              </a:endParaRPr>
            </a:p>
          </p:txBody>
        </p:sp>
        <p:sp>
          <p:nvSpPr>
            <p:cNvPr id="364573" name="Text Box 29"/>
            <p:cNvSpPr txBox="1">
              <a:spLocks noChangeArrowheads="1"/>
            </p:cNvSpPr>
            <p:nvPr/>
          </p:nvSpPr>
          <p:spPr bwMode="auto">
            <a:xfrm>
              <a:off x="2650" y="72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A</a:t>
              </a:r>
              <a:endParaRPr kumimoji="1" lang="en-US" altLang="zh-CN" sz="2400">
                <a:solidFill>
                  <a:schemeClr val="bg1"/>
                </a:solidFill>
                <a:latin typeface="Times New Roman" panose="02020603050405020304" pitchFamily="18" charset="0"/>
              </a:endParaRPr>
            </a:p>
          </p:txBody>
        </p:sp>
        <p:sp>
          <p:nvSpPr>
            <p:cNvPr id="364574" name="Oval 30"/>
            <p:cNvSpPr>
              <a:spLocks noChangeArrowheads="1"/>
            </p:cNvSpPr>
            <p:nvPr/>
          </p:nvSpPr>
          <p:spPr bwMode="auto">
            <a:xfrm>
              <a:off x="2256" y="120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575" name="Text Box 31"/>
            <p:cNvSpPr txBox="1">
              <a:spLocks noChangeArrowheads="1"/>
            </p:cNvSpPr>
            <p:nvPr/>
          </p:nvSpPr>
          <p:spPr bwMode="auto">
            <a:xfrm>
              <a:off x="2272" y="116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B</a:t>
              </a:r>
              <a:endParaRPr kumimoji="1" lang="en-US" altLang="zh-CN" sz="2400">
                <a:solidFill>
                  <a:schemeClr val="bg1"/>
                </a:solidFill>
                <a:latin typeface="Times New Roman" panose="02020603050405020304" pitchFamily="18" charset="0"/>
              </a:endParaRPr>
            </a:p>
          </p:txBody>
        </p:sp>
        <p:sp>
          <p:nvSpPr>
            <p:cNvPr id="364576" name="Oval 32"/>
            <p:cNvSpPr>
              <a:spLocks noChangeArrowheads="1"/>
            </p:cNvSpPr>
            <p:nvPr/>
          </p:nvSpPr>
          <p:spPr bwMode="auto">
            <a:xfrm>
              <a:off x="1968" y="1671"/>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577" name="Text Box 33"/>
            <p:cNvSpPr txBox="1">
              <a:spLocks noChangeArrowheads="1"/>
            </p:cNvSpPr>
            <p:nvPr/>
          </p:nvSpPr>
          <p:spPr bwMode="auto">
            <a:xfrm>
              <a:off x="1972" y="1632"/>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H</a:t>
              </a:r>
              <a:endParaRPr kumimoji="1" lang="en-US" altLang="zh-CN" sz="2400">
                <a:solidFill>
                  <a:schemeClr val="bg1"/>
                </a:solidFill>
                <a:latin typeface="Times New Roman" panose="02020603050405020304" pitchFamily="18" charset="0"/>
              </a:endParaRPr>
            </a:p>
          </p:txBody>
        </p:sp>
        <p:sp>
          <p:nvSpPr>
            <p:cNvPr id="364578" name="Oval 34"/>
            <p:cNvSpPr>
              <a:spLocks noChangeArrowheads="1"/>
            </p:cNvSpPr>
            <p:nvPr/>
          </p:nvSpPr>
          <p:spPr bwMode="auto">
            <a:xfrm>
              <a:off x="2496" y="166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579" name="Text Box 35"/>
            <p:cNvSpPr txBox="1">
              <a:spLocks noChangeArrowheads="1"/>
            </p:cNvSpPr>
            <p:nvPr/>
          </p:nvSpPr>
          <p:spPr bwMode="auto">
            <a:xfrm>
              <a:off x="2446" y="1632"/>
              <a:ext cx="43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bg1"/>
                  </a:solidFill>
                  <a:latin typeface="Times New Roman" panose="02020603050405020304" pitchFamily="18" charset="0"/>
                </a:rPr>
                <a:t>F</a:t>
              </a:r>
              <a:endParaRPr kumimoji="1" lang="en-US" altLang="zh-CN" sz="2400">
                <a:solidFill>
                  <a:schemeClr val="bg1"/>
                </a:solidFill>
                <a:latin typeface="Times New Roman" panose="02020603050405020304" pitchFamily="18" charset="0"/>
              </a:endParaRPr>
            </a:p>
          </p:txBody>
        </p:sp>
        <p:sp>
          <p:nvSpPr>
            <p:cNvPr id="364580" name="Line 36"/>
            <p:cNvSpPr>
              <a:spLocks noChangeShapeType="1"/>
            </p:cNvSpPr>
            <p:nvPr/>
          </p:nvSpPr>
          <p:spPr bwMode="auto">
            <a:xfrm flipH="1">
              <a:off x="2448" y="1920"/>
              <a:ext cx="144" cy="297"/>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581" name="Oval 37"/>
            <p:cNvSpPr>
              <a:spLocks noChangeArrowheads="1"/>
            </p:cNvSpPr>
            <p:nvPr/>
          </p:nvSpPr>
          <p:spPr bwMode="auto">
            <a:xfrm>
              <a:off x="2256" y="216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582" name="Text Box 38"/>
            <p:cNvSpPr txBox="1">
              <a:spLocks noChangeArrowheads="1"/>
            </p:cNvSpPr>
            <p:nvPr/>
          </p:nvSpPr>
          <p:spPr bwMode="auto">
            <a:xfrm>
              <a:off x="2266" y="2121"/>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D</a:t>
              </a:r>
              <a:endParaRPr kumimoji="1" lang="en-US" altLang="zh-CN" sz="2400">
                <a:solidFill>
                  <a:schemeClr val="bg1"/>
                </a:solidFill>
                <a:latin typeface="Times New Roman" panose="02020603050405020304" pitchFamily="18" charset="0"/>
              </a:endParaRPr>
            </a:p>
          </p:txBody>
        </p:sp>
        <p:sp>
          <p:nvSpPr>
            <p:cNvPr id="364583" name="Line 39"/>
            <p:cNvSpPr>
              <a:spLocks noChangeShapeType="1"/>
            </p:cNvSpPr>
            <p:nvPr/>
          </p:nvSpPr>
          <p:spPr bwMode="auto">
            <a:xfrm>
              <a:off x="3984" y="1440"/>
              <a:ext cx="144"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584" name="Line 40"/>
            <p:cNvSpPr>
              <a:spLocks noChangeShapeType="1"/>
            </p:cNvSpPr>
            <p:nvPr/>
          </p:nvSpPr>
          <p:spPr bwMode="auto">
            <a:xfrm flipH="1">
              <a:off x="3696" y="1440"/>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585" name="Line 41"/>
            <p:cNvSpPr>
              <a:spLocks noChangeShapeType="1"/>
            </p:cNvSpPr>
            <p:nvPr/>
          </p:nvSpPr>
          <p:spPr bwMode="auto">
            <a:xfrm flipH="1">
              <a:off x="3984" y="1008"/>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586" name="Line 42"/>
            <p:cNvSpPr>
              <a:spLocks noChangeShapeType="1"/>
            </p:cNvSpPr>
            <p:nvPr/>
          </p:nvSpPr>
          <p:spPr bwMode="auto">
            <a:xfrm>
              <a:off x="4368" y="960"/>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587" name="Oval 43"/>
            <p:cNvSpPr>
              <a:spLocks noChangeArrowheads="1"/>
            </p:cNvSpPr>
            <p:nvPr/>
          </p:nvSpPr>
          <p:spPr bwMode="auto">
            <a:xfrm>
              <a:off x="4176" y="768"/>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588" name="Oval 44"/>
            <p:cNvSpPr>
              <a:spLocks noChangeArrowheads="1"/>
            </p:cNvSpPr>
            <p:nvPr/>
          </p:nvSpPr>
          <p:spPr bwMode="auto">
            <a:xfrm>
              <a:off x="4512" y="120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589" name="Text Box 45"/>
            <p:cNvSpPr txBox="1">
              <a:spLocks noChangeArrowheads="1"/>
            </p:cNvSpPr>
            <p:nvPr/>
          </p:nvSpPr>
          <p:spPr bwMode="auto">
            <a:xfrm>
              <a:off x="4520" y="116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E</a:t>
              </a:r>
              <a:endParaRPr kumimoji="1" lang="en-US" altLang="zh-CN" sz="2400">
                <a:solidFill>
                  <a:schemeClr val="bg1"/>
                </a:solidFill>
                <a:latin typeface="Times New Roman" panose="02020603050405020304" pitchFamily="18" charset="0"/>
              </a:endParaRPr>
            </a:p>
          </p:txBody>
        </p:sp>
        <p:sp>
          <p:nvSpPr>
            <p:cNvPr id="364590" name="Text Box 46"/>
            <p:cNvSpPr txBox="1">
              <a:spLocks noChangeArrowheads="1"/>
            </p:cNvSpPr>
            <p:nvPr/>
          </p:nvSpPr>
          <p:spPr bwMode="auto">
            <a:xfrm>
              <a:off x="4186" y="72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A</a:t>
              </a:r>
              <a:endParaRPr kumimoji="1" lang="en-US" altLang="zh-CN" sz="2400">
                <a:solidFill>
                  <a:schemeClr val="bg1"/>
                </a:solidFill>
                <a:latin typeface="Times New Roman" panose="02020603050405020304" pitchFamily="18" charset="0"/>
              </a:endParaRPr>
            </a:p>
          </p:txBody>
        </p:sp>
        <p:sp>
          <p:nvSpPr>
            <p:cNvPr id="364591" name="Oval 47"/>
            <p:cNvSpPr>
              <a:spLocks noChangeArrowheads="1"/>
            </p:cNvSpPr>
            <p:nvPr/>
          </p:nvSpPr>
          <p:spPr bwMode="auto">
            <a:xfrm>
              <a:off x="3792" y="120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592" name="Text Box 48"/>
            <p:cNvSpPr txBox="1">
              <a:spLocks noChangeArrowheads="1"/>
            </p:cNvSpPr>
            <p:nvPr/>
          </p:nvSpPr>
          <p:spPr bwMode="auto">
            <a:xfrm>
              <a:off x="3808" y="116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B</a:t>
              </a:r>
              <a:endParaRPr kumimoji="1" lang="en-US" altLang="zh-CN" sz="2400">
                <a:solidFill>
                  <a:schemeClr val="bg1"/>
                </a:solidFill>
                <a:latin typeface="Times New Roman" panose="02020603050405020304" pitchFamily="18" charset="0"/>
              </a:endParaRPr>
            </a:p>
          </p:txBody>
        </p:sp>
        <p:sp>
          <p:nvSpPr>
            <p:cNvPr id="364593" name="Oval 49"/>
            <p:cNvSpPr>
              <a:spLocks noChangeArrowheads="1"/>
            </p:cNvSpPr>
            <p:nvPr/>
          </p:nvSpPr>
          <p:spPr bwMode="auto">
            <a:xfrm>
              <a:off x="3504" y="1671"/>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594" name="Text Box 50"/>
            <p:cNvSpPr txBox="1">
              <a:spLocks noChangeArrowheads="1"/>
            </p:cNvSpPr>
            <p:nvPr/>
          </p:nvSpPr>
          <p:spPr bwMode="auto">
            <a:xfrm>
              <a:off x="3508" y="1632"/>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H</a:t>
              </a:r>
              <a:endParaRPr kumimoji="1" lang="en-US" altLang="zh-CN" sz="2400">
                <a:solidFill>
                  <a:schemeClr val="bg1"/>
                </a:solidFill>
                <a:latin typeface="Times New Roman" panose="02020603050405020304" pitchFamily="18" charset="0"/>
              </a:endParaRPr>
            </a:p>
          </p:txBody>
        </p:sp>
        <p:sp>
          <p:nvSpPr>
            <p:cNvPr id="364595" name="Oval 51"/>
            <p:cNvSpPr>
              <a:spLocks noChangeArrowheads="1"/>
            </p:cNvSpPr>
            <p:nvPr/>
          </p:nvSpPr>
          <p:spPr bwMode="auto">
            <a:xfrm>
              <a:off x="4032" y="166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596" name="Text Box 52"/>
            <p:cNvSpPr txBox="1">
              <a:spLocks noChangeArrowheads="1"/>
            </p:cNvSpPr>
            <p:nvPr/>
          </p:nvSpPr>
          <p:spPr bwMode="auto">
            <a:xfrm>
              <a:off x="3982" y="1632"/>
              <a:ext cx="43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bg1"/>
                  </a:solidFill>
                  <a:latin typeface="Times New Roman" panose="02020603050405020304" pitchFamily="18" charset="0"/>
                </a:rPr>
                <a:t>F</a:t>
              </a:r>
              <a:endParaRPr kumimoji="1" lang="en-US" altLang="zh-CN" sz="2400">
                <a:solidFill>
                  <a:schemeClr val="bg1"/>
                </a:solidFill>
                <a:latin typeface="Times New Roman" panose="02020603050405020304" pitchFamily="18" charset="0"/>
              </a:endParaRPr>
            </a:p>
          </p:txBody>
        </p:sp>
        <p:sp>
          <p:nvSpPr>
            <p:cNvPr id="364597" name="Line 53"/>
            <p:cNvSpPr>
              <a:spLocks noChangeShapeType="1"/>
            </p:cNvSpPr>
            <p:nvPr/>
          </p:nvSpPr>
          <p:spPr bwMode="auto">
            <a:xfrm flipH="1">
              <a:off x="3984" y="1920"/>
              <a:ext cx="144" cy="297"/>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598" name="Oval 54"/>
            <p:cNvSpPr>
              <a:spLocks noChangeArrowheads="1"/>
            </p:cNvSpPr>
            <p:nvPr/>
          </p:nvSpPr>
          <p:spPr bwMode="auto">
            <a:xfrm>
              <a:off x="3792" y="216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599" name="Text Box 55"/>
            <p:cNvSpPr txBox="1">
              <a:spLocks noChangeArrowheads="1"/>
            </p:cNvSpPr>
            <p:nvPr/>
          </p:nvSpPr>
          <p:spPr bwMode="auto">
            <a:xfrm>
              <a:off x="3802" y="2121"/>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D</a:t>
              </a:r>
              <a:endParaRPr kumimoji="1" lang="en-US" altLang="zh-CN" sz="2400">
                <a:solidFill>
                  <a:schemeClr val="bg1"/>
                </a:solidFill>
                <a:latin typeface="Times New Roman" panose="02020603050405020304" pitchFamily="18" charset="0"/>
              </a:endParaRPr>
            </a:p>
          </p:txBody>
        </p:sp>
        <p:sp>
          <p:nvSpPr>
            <p:cNvPr id="364600" name="Line 56"/>
            <p:cNvSpPr>
              <a:spLocks noChangeShapeType="1"/>
            </p:cNvSpPr>
            <p:nvPr/>
          </p:nvSpPr>
          <p:spPr bwMode="auto">
            <a:xfrm>
              <a:off x="2016" y="2832"/>
              <a:ext cx="240" cy="38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601" name="Line 57"/>
            <p:cNvSpPr>
              <a:spLocks noChangeShapeType="1"/>
            </p:cNvSpPr>
            <p:nvPr/>
          </p:nvSpPr>
          <p:spPr bwMode="auto">
            <a:xfrm>
              <a:off x="1296" y="2880"/>
              <a:ext cx="144"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602" name="Line 58"/>
            <p:cNvSpPr>
              <a:spLocks noChangeShapeType="1"/>
            </p:cNvSpPr>
            <p:nvPr/>
          </p:nvSpPr>
          <p:spPr bwMode="auto">
            <a:xfrm flipH="1">
              <a:off x="1008" y="2880"/>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603" name="Line 59"/>
            <p:cNvSpPr>
              <a:spLocks noChangeShapeType="1"/>
            </p:cNvSpPr>
            <p:nvPr/>
          </p:nvSpPr>
          <p:spPr bwMode="auto">
            <a:xfrm flipH="1">
              <a:off x="1296" y="2448"/>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604" name="Line 60"/>
            <p:cNvSpPr>
              <a:spLocks noChangeShapeType="1"/>
            </p:cNvSpPr>
            <p:nvPr/>
          </p:nvSpPr>
          <p:spPr bwMode="auto">
            <a:xfrm>
              <a:off x="1680" y="2400"/>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605" name="Oval 61"/>
            <p:cNvSpPr>
              <a:spLocks noChangeArrowheads="1"/>
            </p:cNvSpPr>
            <p:nvPr/>
          </p:nvSpPr>
          <p:spPr bwMode="auto">
            <a:xfrm>
              <a:off x="1488" y="2208"/>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606" name="Oval 62"/>
            <p:cNvSpPr>
              <a:spLocks noChangeArrowheads="1"/>
            </p:cNvSpPr>
            <p:nvPr/>
          </p:nvSpPr>
          <p:spPr bwMode="auto">
            <a:xfrm>
              <a:off x="1824" y="264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607" name="Text Box 63"/>
            <p:cNvSpPr txBox="1">
              <a:spLocks noChangeArrowheads="1"/>
            </p:cNvSpPr>
            <p:nvPr/>
          </p:nvSpPr>
          <p:spPr bwMode="auto">
            <a:xfrm>
              <a:off x="1832" y="260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E</a:t>
              </a:r>
              <a:endParaRPr kumimoji="1" lang="en-US" altLang="zh-CN" sz="2400">
                <a:solidFill>
                  <a:schemeClr val="bg1"/>
                </a:solidFill>
                <a:latin typeface="Times New Roman" panose="02020603050405020304" pitchFamily="18" charset="0"/>
              </a:endParaRPr>
            </a:p>
          </p:txBody>
        </p:sp>
        <p:sp>
          <p:nvSpPr>
            <p:cNvPr id="364608" name="Text Box 64"/>
            <p:cNvSpPr txBox="1">
              <a:spLocks noChangeArrowheads="1"/>
            </p:cNvSpPr>
            <p:nvPr/>
          </p:nvSpPr>
          <p:spPr bwMode="auto">
            <a:xfrm>
              <a:off x="1498" y="216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A</a:t>
              </a:r>
              <a:endParaRPr kumimoji="1" lang="en-US" altLang="zh-CN" sz="2400">
                <a:solidFill>
                  <a:schemeClr val="bg1"/>
                </a:solidFill>
                <a:latin typeface="Times New Roman" panose="02020603050405020304" pitchFamily="18" charset="0"/>
              </a:endParaRPr>
            </a:p>
          </p:txBody>
        </p:sp>
        <p:sp>
          <p:nvSpPr>
            <p:cNvPr id="364609" name="Oval 65"/>
            <p:cNvSpPr>
              <a:spLocks noChangeArrowheads="1"/>
            </p:cNvSpPr>
            <p:nvPr/>
          </p:nvSpPr>
          <p:spPr bwMode="auto">
            <a:xfrm>
              <a:off x="1104" y="264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610" name="Text Box 66"/>
            <p:cNvSpPr txBox="1">
              <a:spLocks noChangeArrowheads="1"/>
            </p:cNvSpPr>
            <p:nvPr/>
          </p:nvSpPr>
          <p:spPr bwMode="auto">
            <a:xfrm>
              <a:off x="1120" y="260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B</a:t>
              </a:r>
              <a:endParaRPr kumimoji="1" lang="en-US" altLang="zh-CN" sz="2400">
                <a:solidFill>
                  <a:schemeClr val="bg1"/>
                </a:solidFill>
                <a:latin typeface="Times New Roman" panose="02020603050405020304" pitchFamily="18" charset="0"/>
              </a:endParaRPr>
            </a:p>
          </p:txBody>
        </p:sp>
        <p:sp>
          <p:nvSpPr>
            <p:cNvPr id="364611" name="Oval 67"/>
            <p:cNvSpPr>
              <a:spLocks noChangeArrowheads="1"/>
            </p:cNvSpPr>
            <p:nvPr/>
          </p:nvSpPr>
          <p:spPr bwMode="auto">
            <a:xfrm>
              <a:off x="816" y="3111"/>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612" name="Text Box 68"/>
            <p:cNvSpPr txBox="1">
              <a:spLocks noChangeArrowheads="1"/>
            </p:cNvSpPr>
            <p:nvPr/>
          </p:nvSpPr>
          <p:spPr bwMode="auto">
            <a:xfrm>
              <a:off x="820" y="3072"/>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H</a:t>
              </a:r>
              <a:endParaRPr kumimoji="1" lang="en-US" altLang="zh-CN" sz="2400">
                <a:solidFill>
                  <a:schemeClr val="bg1"/>
                </a:solidFill>
                <a:latin typeface="Times New Roman" panose="02020603050405020304" pitchFamily="18" charset="0"/>
              </a:endParaRPr>
            </a:p>
          </p:txBody>
        </p:sp>
        <p:sp>
          <p:nvSpPr>
            <p:cNvPr id="364613" name="Oval 69"/>
            <p:cNvSpPr>
              <a:spLocks noChangeArrowheads="1"/>
            </p:cNvSpPr>
            <p:nvPr/>
          </p:nvSpPr>
          <p:spPr bwMode="auto">
            <a:xfrm>
              <a:off x="1344" y="310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614" name="Text Box 70"/>
            <p:cNvSpPr txBox="1">
              <a:spLocks noChangeArrowheads="1"/>
            </p:cNvSpPr>
            <p:nvPr/>
          </p:nvSpPr>
          <p:spPr bwMode="auto">
            <a:xfrm>
              <a:off x="1294" y="3072"/>
              <a:ext cx="43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bg1"/>
                  </a:solidFill>
                  <a:latin typeface="Times New Roman" panose="02020603050405020304" pitchFamily="18" charset="0"/>
                </a:rPr>
                <a:t>F</a:t>
              </a:r>
              <a:endParaRPr kumimoji="1" lang="en-US" altLang="zh-CN" sz="2400">
                <a:solidFill>
                  <a:schemeClr val="bg1"/>
                </a:solidFill>
                <a:latin typeface="Times New Roman" panose="02020603050405020304" pitchFamily="18" charset="0"/>
              </a:endParaRPr>
            </a:p>
          </p:txBody>
        </p:sp>
        <p:sp>
          <p:nvSpPr>
            <p:cNvPr id="364615" name="Line 71"/>
            <p:cNvSpPr>
              <a:spLocks noChangeShapeType="1"/>
            </p:cNvSpPr>
            <p:nvPr/>
          </p:nvSpPr>
          <p:spPr bwMode="auto">
            <a:xfrm flipH="1">
              <a:off x="1296" y="3360"/>
              <a:ext cx="144" cy="297"/>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616" name="Oval 72"/>
            <p:cNvSpPr>
              <a:spLocks noChangeArrowheads="1"/>
            </p:cNvSpPr>
            <p:nvPr/>
          </p:nvSpPr>
          <p:spPr bwMode="auto">
            <a:xfrm>
              <a:off x="1104" y="360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617" name="Text Box 73"/>
            <p:cNvSpPr txBox="1">
              <a:spLocks noChangeArrowheads="1"/>
            </p:cNvSpPr>
            <p:nvPr/>
          </p:nvSpPr>
          <p:spPr bwMode="auto">
            <a:xfrm>
              <a:off x="1114" y="3561"/>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D</a:t>
              </a:r>
              <a:endParaRPr kumimoji="1" lang="en-US" altLang="zh-CN" sz="2400">
                <a:solidFill>
                  <a:schemeClr val="bg1"/>
                </a:solidFill>
                <a:latin typeface="Times New Roman" panose="02020603050405020304" pitchFamily="18" charset="0"/>
              </a:endParaRPr>
            </a:p>
          </p:txBody>
        </p:sp>
        <p:sp>
          <p:nvSpPr>
            <p:cNvPr id="364618" name="Line 74"/>
            <p:cNvSpPr>
              <a:spLocks noChangeShapeType="1"/>
            </p:cNvSpPr>
            <p:nvPr/>
          </p:nvSpPr>
          <p:spPr bwMode="auto">
            <a:xfrm>
              <a:off x="2304" y="3312"/>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619" name="Line 75"/>
            <p:cNvSpPr>
              <a:spLocks noChangeShapeType="1"/>
            </p:cNvSpPr>
            <p:nvPr/>
          </p:nvSpPr>
          <p:spPr bwMode="auto">
            <a:xfrm flipH="1">
              <a:off x="2016" y="3351"/>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620" name="Oval 76"/>
            <p:cNvSpPr>
              <a:spLocks noChangeArrowheads="1"/>
            </p:cNvSpPr>
            <p:nvPr/>
          </p:nvSpPr>
          <p:spPr bwMode="auto">
            <a:xfrm>
              <a:off x="2112" y="3111"/>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621" name="Text Box 77"/>
            <p:cNvSpPr txBox="1">
              <a:spLocks noChangeArrowheads="1"/>
            </p:cNvSpPr>
            <p:nvPr/>
          </p:nvSpPr>
          <p:spPr bwMode="auto">
            <a:xfrm>
              <a:off x="2122" y="307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C</a:t>
              </a:r>
              <a:endParaRPr kumimoji="1" lang="en-US" altLang="zh-CN" sz="2400">
                <a:solidFill>
                  <a:schemeClr val="bg1"/>
                </a:solidFill>
                <a:latin typeface="Times New Roman" panose="02020603050405020304" pitchFamily="18" charset="0"/>
              </a:endParaRPr>
            </a:p>
          </p:txBody>
        </p:sp>
        <p:sp>
          <p:nvSpPr>
            <p:cNvPr id="364622" name="Oval 78"/>
            <p:cNvSpPr>
              <a:spLocks noChangeArrowheads="1"/>
            </p:cNvSpPr>
            <p:nvPr/>
          </p:nvSpPr>
          <p:spPr bwMode="auto">
            <a:xfrm>
              <a:off x="1824" y="358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623" name="Text Box 79"/>
            <p:cNvSpPr txBox="1">
              <a:spLocks noChangeArrowheads="1"/>
            </p:cNvSpPr>
            <p:nvPr/>
          </p:nvSpPr>
          <p:spPr bwMode="auto">
            <a:xfrm>
              <a:off x="1828" y="3543"/>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K</a:t>
              </a:r>
              <a:endParaRPr kumimoji="1" lang="en-US" altLang="zh-CN" sz="2400">
                <a:solidFill>
                  <a:schemeClr val="bg1"/>
                </a:solidFill>
                <a:latin typeface="Times New Roman" panose="02020603050405020304" pitchFamily="18" charset="0"/>
              </a:endParaRPr>
            </a:p>
          </p:txBody>
        </p:sp>
        <p:sp>
          <p:nvSpPr>
            <p:cNvPr id="364624" name="Oval 80"/>
            <p:cNvSpPr>
              <a:spLocks noChangeArrowheads="1"/>
            </p:cNvSpPr>
            <p:nvPr/>
          </p:nvSpPr>
          <p:spPr bwMode="auto">
            <a:xfrm>
              <a:off x="2400" y="3573"/>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64625" name="Text Box 81"/>
            <p:cNvSpPr txBox="1">
              <a:spLocks noChangeArrowheads="1"/>
            </p:cNvSpPr>
            <p:nvPr/>
          </p:nvSpPr>
          <p:spPr bwMode="auto">
            <a:xfrm>
              <a:off x="2304" y="3543"/>
              <a:ext cx="43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bg1"/>
                  </a:solidFill>
                  <a:latin typeface="Times New Roman" panose="02020603050405020304" pitchFamily="18" charset="0"/>
                </a:rPr>
                <a:t>G</a:t>
              </a:r>
              <a:endParaRPr kumimoji="1" lang="en-US" altLang="zh-CN" sz="2400">
                <a:solidFill>
                  <a:schemeClr val="bg1"/>
                </a:solidFill>
                <a:latin typeface="Times New Roman" panose="02020603050405020304" pitchFamily="18" charset="0"/>
              </a:endParaRPr>
            </a:p>
          </p:txBody>
        </p:sp>
      </p:grpSp>
    </p:spTree>
    <p:extLst>
      <p:ext uri="{BB962C8B-B14F-4D97-AF65-F5344CB8AC3E}">
        <p14:creationId xmlns:p14="http://schemas.microsoft.com/office/powerpoint/2010/main" val="4154280257"/>
      </p:ext>
    </p:extLst>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4"/>
          <p:cNvSpPr>
            <a:spLocks noGrp="1"/>
          </p:cNvSpPr>
          <p:nvPr>
            <p:ph type="sldNum" sz="quarter" idx="11"/>
          </p:nvPr>
        </p:nvSpPr>
        <p:spPr/>
        <p:txBody>
          <a:bodyPr/>
          <a:lstStyle/>
          <a:p>
            <a:fld id="{6FB1A06A-3C93-444C-8EEF-4BADDE147FF6}" type="slidenum">
              <a:rPr lang="en-US" altLang="zh-CN"/>
              <a:pPr/>
              <a:t>47</a:t>
            </a:fld>
            <a:endParaRPr lang="en-US" altLang="zh-CN"/>
          </a:p>
        </p:txBody>
      </p:sp>
      <p:sp>
        <p:nvSpPr>
          <p:cNvPr id="198713" name="Rectangle 57"/>
          <p:cNvSpPr>
            <a:spLocks noGrp="1" noChangeArrowheads="1"/>
          </p:cNvSpPr>
          <p:nvPr>
            <p:ph type="body" idx="1"/>
          </p:nvPr>
        </p:nvSpPr>
        <p:spPr>
          <a:xfrm>
            <a:off x="735013" y="763588"/>
            <a:ext cx="7940675" cy="5545137"/>
          </a:xfrm>
        </p:spPr>
        <p:txBody>
          <a:bodyPr/>
          <a:lstStyle/>
          <a:p>
            <a:pPr>
              <a:lnSpc>
                <a:spcPct val="110000"/>
              </a:lnSpc>
              <a:spcBef>
                <a:spcPct val="10000"/>
              </a:spcBef>
              <a:buClr>
                <a:srgbClr val="800080"/>
              </a:buClr>
              <a:buSzPct val="50000"/>
            </a:pPr>
            <a:r>
              <a:rPr kumimoji="1" lang="zh-CN" altLang="en-US" sz="3000" b="1" dirty="0">
                <a:ea typeface="仿宋_GB2312" pitchFamily="49" charset="-122"/>
              </a:rPr>
              <a:t>如果前序序列固定不变，给出不同的中序序列，可得到不同的二叉树。</a:t>
            </a:r>
          </a:p>
          <a:p>
            <a:pPr>
              <a:lnSpc>
                <a:spcPct val="110000"/>
              </a:lnSpc>
              <a:spcBef>
                <a:spcPct val="10000"/>
              </a:spcBef>
              <a:buClr>
                <a:srgbClr val="800080"/>
              </a:buClr>
              <a:buSzPct val="50000"/>
            </a:pPr>
            <a:endParaRPr kumimoji="1" lang="zh-CN" altLang="en-US" sz="2800" b="1" dirty="0">
              <a:ea typeface="仿宋_GB2312" pitchFamily="49" charset="-122"/>
            </a:endParaRPr>
          </a:p>
          <a:p>
            <a:pPr>
              <a:lnSpc>
                <a:spcPct val="110000"/>
              </a:lnSpc>
              <a:spcBef>
                <a:spcPct val="10000"/>
              </a:spcBef>
              <a:buClr>
                <a:srgbClr val="800080"/>
              </a:buClr>
              <a:buSzPct val="50000"/>
            </a:pPr>
            <a:endParaRPr kumimoji="1" lang="zh-CN" altLang="en-US" sz="2800" b="1" dirty="0">
              <a:ea typeface="仿宋_GB2312" pitchFamily="49" charset="-122"/>
            </a:endParaRPr>
          </a:p>
          <a:p>
            <a:pPr>
              <a:lnSpc>
                <a:spcPct val="110000"/>
              </a:lnSpc>
              <a:spcBef>
                <a:spcPct val="10000"/>
              </a:spcBef>
              <a:buClr>
                <a:srgbClr val="800080"/>
              </a:buClr>
              <a:buSzPct val="50000"/>
            </a:pPr>
            <a:endParaRPr kumimoji="1" lang="zh-CN" altLang="en-US" sz="2800" b="1" dirty="0">
              <a:ea typeface="仿宋_GB2312" pitchFamily="49" charset="-122"/>
            </a:endParaRPr>
          </a:p>
          <a:p>
            <a:pPr>
              <a:lnSpc>
                <a:spcPct val="110000"/>
              </a:lnSpc>
              <a:spcBef>
                <a:spcPct val="10000"/>
              </a:spcBef>
              <a:buClr>
                <a:srgbClr val="800080"/>
              </a:buClr>
              <a:buSzPct val="50000"/>
            </a:pPr>
            <a:endParaRPr kumimoji="1" lang="zh-CN" altLang="en-US" sz="2800" b="1" dirty="0">
              <a:ea typeface="仿宋_GB2312" pitchFamily="49" charset="-122"/>
            </a:endParaRPr>
          </a:p>
          <a:p>
            <a:pPr>
              <a:lnSpc>
                <a:spcPct val="110000"/>
              </a:lnSpc>
              <a:spcBef>
                <a:spcPct val="10000"/>
              </a:spcBef>
              <a:buClr>
                <a:srgbClr val="800080"/>
              </a:buClr>
              <a:buSzPct val="50000"/>
            </a:pPr>
            <a:endParaRPr kumimoji="1" lang="zh-CN" altLang="en-US" sz="2800" b="1" dirty="0">
              <a:ea typeface="仿宋_GB2312" pitchFamily="49" charset="-122"/>
            </a:endParaRPr>
          </a:p>
          <a:p>
            <a:pPr>
              <a:lnSpc>
                <a:spcPct val="110000"/>
              </a:lnSpc>
              <a:spcBef>
                <a:spcPct val="10000"/>
              </a:spcBef>
              <a:buClr>
                <a:srgbClr val="800080"/>
              </a:buClr>
              <a:buSzPct val="50000"/>
            </a:pPr>
            <a:endParaRPr kumimoji="1" lang="zh-CN" altLang="en-GB" sz="2800" b="1" dirty="0">
              <a:solidFill>
                <a:srgbClr val="000099"/>
              </a:solidFill>
              <a:effectLst>
                <a:outerShdw blurRad="38100" dist="38100" dir="2700000" algn="tl">
                  <a:srgbClr val="C0C0C0"/>
                </a:outerShdw>
              </a:effectLst>
              <a:latin typeface="仿宋_GB2312" pitchFamily="49" charset="-122"/>
              <a:ea typeface="仿宋_GB2312" pitchFamily="49" charset="-122"/>
            </a:endParaRPr>
          </a:p>
          <a:p>
            <a:pPr>
              <a:lnSpc>
                <a:spcPct val="110000"/>
              </a:lnSpc>
              <a:spcBef>
                <a:spcPct val="10000"/>
              </a:spcBef>
              <a:buClr>
                <a:srgbClr val="800080"/>
              </a:buClr>
              <a:buSzPct val="50000"/>
            </a:pPr>
            <a:r>
              <a:rPr kumimoji="1" lang="zh-CN" altLang="en-GB" sz="3000" b="1" dirty="0">
                <a:solidFill>
                  <a:schemeClr val="accent2">
                    <a:lumMod val="40000"/>
                    <a:lumOff val="60000"/>
                  </a:schemeClr>
                </a:solidFill>
                <a:latin typeface="仿宋_GB2312" pitchFamily="49" charset="-122"/>
                <a:ea typeface="仿宋_GB2312" pitchFamily="49" charset="-122"/>
              </a:rPr>
              <a:t>固定前序排列，选择所有可能的中序排列，可能构造多少种不同的二叉树？</a:t>
            </a:r>
            <a:endParaRPr kumimoji="1" lang="zh-CN" altLang="en-US" sz="3000" b="1" dirty="0">
              <a:solidFill>
                <a:schemeClr val="accent2">
                  <a:lumMod val="40000"/>
                  <a:lumOff val="60000"/>
                </a:schemeClr>
              </a:solidFill>
              <a:latin typeface="仿宋_GB2312" pitchFamily="49" charset="-122"/>
              <a:ea typeface="仿宋_GB2312" pitchFamily="49" charset="-122"/>
            </a:endParaRPr>
          </a:p>
        </p:txBody>
      </p:sp>
      <p:grpSp>
        <p:nvGrpSpPr>
          <p:cNvPr id="198714" name="Group 58"/>
          <p:cNvGrpSpPr>
            <a:grpSpLocks/>
          </p:cNvGrpSpPr>
          <p:nvPr/>
        </p:nvGrpSpPr>
        <p:grpSpPr bwMode="auto">
          <a:xfrm>
            <a:off x="925513" y="1981200"/>
            <a:ext cx="7318375" cy="2743200"/>
            <a:chOff x="526" y="1152"/>
            <a:chExt cx="4610" cy="1728"/>
          </a:xfrm>
        </p:grpSpPr>
        <p:sp>
          <p:nvSpPr>
            <p:cNvPr id="198658" name="Line 2"/>
            <p:cNvSpPr>
              <a:spLocks noChangeShapeType="1"/>
            </p:cNvSpPr>
            <p:nvPr/>
          </p:nvSpPr>
          <p:spPr bwMode="auto">
            <a:xfrm>
              <a:off x="3362" y="2304"/>
              <a:ext cx="192" cy="345"/>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8659" name="Line 3"/>
            <p:cNvSpPr>
              <a:spLocks noChangeShapeType="1"/>
            </p:cNvSpPr>
            <p:nvPr/>
          </p:nvSpPr>
          <p:spPr bwMode="auto">
            <a:xfrm flipH="1">
              <a:off x="3120" y="2343"/>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8661" name="Line 5"/>
            <p:cNvSpPr>
              <a:spLocks noChangeShapeType="1"/>
            </p:cNvSpPr>
            <p:nvPr/>
          </p:nvSpPr>
          <p:spPr bwMode="auto">
            <a:xfrm>
              <a:off x="1726" y="1824"/>
              <a:ext cx="240" cy="38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8662" name="Line 6"/>
            <p:cNvSpPr>
              <a:spLocks noChangeShapeType="1"/>
            </p:cNvSpPr>
            <p:nvPr/>
          </p:nvSpPr>
          <p:spPr bwMode="auto">
            <a:xfrm>
              <a:off x="1006" y="1872"/>
              <a:ext cx="144"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8663" name="Line 7"/>
            <p:cNvSpPr>
              <a:spLocks noChangeShapeType="1"/>
            </p:cNvSpPr>
            <p:nvPr/>
          </p:nvSpPr>
          <p:spPr bwMode="auto">
            <a:xfrm flipH="1">
              <a:off x="718" y="1872"/>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8664" name="Line 8"/>
            <p:cNvSpPr>
              <a:spLocks noChangeShapeType="1"/>
            </p:cNvSpPr>
            <p:nvPr/>
          </p:nvSpPr>
          <p:spPr bwMode="auto">
            <a:xfrm flipH="1">
              <a:off x="1006" y="1440"/>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8665" name="Line 9"/>
            <p:cNvSpPr>
              <a:spLocks noChangeShapeType="1"/>
            </p:cNvSpPr>
            <p:nvPr/>
          </p:nvSpPr>
          <p:spPr bwMode="auto">
            <a:xfrm>
              <a:off x="1390" y="1392"/>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8666" name="Oval 10"/>
            <p:cNvSpPr>
              <a:spLocks noChangeArrowheads="1"/>
            </p:cNvSpPr>
            <p:nvPr/>
          </p:nvSpPr>
          <p:spPr bwMode="auto">
            <a:xfrm>
              <a:off x="1198" y="120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8667" name="Oval 11"/>
            <p:cNvSpPr>
              <a:spLocks noChangeArrowheads="1"/>
            </p:cNvSpPr>
            <p:nvPr/>
          </p:nvSpPr>
          <p:spPr bwMode="auto">
            <a:xfrm>
              <a:off x="1534" y="163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8668" name="Text Box 12"/>
            <p:cNvSpPr txBox="1">
              <a:spLocks noChangeArrowheads="1"/>
            </p:cNvSpPr>
            <p:nvPr/>
          </p:nvSpPr>
          <p:spPr bwMode="auto">
            <a:xfrm>
              <a:off x="1560" y="159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6</a:t>
              </a:r>
              <a:endParaRPr kumimoji="1" lang="en-US" altLang="zh-CN" sz="2400">
                <a:solidFill>
                  <a:schemeClr val="bg1"/>
                </a:solidFill>
                <a:latin typeface="Times New Roman" panose="02020603050405020304" pitchFamily="18" charset="0"/>
              </a:endParaRPr>
            </a:p>
          </p:txBody>
        </p:sp>
        <p:sp>
          <p:nvSpPr>
            <p:cNvPr id="198669" name="Text Box 13"/>
            <p:cNvSpPr txBox="1">
              <a:spLocks noChangeArrowheads="1"/>
            </p:cNvSpPr>
            <p:nvPr/>
          </p:nvSpPr>
          <p:spPr bwMode="auto">
            <a:xfrm>
              <a:off x="1233" y="115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1</a:t>
              </a:r>
              <a:endParaRPr kumimoji="1" lang="en-US" altLang="zh-CN" sz="2400">
                <a:solidFill>
                  <a:schemeClr val="bg1"/>
                </a:solidFill>
                <a:latin typeface="Times New Roman" panose="02020603050405020304" pitchFamily="18" charset="0"/>
              </a:endParaRPr>
            </a:p>
          </p:txBody>
        </p:sp>
        <p:sp>
          <p:nvSpPr>
            <p:cNvPr id="198670" name="Oval 14"/>
            <p:cNvSpPr>
              <a:spLocks noChangeArrowheads="1"/>
            </p:cNvSpPr>
            <p:nvPr/>
          </p:nvSpPr>
          <p:spPr bwMode="auto">
            <a:xfrm>
              <a:off x="814" y="163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8671" name="Text Box 15"/>
            <p:cNvSpPr txBox="1">
              <a:spLocks noChangeArrowheads="1"/>
            </p:cNvSpPr>
            <p:nvPr/>
          </p:nvSpPr>
          <p:spPr bwMode="auto">
            <a:xfrm>
              <a:off x="828" y="159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2</a:t>
              </a:r>
              <a:endParaRPr kumimoji="1" lang="en-US" altLang="zh-CN" sz="2400">
                <a:solidFill>
                  <a:schemeClr val="bg1"/>
                </a:solidFill>
                <a:latin typeface="Times New Roman" panose="02020603050405020304" pitchFamily="18" charset="0"/>
              </a:endParaRPr>
            </a:p>
          </p:txBody>
        </p:sp>
        <p:sp>
          <p:nvSpPr>
            <p:cNvPr id="198672" name="Oval 16"/>
            <p:cNvSpPr>
              <a:spLocks noChangeArrowheads="1"/>
            </p:cNvSpPr>
            <p:nvPr/>
          </p:nvSpPr>
          <p:spPr bwMode="auto">
            <a:xfrm>
              <a:off x="526" y="2103"/>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8673" name="Text Box 17"/>
            <p:cNvSpPr txBox="1">
              <a:spLocks noChangeArrowheads="1"/>
            </p:cNvSpPr>
            <p:nvPr/>
          </p:nvSpPr>
          <p:spPr bwMode="auto">
            <a:xfrm>
              <a:off x="561" y="2064"/>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3</a:t>
              </a:r>
              <a:endParaRPr kumimoji="1" lang="en-US" altLang="zh-CN" sz="2400">
                <a:solidFill>
                  <a:schemeClr val="bg1"/>
                </a:solidFill>
                <a:latin typeface="Times New Roman" panose="02020603050405020304" pitchFamily="18" charset="0"/>
              </a:endParaRPr>
            </a:p>
          </p:txBody>
        </p:sp>
        <p:sp>
          <p:nvSpPr>
            <p:cNvPr id="198674" name="Oval 18"/>
            <p:cNvSpPr>
              <a:spLocks noChangeArrowheads="1"/>
            </p:cNvSpPr>
            <p:nvPr/>
          </p:nvSpPr>
          <p:spPr bwMode="auto">
            <a:xfrm>
              <a:off x="1054" y="2094"/>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8675" name="Text Box 19"/>
            <p:cNvSpPr txBox="1">
              <a:spLocks noChangeArrowheads="1"/>
            </p:cNvSpPr>
            <p:nvPr/>
          </p:nvSpPr>
          <p:spPr bwMode="auto">
            <a:xfrm>
              <a:off x="1004" y="2064"/>
              <a:ext cx="38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bg1"/>
                  </a:solidFill>
                  <a:latin typeface="Times New Roman" panose="02020603050405020304" pitchFamily="18" charset="0"/>
                </a:rPr>
                <a:t>4</a:t>
              </a:r>
              <a:endParaRPr kumimoji="1" lang="en-US" altLang="zh-CN" sz="2400">
                <a:solidFill>
                  <a:schemeClr val="bg1"/>
                </a:solidFill>
                <a:latin typeface="Times New Roman" panose="02020603050405020304" pitchFamily="18" charset="0"/>
              </a:endParaRPr>
            </a:p>
          </p:txBody>
        </p:sp>
        <p:sp>
          <p:nvSpPr>
            <p:cNvPr id="198676" name="Line 20"/>
            <p:cNvSpPr>
              <a:spLocks noChangeShapeType="1"/>
            </p:cNvSpPr>
            <p:nvPr/>
          </p:nvSpPr>
          <p:spPr bwMode="auto">
            <a:xfrm flipH="1">
              <a:off x="1006" y="2352"/>
              <a:ext cx="144" cy="297"/>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8677" name="Oval 21"/>
            <p:cNvSpPr>
              <a:spLocks noChangeArrowheads="1"/>
            </p:cNvSpPr>
            <p:nvPr/>
          </p:nvSpPr>
          <p:spPr bwMode="auto">
            <a:xfrm>
              <a:off x="814" y="259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8678" name="Text Box 22"/>
            <p:cNvSpPr txBox="1">
              <a:spLocks noChangeArrowheads="1"/>
            </p:cNvSpPr>
            <p:nvPr/>
          </p:nvSpPr>
          <p:spPr bwMode="auto">
            <a:xfrm>
              <a:off x="849" y="255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5</a:t>
              </a:r>
              <a:endParaRPr kumimoji="1" lang="en-US" altLang="zh-CN" sz="2400">
                <a:solidFill>
                  <a:schemeClr val="bg1"/>
                </a:solidFill>
                <a:latin typeface="Times New Roman" panose="02020603050405020304" pitchFamily="18" charset="0"/>
              </a:endParaRPr>
            </a:p>
          </p:txBody>
        </p:sp>
        <p:sp>
          <p:nvSpPr>
            <p:cNvPr id="198679" name="Line 23"/>
            <p:cNvSpPr>
              <a:spLocks noChangeShapeType="1"/>
            </p:cNvSpPr>
            <p:nvPr/>
          </p:nvSpPr>
          <p:spPr bwMode="auto">
            <a:xfrm>
              <a:off x="2014" y="2304"/>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8680" name="Line 24"/>
            <p:cNvSpPr>
              <a:spLocks noChangeShapeType="1"/>
            </p:cNvSpPr>
            <p:nvPr/>
          </p:nvSpPr>
          <p:spPr bwMode="auto">
            <a:xfrm flipH="1">
              <a:off x="1726" y="2343"/>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8681" name="Oval 25"/>
            <p:cNvSpPr>
              <a:spLocks noChangeArrowheads="1"/>
            </p:cNvSpPr>
            <p:nvPr/>
          </p:nvSpPr>
          <p:spPr bwMode="auto">
            <a:xfrm>
              <a:off x="1822" y="2103"/>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8682" name="Text Box 26"/>
            <p:cNvSpPr txBox="1">
              <a:spLocks noChangeArrowheads="1"/>
            </p:cNvSpPr>
            <p:nvPr/>
          </p:nvSpPr>
          <p:spPr bwMode="auto">
            <a:xfrm>
              <a:off x="1872" y="207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7</a:t>
              </a:r>
              <a:endParaRPr kumimoji="1" lang="en-US" altLang="zh-CN" sz="2400">
                <a:solidFill>
                  <a:schemeClr val="bg1"/>
                </a:solidFill>
                <a:latin typeface="Times New Roman" panose="02020603050405020304" pitchFamily="18" charset="0"/>
              </a:endParaRPr>
            </a:p>
          </p:txBody>
        </p:sp>
        <p:sp>
          <p:nvSpPr>
            <p:cNvPr id="198683" name="Oval 27"/>
            <p:cNvSpPr>
              <a:spLocks noChangeArrowheads="1"/>
            </p:cNvSpPr>
            <p:nvPr/>
          </p:nvSpPr>
          <p:spPr bwMode="auto">
            <a:xfrm>
              <a:off x="1534" y="2574"/>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8684" name="Text Box 28"/>
            <p:cNvSpPr txBox="1">
              <a:spLocks noChangeArrowheads="1"/>
            </p:cNvSpPr>
            <p:nvPr/>
          </p:nvSpPr>
          <p:spPr bwMode="auto">
            <a:xfrm>
              <a:off x="1569" y="255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8</a:t>
              </a:r>
              <a:endParaRPr kumimoji="1" lang="en-US" altLang="zh-CN" sz="2400">
                <a:solidFill>
                  <a:schemeClr val="bg1"/>
                </a:solidFill>
                <a:latin typeface="Times New Roman" panose="02020603050405020304" pitchFamily="18" charset="0"/>
              </a:endParaRPr>
            </a:p>
          </p:txBody>
        </p:sp>
        <p:sp>
          <p:nvSpPr>
            <p:cNvPr id="198685" name="Oval 29"/>
            <p:cNvSpPr>
              <a:spLocks noChangeArrowheads="1"/>
            </p:cNvSpPr>
            <p:nvPr/>
          </p:nvSpPr>
          <p:spPr bwMode="auto">
            <a:xfrm>
              <a:off x="2110" y="2565"/>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8686" name="Text Box 30"/>
            <p:cNvSpPr txBox="1">
              <a:spLocks noChangeArrowheads="1"/>
            </p:cNvSpPr>
            <p:nvPr/>
          </p:nvSpPr>
          <p:spPr bwMode="auto">
            <a:xfrm>
              <a:off x="2062" y="2535"/>
              <a:ext cx="38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bg1"/>
                  </a:solidFill>
                  <a:latin typeface="Times New Roman" panose="02020603050405020304" pitchFamily="18" charset="0"/>
                </a:rPr>
                <a:t>9</a:t>
              </a:r>
              <a:endParaRPr kumimoji="1" lang="en-US" altLang="zh-CN" sz="2400">
                <a:solidFill>
                  <a:schemeClr val="bg1"/>
                </a:solidFill>
                <a:latin typeface="Times New Roman" panose="02020603050405020304" pitchFamily="18" charset="0"/>
              </a:endParaRPr>
            </a:p>
          </p:txBody>
        </p:sp>
        <p:sp>
          <p:nvSpPr>
            <p:cNvPr id="198687" name="Line 31"/>
            <p:cNvSpPr>
              <a:spLocks noChangeShapeType="1"/>
            </p:cNvSpPr>
            <p:nvPr/>
          </p:nvSpPr>
          <p:spPr bwMode="auto">
            <a:xfrm>
              <a:off x="4414" y="1824"/>
              <a:ext cx="240" cy="38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8688" name="Line 32"/>
            <p:cNvSpPr>
              <a:spLocks noChangeShapeType="1"/>
            </p:cNvSpPr>
            <p:nvPr/>
          </p:nvSpPr>
          <p:spPr bwMode="auto">
            <a:xfrm flipH="1">
              <a:off x="4080" y="1824"/>
              <a:ext cx="240" cy="38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8689" name="Line 33"/>
            <p:cNvSpPr>
              <a:spLocks noChangeShapeType="1"/>
            </p:cNvSpPr>
            <p:nvPr/>
          </p:nvSpPr>
          <p:spPr bwMode="auto">
            <a:xfrm flipH="1">
              <a:off x="3406" y="1872"/>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8690" name="Line 34"/>
            <p:cNvSpPr>
              <a:spLocks noChangeShapeType="1"/>
            </p:cNvSpPr>
            <p:nvPr/>
          </p:nvSpPr>
          <p:spPr bwMode="auto">
            <a:xfrm flipH="1">
              <a:off x="3694" y="1440"/>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8691" name="Line 35"/>
            <p:cNvSpPr>
              <a:spLocks noChangeShapeType="1"/>
            </p:cNvSpPr>
            <p:nvPr/>
          </p:nvSpPr>
          <p:spPr bwMode="auto">
            <a:xfrm>
              <a:off x="4078" y="1392"/>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8692" name="Oval 36"/>
            <p:cNvSpPr>
              <a:spLocks noChangeArrowheads="1"/>
            </p:cNvSpPr>
            <p:nvPr/>
          </p:nvSpPr>
          <p:spPr bwMode="auto">
            <a:xfrm>
              <a:off x="3886" y="120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8693" name="Oval 37"/>
            <p:cNvSpPr>
              <a:spLocks noChangeArrowheads="1"/>
            </p:cNvSpPr>
            <p:nvPr/>
          </p:nvSpPr>
          <p:spPr bwMode="auto">
            <a:xfrm>
              <a:off x="4222" y="163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8694" name="Text Box 38"/>
            <p:cNvSpPr txBox="1">
              <a:spLocks noChangeArrowheads="1"/>
            </p:cNvSpPr>
            <p:nvPr/>
          </p:nvSpPr>
          <p:spPr bwMode="auto">
            <a:xfrm>
              <a:off x="4248" y="159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6</a:t>
              </a:r>
              <a:endParaRPr kumimoji="1" lang="en-US" altLang="zh-CN" sz="2400">
                <a:solidFill>
                  <a:schemeClr val="bg1"/>
                </a:solidFill>
                <a:latin typeface="Times New Roman" panose="02020603050405020304" pitchFamily="18" charset="0"/>
              </a:endParaRPr>
            </a:p>
          </p:txBody>
        </p:sp>
        <p:sp>
          <p:nvSpPr>
            <p:cNvPr id="198695" name="Text Box 39"/>
            <p:cNvSpPr txBox="1">
              <a:spLocks noChangeArrowheads="1"/>
            </p:cNvSpPr>
            <p:nvPr/>
          </p:nvSpPr>
          <p:spPr bwMode="auto">
            <a:xfrm>
              <a:off x="3921" y="115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1</a:t>
              </a:r>
              <a:endParaRPr kumimoji="1" lang="en-US" altLang="zh-CN" sz="2400">
                <a:solidFill>
                  <a:schemeClr val="bg1"/>
                </a:solidFill>
                <a:latin typeface="Times New Roman" panose="02020603050405020304" pitchFamily="18" charset="0"/>
              </a:endParaRPr>
            </a:p>
          </p:txBody>
        </p:sp>
        <p:sp>
          <p:nvSpPr>
            <p:cNvPr id="198696" name="Oval 40"/>
            <p:cNvSpPr>
              <a:spLocks noChangeArrowheads="1"/>
            </p:cNvSpPr>
            <p:nvPr/>
          </p:nvSpPr>
          <p:spPr bwMode="auto">
            <a:xfrm>
              <a:off x="3502" y="163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8697" name="Text Box 41"/>
            <p:cNvSpPr txBox="1">
              <a:spLocks noChangeArrowheads="1"/>
            </p:cNvSpPr>
            <p:nvPr/>
          </p:nvSpPr>
          <p:spPr bwMode="auto">
            <a:xfrm>
              <a:off x="3536" y="159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2</a:t>
              </a:r>
              <a:endParaRPr kumimoji="1" lang="en-US" altLang="zh-CN" sz="2400">
                <a:solidFill>
                  <a:schemeClr val="bg1"/>
                </a:solidFill>
                <a:latin typeface="Times New Roman" panose="02020603050405020304" pitchFamily="18" charset="0"/>
              </a:endParaRPr>
            </a:p>
          </p:txBody>
        </p:sp>
        <p:sp>
          <p:nvSpPr>
            <p:cNvPr id="198698" name="Oval 42"/>
            <p:cNvSpPr>
              <a:spLocks noChangeArrowheads="1"/>
            </p:cNvSpPr>
            <p:nvPr/>
          </p:nvSpPr>
          <p:spPr bwMode="auto">
            <a:xfrm>
              <a:off x="3214" y="2103"/>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8699" name="Text Box 43"/>
            <p:cNvSpPr txBox="1">
              <a:spLocks noChangeArrowheads="1"/>
            </p:cNvSpPr>
            <p:nvPr/>
          </p:nvSpPr>
          <p:spPr bwMode="auto">
            <a:xfrm>
              <a:off x="3249" y="2064"/>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3</a:t>
              </a:r>
              <a:endParaRPr kumimoji="1" lang="en-US" altLang="zh-CN" sz="2400">
                <a:solidFill>
                  <a:schemeClr val="bg1"/>
                </a:solidFill>
                <a:latin typeface="Times New Roman" panose="02020603050405020304" pitchFamily="18" charset="0"/>
              </a:endParaRPr>
            </a:p>
          </p:txBody>
        </p:sp>
        <p:sp>
          <p:nvSpPr>
            <p:cNvPr id="198700" name="Oval 44"/>
            <p:cNvSpPr>
              <a:spLocks noChangeArrowheads="1"/>
            </p:cNvSpPr>
            <p:nvPr/>
          </p:nvSpPr>
          <p:spPr bwMode="auto">
            <a:xfrm>
              <a:off x="3936" y="2094"/>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8701" name="Text Box 45"/>
            <p:cNvSpPr txBox="1">
              <a:spLocks noChangeArrowheads="1"/>
            </p:cNvSpPr>
            <p:nvPr/>
          </p:nvSpPr>
          <p:spPr bwMode="auto">
            <a:xfrm>
              <a:off x="3886" y="2064"/>
              <a:ext cx="38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bg1"/>
                  </a:solidFill>
                  <a:latin typeface="Times New Roman" panose="02020603050405020304" pitchFamily="18" charset="0"/>
                </a:rPr>
                <a:t>7</a:t>
              </a:r>
              <a:endParaRPr kumimoji="1" lang="en-US" altLang="zh-CN" sz="2400">
                <a:solidFill>
                  <a:schemeClr val="bg1"/>
                </a:solidFill>
                <a:latin typeface="Times New Roman" panose="02020603050405020304" pitchFamily="18" charset="0"/>
              </a:endParaRPr>
            </a:p>
          </p:txBody>
        </p:sp>
        <p:sp>
          <p:nvSpPr>
            <p:cNvPr id="198702" name="Oval 46"/>
            <p:cNvSpPr>
              <a:spLocks noChangeArrowheads="1"/>
            </p:cNvSpPr>
            <p:nvPr/>
          </p:nvSpPr>
          <p:spPr bwMode="auto">
            <a:xfrm>
              <a:off x="3456" y="259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8703" name="Text Box 47"/>
            <p:cNvSpPr txBox="1">
              <a:spLocks noChangeArrowheads="1"/>
            </p:cNvSpPr>
            <p:nvPr/>
          </p:nvSpPr>
          <p:spPr bwMode="auto">
            <a:xfrm>
              <a:off x="3491" y="255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5</a:t>
              </a:r>
              <a:endParaRPr kumimoji="1" lang="en-US" altLang="zh-CN" sz="2400">
                <a:solidFill>
                  <a:schemeClr val="bg1"/>
                </a:solidFill>
                <a:latin typeface="Times New Roman" panose="02020603050405020304" pitchFamily="18" charset="0"/>
              </a:endParaRPr>
            </a:p>
          </p:txBody>
        </p:sp>
        <p:sp>
          <p:nvSpPr>
            <p:cNvPr id="198704" name="Line 48"/>
            <p:cNvSpPr>
              <a:spLocks noChangeShapeType="1"/>
            </p:cNvSpPr>
            <p:nvPr/>
          </p:nvSpPr>
          <p:spPr bwMode="auto">
            <a:xfrm>
              <a:off x="4702" y="2304"/>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8705" name="Oval 49"/>
            <p:cNvSpPr>
              <a:spLocks noChangeArrowheads="1"/>
            </p:cNvSpPr>
            <p:nvPr/>
          </p:nvSpPr>
          <p:spPr bwMode="auto">
            <a:xfrm>
              <a:off x="4510" y="2103"/>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8706" name="Text Box 50"/>
            <p:cNvSpPr txBox="1">
              <a:spLocks noChangeArrowheads="1"/>
            </p:cNvSpPr>
            <p:nvPr/>
          </p:nvSpPr>
          <p:spPr bwMode="auto">
            <a:xfrm>
              <a:off x="4545" y="2064"/>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8</a:t>
              </a:r>
              <a:endParaRPr kumimoji="1" lang="en-US" altLang="zh-CN" sz="2400">
                <a:solidFill>
                  <a:schemeClr val="bg1"/>
                </a:solidFill>
                <a:latin typeface="Times New Roman" panose="02020603050405020304" pitchFamily="18" charset="0"/>
              </a:endParaRPr>
            </a:p>
          </p:txBody>
        </p:sp>
        <p:sp>
          <p:nvSpPr>
            <p:cNvPr id="198707" name="Oval 51"/>
            <p:cNvSpPr>
              <a:spLocks noChangeArrowheads="1"/>
            </p:cNvSpPr>
            <p:nvPr/>
          </p:nvSpPr>
          <p:spPr bwMode="auto">
            <a:xfrm>
              <a:off x="2928" y="2574"/>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8708" name="Text Box 52"/>
            <p:cNvSpPr txBox="1">
              <a:spLocks noChangeArrowheads="1"/>
            </p:cNvSpPr>
            <p:nvPr/>
          </p:nvSpPr>
          <p:spPr bwMode="auto">
            <a:xfrm>
              <a:off x="2940" y="255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4</a:t>
              </a:r>
              <a:endParaRPr kumimoji="1" lang="en-US" altLang="zh-CN" sz="2400">
                <a:solidFill>
                  <a:schemeClr val="bg1"/>
                </a:solidFill>
                <a:latin typeface="Times New Roman" panose="02020603050405020304" pitchFamily="18" charset="0"/>
              </a:endParaRPr>
            </a:p>
          </p:txBody>
        </p:sp>
        <p:sp>
          <p:nvSpPr>
            <p:cNvPr id="198709" name="Oval 53"/>
            <p:cNvSpPr>
              <a:spLocks noChangeArrowheads="1"/>
            </p:cNvSpPr>
            <p:nvPr/>
          </p:nvSpPr>
          <p:spPr bwMode="auto">
            <a:xfrm>
              <a:off x="4798" y="2565"/>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8710" name="Text Box 54"/>
            <p:cNvSpPr txBox="1">
              <a:spLocks noChangeArrowheads="1"/>
            </p:cNvSpPr>
            <p:nvPr/>
          </p:nvSpPr>
          <p:spPr bwMode="auto">
            <a:xfrm>
              <a:off x="4750" y="2535"/>
              <a:ext cx="38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bg1"/>
                  </a:solidFill>
                  <a:latin typeface="Times New Roman" panose="02020603050405020304" pitchFamily="18" charset="0"/>
                </a:rPr>
                <a:t>9</a:t>
              </a:r>
              <a:endParaRPr kumimoji="1" lang="en-US" altLang="zh-CN" sz="2400">
                <a:solidFill>
                  <a:schemeClr val="bg1"/>
                </a:solidFill>
                <a:latin typeface="Times New Roman" panose="02020603050405020304" pitchFamily="18" charset="0"/>
              </a:endParaRPr>
            </a:p>
          </p:txBody>
        </p:sp>
      </p:grpSp>
    </p:spTree>
    <p:extLst>
      <p:ext uri="{BB962C8B-B14F-4D97-AF65-F5344CB8AC3E}">
        <p14:creationId xmlns:p14="http://schemas.microsoft.com/office/powerpoint/2010/main" val="2489817688"/>
      </p:ext>
    </p:extLst>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4"/>
          <p:cNvSpPr>
            <a:spLocks noGrp="1"/>
          </p:cNvSpPr>
          <p:nvPr>
            <p:ph type="sldNum" sz="quarter" idx="11"/>
          </p:nvPr>
        </p:nvSpPr>
        <p:spPr/>
        <p:txBody>
          <a:bodyPr/>
          <a:lstStyle/>
          <a:p>
            <a:fld id="{EADAF6F5-36E0-454E-9F8A-4D89CF65C904}" type="slidenum">
              <a:rPr lang="en-US" altLang="zh-CN"/>
              <a:pPr/>
              <a:t>48</a:t>
            </a:fld>
            <a:endParaRPr lang="en-US" altLang="zh-CN"/>
          </a:p>
        </p:txBody>
      </p:sp>
      <p:sp>
        <p:nvSpPr>
          <p:cNvPr id="199723" name="Rectangle 43"/>
          <p:cNvSpPr>
            <a:spLocks noGrp="1" noChangeArrowheads="1"/>
          </p:cNvSpPr>
          <p:nvPr>
            <p:ph type="body" idx="1"/>
          </p:nvPr>
        </p:nvSpPr>
        <p:spPr>
          <a:xfrm>
            <a:off x="555625" y="873125"/>
            <a:ext cx="8120063" cy="5292725"/>
          </a:xfrm>
        </p:spPr>
        <p:txBody>
          <a:bodyPr/>
          <a:lstStyle/>
          <a:p>
            <a:pPr>
              <a:buClr>
                <a:srgbClr val="800080"/>
              </a:buClr>
              <a:buSzPct val="50000"/>
            </a:pPr>
            <a:r>
              <a:rPr kumimoji="1" lang="zh-CN" altLang="en-US" sz="3000" b="1" dirty="0">
                <a:latin typeface="Times New Roman" panose="02020603050405020304" pitchFamily="18" charset="0"/>
                <a:ea typeface="仿宋_GB2312" pitchFamily="49" charset="-122"/>
              </a:rPr>
              <a:t>例如</a:t>
            </a:r>
            <a:r>
              <a:rPr kumimoji="1" lang="en-US" altLang="zh-CN" sz="3000" b="1" dirty="0">
                <a:latin typeface="Times New Roman" panose="02020603050405020304" pitchFamily="18" charset="0"/>
                <a:ea typeface="仿宋_GB2312" pitchFamily="49" charset="-122"/>
              </a:rPr>
              <a:t>,  </a:t>
            </a:r>
            <a:r>
              <a:rPr kumimoji="1" lang="zh-CN" altLang="en-US" sz="3000" b="1" dirty="0">
                <a:latin typeface="Times New Roman" panose="02020603050405020304" pitchFamily="18" charset="0"/>
                <a:ea typeface="仿宋_GB2312" pitchFamily="49" charset="-122"/>
              </a:rPr>
              <a:t>有 </a:t>
            </a:r>
            <a:r>
              <a:rPr kumimoji="1" lang="en-US" altLang="zh-CN" sz="3000" b="1" dirty="0">
                <a:latin typeface="Times New Roman" panose="02020603050405020304" pitchFamily="18" charset="0"/>
                <a:ea typeface="仿宋_GB2312" pitchFamily="49" charset="-122"/>
              </a:rPr>
              <a:t>3 </a:t>
            </a:r>
            <a:r>
              <a:rPr kumimoji="1" lang="zh-CN" altLang="en-US" sz="3000" b="1" dirty="0">
                <a:latin typeface="Times New Roman" panose="02020603050405020304" pitchFamily="18" charset="0"/>
                <a:ea typeface="仿宋_GB2312" pitchFamily="49" charset="-122"/>
              </a:rPr>
              <a:t>个数据 </a:t>
            </a:r>
            <a:r>
              <a:rPr kumimoji="1" lang="en-US" altLang="zh-CN" sz="3000" b="1" dirty="0">
                <a:solidFill>
                  <a:schemeClr val="tx2"/>
                </a:solidFill>
                <a:latin typeface="Times New Roman" panose="02020603050405020304" pitchFamily="18" charset="0"/>
                <a:ea typeface="仿宋_GB2312" pitchFamily="49" charset="-122"/>
              </a:rPr>
              <a:t>{ 1</a:t>
            </a:r>
            <a:r>
              <a:rPr kumimoji="1" lang="zh-CN" altLang="en-GB" sz="3000" b="1" dirty="0">
                <a:solidFill>
                  <a:schemeClr val="tx2"/>
                </a:solidFill>
                <a:latin typeface="Times New Roman" panose="02020603050405020304" pitchFamily="18" charset="0"/>
                <a:ea typeface="仿宋_GB2312" pitchFamily="49" charset="-122"/>
              </a:rPr>
              <a:t>, </a:t>
            </a:r>
            <a:r>
              <a:rPr kumimoji="1" lang="en-US" altLang="zh-CN" sz="3000" b="1" dirty="0">
                <a:solidFill>
                  <a:schemeClr val="tx2"/>
                </a:solidFill>
                <a:latin typeface="Times New Roman" panose="02020603050405020304" pitchFamily="18" charset="0"/>
                <a:ea typeface="仿宋_GB2312" pitchFamily="49" charset="-122"/>
              </a:rPr>
              <a:t>2, 3</a:t>
            </a:r>
            <a:r>
              <a:rPr kumimoji="1" lang="en-US" altLang="zh-CN" sz="3000" b="1" dirty="0">
                <a:latin typeface="Times New Roman" panose="02020603050405020304" pitchFamily="18" charset="0"/>
                <a:ea typeface="仿宋_GB2312" pitchFamily="49" charset="-122"/>
              </a:rPr>
              <a:t> </a:t>
            </a:r>
            <a:r>
              <a:rPr kumimoji="1" lang="en-US" altLang="zh-CN" sz="3000" b="1" dirty="0">
                <a:solidFill>
                  <a:schemeClr val="tx2"/>
                </a:solidFill>
                <a:latin typeface="Times New Roman" panose="02020603050405020304" pitchFamily="18" charset="0"/>
                <a:ea typeface="仿宋_GB2312" pitchFamily="49" charset="-122"/>
              </a:rPr>
              <a:t>}</a:t>
            </a:r>
            <a:r>
              <a:rPr kumimoji="1" lang="zh-CN" altLang="en-US" sz="3000" b="1" dirty="0">
                <a:latin typeface="Times New Roman" panose="02020603050405020304" pitchFamily="18" charset="0"/>
                <a:ea typeface="仿宋_GB2312" pitchFamily="49" charset="-122"/>
              </a:rPr>
              <a:t>，可得 </a:t>
            </a:r>
            <a:r>
              <a:rPr kumimoji="1" lang="en-US" altLang="zh-CN" sz="3000" b="1" dirty="0">
                <a:latin typeface="Times New Roman" panose="02020603050405020304" pitchFamily="18" charset="0"/>
                <a:ea typeface="仿宋_GB2312" pitchFamily="49" charset="-122"/>
              </a:rPr>
              <a:t>5 </a:t>
            </a:r>
            <a:r>
              <a:rPr kumimoji="1" lang="zh-CN" altLang="en-US" sz="3000" b="1" dirty="0">
                <a:latin typeface="Times New Roman" panose="02020603050405020304" pitchFamily="18" charset="0"/>
                <a:ea typeface="仿宋_GB2312" pitchFamily="49" charset="-122"/>
              </a:rPr>
              <a:t>种不同的二叉树。它们的前序排列均为</a:t>
            </a:r>
            <a:r>
              <a:rPr kumimoji="1" lang="zh-CN" altLang="en-US" sz="3000" dirty="0">
                <a:solidFill>
                  <a:schemeClr val="tx2"/>
                </a:solidFill>
                <a:latin typeface="Times New Roman" panose="02020603050405020304" pitchFamily="18" charset="0"/>
                <a:ea typeface="仿宋_GB2312" pitchFamily="49" charset="-122"/>
              </a:rPr>
              <a:t> </a:t>
            </a:r>
            <a:r>
              <a:rPr kumimoji="1" lang="en-US" altLang="zh-CN" sz="3000" b="1" dirty="0">
                <a:solidFill>
                  <a:schemeClr val="tx2"/>
                </a:solidFill>
                <a:latin typeface="Times New Roman" panose="02020603050405020304" pitchFamily="18" charset="0"/>
                <a:ea typeface="仿宋_GB2312" pitchFamily="49" charset="-122"/>
              </a:rPr>
              <a:t>123</a:t>
            </a:r>
            <a:r>
              <a:rPr kumimoji="1" lang="zh-CN" altLang="en-US" sz="3000" b="1" dirty="0">
                <a:latin typeface="Times New Roman" panose="02020603050405020304" pitchFamily="18" charset="0"/>
                <a:ea typeface="仿宋_GB2312" pitchFamily="49" charset="-122"/>
              </a:rPr>
              <a:t>，中序序列可能是 </a:t>
            </a:r>
            <a:r>
              <a:rPr kumimoji="1" lang="en-US" altLang="zh-CN" sz="3000" b="1" dirty="0">
                <a:solidFill>
                  <a:schemeClr val="tx2"/>
                </a:solidFill>
                <a:latin typeface="Times New Roman" panose="02020603050405020304" pitchFamily="18" charset="0"/>
                <a:ea typeface="仿宋_GB2312" pitchFamily="49" charset="-122"/>
              </a:rPr>
              <a:t>321</a:t>
            </a:r>
            <a:r>
              <a:rPr kumimoji="1" lang="zh-CN" altLang="en-US" sz="3000" b="1" dirty="0">
                <a:latin typeface="Times New Roman" panose="02020603050405020304" pitchFamily="18" charset="0"/>
                <a:ea typeface="仿宋_GB2312" pitchFamily="49" charset="-122"/>
              </a:rPr>
              <a:t>，</a:t>
            </a:r>
            <a:r>
              <a:rPr kumimoji="1" lang="en-US" altLang="zh-CN" sz="3000" b="1" dirty="0">
                <a:solidFill>
                  <a:schemeClr val="tx2"/>
                </a:solidFill>
                <a:latin typeface="Times New Roman" panose="02020603050405020304" pitchFamily="18" charset="0"/>
                <a:ea typeface="仿宋_GB2312" pitchFamily="49" charset="-122"/>
              </a:rPr>
              <a:t>231</a:t>
            </a:r>
            <a:r>
              <a:rPr kumimoji="1" lang="zh-CN" altLang="en-US" sz="3000" b="1" dirty="0">
                <a:latin typeface="Times New Roman" panose="02020603050405020304" pitchFamily="18" charset="0"/>
                <a:ea typeface="仿宋_GB2312" pitchFamily="49" charset="-122"/>
              </a:rPr>
              <a:t>，</a:t>
            </a:r>
            <a:r>
              <a:rPr kumimoji="1" lang="en-US" altLang="zh-CN" sz="3000" b="1" dirty="0">
                <a:solidFill>
                  <a:schemeClr val="tx2"/>
                </a:solidFill>
                <a:latin typeface="Times New Roman" panose="02020603050405020304" pitchFamily="18" charset="0"/>
                <a:ea typeface="仿宋_GB2312" pitchFamily="49" charset="-122"/>
              </a:rPr>
              <a:t>213</a:t>
            </a:r>
            <a:r>
              <a:rPr kumimoji="1" lang="zh-CN" altLang="en-US" sz="3000" b="1" dirty="0">
                <a:latin typeface="Times New Roman" panose="02020603050405020304" pitchFamily="18" charset="0"/>
                <a:ea typeface="仿宋_GB2312" pitchFamily="49" charset="-122"/>
              </a:rPr>
              <a:t>，</a:t>
            </a:r>
            <a:r>
              <a:rPr kumimoji="1" lang="en-US" altLang="zh-CN" sz="3000" b="1" dirty="0">
                <a:solidFill>
                  <a:schemeClr val="tx2"/>
                </a:solidFill>
                <a:latin typeface="Times New Roman" panose="02020603050405020304" pitchFamily="18" charset="0"/>
                <a:ea typeface="仿宋_GB2312" pitchFamily="49" charset="-122"/>
              </a:rPr>
              <a:t>132</a:t>
            </a:r>
            <a:r>
              <a:rPr kumimoji="1" lang="zh-CN" altLang="en-US" sz="3000" b="1" dirty="0">
                <a:latin typeface="Times New Roman" panose="02020603050405020304" pitchFamily="18" charset="0"/>
                <a:ea typeface="仿宋_GB2312" pitchFamily="49" charset="-122"/>
              </a:rPr>
              <a:t>，</a:t>
            </a:r>
            <a:r>
              <a:rPr kumimoji="1" lang="en-US" altLang="zh-CN" sz="3000" b="1" dirty="0">
                <a:solidFill>
                  <a:schemeClr val="tx2"/>
                </a:solidFill>
                <a:latin typeface="Times New Roman" panose="02020603050405020304" pitchFamily="18" charset="0"/>
                <a:ea typeface="仿宋_GB2312" pitchFamily="49" charset="-122"/>
              </a:rPr>
              <a:t>123</a:t>
            </a:r>
            <a:r>
              <a:rPr kumimoji="1" lang="zh-CN" altLang="en-US" sz="3000" b="1" dirty="0">
                <a:latin typeface="Times New Roman" panose="02020603050405020304" pitchFamily="18" charset="0"/>
                <a:ea typeface="仿宋_GB2312" pitchFamily="49" charset="-122"/>
              </a:rPr>
              <a:t>。</a:t>
            </a:r>
          </a:p>
          <a:p>
            <a:pPr>
              <a:buClr>
                <a:srgbClr val="800080"/>
              </a:buClr>
              <a:buSzPct val="50000"/>
            </a:pPr>
            <a:endParaRPr kumimoji="1" lang="zh-CN" altLang="en-US" sz="3000" b="1" dirty="0">
              <a:latin typeface="Times New Roman" panose="02020603050405020304" pitchFamily="18" charset="0"/>
              <a:ea typeface="仿宋_GB2312" pitchFamily="49" charset="-122"/>
            </a:endParaRPr>
          </a:p>
          <a:p>
            <a:pPr>
              <a:buClr>
                <a:srgbClr val="800080"/>
              </a:buClr>
              <a:buSzPct val="50000"/>
            </a:pPr>
            <a:endParaRPr kumimoji="1" lang="zh-CN" altLang="en-US" sz="3000" b="1" dirty="0">
              <a:latin typeface="Times New Roman" panose="02020603050405020304" pitchFamily="18" charset="0"/>
              <a:ea typeface="仿宋_GB2312" pitchFamily="49" charset="-122"/>
            </a:endParaRPr>
          </a:p>
          <a:p>
            <a:pPr>
              <a:buClr>
                <a:srgbClr val="800080"/>
              </a:buClr>
              <a:buSzPct val="50000"/>
            </a:pPr>
            <a:endParaRPr kumimoji="1" lang="zh-CN" altLang="en-US" sz="3000" b="1" dirty="0">
              <a:latin typeface="Times New Roman" panose="02020603050405020304" pitchFamily="18" charset="0"/>
              <a:ea typeface="仿宋_GB2312" pitchFamily="49" charset="-122"/>
            </a:endParaRPr>
          </a:p>
          <a:p>
            <a:pPr>
              <a:buClr>
                <a:srgbClr val="800080"/>
              </a:buClr>
              <a:buSzPct val="50000"/>
            </a:pPr>
            <a:endParaRPr kumimoji="1" lang="zh-CN" altLang="en-US" sz="3000" b="1" dirty="0">
              <a:latin typeface="Times New Roman" panose="02020603050405020304" pitchFamily="18" charset="0"/>
              <a:ea typeface="仿宋_GB2312" pitchFamily="49" charset="-122"/>
            </a:endParaRPr>
          </a:p>
          <a:p>
            <a:pPr>
              <a:buClr>
                <a:srgbClr val="800080"/>
              </a:buClr>
              <a:buSzPct val="50000"/>
            </a:pPr>
            <a:endParaRPr kumimoji="1" lang="zh-CN" altLang="en-US" sz="3000" b="1" dirty="0">
              <a:latin typeface="Times New Roman" panose="02020603050405020304" pitchFamily="18" charset="0"/>
              <a:ea typeface="仿宋_GB2312" pitchFamily="49" charset="-122"/>
            </a:endParaRPr>
          </a:p>
          <a:p>
            <a:pPr>
              <a:buClr>
                <a:srgbClr val="800080"/>
              </a:buClr>
              <a:buSzPct val="50000"/>
            </a:pPr>
            <a:r>
              <a:rPr kumimoji="1" lang="zh-CN" altLang="en-US" sz="3000" b="1" dirty="0">
                <a:latin typeface="Times New Roman" panose="02020603050405020304" pitchFamily="18" charset="0"/>
                <a:ea typeface="仿宋_GB2312" pitchFamily="49" charset="-122"/>
              </a:rPr>
              <a:t>前序序列为 </a:t>
            </a:r>
            <a:r>
              <a:rPr kumimoji="1" lang="en-US" altLang="zh-CN" sz="3000" b="1" dirty="0">
                <a:solidFill>
                  <a:schemeClr val="tx2"/>
                </a:solidFill>
                <a:latin typeface="Times New Roman" panose="02020603050405020304" pitchFamily="18" charset="0"/>
                <a:ea typeface="仿宋_GB2312" pitchFamily="49" charset="-122"/>
              </a:rPr>
              <a:t>123</a:t>
            </a:r>
            <a:r>
              <a:rPr kumimoji="1" lang="zh-CN" altLang="en-US" sz="3000" b="1" dirty="0">
                <a:latin typeface="Times New Roman" panose="02020603050405020304" pitchFamily="18" charset="0"/>
                <a:ea typeface="仿宋_GB2312" pitchFamily="49" charset="-122"/>
              </a:rPr>
              <a:t>，中序序列为</a:t>
            </a:r>
            <a:r>
              <a:rPr kumimoji="1" lang="zh-CN" altLang="en-US" sz="3000" b="1" dirty="0">
                <a:solidFill>
                  <a:schemeClr val="tx2"/>
                </a:solidFill>
                <a:latin typeface="Times New Roman" panose="02020603050405020304" pitchFamily="18" charset="0"/>
                <a:ea typeface="仿宋_GB2312" pitchFamily="49" charset="-122"/>
              </a:rPr>
              <a:t> </a:t>
            </a:r>
            <a:r>
              <a:rPr kumimoji="1" lang="en-US" altLang="zh-CN" sz="3000" b="1" dirty="0">
                <a:solidFill>
                  <a:schemeClr val="tx2"/>
                </a:solidFill>
                <a:latin typeface="Times New Roman" panose="02020603050405020304" pitchFamily="18" charset="0"/>
                <a:ea typeface="仿宋_GB2312" pitchFamily="49" charset="-122"/>
              </a:rPr>
              <a:t>312</a:t>
            </a:r>
            <a:r>
              <a:rPr kumimoji="1" lang="en-US" altLang="zh-CN" sz="3000" b="1" dirty="0">
                <a:latin typeface="Times New Roman" panose="02020603050405020304" pitchFamily="18" charset="0"/>
                <a:ea typeface="仿宋_GB2312" pitchFamily="49" charset="-122"/>
              </a:rPr>
              <a:t> </a:t>
            </a:r>
            <a:r>
              <a:rPr kumimoji="1" lang="zh-CN" altLang="en-US" sz="3000" b="1" dirty="0">
                <a:latin typeface="Times New Roman" panose="02020603050405020304" pitchFamily="18" charset="0"/>
                <a:ea typeface="仿宋_GB2312" pitchFamily="49" charset="-122"/>
              </a:rPr>
              <a:t>的二叉树不存在。</a:t>
            </a:r>
          </a:p>
        </p:txBody>
      </p:sp>
      <p:grpSp>
        <p:nvGrpSpPr>
          <p:cNvPr id="199721" name="Group 41"/>
          <p:cNvGrpSpPr>
            <a:grpSpLocks/>
          </p:cNvGrpSpPr>
          <p:nvPr/>
        </p:nvGrpSpPr>
        <p:grpSpPr bwMode="auto">
          <a:xfrm>
            <a:off x="935038" y="2636838"/>
            <a:ext cx="7239000" cy="2057400"/>
            <a:chOff x="576" y="1536"/>
            <a:chExt cx="4560" cy="1296"/>
          </a:xfrm>
        </p:grpSpPr>
        <p:sp>
          <p:nvSpPr>
            <p:cNvPr id="199682" name="Line 2"/>
            <p:cNvSpPr>
              <a:spLocks noChangeShapeType="1"/>
            </p:cNvSpPr>
            <p:nvPr/>
          </p:nvSpPr>
          <p:spPr bwMode="auto">
            <a:xfrm>
              <a:off x="2928" y="1776"/>
              <a:ext cx="192" cy="33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9683" name="Line 3"/>
            <p:cNvSpPr>
              <a:spLocks noChangeShapeType="1"/>
            </p:cNvSpPr>
            <p:nvPr/>
          </p:nvSpPr>
          <p:spPr bwMode="auto">
            <a:xfrm>
              <a:off x="1776" y="2304"/>
              <a:ext cx="192" cy="33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9684" name="Line 4"/>
            <p:cNvSpPr>
              <a:spLocks noChangeShapeType="1"/>
            </p:cNvSpPr>
            <p:nvPr/>
          </p:nvSpPr>
          <p:spPr bwMode="auto">
            <a:xfrm flipH="1">
              <a:off x="3696" y="2304"/>
              <a:ext cx="240" cy="38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9686" name="Line 6"/>
            <p:cNvSpPr>
              <a:spLocks noChangeShapeType="1"/>
            </p:cNvSpPr>
            <p:nvPr/>
          </p:nvSpPr>
          <p:spPr bwMode="auto">
            <a:xfrm flipH="1">
              <a:off x="768" y="1776"/>
              <a:ext cx="480" cy="79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9687" name="Oval 7"/>
            <p:cNvSpPr>
              <a:spLocks noChangeArrowheads="1"/>
            </p:cNvSpPr>
            <p:nvPr/>
          </p:nvSpPr>
          <p:spPr bwMode="auto">
            <a:xfrm>
              <a:off x="1150" y="1575"/>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9688" name="Text Box 8"/>
            <p:cNvSpPr txBox="1">
              <a:spLocks noChangeArrowheads="1"/>
            </p:cNvSpPr>
            <p:nvPr/>
          </p:nvSpPr>
          <p:spPr bwMode="auto">
            <a:xfrm>
              <a:off x="1164" y="153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1</a:t>
              </a:r>
              <a:endParaRPr kumimoji="1" lang="en-US" altLang="zh-CN" sz="2400">
                <a:solidFill>
                  <a:schemeClr val="bg1"/>
                </a:solidFill>
                <a:latin typeface="Times New Roman" panose="02020603050405020304" pitchFamily="18" charset="0"/>
              </a:endParaRPr>
            </a:p>
          </p:txBody>
        </p:sp>
        <p:sp>
          <p:nvSpPr>
            <p:cNvPr id="199689" name="Oval 9"/>
            <p:cNvSpPr>
              <a:spLocks noChangeArrowheads="1"/>
            </p:cNvSpPr>
            <p:nvPr/>
          </p:nvSpPr>
          <p:spPr bwMode="auto">
            <a:xfrm>
              <a:off x="862" y="2046"/>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9690" name="Text Box 10"/>
            <p:cNvSpPr txBox="1">
              <a:spLocks noChangeArrowheads="1"/>
            </p:cNvSpPr>
            <p:nvPr/>
          </p:nvSpPr>
          <p:spPr bwMode="auto">
            <a:xfrm>
              <a:off x="897" y="200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2</a:t>
              </a:r>
              <a:endParaRPr kumimoji="1" lang="en-US" altLang="zh-CN" sz="2400">
                <a:solidFill>
                  <a:schemeClr val="bg1"/>
                </a:solidFill>
                <a:latin typeface="Times New Roman" panose="02020603050405020304" pitchFamily="18" charset="0"/>
              </a:endParaRPr>
            </a:p>
          </p:txBody>
        </p:sp>
        <p:sp>
          <p:nvSpPr>
            <p:cNvPr id="199691" name="Oval 11"/>
            <p:cNvSpPr>
              <a:spLocks noChangeArrowheads="1"/>
            </p:cNvSpPr>
            <p:nvPr/>
          </p:nvSpPr>
          <p:spPr bwMode="auto">
            <a:xfrm>
              <a:off x="576" y="2544"/>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9692" name="Text Box 12"/>
            <p:cNvSpPr txBox="1">
              <a:spLocks noChangeArrowheads="1"/>
            </p:cNvSpPr>
            <p:nvPr/>
          </p:nvSpPr>
          <p:spPr bwMode="auto">
            <a:xfrm>
              <a:off x="624" y="250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3</a:t>
              </a:r>
              <a:endParaRPr kumimoji="1" lang="en-US" altLang="zh-CN" sz="2400">
                <a:solidFill>
                  <a:schemeClr val="bg1"/>
                </a:solidFill>
                <a:latin typeface="Times New Roman" panose="02020603050405020304" pitchFamily="18" charset="0"/>
              </a:endParaRPr>
            </a:p>
          </p:txBody>
        </p:sp>
        <p:sp>
          <p:nvSpPr>
            <p:cNvPr id="199693" name="Line 13"/>
            <p:cNvSpPr>
              <a:spLocks noChangeShapeType="1"/>
            </p:cNvSpPr>
            <p:nvPr/>
          </p:nvSpPr>
          <p:spPr bwMode="auto">
            <a:xfrm flipH="1">
              <a:off x="1776" y="1776"/>
              <a:ext cx="192" cy="33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9694" name="Oval 14"/>
            <p:cNvSpPr>
              <a:spLocks noChangeArrowheads="1"/>
            </p:cNvSpPr>
            <p:nvPr/>
          </p:nvSpPr>
          <p:spPr bwMode="auto">
            <a:xfrm>
              <a:off x="1870" y="1575"/>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9695" name="Text Box 15"/>
            <p:cNvSpPr txBox="1">
              <a:spLocks noChangeArrowheads="1"/>
            </p:cNvSpPr>
            <p:nvPr/>
          </p:nvSpPr>
          <p:spPr bwMode="auto">
            <a:xfrm>
              <a:off x="1884" y="153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1</a:t>
              </a:r>
              <a:endParaRPr kumimoji="1" lang="en-US" altLang="zh-CN" sz="2400">
                <a:solidFill>
                  <a:schemeClr val="bg1"/>
                </a:solidFill>
                <a:latin typeface="Times New Roman" panose="02020603050405020304" pitchFamily="18" charset="0"/>
              </a:endParaRPr>
            </a:p>
          </p:txBody>
        </p:sp>
        <p:sp>
          <p:nvSpPr>
            <p:cNvPr id="199696" name="Oval 16"/>
            <p:cNvSpPr>
              <a:spLocks noChangeArrowheads="1"/>
            </p:cNvSpPr>
            <p:nvPr/>
          </p:nvSpPr>
          <p:spPr bwMode="auto">
            <a:xfrm>
              <a:off x="1582" y="2046"/>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9697" name="Text Box 17"/>
            <p:cNvSpPr txBox="1">
              <a:spLocks noChangeArrowheads="1"/>
            </p:cNvSpPr>
            <p:nvPr/>
          </p:nvSpPr>
          <p:spPr bwMode="auto">
            <a:xfrm>
              <a:off x="1617" y="200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2</a:t>
              </a:r>
              <a:endParaRPr kumimoji="1" lang="en-US" altLang="zh-CN" sz="2400">
                <a:solidFill>
                  <a:schemeClr val="bg1"/>
                </a:solidFill>
                <a:latin typeface="Times New Roman" panose="02020603050405020304" pitchFamily="18" charset="0"/>
              </a:endParaRPr>
            </a:p>
          </p:txBody>
        </p:sp>
        <p:sp>
          <p:nvSpPr>
            <p:cNvPr id="199698" name="Oval 18"/>
            <p:cNvSpPr>
              <a:spLocks noChangeArrowheads="1"/>
            </p:cNvSpPr>
            <p:nvPr/>
          </p:nvSpPr>
          <p:spPr bwMode="auto">
            <a:xfrm>
              <a:off x="1824" y="2544"/>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9699" name="Text Box 19"/>
            <p:cNvSpPr txBox="1">
              <a:spLocks noChangeArrowheads="1"/>
            </p:cNvSpPr>
            <p:nvPr/>
          </p:nvSpPr>
          <p:spPr bwMode="auto">
            <a:xfrm>
              <a:off x="1872" y="250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3</a:t>
              </a:r>
              <a:endParaRPr kumimoji="1" lang="en-US" altLang="zh-CN" sz="2400">
                <a:solidFill>
                  <a:schemeClr val="bg1"/>
                </a:solidFill>
                <a:latin typeface="Times New Roman" panose="02020603050405020304" pitchFamily="18" charset="0"/>
              </a:endParaRPr>
            </a:p>
          </p:txBody>
        </p:sp>
        <p:sp>
          <p:nvSpPr>
            <p:cNvPr id="199700" name="Line 20"/>
            <p:cNvSpPr>
              <a:spLocks noChangeShapeType="1"/>
            </p:cNvSpPr>
            <p:nvPr/>
          </p:nvSpPr>
          <p:spPr bwMode="auto">
            <a:xfrm flipH="1">
              <a:off x="2640" y="1776"/>
              <a:ext cx="194" cy="33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9701" name="Oval 21"/>
            <p:cNvSpPr>
              <a:spLocks noChangeArrowheads="1"/>
            </p:cNvSpPr>
            <p:nvPr/>
          </p:nvSpPr>
          <p:spPr bwMode="auto">
            <a:xfrm>
              <a:off x="2736" y="1575"/>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9702" name="Text Box 22"/>
            <p:cNvSpPr txBox="1">
              <a:spLocks noChangeArrowheads="1"/>
            </p:cNvSpPr>
            <p:nvPr/>
          </p:nvSpPr>
          <p:spPr bwMode="auto">
            <a:xfrm>
              <a:off x="2750" y="153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1</a:t>
              </a:r>
              <a:endParaRPr kumimoji="1" lang="en-US" altLang="zh-CN" sz="2400">
                <a:solidFill>
                  <a:schemeClr val="bg1"/>
                </a:solidFill>
                <a:latin typeface="Times New Roman" panose="02020603050405020304" pitchFamily="18" charset="0"/>
              </a:endParaRPr>
            </a:p>
          </p:txBody>
        </p:sp>
        <p:sp>
          <p:nvSpPr>
            <p:cNvPr id="199703" name="Oval 23"/>
            <p:cNvSpPr>
              <a:spLocks noChangeArrowheads="1"/>
            </p:cNvSpPr>
            <p:nvPr/>
          </p:nvSpPr>
          <p:spPr bwMode="auto">
            <a:xfrm>
              <a:off x="2448" y="2046"/>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9704" name="Text Box 24"/>
            <p:cNvSpPr txBox="1">
              <a:spLocks noChangeArrowheads="1"/>
            </p:cNvSpPr>
            <p:nvPr/>
          </p:nvSpPr>
          <p:spPr bwMode="auto">
            <a:xfrm>
              <a:off x="2483" y="200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2</a:t>
              </a:r>
              <a:endParaRPr kumimoji="1" lang="en-US" altLang="zh-CN" sz="2400">
                <a:solidFill>
                  <a:schemeClr val="bg1"/>
                </a:solidFill>
                <a:latin typeface="Times New Roman" panose="02020603050405020304" pitchFamily="18" charset="0"/>
              </a:endParaRPr>
            </a:p>
          </p:txBody>
        </p:sp>
        <p:sp>
          <p:nvSpPr>
            <p:cNvPr id="199705" name="Oval 25"/>
            <p:cNvSpPr>
              <a:spLocks noChangeArrowheads="1"/>
            </p:cNvSpPr>
            <p:nvPr/>
          </p:nvSpPr>
          <p:spPr bwMode="auto">
            <a:xfrm>
              <a:off x="3024" y="2055"/>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9706" name="Text Box 26"/>
            <p:cNvSpPr txBox="1">
              <a:spLocks noChangeArrowheads="1"/>
            </p:cNvSpPr>
            <p:nvPr/>
          </p:nvSpPr>
          <p:spPr bwMode="auto">
            <a:xfrm>
              <a:off x="3072" y="201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3</a:t>
              </a:r>
              <a:endParaRPr kumimoji="1" lang="en-US" altLang="zh-CN" sz="2400">
                <a:solidFill>
                  <a:schemeClr val="bg1"/>
                </a:solidFill>
                <a:latin typeface="Times New Roman" panose="02020603050405020304" pitchFamily="18" charset="0"/>
              </a:endParaRPr>
            </a:p>
          </p:txBody>
        </p:sp>
        <p:sp>
          <p:nvSpPr>
            <p:cNvPr id="199707" name="Line 27"/>
            <p:cNvSpPr>
              <a:spLocks noChangeShapeType="1"/>
            </p:cNvSpPr>
            <p:nvPr/>
          </p:nvSpPr>
          <p:spPr bwMode="auto">
            <a:xfrm>
              <a:off x="3744" y="1776"/>
              <a:ext cx="288" cy="432"/>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9708" name="Oval 28"/>
            <p:cNvSpPr>
              <a:spLocks noChangeArrowheads="1"/>
            </p:cNvSpPr>
            <p:nvPr/>
          </p:nvSpPr>
          <p:spPr bwMode="auto">
            <a:xfrm>
              <a:off x="3600" y="1575"/>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9709" name="Text Box 29"/>
            <p:cNvSpPr txBox="1">
              <a:spLocks noChangeArrowheads="1"/>
            </p:cNvSpPr>
            <p:nvPr/>
          </p:nvSpPr>
          <p:spPr bwMode="auto">
            <a:xfrm>
              <a:off x="3614" y="153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1</a:t>
              </a:r>
              <a:endParaRPr kumimoji="1" lang="en-US" altLang="zh-CN" sz="2400">
                <a:solidFill>
                  <a:schemeClr val="bg1"/>
                </a:solidFill>
                <a:latin typeface="Times New Roman" panose="02020603050405020304" pitchFamily="18" charset="0"/>
              </a:endParaRPr>
            </a:p>
          </p:txBody>
        </p:sp>
        <p:sp>
          <p:nvSpPr>
            <p:cNvPr id="199710" name="Oval 30"/>
            <p:cNvSpPr>
              <a:spLocks noChangeArrowheads="1"/>
            </p:cNvSpPr>
            <p:nvPr/>
          </p:nvSpPr>
          <p:spPr bwMode="auto">
            <a:xfrm>
              <a:off x="3840" y="2046"/>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9711" name="Text Box 31"/>
            <p:cNvSpPr txBox="1">
              <a:spLocks noChangeArrowheads="1"/>
            </p:cNvSpPr>
            <p:nvPr/>
          </p:nvSpPr>
          <p:spPr bwMode="auto">
            <a:xfrm>
              <a:off x="3875" y="200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2</a:t>
              </a:r>
              <a:endParaRPr kumimoji="1" lang="en-US" altLang="zh-CN" sz="2400">
                <a:solidFill>
                  <a:schemeClr val="bg1"/>
                </a:solidFill>
                <a:latin typeface="Times New Roman" panose="02020603050405020304" pitchFamily="18" charset="0"/>
              </a:endParaRPr>
            </a:p>
          </p:txBody>
        </p:sp>
        <p:sp>
          <p:nvSpPr>
            <p:cNvPr id="199712" name="Oval 32"/>
            <p:cNvSpPr>
              <a:spLocks noChangeArrowheads="1"/>
            </p:cNvSpPr>
            <p:nvPr/>
          </p:nvSpPr>
          <p:spPr bwMode="auto">
            <a:xfrm>
              <a:off x="3600" y="2544"/>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9713" name="Text Box 33"/>
            <p:cNvSpPr txBox="1">
              <a:spLocks noChangeArrowheads="1"/>
            </p:cNvSpPr>
            <p:nvPr/>
          </p:nvSpPr>
          <p:spPr bwMode="auto">
            <a:xfrm>
              <a:off x="3648" y="250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3</a:t>
              </a:r>
              <a:endParaRPr kumimoji="1" lang="en-US" altLang="zh-CN" sz="2400">
                <a:solidFill>
                  <a:schemeClr val="bg1"/>
                </a:solidFill>
                <a:latin typeface="Times New Roman" panose="02020603050405020304" pitchFamily="18" charset="0"/>
              </a:endParaRPr>
            </a:p>
          </p:txBody>
        </p:sp>
        <p:sp>
          <p:nvSpPr>
            <p:cNvPr id="199714" name="Line 34"/>
            <p:cNvSpPr>
              <a:spLocks noChangeShapeType="1"/>
            </p:cNvSpPr>
            <p:nvPr/>
          </p:nvSpPr>
          <p:spPr bwMode="auto">
            <a:xfrm>
              <a:off x="4464" y="1776"/>
              <a:ext cx="478" cy="81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9715" name="Oval 35"/>
            <p:cNvSpPr>
              <a:spLocks noChangeArrowheads="1"/>
            </p:cNvSpPr>
            <p:nvPr/>
          </p:nvSpPr>
          <p:spPr bwMode="auto">
            <a:xfrm>
              <a:off x="4320" y="1575"/>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9716" name="Text Box 36"/>
            <p:cNvSpPr txBox="1">
              <a:spLocks noChangeArrowheads="1"/>
            </p:cNvSpPr>
            <p:nvPr/>
          </p:nvSpPr>
          <p:spPr bwMode="auto">
            <a:xfrm>
              <a:off x="4334" y="153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1</a:t>
              </a:r>
              <a:endParaRPr kumimoji="1" lang="en-US" altLang="zh-CN" sz="2400">
                <a:solidFill>
                  <a:schemeClr val="bg1"/>
                </a:solidFill>
                <a:latin typeface="Times New Roman" panose="02020603050405020304" pitchFamily="18" charset="0"/>
              </a:endParaRPr>
            </a:p>
          </p:txBody>
        </p:sp>
        <p:sp>
          <p:nvSpPr>
            <p:cNvPr id="199717" name="Oval 37"/>
            <p:cNvSpPr>
              <a:spLocks noChangeArrowheads="1"/>
            </p:cNvSpPr>
            <p:nvPr/>
          </p:nvSpPr>
          <p:spPr bwMode="auto">
            <a:xfrm>
              <a:off x="4560" y="2046"/>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9718" name="Text Box 38"/>
            <p:cNvSpPr txBox="1">
              <a:spLocks noChangeArrowheads="1"/>
            </p:cNvSpPr>
            <p:nvPr/>
          </p:nvSpPr>
          <p:spPr bwMode="auto">
            <a:xfrm>
              <a:off x="4595" y="200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2</a:t>
              </a:r>
              <a:endParaRPr kumimoji="1" lang="en-US" altLang="zh-CN" sz="2400">
                <a:solidFill>
                  <a:schemeClr val="bg1"/>
                </a:solidFill>
                <a:latin typeface="Times New Roman" panose="02020603050405020304" pitchFamily="18" charset="0"/>
              </a:endParaRPr>
            </a:p>
          </p:txBody>
        </p:sp>
        <p:sp>
          <p:nvSpPr>
            <p:cNvPr id="199719" name="Oval 39"/>
            <p:cNvSpPr>
              <a:spLocks noChangeArrowheads="1"/>
            </p:cNvSpPr>
            <p:nvPr/>
          </p:nvSpPr>
          <p:spPr bwMode="auto">
            <a:xfrm>
              <a:off x="4848" y="2544"/>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99720" name="Text Box 40"/>
            <p:cNvSpPr txBox="1">
              <a:spLocks noChangeArrowheads="1"/>
            </p:cNvSpPr>
            <p:nvPr/>
          </p:nvSpPr>
          <p:spPr bwMode="auto">
            <a:xfrm>
              <a:off x="4896" y="250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3</a:t>
              </a:r>
              <a:endParaRPr kumimoji="1" lang="en-US" altLang="zh-CN" sz="2400">
                <a:solidFill>
                  <a:schemeClr val="bg1"/>
                </a:solidFill>
                <a:latin typeface="Times New Roman" panose="02020603050405020304" pitchFamily="18" charset="0"/>
              </a:endParaRPr>
            </a:p>
          </p:txBody>
        </p:sp>
      </p:grpSp>
    </p:spTree>
    <p:extLst>
      <p:ext uri="{BB962C8B-B14F-4D97-AF65-F5344CB8AC3E}">
        <p14:creationId xmlns:p14="http://schemas.microsoft.com/office/powerpoint/2010/main" val="1676564392"/>
      </p:ext>
    </p:extLst>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9CFD96F4-558F-4ACB-8C5F-826D333A0FCC}" type="slidenum">
              <a:rPr lang="en-US" altLang="zh-CN"/>
              <a:pPr/>
              <a:t>49</a:t>
            </a:fld>
            <a:endParaRPr lang="en-US" altLang="zh-CN"/>
          </a:p>
        </p:txBody>
      </p:sp>
      <p:sp>
        <p:nvSpPr>
          <p:cNvPr id="368642" name="Rectangle 2"/>
          <p:cNvSpPr>
            <a:spLocks noGrp="1" noChangeArrowheads="1"/>
          </p:cNvSpPr>
          <p:nvPr>
            <p:ph type="title"/>
          </p:nvPr>
        </p:nvSpPr>
        <p:spPr>
          <a:xfrm>
            <a:off x="457200" y="457200"/>
            <a:ext cx="8229600" cy="1603375"/>
          </a:xfrm>
        </p:spPr>
        <p:txBody>
          <a:bodyPr/>
          <a:lstStyle/>
          <a:p>
            <a:pPr algn="ctr"/>
            <a:r>
              <a:rPr lang="zh-CN" altLang="en-US" sz="4000" b="1" dirty="0">
                <a:latin typeface="华文新魏" panose="02010800040101010101" pitchFamily="2" charset="-122"/>
                <a:ea typeface="华文新魏" panose="02010800040101010101" pitchFamily="2" charset="-122"/>
              </a:rPr>
              <a:t>线索化二叉树 </a:t>
            </a:r>
            <a:br>
              <a:rPr lang="zh-CN" altLang="en-US" sz="4000" b="1" dirty="0">
                <a:latin typeface="华文新魏" panose="02010800040101010101" pitchFamily="2" charset="-122"/>
                <a:ea typeface="华文新魏" panose="02010800040101010101" pitchFamily="2" charset="-122"/>
              </a:rPr>
            </a:br>
            <a:r>
              <a:rPr lang="en-US" altLang="zh-CN" sz="4000" b="1" dirty="0">
                <a:latin typeface="华文新魏" panose="02010800040101010101" pitchFamily="2" charset="-122"/>
                <a:ea typeface="华文新魏" panose="02010800040101010101" pitchFamily="2" charset="-122"/>
              </a:rPr>
              <a:t>(Threaded Binary Tree)</a:t>
            </a:r>
          </a:p>
        </p:txBody>
      </p:sp>
      <p:sp>
        <p:nvSpPr>
          <p:cNvPr id="368643" name="Rectangle 3"/>
          <p:cNvSpPr>
            <a:spLocks noGrp="1" noChangeArrowheads="1"/>
          </p:cNvSpPr>
          <p:nvPr>
            <p:ph type="body" idx="1"/>
          </p:nvPr>
        </p:nvSpPr>
        <p:spPr>
          <a:xfrm>
            <a:off x="627063" y="1989138"/>
            <a:ext cx="7940675" cy="4356100"/>
          </a:xfrm>
        </p:spPr>
        <p:txBody>
          <a:bodyPr/>
          <a:lstStyle/>
          <a:p>
            <a:pPr>
              <a:lnSpc>
                <a:spcPct val="105000"/>
              </a:lnSpc>
              <a:buClr>
                <a:srgbClr val="800080"/>
              </a:buClr>
              <a:buSzPct val="50000"/>
            </a:pPr>
            <a:r>
              <a:rPr lang="zh-CN" altLang="en-US" sz="3000" b="1" dirty="0" smtClean="0">
                <a:latin typeface="Times New Roman" panose="02020603050405020304" pitchFamily="18" charset="0"/>
                <a:ea typeface="仿宋_GB2312" pitchFamily="49" charset="-122"/>
              </a:rPr>
              <a:t>通过</a:t>
            </a:r>
            <a:r>
              <a:rPr lang="zh-CN" altLang="en-US" sz="3000" b="1" dirty="0">
                <a:latin typeface="Times New Roman" panose="02020603050405020304" pitchFamily="18" charset="0"/>
                <a:ea typeface="仿宋_GB2312" pitchFamily="49" charset="-122"/>
              </a:rPr>
              <a:t>二叉树的遍历，可将二叉树中所有结点的数据排列在一个线性序列中，可以</a:t>
            </a:r>
            <a:r>
              <a:rPr lang="zh-CN" altLang="en-US" sz="3000" b="1" dirty="0" smtClean="0">
                <a:latin typeface="Times New Roman" panose="02020603050405020304" pitchFamily="18" charset="0"/>
                <a:ea typeface="仿宋_GB2312" pitchFamily="49" charset="-122"/>
              </a:rPr>
              <a:t>找到结点的</a:t>
            </a:r>
            <a:r>
              <a:rPr lang="zh-CN" altLang="en-US" sz="3000" b="1" dirty="0">
                <a:solidFill>
                  <a:srgbClr val="FFFF00"/>
                </a:solidFill>
                <a:latin typeface="Times New Roman" panose="02020603050405020304" pitchFamily="18" charset="0"/>
                <a:ea typeface="仿宋_GB2312" pitchFamily="49" charset="-122"/>
              </a:rPr>
              <a:t>前驱</a:t>
            </a:r>
            <a:r>
              <a:rPr lang="zh-CN" altLang="en-US" sz="3000" b="1" dirty="0">
                <a:latin typeface="Times New Roman" panose="02020603050405020304" pitchFamily="18" charset="0"/>
                <a:ea typeface="仿宋_GB2312" pitchFamily="49" charset="-122"/>
              </a:rPr>
              <a:t>和</a:t>
            </a:r>
            <a:r>
              <a:rPr lang="zh-CN" altLang="en-US" sz="3000" b="1" dirty="0">
                <a:solidFill>
                  <a:srgbClr val="FFFF00"/>
                </a:solidFill>
                <a:latin typeface="Times New Roman" panose="02020603050405020304" pitchFamily="18" charset="0"/>
                <a:ea typeface="仿宋_GB2312" pitchFamily="49" charset="-122"/>
              </a:rPr>
              <a:t>后继</a:t>
            </a:r>
            <a:r>
              <a:rPr lang="zh-CN" altLang="en-US" sz="3000" b="1" dirty="0">
                <a:latin typeface="Times New Roman" panose="02020603050405020304" pitchFamily="18" charset="0"/>
                <a:ea typeface="仿宋_GB2312" pitchFamily="49" charset="-122"/>
              </a:rPr>
              <a:t>。</a:t>
            </a:r>
          </a:p>
          <a:p>
            <a:pPr>
              <a:lnSpc>
                <a:spcPct val="105000"/>
              </a:lnSpc>
              <a:buClr>
                <a:srgbClr val="800080"/>
              </a:buClr>
              <a:buSzPct val="50000"/>
            </a:pPr>
            <a:r>
              <a:rPr lang="zh-CN" altLang="en-US" sz="3000" b="1" dirty="0" smtClean="0">
                <a:solidFill>
                  <a:srgbClr val="FF0000"/>
                </a:solidFill>
                <a:latin typeface="Times New Roman" panose="02020603050405020304" pitchFamily="18" charset="0"/>
                <a:ea typeface="仿宋_GB2312" pitchFamily="49" charset="-122"/>
              </a:rPr>
              <a:t>线索化二叉树</a:t>
            </a:r>
            <a:r>
              <a:rPr lang="zh-CN" altLang="en-US" sz="3000" b="1" dirty="0" smtClean="0">
                <a:latin typeface="Times New Roman" panose="02020603050405020304" pitchFamily="18" charset="0"/>
                <a:ea typeface="仿宋_GB2312" pitchFamily="49" charset="-122"/>
              </a:rPr>
              <a:t>（</a:t>
            </a:r>
            <a:r>
              <a:rPr lang="zh-CN" altLang="en-US" sz="3000" b="1" dirty="0" smtClean="0">
                <a:solidFill>
                  <a:srgbClr val="FF0000"/>
                </a:solidFill>
                <a:latin typeface="Times New Roman" panose="02020603050405020304" pitchFamily="18" charset="0"/>
                <a:ea typeface="仿宋_GB2312" pitchFamily="49" charset="-122"/>
              </a:rPr>
              <a:t>穿线树</a:t>
            </a:r>
            <a:r>
              <a:rPr lang="zh-CN" altLang="en-US" sz="3000" b="1" dirty="0" smtClean="0">
                <a:latin typeface="Times New Roman" panose="02020603050405020304" pitchFamily="18" charset="0"/>
                <a:ea typeface="仿宋_GB2312" pitchFamily="49" charset="-122"/>
              </a:rPr>
              <a:t>）：</a:t>
            </a:r>
            <a:r>
              <a:rPr lang="zh-CN" altLang="en-US" sz="3000" b="1" dirty="0" smtClean="0">
                <a:solidFill>
                  <a:srgbClr val="FFFF00"/>
                </a:solidFill>
                <a:latin typeface="Times New Roman" panose="02020603050405020304" pitchFamily="18" charset="0"/>
                <a:ea typeface="仿宋_GB2312" pitchFamily="49" charset="-122"/>
              </a:rPr>
              <a:t>将</a:t>
            </a:r>
            <a:r>
              <a:rPr lang="zh-CN" altLang="en-US" sz="3000" b="1" dirty="0">
                <a:solidFill>
                  <a:srgbClr val="FFFF00"/>
                </a:solidFill>
                <a:latin typeface="Times New Roman" panose="02020603050405020304" pitchFamily="18" charset="0"/>
                <a:ea typeface="仿宋_GB2312" pitchFamily="49" charset="-122"/>
              </a:rPr>
              <a:t>某种遍历顺序下的前驱、后继关系记在树的存储结构中</a:t>
            </a:r>
            <a:r>
              <a:rPr lang="zh-CN" altLang="en-US" sz="3000" b="1" dirty="0">
                <a:latin typeface="Times New Roman" panose="02020603050405020304" pitchFamily="18" charset="0"/>
                <a:ea typeface="仿宋_GB2312" pitchFamily="49" charset="-122"/>
              </a:rPr>
              <a:t>，以后就可以高效地找出某结点的前驱、后继。</a:t>
            </a:r>
          </a:p>
        </p:txBody>
      </p:sp>
    </p:spTree>
    <p:extLst>
      <p:ext uri="{BB962C8B-B14F-4D97-AF65-F5344CB8AC3E}">
        <p14:creationId xmlns:p14="http://schemas.microsoft.com/office/powerpoint/2010/main" val="3397917054"/>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idx="1"/>
          </p:nvPr>
        </p:nvSpPr>
        <p:spPr>
          <a:xfrm>
            <a:off x="755650" y="692150"/>
            <a:ext cx="7848600" cy="2341563"/>
          </a:xfrm>
        </p:spPr>
        <p:txBody>
          <a:bodyPr>
            <a:normAutofit/>
          </a:bodyPr>
          <a:lstStyle/>
          <a:p>
            <a:pPr>
              <a:lnSpc>
                <a:spcPct val="105000"/>
              </a:lnSpc>
              <a:spcBef>
                <a:spcPct val="10000"/>
              </a:spcBef>
              <a:buClr>
                <a:schemeClr val="tx1"/>
              </a:buClr>
              <a:buSzPct val="50000"/>
            </a:pPr>
            <a:r>
              <a:rPr lang="zh-CN" altLang="en-US" sz="3000" b="1" dirty="0">
                <a:latin typeface="Times New Roman" pitchFamily="18" charset="0"/>
                <a:ea typeface="仿宋_GB2312" pitchFamily="49" charset="-122"/>
              </a:rPr>
              <a:t>结点的层次：规定根结点在第一层，其子女结点的层次等于它的层次</a:t>
            </a:r>
            <a:r>
              <a:rPr lang="zh-CN" altLang="en-US" sz="3000" b="1" dirty="0" smtClean="0">
                <a:latin typeface="Times New Roman" pitchFamily="18" charset="0"/>
                <a:ea typeface="仿宋_GB2312" pitchFamily="49" charset="-122"/>
              </a:rPr>
              <a:t>加</a:t>
            </a:r>
            <a:r>
              <a:rPr lang="en-US" altLang="zh-CN" sz="3000" b="1" dirty="0" smtClean="0">
                <a:latin typeface="Times New Roman" pitchFamily="18" charset="0"/>
                <a:ea typeface="仿宋_GB2312" pitchFamily="49" charset="-122"/>
              </a:rPr>
              <a:t>1</a:t>
            </a:r>
            <a:r>
              <a:rPr lang="zh-CN" altLang="en-US" sz="3000" b="1" dirty="0" smtClean="0">
                <a:latin typeface="Times New Roman" pitchFamily="18" charset="0"/>
                <a:ea typeface="仿宋_GB2312" pitchFamily="49" charset="-122"/>
              </a:rPr>
              <a:t>。</a:t>
            </a:r>
            <a:r>
              <a:rPr lang="zh-CN" altLang="en-US" sz="3000" b="1" dirty="0">
                <a:latin typeface="Times New Roman" pitchFamily="18" charset="0"/>
                <a:ea typeface="仿宋_GB2312" pitchFamily="49" charset="-122"/>
              </a:rPr>
              <a:t>以下类推。</a:t>
            </a:r>
          </a:p>
          <a:p>
            <a:pPr>
              <a:lnSpc>
                <a:spcPct val="105000"/>
              </a:lnSpc>
              <a:spcBef>
                <a:spcPct val="10000"/>
              </a:spcBef>
              <a:buClr>
                <a:schemeClr val="tx1"/>
              </a:buClr>
              <a:buSzPct val="50000"/>
            </a:pPr>
            <a:r>
              <a:rPr lang="zh-CN" altLang="en-US" sz="3000" b="1" dirty="0" smtClean="0">
                <a:latin typeface="Times New Roman" pitchFamily="18" charset="0"/>
                <a:ea typeface="仿宋_GB2312" pitchFamily="49" charset="-122"/>
              </a:rPr>
              <a:t>深度（高度）：</a:t>
            </a:r>
            <a:r>
              <a:rPr lang="zh-CN" altLang="en-US" sz="3000" b="1" dirty="0">
                <a:latin typeface="Times New Roman" pitchFamily="18" charset="0"/>
                <a:ea typeface="仿宋_GB2312" pitchFamily="49" charset="-122"/>
              </a:rPr>
              <a:t>结点的深度即为结点的层次；离根最远结点的层次即为树的深度。</a:t>
            </a:r>
          </a:p>
        </p:txBody>
      </p:sp>
      <p:sp>
        <p:nvSpPr>
          <p:cNvPr id="72" name="灯片编号占位符 4"/>
          <p:cNvSpPr>
            <a:spLocks noGrp="1"/>
          </p:cNvSpPr>
          <p:nvPr>
            <p:ph type="sldNum" sz="quarter" idx="12"/>
          </p:nvPr>
        </p:nvSpPr>
        <p:spPr/>
        <p:txBody>
          <a:bodyPr/>
          <a:lstStyle/>
          <a:p>
            <a:fld id="{D60F38A7-FEB4-461F-A7EA-9735B9AB5FD8}" type="slidenum">
              <a:rPr lang="en-US" altLang="zh-CN"/>
              <a:pPr/>
              <a:t>5</a:t>
            </a:fld>
            <a:endParaRPr lang="en-US" altLang="zh-CN"/>
          </a:p>
        </p:txBody>
      </p:sp>
      <p:grpSp>
        <p:nvGrpSpPr>
          <p:cNvPr id="311299" name="Group 3"/>
          <p:cNvGrpSpPr>
            <a:grpSpLocks/>
          </p:cNvGrpSpPr>
          <p:nvPr/>
        </p:nvGrpSpPr>
        <p:grpSpPr bwMode="auto">
          <a:xfrm>
            <a:off x="788988" y="3033713"/>
            <a:ext cx="7996237" cy="3078162"/>
            <a:chOff x="816" y="1594"/>
            <a:chExt cx="5037" cy="1939"/>
          </a:xfrm>
        </p:grpSpPr>
        <p:sp>
          <p:nvSpPr>
            <p:cNvPr id="311300" name="Line 4"/>
            <p:cNvSpPr>
              <a:spLocks noChangeShapeType="1"/>
            </p:cNvSpPr>
            <p:nvPr/>
          </p:nvSpPr>
          <p:spPr bwMode="auto">
            <a:xfrm>
              <a:off x="3129" y="2432"/>
              <a:ext cx="288" cy="336"/>
            </a:xfrm>
            <a:prstGeom prst="line">
              <a:avLst/>
            </a:prstGeom>
            <a:noFill/>
            <a:ln w="19050">
              <a:solidFill>
                <a:srgbClr val="008000"/>
              </a:solidFill>
              <a:round/>
              <a:headEnd/>
              <a:tailEnd/>
            </a:ln>
            <a:effectLst/>
          </p:spPr>
          <p:txBody>
            <a:bodyPr wrap="none" anchor="ctr"/>
            <a:lstStyle/>
            <a:p>
              <a:endParaRPr lang="zh-CN" altLang="en-US"/>
            </a:p>
          </p:txBody>
        </p:sp>
        <p:sp>
          <p:nvSpPr>
            <p:cNvPr id="311301" name="Line 5"/>
            <p:cNvSpPr>
              <a:spLocks noChangeShapeType="1"/>
            </p:cNvSpPr>
            <p:nvPr/>
          </p:nvSpPr>
          <p:spPr bwMode="auto">
            <a:xfrm flipH="1">
              <a:off x="2653" y="2448"/>
              <a:ext cx="275" cy="302"/>
            </a:xfrm>
            <a:prstGeom prst="line">
              <a:avLst/>
            </a:prstGeom>
            <a:noFill/>
            <a:ln w="19050">
              <a:solidFill>
                <a:srgbClr val="008000"/>
              </a:solidFill>
              <a:round/>
              <a:headEnd/>
              <a:tailEnd/>
            </a:ln>
            <a:effectLst/>
          </p:spPr>
          <p:txBody>
            <a:bodyPr wrap="none" anchor="ctr"/>
            <a:lstStyle/>
            <a:p>
              <a:endParaRPr lang="zh-CN" altLang="en-US"/>
            </a:p>
          </p:txBody>
        </p:sp>
        <p:sp>
          <p:nvSpPr>
            <p:cNvPr id="311302" name="Line 6"/>
            <p:cNvSpPr>
              <a:spLocks noChangeShapeType="1"/>
            </p:cNvSpPr>
            <p:nvPr/>
          </p:nvSpPr>
          <p:spPr bwMode="auto">
            <a:xfrm>
              <a:off x="3039" y="2496"/>
              <a:ext cx="0" cy="240"/>
            </a:xfrm>
            <a:prstGeom prst="line">
              <a:avLst/>
            </a:prstGeom>
            <a:noFill/>
            <a:ln w="19050">
              <a:solidFill>
                <a:srgbClr val="008000"/>
              </a:solidFill>
              <a:round/>
              <a:headEnd/>
              <a:tailEnd/>
            </a:ln>
            <a:effectLst/>
          </p:spPr>
          <p:txBody>
            <a:bodyPr wrap="none" anchor="ctr"/>
            <a:lstStyle/>
            <a:p>
              <a:endParaRPr lang="zh-CN" altLang="en-US"/>
            </a:p>
          </p:txBody>
        </p:sp>
        <p:sp>
          <p:nvSpPr>
            <p:cNvPr id="311303" name="Line 7"/>
            <p:cNvSpPr>
              <a:spLocks noChangeShapeType="1"/>
            </p:cNvSpPr>
            <p:nvPr/>
          </p:nvSpPr>
          <p:spPr bwMode="auto">
            <a:xfrm>
              <a:off x="2608" y="2976"/>
              <a:ext cx="0" cy="288"/>
            </a:xfrm>
            <a:prstGeom prst="line">
              <a:avLst/>
            </a:prstGeom>
            <a:noFill/>
            <a:ln w="19050">
              <a:solidFill>
                <a:srgbClr val="008000"/>
              </a:solidFill>
              <a:round/>
              <a:headEnd/>
              <a:tailEnd/>
            </a:ln>
            <a:effectLst/>
          </p:spPr>
          <p:txBody>
            <a:bodyPr wrap="none" anchor="ctr"/>
            <a:lstStyle/>
            <a:p>
              <a:endParaRPr lang="zh-CN" altLang="en-US"/>
            </a:p>
          </p:txBody>
        </p:sp>
        <p:sp>
          <p:nvSpPr>
            <p:cNvPr id="311304" name="Line 8"/>
            <p:cNvSpPr>
              <a:spLocks noChangeShapeType="1"/>
            </p:cNvSpPr>
            <p:nvPr/>
          </p:nvSpPr>
          <p:spPr bwMode="auto">
            <a:xfrm>
              <a:off x="2304" y="1872"/>
              <a:ext cx="672" cy="384"/>
            </a:xfrm>
            <a:prstGeom prst="line">
              <a:avLst/>
            </a:prstGeom>
            <a:noFill/>
            <a:ln w="19050">
              <a:solidFill>
                <a:srgbClr val="008000"/>
              </a:solidFill>
              <a:round/>
              <a:headEnd/>
              <a:tailEnd/>
            </a:ln>
            <a:effectLst/>
          </p:spPr>
          <p:txBody>
            <a:bodyPr wrap="none" anchor="ctr"/>
            <a:lstStyle/>
            <a:p>
              <a:endParaRPr lang="zh-CN" altLang="en-US"/>
            </a:p>
          </p:txBody>
        </p:sp>
        <p:sp>
          <p:nvSpPr>
            <p:cNvPr id="311305" name="Line 9"/>
            <p:cNvSpPr>
              <a:spLocks noChangeShapeType="1"/>
            </p:cNvSpPr>
            <p:nvPr/>
          </p:nvSpPr>
          <p:spPr bwMode="auto">
            <a:xfrm flipH="1">
              <a:off x="1488" y="1872"/>
              <a:ext cx="576" cy="384"/>
            </a:xfrm>
            <a:prstGeom prst="line">
              <a:avLst/>
            </a:prstGeom>
            <a:noFill/>
            <a:ln w="19050">
              <a:solidFill>
                <a:srgbClr val="008000"/>
              </a:solidFill>
              <a:round/>
              <a:headEnd/>
              <a:tailEnd/>
            </a:ln>
            <a:effectLst/>
          </p:spPr>
          <p:txBody>
            <a:bodyPr wrap="none" anchor="ctr"/>
            <a:lstStyle/>
            <a:p>
              <a:endParaRPr lang="zh-CN" altLang="en-US"/>
            </a:p>
          </p:txBody>
        </p:sp>
        <p:sp>
          <p:nvSpPr>
            <p:cNvPr id="311306" name="Line 10"/>
            <p:cNvSpPr>
              <a:spLocks noChangeShapeType="1"/>
            </p:cNvSpPr>
            <p:nvPr/>
          </p:nvSpPr>
          <p:spPr bwMode="auto">
            <a:xfrm>
              <a:off x="2177" y="1920"/>
              <a:ext cx="0" cy="1056"/>
            </a:xfrm>
            <a:prstGeom prst="line">
              <a:avLst/>
            </a:prstGeom>
            <a:noFill/>
            <a:ln w="19050">
              <a:solidFill>
                <a:srgbClr val="008000"/>
              </a:solidFill>
              <a:round/>
              <a:headEnd/>
              <a:tailEnd/>
            </a:ln>
            <a:effectLst/>
          </p:spPr>
          <p:txBody>
            <a:bodyPr wrap="none" anchor="ctr"/>
            <a:lstStyle/>
            <a:p>
              <a:endParaRPr lang="zh-CN" altLang="en-US"/>
            </a:p>
          </p:txBody>
        </p:sp>
        <p:sp>
          <p:nvSpPr>
            <p:cNvPr id="311307" name="Line 11"/>
            <p:cNvSpPr>
              <a:spLocks noChangeShapeType="1"/>
            </p:cNvSpPr>
            <p:nvPr/>
          </p:nvSpPr>
          <p:spPr bwMode="auto">
            <a:xfrm>
              <a:off x="1519" y="2432"/>
              <a:ext cx="161" cy="352"/>
            </a:xfrm>
            <a:prstGeom prst="line">
              <a:avLst/>
            </a:prstGeom>
            <a:noFill/>
            <a:ln w="19050">
              <a:solidFill>
                <a:srgbClr val="008000"/>
              </a:solidFill>
              <a:round/>
              <a:headEnd/>
              <a:tailEnd/>
            </a:ln>
            <a:effectLst/>
          </p:spPr>
          <p:txBody>
            <a:bodyPr wrap="none" anchor="ctr"/>
            <a:lstStyle/>
            <a:p>
              <a:endParaRPr lang="zh-CN" altLang="en-US"/>
            </a:p>
          </p:txBody>
        </p:sp>
        <p:sp>
          <p:nvSpPr>
            <p:cNvPr id="311308" name="Line 12"/>
            <p:cNvSpPr>
              <a:spLocks noChangeShapeType="1"/>
            </p:cNvSpPr>
            <p:nvPr/>
          </p:nvSpPr>
          <p:spPr bwMode="auto">
            <a:xfrm>
              <a:off x="1296" y="2976"/>
              <a:ext cx="144" cy="288"/>
            </a:xfrm>
            <a:prstGeom prst="line">
              <a:avLst/>
            </a:prstGeom>
            <a:noFill/>
            <a:ln w="19050">
              <a:solidFill>
                <a:srgbClr val="008000"/>
              </a:solidFill>
              <a:round/>
              <a:headEnd/>
              <a:tailEnd/>
            </a:ln>
            <a:effectLst/>
          </p:spPr>
          <p:txBody>
            <a:bodyPr wrap="none" anchor="ctr"/>
            <a:lstStyle/>
            <a:p>
              <a:endParaRPr lang="zh-CN" altLang="en-US"/>
            </a:p>
          </p:txBody>
        </p:sp>
        <p:sp>
          <p:nvSpPr>
            <p:cNvPr id="311309" name="Line 13"/>
            <p:cNvSpPr>
              <a:spLocks noChangeShapeType="1"/>
            </p:cNvSpPr>
            <p:nvPr/>
          </p:nvSpPr>
          <p:spPr bwMode="auto">
            <a:xfrm flipH="1">
              <a:off x="930" y="2409"/>
              <a:ext cx="499" cy="976"/>
            </a:xfrm>
            <a:prstGeom prst="line">
              <a:avLst/>
            </a:prstGeom>
            <a:noFill/>
            <a:ln w="19050">
              <a:solidFill>
                <a:srgbClr val="008000"/>
              </a:solidFill>
              <a:round/>
              <a:headEnd/>
              <a:tailEnd/>
            </a:ln>
            <a:effectLst/>
          </p:spPr>
          <p:txBody>
            <a:bodyPr wrap="none" anchor="ctr"/>
            <a:lstStyle/>
            <a:p>
              <a:endParaRPr lang="zh-CN" altLang="en-US"/>
            </a:p>
          </p:txBody>
        </p:sp>
        <p:sp>
          <p:nvSpPr>
            <p:cNvPr id="311310" name="Line 14"/>
            <p:cNvSpPr>
              <a:spLocks noChangeShapeType="1"/>
            </p:cNvSpPr>
            <p:nvPr/>
          </p:nvSpPr>
          <p:spPr bwMode="auto">
            <a:xfrm>
              <a:off x="2736" y="1776"/>
              <a:ext cx="1344" cy="0"/>
            </a:xfrm>
            <a:prstGeom prst="line">
              <a:avLst/>
            </a:prstGeom>
            <a:noFill/>
            <a:ln w="28575">
              <a:solidFill>
                <a:schemeClr val="accent2"/>
              </a:solidFill>
              <a:prstDash val="dash"/>
              <a:round/>
              <a:headEnd/>
              <a:tailEnd/>
            </a:ln>
            <a:effectLst/>
          </p:spPr>
          <p:txBody>
            <a:bodyPr wrap="none" anchor="ctr"/>
            <a:lstStyle/>
            <a:p>
              <a:endParaRPr lang="zh-CN" altLang="en-US"/>
            </a:p>
          </p:txBody>
        </p:sp>
        <p:sp>
          <p:nvSpPr>
            <p:cNvPr id="311311" name="Line 15"/>
            <p:cNvSpPr>
              <a:spLocks noChangeShapeType="1"/>
            </p:cNvSpPr>
            <p:nvPr/>
          </p:nvSpPr>
          <p:spPr bwMode="auto">
            <a:xfrm>
              <a:off x="3360" y="2304"/>
              <a:ext cx="720" cy="0"/>
            </a:xfrm>
            <a:prstGeom prst="line">
              <a:avLst/>
            </a:prstGeom>
            <a:noFill/>
            <a:ln w="28575">
              <a:solidFill>
                <a:schemeClr val="accent2"/>
              </a:solidFill>
              <a:prstDash val="dash"/>
              <a:round/>
              <a:headEnd/>
              <a:tailEnd/>
            </a:ln>
            <a:effectLst/>
          </p:spPr>
          <p:txBody>
            <a:bodyPr wrap="none" anchor="ctr"/>
            <a:lstStyle/>
            <a:p>
              <a:endParaRPr lang="zh-CN" altLang="en-US"/>
            </a:p>
          </p:txBody>
        </p:sp>
        <p:sp>
          <p:nvSpPr>
            <p:cNvPr id="311312" name="Line 16"/>
            <p:cNvSpPr>
              <a:spLocks noChangeShapeType="1"/>
            </p:cNvSpPr>
            <p:nvPr/>
          </p:nvSpPr>
          <p:spPr bwMode="auto">
            <a:xfrm>
              <a:off x="3696" y="2832"/>
              <a:ext cx="432" cy="0"/>
            </a:xfrm>
            <a:prstGeom prst="line">
              <a:avLst/>
            </a:prstGeom>
            <a:noFill/>
            <a:ln w="28575">
              <a:solidFill>
                <a:schemeClr val="accent2"/>
              </a:solidFill>
              <a:prstDash val="dash"/>
              <a:round/>
              <a:headEnd/>
              <a:tailEnd/>
            </a:ln>
            <a:effectLst/>
          </p:spPr>
          <p:txBody>
            <a:bodyPr wrap="none" anchor="ctr"/>
            <a:lstStyle/>
            <a:p>
              <a:endParaRPr lang="zh-CN" altLang="en-US"/>
            </a:p>
          </p:txBody>
        </p:sp>
        <p:sp>
          <p:nvSpPr>
            <p:cNvPr id="311313" name="Line 17"/>
            <p:cNvSpPr>
              <a:spLocks noChangeShapeType="1"/>
            </p:cNvSpPr>
            <p:nvPr/>
          </p:nvSpPr>
          <p:spPr bwMode="auto">
            <a:xfrm>
              <a:off x="2928" y="3360"/>
              <a:ext cx="1152" cy="0"/>
            </a:xfrm>
            <a:prstGeom prst="line">
              <a:avLst/>
            </a:prstGeom>
            <a:noFill/>
            <a:ln w="28575">
              <a:solidFill>
                <a:schemeClr val="accent2"/>
              </a:solidFill>
              <a:prstDash val="dash"/>
              <a:round/>
              <a:headEnd/>
              <a:tailEnd/>
            </a:ln>
            <a:effectLst/>
          </p:spPr>
          <p:txBody>
            <a:bodyPr wrap="none" anchor="ctr"/>
            <a:lstStyle/>
            <a:p>
              <a:endParaRPr lang="zh-CN" altLang="en-US"/>
            </a:p>
          </p:txBody>
        </p:sp>
        <p:sp>
          <p:nvSpPr>
            <p:cNvPr id="311314" name="Text Box 18"/>
            <p:cNvSpPr txBox="1">
              <a:spLocks noChangeArrowheads="1"/>
            </p:cNvSpPr>
            <p:nvPr/>
          </p:nvSpPr>
          <p:spPr bwMode="auto">
            <a:xfrm>
              <a:off x="4080" y="1594"/>
              <a:ext cx="500" cy="365"/>
            </a:xfrm>
            <a:prstGeom prst="rect">
              <a:avLst/>
            </a:prstGeom>
            <a:noFill/>
            <a:ln w="38100">
              <a:noFill/>
              <a:miter lim="800000"/>
              <a:headEnd/>
              <a:tailEnd/>
            </a:ln>
            <a:effectLst/>
          </p:spPr>
          <p:txBody>
            <a:bodyPr wrap="none" anchor="ctr">
              <a:spAutoFit/>
            </a:bodyPr>
            <a:lstStyle/>
            <a:p>
              <a:pPr algn="ctr"/>
              <a:r>
                <a:rPr kumimoji="1" lang="en-US" altLang="zh-CN" sz="3200">
                  <a:solidFill>
                    <a:schemeClr val="tx2"/>
                  </a:solidFill>
                  <a:latin typeface="Times New Roman" pitchFamily="18" charset="0"/>
                </a:rPr>
                <a:t>1</a:t>
              </a:r>
              <a:r>
                <a:rPr kumimoji="1" lang="zh-CN" altLang="en-US" sz="3200">
                  <a:solidFill>
                    <a:schemeClr val="tx2"/>
                  </a:solidFill>
                  <a:latin typeface="Times New Roman" pitchFamily="18" charset="0"/>
                  <a:ea typeface="隶书" pitchFamily="49" charset="-122"/>
                </a:rPr>
                <a:t>层</a:t>
              </a:r>
              <a:endParaRPr kumimoji="1" lang="zh-CN" altLang="en-US" sz="3200">
                <a:latin typeface="Times New Roman" pitchFamily="18" charset="0"/>
              </a:endParaRPr>
            </a:p>
          </p:txBody>
        </p:sp>
        <p:sp>
          <p:nvSpPr>
            <p:cNvPr id="311315" name="Text Box 19"/>
            <p:cNvSpPr txBox="1">
              <a:spLocks noChangeArrowheads="1"/>
            </p:cNvSpPr>
            <p:nvPr/>
          </p:nvSpPr>
          <p:spPr bwMode="auto">
            <a:xfrm>
              <a:off x="4080" y="2112"/>
              <a:ext cx="500" cy="365"/>
            </a:xfrm>
            <a:prstGeom prst="rect">
              <a:avLst/>
            </a:prstGeom>
            <a:noFill/>
            <a:ln w="38100">
              <a:noFill/>
              <a:miter lim="800000"/>
              <a:headEnd/>
              <a:tailEnd/>
            </a:ln>
            <a:effectLst/>
          </p:spPr>
          <p:txBody>
            <a:bodyPr wrap="none" anchor="ctr">
              <a:spAutoFit/>
            </a:bodyPr>
            <a:lstStyle/>
            <a:p>
              <a:pPr algn="ctr"/>
              <a:r>
                <a:rPr kumimoji="1" lang="en-US" altLang="zh-CN" sz="3200">
                  <a:solidFill>
                    <a:schemeClr val="tx2"/>
                  </a:solidFill>
                  <a:latin typeface="Times New Roman" pitchFamily="18" charset="0"/>
                </a:rPr>
                <a:t>2</a:t>
              </a:r>
              <a:r>
                <a:rPr kumimoji="1" lang="zh-CN" altLang="en-US" sz="3200">
                  <a:solidFill>
                    <a:schemeClr val="tx2"/>
                  </a:solidFill>
                  <a:latin typeface="Times New Roman" pitchFamily="18" charset="0"/>
                  <a:ea typeface="隶书" pitchFamily="49" charset="-122"/>
                </a:rPr>
                <a:t>层</a:t>
              </a:r>
              <a:endParaRPr kumimoji="1" lang="zh-CN" altLang="en-US" sz="3200">
                <a:latin typeface="Times New Roman" pitchFamily="18" charset="0"/>
              </a:endParaRPr>
            </a:p>
          </p:txBody>
        </p:sp>
        <p:sp>
          <p:nvSpPr>
            <p:cNvPr id="311316" name="Text Box 20"/>
            <p:cNvSpPr txBox="1">
              <a:spLocks noChangeArrowheads="1"/>
            </p:cNvSpPr>
            <p:nvPr/>
          </p:nvSpPr>
          <p:spPr bwMode="auto">
            <a:xfrm>
              <a:off x="4060" y="3168"/>
              <a:ext cx="500" cy="365"/>
            </a:xfrm>
            <a:prstGeom prst="rect">
              <a:avLst/>
            </a:prstGeom>
            <a:noFill/>
            <a:ln w="38100">
              <a:noFill/>
              <a:miter lim="800000"/>
              <a:headEnd/>
              <a:tailEnd/>
            </a:ln>
            <a:effectLst/>
          </p:spPr>
          <p:txBody>
            <a:bodyPr wrap="none" anchor="ctr">
              <a:spAutoFit/>
            </a:bodyPr>
            <a:lstStyle/>
            <a:p>
              <a:pPr algn="ctr"/>
              <a:r>
                <a:rPr kumimoji="1" lang="en-US" altLang="zh-CN" sz="3200">
                  <a:solidFill>
                    <a:schemeClr val="tx2"/>
                  </a:solidFill>
                  <a:latin typeface="Times New Roman" pitchFamily="18" charset="0"/>
                </a:rPr>
                <a:t>4</a:t>
              </a:r>
              <a:r>
                <a:rPr kumimoji="1" lang="zh-CN" altLang="en-US" sz="3200">
                  <a:solidFill>
                    <a:schemeClr val="tx2"/>
                  </a:solidFill>
                  <a:latin typeface="Times New Roman" pitchFamily="18" charset="0"/>
                  <a:ea typeface="隶书" pitchFamily="49" charset="-122"/>
                </a:rPr>
                <a:t>层</a:t>
              </a:r>
              <a:endParaRPr kumimoji="1" lang="zh-CN" altLang="en-US" sz="3200">
                <a:latin typeface="Times New Roman" pitchFamily="18" charset="0"/>
              </a:endParaRPr>
            </a:p>
          </p:txBody>
        </p:sp>
        <p:sp>
          <p:nvSpPr>
            <p:cNvPr id="311317" name="Text Box 21"/>
            <p:cNvSpPr txBox="1">
              <a:spLocks noChangeArrowheads="1"/>
            </p:cNvSpPr>
            <p:nvPr/>
          </p:nvSpPr>
          <p:spPr bwMode="auto">
            <a:xfrm>
              <a:off x="4080" y="2640"/>
              <a:ext cx="500" cy="365"/>
            </a:xfrm>
            <a:prstGeom prst="rect">
              <a:avLst/>
            </a:prstGeom>
            <a:noFill/>
            <a:ln w="38100">
              <a:noFill/>
              <a:miter lim="800000"/>
              <a:headEnd/>
              <a:tailEnd/>
            </a:ln>
            <a:effectLst/>
          </p:spPr>
          <p:txBody>
            <a:bodyPr wrap="none" anchor="ctr">
              <a:spAutoFit/>
            </a:bodyPr>
            <a:lstStyle/>
            <a:p>
              <a:pPr algn="ctr"/>
              <a:r>
                <a:rPr kumimoji="1" lang="en-US" altLang="zh-CN" sz="3200">
                  <a:solidFill>
                    <a:schemeClr val="tx2"/>
                  </a:solidFill>
                  <a:latin typeface="Times New Roman" pitchFamily="18" charset="0"/>
                </a:rPr>
                <a:t>3</a:t>
              </a:r>
              <a:r>
                <a:rPr kumimoji="1" lang="zh-CN" altLang="en-US" sz="3200">
                  <a:solidFill>
                    <a:schemeClr val="tx2"/>
                  </a:solidFill>
                  <a:latin typeface="Times New Roman" pitchFamily="18" charset="0"/>
                  <a:ea typeface="隶书" pitchFamily="49" charset="-122"/>
                </a:rPr>
                <a:t>层</a:t>
              </a:r>
              <a:endParaRPr kumimoji="1" lang="zh-CN" altLang="en-US" sz="3200">
                <a:latin typeface="Times New Roman" pitchFamily="18" charset="0"/>
              </a:endParaRPr>
            </a:p>
          </p:txBody>
        </p:sp>
        <p:sp>
          <p:nvSpPr>
            <p:cNvPr id="311318" name="Text Box 22"/>
            <p:cNvSpPr txBox="1">
              <a:spLocks noChangeArrowheads="1"/>
            </p:cNvSpPr>
            <p:nvPr/>
          </p:nvSpPr>
          <p:spPr bwMode="auto">
            <a:xfrm>
              <a:off x="4558" y="2386"/>
              <a:ext cx="665" cy="488"/>
            </a:xfrm>
            <a:prstGeom prst="rect">
              <a:avLst/>
            </a:prstGeom>
            <a:noFill/>
            <a:ln w="38100">
              <a:noFill/>
              <a:miter lim="800000"/>
              <a:headEnd/>
              <a:tailEnd/>
            </a:ln>
            <a:effectLst/>
          </p:spPr>
          <p:txBody>
            <a:bodyPr wrap="none" anchor="ctr">
              <a:spAutoFit/>
            </a:bodyPr>
            <a:lstStyle/>
            <a:p>
              <a:pPr algn="ctr">
                <a:lnSpc>
                  <a:spcPct val="80000"/>
                </a:lnSpc>
              </a:pPr>
              <a:r>
                <a:rPr lang="en-US" altLang="zh-CN" sz="2800" b="1">
                  <a:latin typeface="Times New Roman" pitchFamily="18" charset="0"/>
                </a:rPr>
                <a:t>depth</a:t>
              </a:r>
            </a:p>
            <a:p>
              <a:pPr algn="ctr">
                <a:lnSpc>
                  <a:spcPct val="80000"/>
                </a:lnSpc>
              </a:pPr>
              <a:r>
                <a:rPr kumimoji="1" lang="en-US" altLang="zh-CN" sz="2800" b="1">
                  <a:latin typeface="Times New Roman" pitchFamily="18" charset="0"/>
                </a:rPr>
                <a:t>= 4</a:t>
              </a:r>
              <a:endParaRPr kumimoji="1" lang="en-US" altLang="zh-CN" sz="3200">
                <a:latin typeface="Times New Roman" pitchFamily="18" charset="0"/>
              </a:endParaRPr>
            </a:p>
          </p:txBody>
        </p:sp>
        <p:sp>
          <p:nvSpPr>
            <p:cNvPr id="311319" name="Line 23"/>
            <p:cNvSpPr>
              <a:spLocks noChangeShapeType="1"/>
            </p:cNvSpPr>
            <p:nvPr/>
          </p:nvSpPr>
          <p:spPr bwMode="auto">
            <a:xfrm>
              <a:off x="4762" y="1680"/>
              <a:ext cx="192" cy="0"/>
            </a:xfrm>
            <a:prstGeom prst="line">
              <a:avLst/>
            </a:prstGeom>
            <a:noFill/>
            <a:ln w="38100">
              <a:solidFill>
                <a:srgbClr val="009900"/>
              </a:solidFill>
              <a:round/>
              <a:headEnd/>
              <a:tailEnd/>
            </a:ln>
            <a:effectLst/>
          </p:spPr>
          <p:txBody>
            <a:bodyPr wrap="none" anchor="ctr"/>
            <a:lstStyle/>
            <a:p>
              <a:endParaRPr lang="zh-CN" altLang="en-US"/>
            </a:p>
          </p:txBody>
        </p:sp>
        <p:sp>
          <p:nvSpPr>
            <p:cNvPr id="311320" name="Line 24"/>
            <p:cNvSpPr>
              <a:spLocks noChangeShapeType="1"/>
            </p:cNvSpPr>
            <p:nvPr/>
          </p:nvSpPr>
          <p:spPr bwMode="auto">
            <a:xfrm flipV="1">
              <a:off x="4858" y="1680"/>
              <a:ext cx="0" cy="672"/>
            </a:xfrm>
            <a:prstGeom prst="line">
              <a:avLst/>
            </a:prstGeom>
            <a:noFill/>
            <a:ln w="38100">
              <a:solidFill>
                <a:srgbClr val="009900"/>
              </a:solidFill>
              <a:round/>
              <a:headEnd/>
              <a:tailEnd type="triangle" w="sm" len="lg"/>
            </a:ln>
            <a:effectLst/>
          </p:spPr>
          <p:txBody>
            <a:bodyPr wrap="none" anchor="ctr"/>
            <a:lstStyle/>
            <a:p>
              <a:endParaRPr lang="zh-CN" altLang="en-US"/>
            </a:p>
          </p:txBody>
        </p:sp>
        <p:sp>
          <p:nvSpPr>
            <p:cNvPr id="311321" name="Line 25"/>
            <p:cNvSpPr>
              <a:spLocks noChangeShapeType="1"/>
            </p:cNvSpPr>
            <p:nvPr/>
          </p:nvSpPr>
          <p:spPr bwMode="auto">
            <a:xfrm>
              <a:off x="4770" y="3504"/>
              <a:ext cx="184" cy="0"/>
            </a:xfrm>
            <a:prstGeom prst="line">
              <a:avLst/>
            </a:prstGeom>
            <a:noFill/>
            <a:ln w="38100">
              <a:solidFill>
                <a:srgbClr val="009900"/>
              </a:solidFill>
              <a:round/>
              <a:headEnd/>
              <a:tailEnd/>
            </a:ln>
            <a:effectLst/>
          </p:spPr>
          <p:txBody>
            <a:bodyPr wrap="none" anchor="ctr"/>
            <a:lstStyle/>
            <a:p>
              <a:endParaRPr lang="zh-CN" altLang="en-US"/>
            </a:p>
          </p:txBody>
        </p:sp>
        <p:sp>
          <p:nvSpPr>
            <p:cNvPr id="311322" name="Line 26"/>
            <p:cNvSpPr>
              <a:spLocks noChangeShapeType="1"/>
            </p:cNvSpPr>
            <p:nvPr/>
          </p:nvSpPr>
          <p:spPr bwMode="auto">
            <a:xfrm flipV="1">
              <a:off x="4858" y="2832"/>
              <a:ext cx="0" cy="672"/>
            </a:xfrm>
            <a:prstGeom prst="line">
              <a:avLst/>
            </a:prstGeom>
            <a:noFill/>
            <a:ln w="38100">
              <a:solidFill>
                <a:srgbClr val="009900"/>
              </a:solidFill>
              <a:round/>
              <a:headEnd type="triangle" w="sm" len="lg"/>
              <a:tailEnd type="none" w="sm" len="lg"/>
            </a:ln>
            <a:effectLst/>
          </p:spPr>
          <p:txBody>
            <a:bodyPr wrap="none" anchor="ctr"/>
            <a:lstStyle/>
            <a:p>
              <a:endParaRPr lang="zh-CN" altLang="en-US"/>
            </a:p>
          </p:txBody>
        </p:sp>
        <p:grpSp>
          <p:nvGrpSpPr>
            <p:cNvPr id="311323" name="Group 27"/>
            <p:cNvGrpSpPr>
              <a:grpSpLocks/>
            </p:cNvGrpSpPr>
            <p:nvPr/>
          </p:nvGrpSpPr>
          <p:grpSpPr bwMode="auto">
            <a:xfrm>
              <a:off x="2880" y="2169"/>
              <a:ext cx="313" cy="327"/>
              <a:chOff x="2903" y="2169"/>
              <a:chExt cx="313" cy="327"/>
            </a:xfrm>
          </p:grpSpPr>
          <p:sp>
            <p:nvSpPr>
              <p:cNvPr id="311324" name="Oval 28"/>
              <p:cNvSpPr>
                <a:spLocks noChangeArrowheads="1"/>
              </p:cNvSpPr>
              <p:nvPr/>
            </p:nvSpPr>
            <p:spPr bwMode="auto">
              <a:xfrm>
                <a:off x="2903" y="2183"/>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p>
            </p:txBody>
          </p:sp>
          <p:sp>
            <p:nvSpPr>
              <p:cNvPr id="311325" name="Text Box 29"/>
              <p:cNvSpPr txBox="1">
                <a:spLocks noChangeArrowheads="1"/>
              </p:cNvSpPr>
              <p:nvPr/>
            </p:nvSpPr>
            <p:spPr bwMode="auto">
              <a:xfrm>
                <a:off x="2928" y="2169"/>
                <a:ext cx="278" cy="327"/>
              </a:xfrm>
              <a:prstGeom prst="rect">
                <a:avLst/>
              </a:prstGeom>
              <a:noFill/>
              <a:ln w="19050">
                <a:noFill/>
                <a:miter lim="800000"/>
                <a:headEnd/>
                <a:tailEnd/>
              </a:ln>
              <a:effectLst/>
            </p:spPr>
            <p:txBody>
              <a:bodyPr wrap="none" anchor="ctr">
                <a:spAutoFit/>
              </a:bodyPr>
              <a:lstStyle/>
              <a:p>
                <a:pPr algn="ctr"/>
                <a:r>
                  <a:rPr kumimoji="1" lang="en-US" altLang="zh-CN" sz="2800" b="1" dirty="0">
                    <a:latin typeface="Times New Roman" pitchFamily="18" charset="0"/>
                  </a:rPr>
                  <a:t>D</a:t>
                </a:r>
                <a:endParaRPr kumimoji="1" lang="en-US" altLang="zh-CN" sz="2400" dirty="0">
                  <a:latin typeface="Times New Roman" pitchFamily="18" charset="0"/>
                </a:endParaRPr>
              </a:p>
            </p:txBody>
          </p:sp>
        </p:grpSp>
        <p:grpSp>
          <p:nvGrpSpPr>
            <p:cNvPr id="311326" name="Group 30"/>
            <p:cNvGrpSpPr>
              <a:grpSpLocks/>
            </p:cNvGrpSpPr>
            <p:nvPr/>
          </p:nvGrpSpPr>
          <p:grpSpPr bwMode="auto">
            <a:xfrm>
              <a:off x="2041" y="1616"/>
              <a:ext cx="313" cy="349"/>
              <a:chOff x="2041" y="1616"/>
              <a:chExt cx="313" cy="349"/>
            </a:xfrm>
          </p:grpSpPr>
          <p:sp>
            <p:nvSpPr>
              <p:cNvPr id="311327" name="Oval 31"/>
              <p:cNvSpPr>
                <a:spLocks noChangeArrowheads="1"/>
              </p:cNvSpPr>
              <p:nvPr/>
            </p:nvSpPr>
            <p:spPr bwMode="auto">
              <a:xfrm>
                <a:off x="2041" y="1652"/>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p>
            </p:txBody>
          </p:sp>
          <p:sp>
            <p:nvSpPr>
              <p:cNvPr id="311328" name="Text Box 32"/>
              <p:cNvSpPr txBox="1">
                <a:spLocks noChangeArrowheads="1"/>
              </p:cNvSpPr>
              <p:nvPr/>
            </p:nvSpPr>
            <p:spPr bwMode="auto">
              <a:xfrm>
                <a:off x="2066" y="1616"/>
                <a:ext cx="278" cy="327"/>
              </a:xfrm>
              <a:prstGeom prst="rect">
                <a:avLst/>
              </a:prstGeom>
              <a:noFill/>
              <a:ln w="19050">
                <a:noFill/>
                <a:miter lim="800000"/>
                <a:headEnd/>
                <a:tailEnd/>
              </a:ln>
              <a:effectLst/>
            </p:spPr>
            <p:txBody>
              <a:bodyPr wrap="none" anchor="ctr">
                <a:spAutoFit/>
              </a:bodyPr>
              <a:lstStyle/>
              <a:p>
                <a:pPr algn="ctr"/>
                <a:r>
                  <a:rPr kumimoji="1" lang="en-US" altLang="zh-CN" sz="2800" b="1">
                    <a:latin typeface="Times New Roman" pitchFamily="18" charset="0"/>
                  </a:rPr>
                  <a:t>A</a:t>
                </a:r>
                <a:endParaRPr kumimoji="1" lang="en-US" altLang="zh-CN" sz="2400">
                  <a:latin typeface="Times New Roman" pitchFamily="18" charset="0"/>
                </a:endParaRPr>
              </a:p>
            </p:txBody>
          </p:sp>
        </p:grpSp>
        <p:grpSp>
          <p:nvGrpSpPr>
            <p:cNvPr id="311329" name="Group 33"/>
            <p:cNvGrpSpPr>
              <a:grpSpLocks/>
            </p:cNvGrpSpPr>
            <p:nvPr/>
          </p:nvGrpSpPr>
          <p:grpSpPr bwMode="auto">
            <a:xfrm>
              <a:off x="2023" y="2173"/>
              <a:ext cx="313" cy="327"/>
              <a:chOff x="2903" y="2169"/>
              <a:chExt cx="313" cy="327"/>
            </a:xfrm>
          </p:grpSpPr>
          <p:sp>
            <p:nvSpPr>
              <p:cNvPr id="311330" name="Oval 34"/>
              <p:cNvSpPr>
                <a:spLocks noChangeArrowheads="1"/>
              </p:cNvSpPr>
              <p:nvPr/>
            </p:nvSpPr>
            <p:spPr bwMode="auto">
              <a:xfrm>
                <a:off x="2903" y="2183"/>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p>
            </p:txBody>
          </p:sp>
          <p:sp>
            <p:nvSpPr>
              <p:cNvPr id="311331" name="Text Box 35"/>
              <p:cNvSpPr txBox="1">
                <a:spLocks noChangeArrowheads="1"/>
              </p:cNvSpPr>
              <p:nvPr/>
            </p:nvSpPr>
            <p:spPr bwMode="auto">
              <a:xfrm>
                <a:off x="2928" y="2169"/>
                <a:ext cx="278" cy="327"/>
              </a:xfrm>
              <a:prstGeom prst="rect">
                <a:avLst/>
              </a:prstGeom>
              <a:noFill/>
              <a:ln w="19050">
                <a:noFill/>
                <a:miter lim="800000"/>
                <a:headEnd/>
                <a:tailEnd/>
              </a:ln>
              <a:effectLst/>
            </p:spPr>
            <p:txBody>
              <a:bodyPr wrap="none" anchor="ctr">
                <a:spAutoFit/>
              </a:bodyPr>
              <a:lstStyle/>
              <a:p>
                <a:pPr algn="ctr"/>
                <a:r>
                  <a:rPr kumimoji="1" lang="en-US" altLang="zh-CN" sz="2800" b="1">
                    <a:latin typeface="Times New Roman" pitchFamily="18" charset="0"/>
                  </a:rPr>
                  <a:t>C</a:t>
                </a:r>
                <a:endParaRPr kumimoji="1" lang="en-US" altLang="zh-CN" sz="2400">
                  <a:latin typeface="Times New Roman" pitchFamily="18" charset="0"/>
                </a:endParaRPr>
              </a:p>
            </p:txBody>
          </p:sp>
        </p:grpSp>
        <p:grpSp>
          <p:nvGrpSpPr>
            <p:cNvPr id="311332" name="Group 36"/>
            <p:cNvGrpSpPr>
              <a:grpSpLocks/>
            </p:cNvGrpSpPr>
            <p:nvPr/>
          </p:nvGrpSpPr>
          <p:grpSpPr bwMode="auto">
            <a:xfrm>
              <a:off x="1315" y="2173"/>
              <a:ext cx="313" cy="327"/>
              <a:chOff x="1315" y="2173"/>
              <a:chExt cx="313" cy="327"/>
            </a:xfrm>
          </p:grpSpPr>
          <p:sp>
            <p:nvSpPr>
              <p:cNvPr id="311333" name="Oval 37"/>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p>
            </p:txBody>
          </p:sp>
          <p:sp>
            <p:nvSpPr>
              <p:cNvPr id="311334" name="Text Box 38"/>
              <p:cNvSpPr txBox="1">
                <a:spLocks noChangeArrowheads="1"/>
              </p:cNvSpPr>
              <p:nvPr/>
            </p:nvSpPr>
            <p:spPr bwMode="auto">
              <a:xfrm>
                <a:off x="1338" y="2173"/>
                <a:ext cx="265" cy="327"/>
              </a:xfrm>
              <a:prstGeom prst="rect">
                <a:avLst/>
              </a:prstGeom>
              <a:noFill/>
              <a:ln w="19050">
                <a:noFill/>
                <a:miter lim="800000"/>
                <a:headEnd/>
                <a:tailEnd/>
              </a:ln>
              <a:effectLst/>
            </p:spPr>
            <p:txBody>
              <a:bodyPr wrap="none" anchor="ctr">
                <a:spAutoFit/>
              </a:bodyPr>
              <a:lstStyle/>
              <a:p>
                <a:pPr algn="ctr"/>
                <a:r>
                  <a:rPr kumimoji="1" lang="en-US" altLang="zh-CN" sz="2800" b="1">
                    <a:latin typeface="Times New Roman" pitchFamily="18" charset="0"/>
                  </a:rPr>
                  <a:t>B</a:t>
                </a:r>
                <a:endParaRPr kumimoji="1" lang="en-US" altLang="zh-CN" sz="2400">
                  <a:latin typeface="Times New Roman" pitchFamily="18" charset="0"/>
                </a:endParaRPr>
              </a:p>
            </p:txBody>
          </p:sp>
        </p:grpSp>
        <p:grpSp>
          <p:nvGrpSpPr>
            <p:cNvPr id="311335" name="Group 39"/>
            <p:cNvGrpSpPr>
              <a:grpSpLocks/>
            </p:cNvGrpSpPr>
            <p:nvPr/>
          </p:nvGrpSpPr>
          <p:grpSpPr bwMode="auto">
            <a:xfrm>
              <a:off x="2885" y="2682"/>
              <a:ext cx="313" cy="327"/>
              <a:chOff x="1315" y="2173"/>
              <a:chExt cx="313" cy="327"/>
            </a:xfrm>
          </p:grpSpPr>
          <p:sp>
            <p:nvSpPr>
              <p:cNvPr id="311336" name="Oval 40"/>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p>
            </p:txBody>
          </p:sp>
          <p:sp>
            <p:nvSpPr>
              <p:cNvPr id="311337" name="Text Box 41"/>
              <p:cNvSpPr txBox="1">
                <a:spLocks noChangeArrowheads="1"/>
              </p:cNvSpPr>
              <p:nvPr/>
            </p:nvSpPr>
            <p:spPr bwMode="auto">
              <a:xfrm>
                <a:off x="1369" y="2173"/>
                <a:ext cx="203" cy="327"/>
              </a:xfrm>
              <a:prstGeom prst="rect">
                <a:avLst/>
              </a:prstGeom>
              <a:noFill/>
              <a:ln w="19050">
                <a:noFill/>
                <a:miter lim="800000"/>
                <a:headEnd/>
                <a:tailEnd/>
              </a:ln>
              <a:effectLst/>
            </p:spPr>
            <p:txBody>
              <a:bodyPr wrap="none" anchor="ctr">
                <a:spAutoFit/>
              </a:bodyPr>
              <a:lstStyle/>
              <a:p>
                <a:pPr algn="ctr"/>
                <a:r>
                  <a:rPr kumimoji="1" lang="en-US" altLang="zh-CN" sz="2800" b="1">
                    <a:latin typeface="Times New Roman" pitchFamily="18" charset="0"/>
                  </a:rPr>
                  <a:t>I</a:t>
                </a:r>
                <a:endParaRPr kumimoji="1" lang="en-US" altLang="zh-CN" sz="2400">
                  <a:latin typeface="Times New Roman" pitchFamily="18" charset="0"/>
                </a:endParaRPr>
              </a:p>
            </p:txBody>
          </p:sp>
        </p:grpSp>
        <p:grpSp>
          <p:nvGrpSpPr>
            <p:cNvPr id="311338" name="Group 42"/>
            <p:cNvGrpSpPr>
              <a:grpSpLocks/>
            </p:cNvGrpSpPr>
            <p:nvPr/>
          </p:nvGrpSpPr>
          <p:grpSpPr bwMode="auto">
            <a:xfrm>
              <a:off x="3315" y="2682"/>
              <a:ext cx="313" cy="327"/>
              <a:chOff x="1315" y="2173"/>
              <a:chExt cx="313" cy="327"/>
            </a:xfrm>
          </p:grpSpPr>
          <p:sp>
            <p:nvSpPr>
              <p:cNvPr id="311339" name="Oval 43"/>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p>
            </p:txBody>
          </p:sp>
          <p:sp>
            <p:nvSpPr>
              <p:cNvPr id="311340" name="Text Box 44"/>
              <p:cNvSpPr txBox="1">
                <a:spLocks noChangeArrowheads="1"/>
              </p:cNvSpPr>
              <p:nvPr/>
            </p:nvSpPr>
            <p:spPr bwMode="auto">
              <a:xfrm>
                <a:off x="1357" y="2173"/>
                <a:ext cx="228" cy="327"/>
              </a:xfrm>
              <a:prstGeom prst="rect">
                <a:avLst/>
              </a:prstGeom>
              <a:noFill/>
              <a:ln w="19050">
                <a:noFill/>
                <a:miter lim="800000"/>
                <a:headEnd/>
                <a:tailEnd/>
              </a:ln>
              <a:effectLst/>
            </p:spPr>
            <p:txBody>
              <a:bodyPr wrap="none" anchor="ctr">
                <a:spAutoFit/>
              </a:bodyPr>
              <a:lstStyle/>
              <a:p>
                <a:pPr algn="ctr"/>
                <a:r>
                  <a:rPr kumimoji="1" lang="en-US" altLang="zh-CN" sz="2800" b="1">
                    <a:latin typeface="Times New Roman" pitchFamily="18" charset="0"/>
                  </a:rPr>
                  <a:t>J</a:t>
                </a:r>
                <a:endParaRPr kumimoji="1" lang="en-US" altLang="zh-CN" sz="2400">
                  <a:latin typeface="Times New Roman" pitchFamily="18" charset="0"/>
                </a:endParaRPr>
              </a:p>
            </p:txBody>
          </p:sp>
        </p:grpSp>
        <p:grpSp>
          <p:nvGrpSpPr>
            <p:cNvPr id="311341" name="Group 45"/>
            <p:cNvGrpSpPr>
              <a:grpSpLocks/>
            </p:cNvGrpSpPr>
            <p:nvPr/>
          </p:nvGrpSpPr>
          <p:grpSpPr bwMode="auto">
            <a:xfrm>
              <a:off x="2454" y="2682"/>
              <a:ext cx="313" cy="327"/>
              <a:chOff x="1315" y="2173"/>
              <a:chExt cx="313" cy="327"/>
            </a:xfrm>
          </p:grpSpPr>
          <p:sp>
            <p:nvSpPr>
              <p:cNvPr id="311342" name="Oval 46"/>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p>
            </p:txBody>
          </p:sp>
          <p:sp>
            <p:nvSpPr>
              <p:cNvPr id="311343" name="Text Box 47"/>
              <p:cNvSpPr txBox="1">
                <a:spLocks noChangeArrowheads="1"/>
              </p:cNvSpPr>
              <p:nvPr/>
            </p:nvSpPr>
            <p:spPr bwMode="auto">
              <a:xfrm>
                <a:off x="1326" y="2173"/>
                <a:ext cx="290" cy="327"/>
              </a:xfrm>
              <a:prstGeom prst="rect">
                <a:avLst/>
              </a:prstGeom>
              <a:noFill/>
              <a:ln w="19050">
                <a:noFill/>
                <a:miter lim="800000"/>
                <a:headEnd/>
                <a:tailEnd/>
              </a:ln>
              <a:effectLst/>
            </p:spPr>
            <p:txBody>
              <a:bodyPr wrap="none" anchor="ctr">
                <a:spAutoFit/>
              </a:bodyPr>
              <a:lstStyle/>
              <a:p>
                <a:pPr algn="ctr"/>
                <a:r>
                  <a:rPr kumimoji="1" lang="en-US" altLang="zh-CN" sz="2800" b="1">
                    <a:latin typeface="Times New Roman" pitchFamily="18" charset="0"/>
                  </a:rPr>
                  <a:t>H</a:t>
                </a:r>
                <a:endParaRPr kumimoji="1" lang="en-US" altLang="zh-CN" sz="2400">
                  <a:latin typeface="Times New Roman" pitchFamily="18" charset="0"/>
                </a:endParaRPr>
              </a:p>
            </p:txBody>
          </p:sp>
        </p:grpSp>
        <p:grpSp>
          <p:nvGrpSpPr>
            <p:cNvPr id="311344" name="Group 48"/>
            <p:cNvGrpSpPr>
              <a:grpSpLocks/>
            </p:cNvGrpSpPr>
            <p:nvPr/>
          </p:nvGrpSpPr>
          <p:grpSpPr bwMode="auto">
            <a:xfrm>
              <a:off x="2023" y="2672"/>
              <a:ext cx="313" cy="337"/>
              <a:chOff x="2023" y="2672"/>
              <a:chExt cx="313" cy="337"/>
            </a:xfrm>
          </p:grpSpPr>
          <p:sp>
            <p:nvSpPr>
              <p:cNvPr id="311345" name="Oval 49"/>
              <p:cNvSpPr>
                <a:spLocks noChangeArrowheads="1"/>
              </p:cNvSpPr>
              <p:nvPr/>
            </p:nvSpPr>
            <p:spPr bwMode="auto">
              <a:xfrm>
                <a:off x="2023" y="2696"/>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p>
            </p:txBody>
          </p:sp>
          <p:sp>
            <p:nvSpPr>
              <p:cNvPr id="311346" name="Text Box 50"/>
              <p:cNvSpPr txBox="1">
                <a:spLocks noChangeArrowheads="1"/>
              </p:cNvSpPr>
              <p:nvPr/>
            </p:nvSpPr>
            <p:spPr bwMode="auto">
              <a:xfrm>
                <a:off x="2034" y="2672"/>
                <a:ext cx="290" cy="327"/>
              </a:xfrm>
              <a:prstGeom prst="rect">
                <a:avLst/>
              </a:prstGeom>
              <a:noFill/>
              <a:ln w="19050">
                <a:noFill/>
                <a:miter lim="800000"/>
                <a:headEnd/>
                <a:tailEnd/>
              </a:ln>
              <a:effectLst/>
            </p:spPr>
            <p:txBody>
              <a:bodyPr wrap="none" anchor="ctr">
                <a:spAutoFit/>
              </a:bodyPr>
              <a:lstStyle/>
              <a:p>
                <a:pPr algn="ctr"/>
                <a:r>
                  <a:rPr kumimoji="1" lang="en-US" altLang="zh-CN" sz="2800" b="1">
                    <a:latin typeface="Times New Roman" pitchFamily="18" charset="0"/>
                  </a:rPr>
                  <a:t>G</a:t>
                </a:r>
                <a:endParaRPr kumimoji="1" lang="en-US" altLang="zh-CN" sz="2400">
                  <a:latin typeface="Times New Roman" pitchFamily="18" charset="0"/>
                </a:endParaRPr>
              </a:p>
            </p:txBody>
          </p:sp>
        </p:grpSp>
        <p:grpSp>
          <p:nvGrpSpPr>
            <p:cNvPr id="311347" name="Group 51"/>
            <p:cNvGrpSpPr>
              <a:grpSpLocks/>
            </p:cNvGrpSpPr>
            <p:nvPr/>
          </p:nvGrpSpPr>
          <p:grpSpPr bwMode="auto">
            <a:xfrm>
              <a:off x="1546" y="2662"/>
              <a:ext cx="313" cy="337"/>
              <a:chOff x="2023" y="2672"/>
              <a:chExt cx="313" cy="337"/>
            </a:xfrm>
          </p:grpSpPr>
          <p:sp>
            <p:nvSpPr>
              <p:cNvPr id="311348" name="Oval 52"/>
              <p:cNvSpPr>
                <a:spLocks noChangeArrowheads="1"/>
              </p:cNvSpPr>
              <p:nvPr/>
            </p:nvSpPr>
            <p:spPr bwMode="auto">
              <a:xfrm>
                <a:off x="2023" y="2696"/>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p>
            </p:txBody>
          </p:sp>
          <p:sp>
            <p:nvSpPr>
              <p:cNvPr id="311349" name="Text Box 53"/>
              <p:cNvSpPr txBox="1">
                <a:spLocks noChangeArrowheads="1"/>
              </p:cNvSpPr>
              <p:nvPr/>
            </p:nvSpPr>
            <p:spPr bwMode="auto">
              <a:xfrm>
                <a:off x="2052" y="2672"/>
                <a:ext cx="253" cy="327"/>
              </a:xfrm>
              <a:prstGeom prst="rect">
                <a:avLst/>
              </a:prstGeom>
              <a:noFill/>
              <a:ln w="19050">
                <a:noFill/>
                <a:miter lim="800000"/>
                <a:headEnd/>
                <a:tailEnd/>
              </a:ln>
              <a:effectLst/>
            </p:spPr>
            <p:txBody>
              <a:bodyPr wrap="none" anchor="ctr">
                <a:spAutoFit/>
              </a:bodyPr>
              <a:lstStyle/>
              <a:p>
                <a:pPr algn="ctr"/>
                <a:r>
                  <a:rPr kumimoji="1" lang="en-US" altLang="zh-CN" sz="2800" b="1">
                    <a:latin typeface="Times New Roman" pitchFamily="18" charset="0"/>
                  </a:rPr>
                  <a:t>F</a:t>
                </a:r>
                <a:endParaRPr kumimoji="1" lang="en-US" altLang="zh-CN" sz="2400">
                  <a:latin typeface="Times New Roman" pitchFamily="18" charset="0"/>
                </a:endParaRPr>
              </a:p>
            </p:txBody>
          </p:sp>
        </p:grpSp>
        <p:grpSp>
          <p:nvGrpSpPr>
            <p:cNvPr id="311350" name="Group 54"/>
            <p:cNvGrpSpPr>
              <a:grpSpLocks/>
            </p:cNvGrpSpPr>
            <p:nvPr/>
          </p:nvGrpSpPr>
          <p:grpSpPr bwMode="auto">
            <a:xfrm>
              <a:off x="1066" y="2659"/>
              <a:ext cx="313" cy="337"/>
              <a:chOff x="1066" y="2659"/>
              <a:chExt cx="313" cy="337"/>
            </a:xfrm>
          </p:grpSpPr>
          <p:sp>
            <p:nvSpPr>
              <p:cNvPr id="311351" name="Oval 55"/>
              <p:cNvSpPr>
                <a:spLocks noChangeArrowheads="1"/>
              </p:cNvSpPr>
              <p:nvPr/>
            </p:nvSpPr>
            <p:spPr bwMode="auto">
              <a:xfrm>
                <a:off x="1066" y="2683"/>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p>
            </p:txBody>
          </p:sp>
          <p:sp>
            <p:nvSpPr>
              <p:cNvPr id="311352" name="Text Box 56"/>
              <p:cNvSpPr txBox="1">
                <a:spLocks noChangeArrowheads="1"/>
              </p:cNvSpPr>
              <p:nvPr/>
            </p:nvSpPr>
            <p:spPr bwMode="auto">
              <a:xfrm>
                <a:off x="1095" y="2659"/>
                <a:ext cx="265" cy="327"/>
              </a:xfrm>
              <a:prstGeom prst="rect">
                <a:avLst/>
              </a:prstGeom>
              <a:noFill/>
              <a:ln w="19050">
                <a:noFill/>
                <a:miter lim="800000"/>
                <a:headEnd/>
                <a:tailEnd/>
              </a:ln>
              <a:effectLst/>
            </p:spPr>
            <p:txBody>
              <a:bodyPr wrap="none" anchor="ctr">
                <a:spAutoFit/>
              </a:bodyPr>
              <a:lstStyle/>
              <a:p>
                <a:pPr algn="ctr"/>
                <a:r>
                  <a:rPr kumimoji="1" lang="en-US" altLang="zh-CN" sz="2800" b="1">
                    <a:latin typeface="Times New Roman" pitchFamily="18" charset="0"/>
                  </a:rPr>
                  <a:t>E</a:t>
                </a:r>
                <a:endParaRPr kumimoji="1" lang="en-US" altLang="zh-CN" sz="2400">
                  <a:latin typeface="Times New Roman" pitchFamily="18" charset="0"/>
                </a:endParaRPr>
              </a:p>
            </p:txBody>
          </p:sp>
        </p:grpSp>
        <p:grpSp>
          <p:nvGrpSpPr>
            <p:cNvPr id="311353" name="Group 57"/>
            <p:cNvGrpSpPr>
              <a:grpSpLocks/>
            </p:cNvGrpSpPr>
            <p:nvPr/>
          </p:nvGrpSpPr>
          <p:grpSpPr bwMode="auto">
            <a:xfrm>
              <a:off x="2447" y="3203"/>
              <a:ext cx="327" cy="327"/>
              <a:chOff x="1308" y="2173"/>
              <a:chExt cx="327" cy="327"/>
            </a:xfrm>
          </p:grpSpPr>
          <p:sp>
            <p:nvSpPr>
              <p:cNvPr id="311354" name="Oval 58"/>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p>
            </p:txBody>
          </p:sp>
          <p:sp>
            <p:nvSpPr>
              <p:cNvPr id="311355" name="Text Box 59"/>
              <p:cNvSpPr txBox="1">
                <a:spLocks noChangeArrowheads="1"/>
              </p:cNvSpPr>
              <p:nvPr/>
            </p:nvSpPr>
            <p:spPr bwMode="auto">
              <a:xfrm>
                <a:off x="1308" y="2173"/>
                <a:ext cx="327" cy="327"/>
              </a:xfrm>
              <a:prstGeom prst="rect">
                <a:avLst/>
              </a:prstGeom>
              <a:noFill/>
              <a:ln w="19050">
                <a:noFill/>
                <a:miter lim="800000"/>
                <a:headEnd/>
                <a:tailEnd/>
              </a:ln>
              <a:effectLst/>
            </p:spPr>
            <p:txBody>
              <a:bodyPr wrap="none" anchor="ctr">
                <a:spAutoFit/>
              </a:bodyPr>
              <a:lstStyle/>
              <a:p>
                <a:pPr algn="ctr"/>
                <a:r>
                  <a:rPr kumimoji="1" lang="en-US" altLang="zh-CN" sz="2800" b="1">
                    <a:latin typeface="Times New Roman" pitchFamily="18" charset="0"/>
                  </a:rPr>
                  <a:t>M</a:t>
                </a:r>
                <a:endParaRPr kumimoji="1" lang="en-US" altLang="zh-CN" sz="2400">
                  <a:latin typeface="Times New Roman" pitchFamily="18" charset="0"/>
                </a:endParaRPr>
              </a:p>
            </p:txBody>
          </p:sp>
        </p:grpSp>
        <p:grpSp>
          <p:nvGrpSpPr>
            <p:cNvPr id="311356" name="Group 60"/>
            <p:cNvGrpSpPr>
              <a:grpSpLocks/>
            </p:cNvGrpSpPr>
            <p:nvPr/>
          </p:nvGrpSpPr>
          <p:grpSpPr bwMode="auto">
            <a:xfrm>
              <a:off x="1315" y="3203"/>
              <a:ext cx="313" cy="327"/>
              <a:chOff x="1315" y="2173"/>
              <a:chExt cx="313" cy="327"/>
            </a:xfrm>
          </p:grpSpPr>
          <p:sp>
            <p:nvSpPr>
              <p:cNvPr id="311357" name="Oval 61"/>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p>
            </p:txBody>
          </p:sp>
          <p:sp>
            <p:nvSpPr>
              <p:cNvPr id="311358" name="Text Box 62"/>
              <p:cNvSpPr txBox="1">
                <a:spLocks noChangeArrowheads="1"/>
              </p:cNvSpPr>
              <p:nvPr/>
            </p:nvSpPr>
            <p:spPr bwMode="auto">
              <a:xfrm>
                <a:off x="1338" y="2173"/>
                <a:ext cx="265" cy="327"/>
              </a:xfrm>
              <a:prstGeom prst="rect">
                <a:avLst/>
              </a:prstGeom>
              <a:noFill/>
              <a:ln w="19050">
                <a:noFill/>
                <a:miter lim="800000"/>
                <a:headEnd/>
                <a:tailEnd/>
              </a:ln>
              <a:effectLst/>
            </p:spPr>
            <p:txBody>
              <a:bodyPr wrap="none" anchor="ctr">
                <a:spAutoFit/>
              </a:bodyPr>
              <a:lstStyle/>
              <a:p>
                <a:pPr algn="ctr"/>
                <a:r>
                  <a:rPr kumimoji="1" lang="en-US" altLang="zh-CN" sz="2800" b="1">
                    <a:latin typeface="Times New Roman" pitchFamily="18" charset="0"/>
                  </a:rPr>
                  <a:t>L</a:t>
                </a:r>
                <a:endParaRPr kumimoji="1" lang="en-US" altLang="zh-CN" sz="2400">
                  <a:latin typeface="Times New Roman" pitchFamily="18" charset="0"/>
                </a:endParaRPr>
              </a:p>
            </p:txBody>
          </p:sp>
        </p:grpSp>
        <p:grpSp>
          <p:nvGrpSpPr>
            <p:cNvPr id="311359" name="Group 63"/>
            <p:cNvGrpSpPr>
              <a:grpSpLocks/>
            </p:cNvGrpSpPr>
            <p:nvPr/>
          </p:nvGrpSpPr>
          <p:grpSpPr bwMode="auto">
            <a:xfrm>
              <a:off x="816" y="3194"/>
              <a:ext cx="313" cy="327"/>
              <a:chOff x="1315" y="2173"/>
              <a:chExt cx="313" cy="327"/>
            </a:xfrm>
          </p:grpSpPr>
          <p:sp>
            <p:nvSpPr>
              <p:cNvPr id="311360" name="Oval 64"/>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p>
            </p:txBody>
          </p:sp>
          <p:sp>
            <p:nvSpPr>
              <p:cNvPr id="311361" name="Text Box 65"/>
              <p:cNvSpPr txBox="1">
                <a:spLocks noChangeArrowheads="1"/>
              </p:cNvSpPr>
              <p:nvPr/>
            </p:nvSpPr>
            <p:spPr bwMode="auto">
              <a:xfrm>
                <a:off x="1326" y="2173"/>
                <a:ext cx="290" cy="327"/>
              </a:xfrm>
              <a:prstGeom prst="rect">
                <a:avLst/>
              </a:prstGeom>
              <a:noFill/>
              <a:ln w="19050">
                <a:noFill/>
                <a:miter lim="800000"/>
                <a:headEnd/>
                <a:tailEnd/>
              </a:ln>
              <a:effectLst/>
            </p:spPr>
            <p:txBody>
              <a:bodyPr wrap="none" anchor="ctr">
                <a:spAutoFit/>
              </a:bodyPr>
              <a:lstStyle/>
              <a:p>
                <a:pPr algn="ctr"/>
                <a:r>
                  <a:rPr kumimoji="1" lang="en-US" altLang="zh-CN" sz="2800" b="1">
                    <a:latin typeface="Times New Roman" pitchFamily="18" charset="0"/>
                  </a:rPr>
                  <a:t>K</a:t>
                </a:r>
                <a:endParaRPr kumimoji="1" lang="en-US" altLang="zh-CN" sz="2400">
                  <a:latin typeface="Times New Roman" pitchFamily="18" charset="0"/>
                </a:endParaRPr>
              </a:p>
            </p:txBody>
          </p:sp>
        </p:grpSp>
        <p:sp>
          <p:nvSpPr>
            <p:cNvPr id="311362" name="Line 66"/>
            <p:cNvSpPr>
              <a:spLocks noChangeShapeType="1"/>
            </p:cNvSpPr>
            <p:nvPr/>
          </p:nvSpPr>
          <p:spPr bwMode="auto">
            <a:xfrm>
              <a:off x="5455" y="1674"/>
              <a:ext cx="192" cy="0"/>
            </a:xfrm>
            <a:prstGeom prst="line">
              <a:avLst/>
            </a:prstGeom>
            <a:noFill/>
            <a:ln w="38100">
              <a:solidFill>
                <a:srgbClr val="009900"/>
              </a:solidFill>
              <a:round/>
              <a:headEnd/>
              <a:tailEnd/>
            </a:ln>
            <a:effectLst/>
          </p:spPr>
          <p:txBody>
            <a:bodyPr wrap="none" anchor="ctr"/>
            <a:lstStyle/>
            <a:p>
              <a:endParaRPr lang="zh-CN" altLang="en-US"/>
            </a:p>
          </p:txBody>
        </p:sp>
        <p:sp>
          <p:nvSpPr>
            <p:cNvPr id="311363" name="Line 67"/>
            <p:cNvSpPr>
              <a:spLocks noChangeShapeType="1"/>
            </p:cNvSpPr>
            <p:nvPr/>
          </p:nvSpPr>
          <p:spPr bwMode="auto">
            <a:xfrm flipV="1">
              <a:off x="5551" y="1674"/>
              <a:ext cx="0" cy="672"/>
            </a:xfrm>
            <a:prstGeom prst="line">
              <a:avLst/>
            </a:prstGeom>
            <a:noFill/>
            <a:ln w="38100">
              <a:solidFill>
                <a:srgbClr val="009900"/>
              </a:solidFill>
              <a:round/>
              <a:headEnd/>
              <a:tailEnd type="triangle" w="sm" len="lg"/>
            </a:ln>
            <a:effectLst/>
          </p:spPr>
          <p:txBody>
            <a:bodyPr wrap="none" anchor="ctr"/>
            <a:lstStyle/>
            <a:p>
              <a:endParaRPr lang="zh-CN" altLang="en-US"/>
            </a:p>
          </p:txBody>
        </p:sp>
        <p:sp>
          <p:nvSpPr>
            <p:cNvPr id="311364" name="Line 68"/>
            <p:cNvSpPr>
              <a:spLocks noChangeShapeType="1"/>
            </p:cNvSpPr>
            <p:nvPr/>
          </p:nvSpPr>
          <p:spPr bwMode="auto">
            <a:xfrm>
              <a:off x="5463" y="3498"/>
              <a:ext cx="184" cy="0"/>
            </a:xfrm>
            <a:prstGeom prst="line">
              <a:avLst/>
            </a:prstGeom>
            <a:noFill/>
            <a:ln w="38100">
              <a:solidFill>
                <a:srgbClr val="009900"/>
              </a:solidFill>
              <a:round/>
              <a:headEnd/>
              <a:tailEnd/>
            </a:ln>
            <a:effectLst/>
          </p:spPr>
          <p:txBody>
            <a:bodyPr wrap="none" anchor="ctr"/>
            <a:lstStyle/>
            <a:p>
              <a:endParaRPr lang="zh-CN" altLang="en-US"/>
            </a:p>
          </p:txBody>
        </p:sp>
        <p:sp>
          <p:nvSpPr>
            <p:cNvPr id="311365" name="Line 69"/>
            <p:cNvSpPr>
              <a:spLocks noChangeShapeType="1"/>
            </p:cNvSpPr>
            <p:nvPr/>
          </p:nvSpPr>
          <p:spPr bwMode="auto">
            <a:xfrm flipV="1">
              <a:off x="5551" y="2826"/>
              <a:ext cx="0" cy="672"/>
            </a:xfrm>
            <a:prstGeom prst="line">
              <a:avLst/>
            </a:prstGeom>
            <a:noFill/>
            <a:ln w="38100">
              <a:solidFill>
                <a:srgbClr val="009900"/>
              </a:solidFill>
              <a:round/>
              <a:headEnd type="triangle" w="sm" len="lg"/>
              <a:tailEnd type="none" w="sm" len="lg"/>
            </a:ln>
            <a:effectLst/>
          </p:spPr>
          <p:txBody>
            <a:bodyPr wrap="none" anchor="ctr"/>
            <a:lstStyle/>
            <a:p>
              <a:endParaRPr lang="zh-CN" altLang="en-US"/>
            </a:p>
          </p:txBody>
        </p:sp>
        <p:sp>
          <p:nvSpPr>
            <p:cNvPr id="311366" name="Text Box 70"/>
            <p:cNvSpPr txBox="1">
              <a:spLocks noChangeArrowheads="1"/>
            </p:cNvSpPr>
            <p:nvPr/>
          </p:nvSpPr>
          <p:spPr bwMode="auto">
            <a:xfrm>
              <a:off x="5139" y="2375"/>
              <a:ext cx="714" cy="488"/>
            </a:xfrm>
            <a:prstGeom prst="rect">
              <a:avLst/>
            </a:prstGeom>
            <a:noFill/>
            <a:ln w="38100">
              <a:noFill/>
              <a:miter lim="800000"/>
              <a:headEnd/>
              <a:tailEnd/>
            </a:ln>
            <a:effectLst/>
          </p:spPr>
          <p:txBody>
            <a:bodyPr wrap="none" anchor="ctr">
              <a:spAutoFit/>
            </a:bodyPr>
            <a:lstStyle/>
            <a:p>
              <a:pPr algn="ctr">
                <a:lnSpc>
                  <a:spcPct val="80000"/>
                </a:lnSpc>
              </a:pPr>
              <a:r>
                <a:rPr lang="en-US" altLang="zh-CN" sz="2800" b="1" dirty="0">
                  <a:solidFill>
                    <a:srgbClr val="FFFF00"/>
                  </a:solidFill>
                  <a:latin typeface="Times New Roman" pitchFamily="18" charset="0"/>
                </a:rPr>
                <a:t>height</a:t>
              </a:r>
            </a:p>
            <a:p>
              <a:pPr algn="ctr">
                <a:lnSpc>
                  <a:spcPct val="80000"/>
                </a:lnSpc>
              </a:pPr>
              <a:r>
                <a:rPr kumimoji="1" lang="en-US" altLang="zh-CN" sz="2800" b="1" dirty="0">
                  <a:solidFill>
                    <a:srgbClr val="FFFF00"/>
                  </a:solidFill>
                  <a:latin typeface="Times New Roman" pitchFamily="18" charset="0"/>
                </a:rPr>
                <a:t>= 4</a:t>
              </a:r>
              <a:endParaRPr kumimoji="1" lang="en-US" altLang="zh-CN" sz="3200" dirty="0">
                <a:solidFill>
                  <a:srgbClr val="FFFF00"/>
                </a:solidFill>
                <a:latin typeface="Times New Roman" pitchFamily="18" charset="0"/>
              </a:endParaRPr>
            </a:p>
          </p:txBody>
        </p:sp>
      </p:grpSp>
      <p:grpSp>
        <p:nvGrpSpPr>
          <p:cNvPr id="200" name="组合 199"/>
          <p:cNvGrpSpPr/>
          <p:nvPr/>
        </p:nvGrpSpPr>
        <p:grpSpPr>
          <a:xfrm>
            <a:off x="788988" y="3033713"/>
            <a:ext cx="6996112" cy="3078162"/>
            <a:chOff x="788988" y="3033713"/>
            <a:chExt cx="6996112" cy="3078162"/>
          </a:xfrm>
        </p:grpSpPr>
        <p:sp>
          <p:nvSpPr>
            <p:cNvPr id="201" name="Line 2"/>
            <p:cNvSpPr>
              <a:spLocks noChangeShapeType="1"/>
            </p:cNvSpPr>
            <p:nvPr/>
          </p:nvSpPr>
          <p:spPr bwMode="auto">
            <a:xfrm>
              <a:off x="4460875" y="4364038"/>
              <a:ext cx="457200" cy="533400"/>
            </a:xfrm>
            <a:prstGeom prst="line">
              <a:avLst/>
            </a:prstGeom>
            <a:noFill/>
            <a:ln w="38100">
              <a:solidFill>
                <a:srgbClr val="FFFF00"/>
              </a:solidFill>
              <a:round/>
              <a:headEnd/>
              <a:tailEnd/>
            </a:ln>
            <a:effectLst/>
          </p:spPr>
          <p:txBody>
            <a:bodyPr wrap="none" anchor="ctr"/>
            <a:lstStyle/>
            <a:p>
              <a:endParaRPr lang="zh-CN" altLang="en-US">
                <a:solidFill>
                  <a:srgbClr val="002060"/>
                </a:solidFill>
              </a:endParaRPr>
            </a:p>
          </p:txBody>
        </p:sp>
        <p:sp>
          <p:nvSpPr>
            <p:cNvPr id="202" name="Line 3"/>
            <p:cNvSpPr>
              <a:spLocks noChangeShapeType="1"/>
            </p:cNvSpPr>
            <p:nvPr/>
          </p:nvSpPr>
          <p:spPr bwMode="auto">
            <a:xfrm flipH="1">
              <a:off x="3705225" y="4389438"/>
              <a:ext cx="436562" cy="479425"/>
            </a:xfrm>
            <a:prstGeom prst="line">
              <a:avLst/>
            </a:prstGeom>
            <a:noFill/>
            <a:ln w="38100">
              <a:solidFill>
                <a:srgbClr val="FFFF00"/>
              </a:solidFill>
              <a:round/>
              <a:headEnd/>
              <a:tailEnd/>
            </a:ln>
            <a:effectLst/>
          </p:spPr>
          <p:txBody>
            <a:bodyPr wrap="none" anchor="ctr"/>
            <a:lstStyle/>
            <a:p>
              <a:endParaRPr lang="zh-CN" altLang="en-US">
                <a:solidFill>
                  <a:srgbClr val="002060"/>
                </a:solidFill>
              </a:endParaRPr>
            </a:p>
          </p:txBody>
        </p:sp>
        <p:sp>
          <p:nvSpPr>
            <p:cNvPr id="203" name="Line 4"/>
            <p:cNvSpPr>
              <a:spLocks noChangeShapeType="1"/>
            </p:cNvSpPr>
            <p:nvPr/>
          </p:nvSpPr>
          <p:spPr bwMode="auto">
            <a:xfrm>
              <a:off x="4318000" y="4465638"/>
              <a:ext cx="0" cy="381000"/>
            </a:xfrm>
            <a:prstGeom prst="line">
              <a:avLst/>
            </a:prstGeom>
            <a:noFill/>
            <a:ln w="38100">
              <a:solidFill>
                <a:srgbClr val="FFFF00"/>
              </a:solidFill>
              <a:round/>
              <a:headEnd/>
              <a:tailEnd/>
            </a:ln>
            <a:effectLst/>
          </p:spPr>
          <p:txBody>
            <a:bodyPr wrap="none" anchor="ctr"/>
            <a:lstStyle/>
            <a:p>
              <a:endParaRPr lang="zh-CN" altLang="en-US">
                <a:solidFill>
                  <a:srgbClr val="002060"/>
                </a:solidFill>
              </a:endParaRPr>
            </a:p>
          </p:txBody>
        </p:sp>
        <p:sp>
          <p:nvSpPr>
            <p:cNvPr id="204" name="Line 5"/>
            <p:cNvSpPr>
              <a:spLocks noChangeShapeType="1"/>
            </p:cNvSpPr>
            <p:nvPr/>
          </p:nvSpPr>
          <p:spPr bwMode="auto">
            <a:xfrm>
              <a:off x="3633788" y="5227638"/>
              <a:ext cx="0" cy="457200"/>
            </a:xfrm>
            <a:prstGeom prst="line">
              <a:avLst/>
            </a:prstGeom>
            <a:noFill/>
            <a:ln w="38100">
              <a:solidFill>
                <a:srgbClr val="FFFF00"/>
              </a:solidFill>
              <a:round/>
              <a:headEnd/>
              <a:tailEnd/>
            </a:ln>
            <a:effectLst/>
          </p:spPr>
          <p:txBody>
            <a:bodyPr wrap="none" anchor="ctr"/>
            <a:lstStyle/>
            <a:p>
              <a:endParaRPr lang="zh-CN" altLang="en-US">
                <a:solidFill>
                  <a:srgbClr val="002060"/>
                </a:solidFill>
              </a:endParaRPr>
            </a:p>
          </p:txBody>
        </p:sp>
        <p:sp>
          <p:nvSpPr>
            <p:cNvPr id="205" name="Line 6"/>
            <p:cNvSpPr>
              <a:spLocks noChangeShapeType="1"/>
            </p:cNvSpPr>
            <p:nvPr/>
          </p:nvSpPr>
          <p:spPr bwMode="auto">
            <a:xfrm>
              <a:off x="3151188" y="3475038"/>
              <a:ext cx="1066800" cy="609600"/>
            </a:xfrm>
            <a:prstGeom prst="line">
              <a:avLst/>
            </a:prstGeom>
            <a:noFill/>
            <a:ln w="38100">
              <a:solidFill>
                <a:srgbClr val="FFFF00"/>
              </a:solidFill>
              <a:round/>
              <a:headEnd/>
              <a:tailEnd/>
            </a:ln>
            <a:effectLst/>
          </p:spPr>
          <p:txBody>
            <a:bodyPr wrap="none" anchor="ctr"/>
            <a:lstStyle/>
            <a:p>
              <a:endParaRPr lang="zh-CN" altLang="en-US">
                <a:solidFill>
                  <a:srgbClr val="002060"/>
                </a:solidFill>
              </a:endParaRPr>
            </a:p>
          </p:txBody>
        </p:sp>
        <p:sp>
          <p:nvSpPr>
            <p:cNvPr id="206" name="Line 7"/>
            <p:cNvSpPr>
              <a:spLocks noChangeShapeType="1"/>
            </p:cNvSpPr>
            <p:nvPr/>
          </p:nvSpPr>
          <p:spPr bwMode="auto">
            <a:xfrm flipH="1">
              <a:off x="1855788" y="3475038"/>
              <a:ext cx="914400" cy="609600"/>
            </a:xfrm>
            <a:prstGeom prst="line">
              <a:avLst/>
            </a:prstGeom>
            <a:noFill/>
            <a:ln w="38100">
              <a:solidFill>
                <a:srgbClr val="FFFF00"/>
              </a:solidFill>
              <a:round/>
              <a:headEnd/>
              <a:tailEnd/>
            </a:ln>
            <a:effectLst/>
          </p:spPr>
          <p:txBody>
            <a:bodyPr wrap="none" anchor="ctr"/>
            <a:lstStyle/>
            <a:p>
              <a:endParaRPr lang="zh-CN" altLang="en-US">
                <a:solidFill>
                  <a:srgbClr val="002060"/>
                </a:solidFill>
              </a:endParaRPr>
            </a:p>
          </p:txBody>
        </p:sp>
        <p:sp>
          <p:nvSpPr>
            <p:cNvPr id="207" name="Line 8"/>
            <p:cNvSpPr>
              <a:spLocks noChangeShapeType="1"/>
            </p:cNvSpPr>
            <p:nvPr/>
          </p:nvSpPr>
          <p:spPr bwMode="auto">
            <a:xfrm>
              <a:off x="2949575" y="3551238"/>
              <a:ext cx="0" cy="1676400"/>
            </a:xfrm>
            <a:prstGeom prst="line">
              <a:avLst/>
            </a:prstGeom>
            <a:noFill/>
            <a:ln w="38100">
              <a:solidFill>
                <a:srgbClr val="FFFF00"/>
              </a:solidFill>
              <a:round/>
              <a:headEnd/>
              <a:tailEnd/>
            </a:ln>
            <a:effectLst/>
          </p:spPr>
          <p:txBody>
            <a:bodyPr wrap="none" anchor="ctr"/>
            <a:lstStyle/>
            <a:p>
              <a:endParaRPr lang="zh-CN" altLang="en-US">
                <a:solidFill>
                  <a:srgbClr val="002060"/>
                </a:solidFill>
              </a:endParaRPr>
            </a:p>
          </p:txBody>
        </p:sp>
        <p:sp>
          <p:nvSpPr>
            <p:cNvPr id="208" name="Line 9"/>
            <p:cNvSpPr>
              <a:spLocks noChangeShapeType="1"/>
            </p:cNvSpPr>
            <p:nvPr/>
          </p:nvSpPr>
          <p:spPr bwMode="auto">
            <a:xfrm>
              <a:off x="1905000" y="4364038"/>
              <a:ext cx="255587" cy="558800"/>
            </a:xfrm>
            <a:prstGeom prst="line">
              <a:avLst/>
            </a:prstGeom>
            <a:noFill/>
            <a:ln w="38100">
              <a:solidFill>
                <a:srgbClr val="FFFF00"/>
              </a:solidFill>
              <a:round/>
              <a:headEnd/>
              <a:tailEnd/>
            </a:ln>
            <a:effectLst/>
          </p:spPr>
          <p:txBody>
            <a:bodyPr wrap="none" anchor="ctr"/>
            <a:lstStyle/>
            <a:p>
              <a:endParaRPr lang="zh-CN" altLang="en-US">
                <a:solidFill>
                  <a:srgbClr val="002060"/>
                </a:solidFill>
              </a:endParaRPr>
            </a:p>
          </p:txBody>
        </p:sp>
        <p:sp>
          <p:nvSpPr>
            <p:cNvPr id="209" name="Line 10"/>
            <p:cNvSpPr>
              <a:spLocks noChangeShapeType="1"/>
            </p:cNvSpPr>
            <p:nvPr/>
          </p:nvSpPr>
          <p:spPr bwMode="auto">
            <a:xfrm>
              <a:off x="1550988" y="5227638"/>
              <a:ext cx="228600" cy="457200"/>
            </a:xfrm>
            <a:prstGeom prst="line">
              <a:avLst/>
            </a:prstGeom>
            <a:noFill/>
            <a:ln w="38100">
              <a:solidFill>
                <a:srgbClr val="FFFF00"/>
              </a:solidFill>
              <a:round/>
              <a:headEnd/>
              <a:tailEnd/>
            </a:ln>
            <a:effectLst/>
          </p:spPr>
          <p:txBody>
            <a:bodyPr wrap="none" anchor="ctr"/>
            <a:lstStyle/>
            <a:p>
              <a:endParaRPr lang="zh-CN" altLang="en-US">
                <a:solidFill>
                  <a:srgbClr val="002060"/>
                </a:solidFill>
              </a:endParaRPr>
            </a:p>
          </p:txBody>
        </p:sp>
        <p:sp>
          <p:nvSpPr>
            <p:cNvPr id="210" name="Line 11"/>
            <p:cNvSpPr>
              <a:spLocks noChangeShapeType="1"/>
            </p:cNvSpPr>
            <p:nvPr/>
          </p:nvSpPr>
          <p:spPr bwMode="auto">
            <a:xfrm flipH="1">
              <a:off x="969963" y="4327525"/>
              <a:ext cx="792162" cy="1549400"/>
            </a:xfrm>
            <a:prstGeom prst="line">
              <a:avLst/>
            </a:prstGeom>
            <a:noFill/>
            <a:ln w="38100">
              <a:solidFill>
                <a:srgbClr val="FFFF00"/>
              </a:solidFill>
              <a:round/>
              <a:headEnd/>
              <a:tailEnd/>
            </a:ln>
            <a:effectLst/>
          </p:spPr>
          <p:txBody>
            <a:bodyPr wrap="none" anchor="ctr"/>
            <a:lstStyle/>
            <a:p>
              <a:endParaRPr lang="zh-CN" altLang="en-US">
                <a:solidFill>
                  <a:srgbClr val="002060"/>
                </a:solidFill>
              </a:endParaRPr>
            </a:p>
          </p:txBody>
        </p:sp>
        <p:sp>
          <p:nvSpPr>
            <p:cNvPr id="211" name="Line 15"/>
            <p:cNvSpPr>
              <a:spLocks noChangeShapeType="1"/>
            </p:cNvSpPr>
            <p:nvPr/>
          </p:nvSpPr>
          <p:spPr bwMode="auto">
            <a:xfrm>
              <a:off x="3836988" y="3322638"/>
              <a:ext cx="2133600" cy="0"/>
            </a:xfrm>
            <a:prstGeom prst="line">
              <a:avLst/>
            </a:prstGeom>
            <a:noFill/>
            <a:ln w="28575">
              <a:solidFill>
                <a:schemeClr val="accent2"/>
              </a:solidFill>
              <a:prstDash val="dash"/>
              <a:round/>
              <a:headEnd/>
              <a:tailEnd/>
            </a:ln>
            <a:effectLst/>
          </p:spPr>
          <p:txBody>
            <a:bodyPr wrap="none" anchor="ctr"/>
            <a:lstStyle/>
            <a:p>
              <a:endParaRPr lang="zh-CN" altLang="en-US">
                <a:solidFill>
                  <a:srgbClr val="002060"/>
                </a:solidFill>
              </a:endParaRPr>
            </a:p>
          </p:txBody>
        </p:sp>
        <p:sp>
          <p:nvSpPr>
            <p:cNvPr id="212" name="Line 28"/>
            <p:cNvSpPr>
              <a:spLocks noChangeShapeType="1"/>
            </p:cNvSpPr>
            <p:nvPr/>
          </p:nvSpPr>
          <p:spPr bwMode="auto">
            <a:xfrm>
              <a:off x="4827588" y="4160838"/>
              <a:ext cx="1143000" cy="0"/>
            </a:xfrm>
            <a:prstGeom prst="line">
              <a:avLst/>
            </a:prstGeom>
            <a:noFill/>
            <a:ln w="28575">
              <a:solidFill>
                <a:schemeClr val="accent2"/>
              </a:solidFill>
              <a:prstDash val="dash"/>
              <a:round/>
              <a:headEnd/>
              <a:tailEnd/>
            </a:ln>
            <a:effectLst/>
          </p:spPr>
          <p:txBody>
            <a:bodyPr wrap="none" anchor="ctr"/>
            <a:lstStyle/>
            <a:p>
              <a:endParaRPr lang="zh-CN" altLang="en-US">
                <a:solidFill>
                  <a:srgbClr val="002060"/>
                </a:solidFill>
              </a:endParaRPr>
            </a:p>
          </p:txBody>
        </p:sp>
        <p:sp>
          <p:nvSpPr>
            <p:cNvPr id="213" name="Line 29"/>
            <p:cNvSpPr>
              <a:spLocks noChangeShapeType="1"/>
            </p:cNvSpPr>
            <p:nvPr/>
          </p:nvSpPr>
          <p:spPr bwMode="auto">
            <a:xfrm>
              <a:off x="5360988" y="4999038"/>
              <a:ext cx="685800" cy="0"/>
            </a:xfrm>
            <a:prstGeom prst="line">
              <a:avLst/>
            </a:prstGeom>
            <a:noFill/>
            <a:ln w="28575">
              <a:solidFill>
                <a:schemeClr val="accent2"/>
              </a:solidFill>
              <a:prstDash val="dash"/>
              <a:round/>
              <a:headEnd/>
              <a:tailEnd/>
            </a:ln>
            <a:effectLst/>
          </p:spPr>
          <p:txBody>
            <a:bodyPr wrap="none" anchor="ctr"/>
            <a:lstStyle/>
            <a:p>
              <a:endParaRPr lang="zh-CN" altLang="en-US">
                <a:solidFill>
                  <a:srgbClr val="002060"/>
                </a:solidFill>
              </a:endParaRPr>
            </a:p>
          </p:txBody>
        </p:sp>
        <p:sp>
          <p:nvSpPr>
            <p:cNvPr id="214" name="Line 30"/>
            <p:cNvSpPr>
              <a:spLocks noChangeShapeType="1"/>
            </p:cNvSpPr>
            <p:nvPr/>
          </p:nvSpPr>
          <p:spPr bwMode="auto">
            <a:xfrm>
              <a:off x="4141788" y="5837238"/>
              <a:ext cx="1828800" cy="0"/>
            </a:xfrm>
            <a:prstGeom prst="line">
              <a:avLst/>
            </a:prstGeom>
            <a:noFill/>
            <a:ln w="28575">
              <a:solidFill>
                <a:schemeClr val="accent2"/>
              </a:solidFill>
              <a:prstDash val="dash"/>
              <a:round/>
              <a:headEnd/>
              <a:tailEnd/>
            </a:ln>
            <a:effectLst/>
          </p:spPr>
          <p:txBody>
            <a:bodyPr wrap="none" anchor="ctr"/>
            <a:lstStyle/>
            <a:p>
              <a:endParaRPr lang="zh-CN" altLang="en-US">
                <a:solidFill>
                  <a:srgbClr val="002060"/>
                </a:solidFill>
              </a:endParaRPr>
            </a:p>
          </p:txBody>
        </p:sp>
        <p:sp>
          <p:nvSpPr>
            <p:cNvPr id="215" name="Text Box 31"/>
            <p:cNvSpPr txBox="1">
              <a:spLocks noChangeArrowheads="1"/>
            </p:cNvSpPr>
            <p:nvPr/>
          </p:nvSpPr>
          <p:spPr bwMode="auto">
            <a:xfrm>
              <a:off x="5970588" y="3033713"/>
              <a:ext cx="793750" cy="579437"/>
            </a:xfrm>
            <a:prstGeom prst="rect">
              <a:avLst/>
            </a:prstGeom>
            <a:noFill/>
            <a:ln w="38100">
              <a:noFill/>
              <a:miter lim="800000"/>
              <a:headEnd/>
              <a:tailEnd/>
            </a:ln>
            <a:effectLst/>
          </p:spPr>
          <p:txBody>
            <a:bodyPr wrap="none" anchor="ctr">
              <a:spAutoFit/>
            </a:bodyPr>
            <a:lstStyle/>
            <a:p>
              <a:pPr algn="ctr"/>
              <a:r>
                <a:rPr kumimoji="1" lang="en-US" altLang="zh-CN" sz="3200" dirty="0">
                  <a:solidFill>
                    <a:srgbClr val="FFFF00"/>
                  </a:solidFill>
                  <a:latin typeface="Times New Roman" pitchFamily="18" charset="0"/>
                </a:rPr>
                <a:t>1</a:t>
              </a:r>
              <a:r>
                <a:rPr kumimoji="1" lang="zh-CN" altLang="en-US" sz="3200" dirty="0">
                  <a:solidFill>
                    <a:srgbClr val="FFFF00"/>
                  </a:solidFill>
                  <a:latin typeface="Times New Roman" pitchFamily="18" charset="0"/>
                  <a:ea typeface="隶书" pitchFamily="49" charset="-122"/>
                </a:rPr>
                <a:t>层</a:t>
              </a:r>
              <a:endParaRPr kumimoji="1" lang="zh-CN" altLang="en-US" sz="3200" dirty="0">
                <a:solidFill>
                  <a:srgbClr val="FFFF00"/>
                </a:solidFill>
                <a:latin typeface="Times New Roman" pitchFamily="18" charset="0"/>
              </a:endParaRPr>
            </a:p>
          </p:txBody>
        </p:sp>
        <p:sp>
          <p:nvSpPr>
            <p:cNvPr id="216" name="Text Box 32"/>
            <p:cNvSpPr txBox="1">
              <a:spLocks noChangeArrowheads="1"/>
            </p:cNvSpPr>
            <p:nvPr/>
          </p:nvSpPr>
          <p:spPr bwMode="auto">
            <a:xfrm>
              <a:off x="5970588" y="3856038"/>
              <a:ext cx="793750" cy="579437"/>
            </a:xfrm>
            <a:prstGeom prst="rect">
              <a:avLst/>
            </a:prstGeom>
            <a:noFill/>
            <a:ln w="38100">
              <a:noFill/>
              <a:miter lim="800000"/>
              <a:headEnd/>
              <a:tailEnd/>
            </a:ln>
            <a:effectLst/>
          </p:spPr>
          <p:txBody>
            <a:bodyPr wrap="none" anchor="ctr">
              <a:spAutoFit/>
            </a:bodyPr>
            <a:lstStyle/>
            <a:p>
              <a:pPr algn="ctr"/>
              <a:r>
                <a:rPr kumimoji="1" lang="en-US" altLang="zh-CN" sz="3200">
                  <a:solidFill>
                    <a:srgbClr val="FFFF00"/>
                  </a:solidFill>
                  <a:latin typeface="Times New Roman" pitchFamily="18" charset="0"/>
                </a:rPr>
                <a:t>2</a:t>
              </a:r>
              <a:r>
                <a:rPr kumimoji="1" lang="zh-CN" altLang="en-US" sz="3200">
                  <a:solidFill>
                    <a:srgbClr val="FFFF00"/>
                  </a:solidFill>
                  <a:latin typeface="Times New Roman" pitchFamily="18" charset="0"/>
                  <a:ea typeface="隶书" pitchFamily="49" charset="-122"/>
                </a:rPr>
                <a:t>层</a:t>
              </a:r>
              <a:endParaRPr kumimoji="1" lang="zh-CN" altLang="en-US" sz="3200">
                <a:solidFill>
                  <a:srgbClr val="FFFF00"/>
                </a:solidFill>
                <a:latin typeface="Times New Roman" pitchFamily="18" charset="0"/>
              </a:endParaRPr>
            </a:p>
          </p:txBody>
        </p:sp>
        <p:sp>
          <p:nvSpPr>
            <p:cNvPr id="217" name="Text Box 33"/>
            <p:cNvSpPr txBox="1">
              <a:spLocks noChangeArrowheads="1"/>
            </p:cNvSpPr>
            <p:nvPr/>
          </p:nvSpPr>
          <p:spPr bwMode="auto">
            <a:xfrm>
              <a:off x="5938838" y="5532438"/>
              <a:ext cx="793750" cy="579437"/>
            </a:xfrm>
            <a:prstGeom prst="rect">
              <a:avLst/>
            </a:prstGeom>
            <a:noFill/>
            <a:ln w="38100">
              <a:noFill/>
              <a:miter lim="800000"/>
              <a:headEnd/>
              <a:tailEnd/>
            </a:ln>
            <a:effectLst/>
          </p:spPr>
          <p:txBody>
            <a:bodyPr wrap="none" anchor="ctr">
              <a:spAutoFit/>
            </a:bodyPr>
            <a:lstStyle/>
            <a:p>
              <a:pPr algn="ctr"/>
              <a:r>
                <a:rPr kumimoji="1" lang="en-US" altLang="zh-CN" sz="3200">
                  <a:solidFill>
                    <a:srgbClr val="FFFF00"/>
                  </a:solidFill>
                  <a:latin typeface="Times New Roman" pitchFamily="18" charset="0"/>
                </a:rPr>
                <a:t>4</a:t>
              </a:r>
              <a:r>
                <a:rPr kumimoji="1" lang="zh-CN" altLang="en-US" sz="3200">
                  <a:solidFill>
                    <a:srgbClr val="FFFF00"/>
                  </a:solidFill>
                  <a:latin typeface="Times New Roman" pitchFamily="18" charset="0"/>
                  <a:ea typeface="隶书" pitchFamily="49" charset="-122"/>
                </a:rPr>
                <a:t>层</a:t>
              </a:r>
              <a:endParaRPr kumimoji="1" lang="zh-CN" altLang="en-US" sz="3200">
                <a:solidFill>
                  <a:srgbClr val="FFFF00"/>
                </a:solidFill>
                <a:latin typeface="Times New Roman" pitchFamily="18" charset="0"/>
              </a:endParaRPr>
            </a:p>
          </p:txBody>
        </p:sp>
        <p:sp>
          <p:nvSpPr>
            <p:cNvPr id="218" name="Text Box 34"/>
            <p:cNvSpPr txBox="1">
              <a:spLocks noChangeArrowheads="1"/>
            </p:cNvSpPr>
            <p:nvPr/>
          </p:nvSpPr>
          <p:spPr bwMode="auto">
            <a:xfrm>
              <a:off x="5970588" y="4694238"/>
              <a:ext cx="793750" cy="579437"/>
            </a:xfrm>
            <a:prstGeom prst="rect">
              <a:avLst/>
            </a:prstGeom>
            <a:noFill/>
            <a:ln w="38100">
              <a:noFill/>
              <a:miter lim="800000"/>
              <a:headEnd/>
              <a:tailEnd/>
            </a:ln>
            <a:effectLst/>
          </p:spPr>
          <p:txBody>
            <a:bodyPr wrap="none" anchor="ctr">
              <a:spAutoFit/>
            </a:bodyPr>
            <a:lstStyle/>
            <a:p>
              <a:pPr algn="ctr"/>
              <a:r>
                <a:rPr kumimoji="1" lang="en-US" altLang="zh-CN" sz="3200">
                  <a:solidFill>
                    <a:srgbClr val="FFFF00"/>
                  </a:solidFill>
                  <a:latin typeface="Times New Roman" pitchFamily="18" charset="0"/>
                </a:rPr>
                <a:t>3</a:t>
              </a:r>
              <a:r>
                <a:rPr kumimoji="1" lang="zh-CN" altLang="en-US" sz="3200">
                  <a:solidFill>
                    <a:srgbClr val="FFFF00"/>
                  </a:solidFill>
                  <a:latin typeface="Times New Roman" pitchFamily="18" charset="0"/>
                  <a:ea typeface="隶书" pitchFamily="49" charset="-122"/>
                </a:rPr>
                <a:t>层</a:t>
              </a:r>
              <a:endParaRPr kumimoji="1" lang="zh-CN" altLang="en-US" sz="3200">
                <a:solidFill>
                  <a:srgbClr val="FFFF00"/>
                </a:solidFill>
                <a:latin typeface="Times New Roman" pitchFamily="18" charset="0"/>
              </a:endParaRPr>
            </a:p>
          </p:txBody>
        </p:sp>
        <p:sp>
          <p:nvSpPr>
            <p:cNvPr id="219" name="Text Box 35"/>
            <p:cNvSpPr txBox="1">
              <a:spLocks noChangeArrowheads="1"/>
            </p:cNvSpPr>
            <p:nvPr/>
          </p:nvSpPr>
          <p:spPr bwMode="auto">
            <a:xfrm>
              <a:off x="6729413" y="4291013"/>
              <a:ext cx="1055687" cy="774700"/>
            </a:xfrm>
            <a:prstGeom prst="rect">
              <a:avLst/>
            </a:prstGeom>
            <a:noFill/>
            <a:ln w="38100">
              <a:noFill/>
              <a:miter lim="800000"/>
              <a:headEnd/>
              <a:tailEnd/>
            </a:ln>
            <a:effectLst/>
          </p:spPr>
          <p:txBody>
            <a:bodyPr wrap="none" anchor="ctr">
              <a:spAutoFit/>
            </a:bodyPr>
            <a:lstStyle/>
            <a:p>
              <a:pPr algn="ctr">
                <a:lnSpc>
                  <a:spcPct val="80000"/>
                </a:lnSpc>
              </a:pPr>
              <a:r>
                <a:rPr lang="en-US" altLang="zh-CN" sz="2800" b="1" dirty="0">
                  <a:solidFill>
                    <a:srgbClr val="FFFF00"/>
                  </a:solidFill>
                  <a:latin typeface="Times New Roman" pitchFamily="18" charset="0"/>
                </a:rPr>
                <a:t>depth</a:t>
              </a:r>
            </a:p>
            <a:p>
              <a:pPr algn="ctr">
                <a:lnSpc>
                  <a:spcPct val="80000"/>
                </a:lnSpc>
              </a:pPr>
              <a:r>
                <a:rPr kumimoji="1" lang="en-US" altLang="zh-CN" sz="2800" b="1" dirty="0">
                  <a:solidFill>
                    <a:srgbClr val="FFFF00"/>
                  </a:solidFill>
                  <a:latin typeface="Times New Roman" pitchFamily="18" charset="0"/>
                </a:rPr>
                <a:t>= 4</a:t>
              </a:r>
              <a:endParaRPr kumimoji="1" lang="en-US" altLang="zh-CN" sz="3200" dirty="0">
                <a:solidFill>
                  <a:srgbClr val="FFFF00"/>
                </a:solidFill>
                <a:latin typeface="Times New Roman" pitchFamily="18" charset="0"/>
              </a:endParaRPr>
            </a:p>
          </p:txBody>
        </p:sp>
        <p:sp>
          <p:nvSpPr>
            <p:cNvPr id="220" name="Line 36"/>
            <p:cNvSpPr>
              <a:spLocks noChangeShapeType="1"/>
            </p:cNvSpPr>
            <p:nvPr/>
          </p:nvSpPr>
          <p:spPr bwMode="auto">
            <a:xfrm>
              <a:off x="7053263" y="3170238"/>
              <a:ext cx="304800" cy="0"/>
            </a:xfrm>
            <a:prstGeom prst="line">
              <a:avLst/>
            </a:prstGeom>
            <a:noFill/>
            <a:ln w="38100">
              <a:solidFill>
                <a:srgbClr val="009900"/>
              </a:solidFill>
              <a:round/>
              <a:headEnd/>
              <a:tailEnd/>
            </a:ln>
            <a:effectLst/>
          </p:spPr>
          <p:txBody>
            <a:bodyPr wrap="none" anchor="ctr"/>
            <a:lstStyle/>
            <a:p>
              <a:endParaRPr lang="zh-CN" altLang="en-US">
                <a:solidFill>
                  <a:srgbClr val="002060"/>
                </a:solidFill>
              </a:endParaRPr>
            </a:p>
          </p:txBody>
        </p:sp>
        <p:sp>
          <p:nvSpPr>
            <p:cNvPr id="221" name="Line 37"/>
            <p:cNvSpPr>
              <a:spLocks noChangeShapeType="1"/>
            </p:cNvSpPr>
            <p:nvPr/>
          </p:nvSpPr>
          <p:spPr bwMode="auto">
            <a:xfrm flipV="1">
              <a:off x="7205663" y="3170238"/>
              <a:ext cx="0" cy="1066800"/>
            </a:xfrm>
            <a:prstGeom prst="line">
              <a:avLst/>
            </a:prstGeom>
            <a:noFill/>
            <a:ln w="38100">
              <a:solidFill>
                <a:srgbClr val="009900"/>
              </a:solidFill>
              <a:round/>
              <a:headEnd/>
              <a:tailEnd type="triangle" w="sm" len="lg"/>
            </a:ln>
            <a:effectLst/>
          </p:spPr>
          <p:txBody>
            <a:bodyPr wrap="none" anchor="ctr"/>
            <a:lstStyle/>
            <a:p>
              <a:endParaRPr lang="zh-CN" altLang="en-US">
                <a:solidFill>
                  <a:srgbClr val="002060"/>
                </a:solidFill>
              </a:endParaRPr>
            </a:p>
          </p:txBody>
        </p:sp>
        <p:sp>
          <p:nvSpPr>
            <p:cNvPr id="222" name="Line 38"/>
            <p:cNvSpPr>
              <a:spLocks noChangeShapeType="1"/>
            </p:cNvSpPr>
            <p:nvPr/>
          </p:nvSpPr>
          <p:spPr bwMode="auto">
            <a:xfrm>
              <a:off x="7065963" y="6065838"/>
              <a:ext cx="292100" cy="0"/>
            </a:xfrm>
            <a:prstGeom prst="line">
              <a:avLst/>
            </a:prstGeom>
            <a:noFill/>
            <a:ln w="38100">
              <a:solidFill>
                <a:srgbClr val="009900"/>
              </a:solidFill>
              <a:round/>
              <a:headEnd/>
              <a:tailEnd/>
            </a:ln>
            <a:effectLst/>
          </p:spPr>
          <p:txBody>
            <a:bodyPr wrap="none" anchor="ctr"/>
            <a:lstStyle/>
            <a:p>
              <a:endParaRPr lang="zh-CN" altLang="en-US">
                <a:solidFill>
                  <a:srgbClr val="002060"/>
                </a:solidFill>
              </a:endParaRPr>
            </a:p>
          </p:txBody>
        </p:sp>
        <p:sp>
          <p:nvSpPr>
            <p:cNvPr id="223" name="Line 39"/>
            <p:cNvSpPr>
              <a:spLocks noChangeShapeType="1"/>
            </p:cNvSpPr>
            <p:nvPr/>
          </p:nvSpPr>
          <p:spPr bwMode="auto">
            <a:xfrm flipV="1">
              <a:off x="7205663" y="4999038"/>
              <a:ext cx="0" cy="1066800"/>
            </a:xfrm>
            <a:prstGeom prst="line">
              <a:avLst/>
            </a:prstGeom>
            <a:noFill/>
            <a:ln w="38100">
              <a:solidFill>
                <a:srgbClr val="009900"/>
              </a:solidFill>
              <a:round/>
              <a:headEnd type="triangle" w="sm" len="lg"/>
              <a:tailEnd type="none" w="sm" len="lg"/>
            </a:ln>
            <a:effectLst/>
          </p:spPr>
          <p:txBody>
            <a:bodyPr wrap="none" anchor="ctr"/>
            <a:lstStyle/>
            <a:p>
              <a:endParaRPr lang="zh-CN" altLang="en-US">
                <a:solidFill>
                  <a:srgbClr val="002060"/>
                </a:solidFill>
              </a:endParaRPr>
            </a:p>
          </p:txBody>
        </p:sp>
        <p:grpSp>
          <p:nvGrpSpPr>
            <p:cNvPr id="224" name="Group 53"/>
            <p:cNvGrpSpPr>
              <a:grpSpLocks/>
            </p:cNvGrpSpPr>
            <p:nvPr/>
          </p:nvGrpSpPr>
          <p:grpSpPr bwMode="auto">
            <a:xfrm>
              <a:off x="4065588" y="3946525"/>
              <a:ext cx="496887" cy="519112"/>
              <a:chOff x="2903" y="2169"/>
              <a:chExt cx="313" cy="327"/>
            </a:xfrm>
          </p:grpSpPr>
          <p:sp>
            <p:nvSpPr>
              <p:cNvPr id="261" name="Oval 18"/>
              <p:cNvSpPr>
                <a:spLocks noChangeArrowheads="1"/>
              </p:cNvSpPr>
              <p:nvPr/>
            </p:nvSpPr>
            <p:spPr bwMode="auto">
              <a:xfrm>
                <a:off x="2903" y="2183"/>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262" name="Text Box 44"/>
              <p:cNvSpPr txBox="1">
                <a:spLocks noChangeArrowheads="1"/>
              </p:cNvSpPr>
              <p:nvPr/>
            </p:nvSpPr>
            <p:spPr bwMode="auto">
              <a:xfrm>
                <a:off x="2928" y="2169"/>
                <a:ext cx="278"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D</a:t>
                </a:r>
                <a:endParaRPr kumimoji="1" lang="en-US" altLang="zh-CN" sz="2400">
                  <a:solidFill>
                    <a:srgbClr val="002060"/>
                  </a:solidFill>
                  <a:latin typeface="Times New Roman" pitchFamily="18" charset="0"/>
                </a:endParaRPr>
              </a:p>
            </p:txBody>
          </p:sp>
        </p:grpSp>
        <p:grpSp>
          <p:nvGrpSpPr>
            <p:cNvPr id="225" name="Group 57"/>
            <p:cNvGrpSpPr>
              <a:grpSpLocks/>
            </p:cNvGrpSpPr>
            <p:nvPr/>
          </p:nvGrpSpPr>
          <p:grpSpPr bwMode="auto">
            <a:xfrm>
              <a:off x="2733675" y="3068638"/>
              <a:ext cx="496887" cy="554037"/>
              <a:chOff x="2041" y="1616"/>
              <a:chExt cx="313" cy="349"/>
            </a:xfrm>
          </p:grpSpPr>
          <p:sp>
            <p:nvSpPr>
              <p:cNvPr id="259" name="Oval 55"/>
              <p:cNvSpPr>
                <a:spLocks noChangeArrowheads="1"/>
              </p:cNvSpPr>
              <p:nvPr/>
            </p:nvSpPr>
            <p:spPr bwMode="auto">
              <a:xfrm>
                <a:off x="2041" y="1652"/>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260" name="Text Box 56"/>
              <p:cNvSpPr txBox="1">
                <a:spLocks noChangeArrowheads="1"/>
              </p:cNvSpPr>
              <p:nvPr/>
            </p:nvSpPr>
            <p:spPr bwMode="auto">
              <a:xfrm>
                <a:off x="2066" y="1616"/>
                <a:ext cx="278"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A</a:t>
                </a:r>
                <a:endParaRPr kumimoji="1" lang="en-US" altLang="zh-CN" sz="2400">
                  <a:solidFill>
                    <a:srgbClr val="002060"/>
                  </a:solidFill>
                  <a:latin typeface="Times New Roman" pitchFamily="18" charset="0"/>
                </a:endParaRPr>
              </a:p>
            </p:txBody>
          </p:sp>
        </p:grpSp>
        <p:grpSp>
          <p:nvGrpSpPr>
            <p:cNvPr id="226" name="Group 59"/>
            <p:cNvGrpSpPr>
              <a:grpSpLocks/>
            </p:cNvGrpSpPr>
            <p:nvPr/>
          </p:nvGrpSpPr>
          <p:grpSpPr bwMode="auto">
            <a:xfrm>
              <a:off x="2705100" y="3952875"/>
              <a:ext cx="496887" cy="519112"/>
              <a:chOff x="2903" y="2169"/>
              <a:chExt cx="313" cy="327"/>
            </a:xfrm>
          </p:grpSpPr>
          <p:sp>
            <p:nvSpPr>
              <p:cNvPr id="257" name="Oval 60"/>
              <p:cNvSpPr>
                <a:spLocks noChangeArrowheads="1"/>
              </p:cNvSpPr>
              <p:nvPr/>
            </p:nvSpPr>
            <p:spPr bwMode="auto">
              <a:xfrm>
                <a:off x="2903" y="2183"/>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258" name="Text Box 61"/>
              <p:cNvSpPr txBox="1">
                <a:spLocks noChangeArrowheads="1"/>
              </p:cNvSpPr>
              <p:nvPr/>
            </p:nvSpPr>
            <p:spPr bwMode="auto">
              <a:xfrm>
                <a:off x="2928" y="2169"/>
                <a:ext cx="278"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C</a:t>
                </a:r>
                <a:endParaRPr kumimoji="1" lang="en-US" altLang="zh-CN" sz="2400">
                  <a:solidFill>
                    <a:srgbClr val="002060"/>
                  </a:solidFill>
                  <a:latin typeface="Times New Roman" pitchFamily="18" charset="0"/>
                </a:endParaRPr>
              </a:p>
            </p:txBody>
          </p:sp>
        </p:grpSp>
        <p:grpSp>
          <p:nvGrpSpPr>
            <p:cNvPr id="227" name="Group 65"/>
            <p:cNvGrpSpPr>
              <a:grpSpLocks/>
            </p:cNvGrpSpPr>
            <p:nvPr/>
          </p:nvGrpSpPr>
          <p:grpSpPr bwMode="auto">
            <a:xfrm>
              <a:off x="1581150" y="3952875"/>
              <a:ext cx="496887" cy="519112"/>
              <a:chOff x="1315" y="2173"/>
              <a:chExt cx="313" cy="327"/>
            </a:xfrm>
          </p:grpSpPr>
          <p:sp>
            <p:nvSpPr>
              <p:cNvPr id="255" name="Oval 63"/>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256" name="Text Box 64"/>
              <p:cNvSpPr txBox="1">
                <a:spLocks noChangeArrowheads="1"/>
              </p:cNvSpPr>
              <p:nvPr/>
            </p:nvSpPr>
            <p:spPr bwMode="auto">
              <a:xfrm>
                <a:off x="1338" y="2173"/>
                <a:ext cx="265"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B</a:t>
                </a:r>
                <a:endParaRPr kumimoji="1" lang="en-US" altLang="zh-CN" sz="2400">
                  <a:solidFill>
                    <a:srgbClr val="002060"/>
                  </a:solidFill>
                  <a:latin typeface="Times New Roman" pitchFamily="18" charset="0"/>
                </a:endParaRPr>
              </a:p>
            </p:txBody>
          </p:sp>
        </p:grpSp>
        <p:grpSp>
          <p:nvGrpSpPr>
            <p:cNvPr id="228" name="Group 66"/>
            <p:cNvGrpSpPr>
              <a:grpSpLocks/>
            </p:cNvGrpSpPr>
            <p:nvPr/>
          </p:nvGrpSpPr>
          <p:grpSpPr bwMode="auto">
            <a:xfrm>
              <a:off x="4073525" y="4760913"/>
              <a:ext cx="496887" cy="519112"/>
              <a:chOff x="1315" y="2173"/>
              <a:chExt cx="313" cy="327"/>
            </a:xfrm>
          </p:grpSpPr>
          <p:sp>
            <p:nvSpPr>
              <p:cNvPr id="253" name="Oval 67"/>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254" name="Text Box 68"/>
              <p:cNvSpPr txBox="1">
                <a:spLocks noChangeArrowheads="1"/>
              </p:cNvSpPr>
              <p:nvPr/>
            </p:nvSpPr>
            <p:spPr bwMode="auto">
              <a:xfrm>
                <a:off x="1369" y="2173"/>
                <a:ext cx="203"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I</a:t>
                </a:r>
                <a:endParaRPr kumimoji="1" lang="en-US" altLang="zh-CN" sz="2400">
                  <a:solidFill>
                    <a:srgbClr val="002060"/>
                  </a:solidFill>
                  <a:latin typeface="Times New Roman" pitchFamily="18" charset="0"/>
                </a:endParaRPr>
              </a:p>
            </p:txBody>
          </p:sp>
        </p:grpSp>
        <p:grpSp>
          <p:nvGrpSpPr>
            <p:cNvPr id="229" name="Group 69"/>
            <p:cNvGrpSpPr>
              <a:grpSpLocks/>
            </p:cNvGrpSpPr>
            <p:nvPr/>
          </p:nvGrpSpPr>
          <p:grpSpPr bwMode="auto">
            <a:xfrm>
              <a:off x="4756150" y="4760913"/>
              <a:ext cx="496887" cy="519112"/>
              <a:chOff x="1315" y="2173"/>
              <a:chExt cx="313" cy="327"/>
            </a:xfrm>
          </p:grpSpPr>
          <p:sp>
            <p:nvSpPr>
              <p:cNvPr id="251" name="Oval 70"/>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252" name="Text Box 71"/>
              <p:cNvSpPr txBox="1">
                <a:spLocks noChangeArrowheads="1"/>
              </p:cNvSpPr>
              <p:nvPr/>
            </p:nvSpPr>
            <p:spPr bwMode="auto">
              <a:xfrm>
                <a:off x="1357" y="2173"/>
                <a:ext cx="228"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J</a:t>
                </a:r>
                <a:endParaRPr kumimoji="1" lang="en-US" altLang="zh-CN" sz="2400">
                  <a:solidFill>
                    <a:srgbClr val="002060"/>
                  </a:solidFill>
                  <a:latin typeface="Times New Roman" pitchFamily="18" charset="0"/>
                </a:endParaRPr>
              </a:p>
            </p:txBody>
          </p:sp>
        </p:grpSp>
        <p:grpSp>
          <p:nvGrpSpPr>
            <p:cNvPr id="230" name="Group 72"/>
            <p:cNvGrpSpPr>
              <a:grpSpLocks/>
            </p:cNvGrpSpPr>
            <p:nvPr/>
          </p:nvGrpSpPr>
          <p:grpSpPr bwMode="auto">
            <a:xfrm>
              <a:off x="3389313" y="4760913"/>
              <a:ext cx="496887" cy="519112"/>
              <a:chOff x="1315" y="2173"/>
              <a:chExt cx="313" cy="327"/>
            </a:xfrm>
          </p:grpSpPr>
          <p:sp>
            <p:nvSpPr>
              <p:cNvPr id="249" name="Oval 73"/>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250" name="Text Box 74"/>
              <p:cNvSpPr txBox="1">
                <a:spLocks noChangeArrowheads="1"/>
              </p:cNvSpPr>
              <p:nvPr/>
            </p:nvSpPr>
            <p:spPr bwMode="auto">
              <a:xfrm>
                <a:off x="1326" y="2173"/>
                <a:ext cx="290"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H</a:t>
                </a:r>
                <a:endParaRPr kumimoji="1" lang="en-US" altLang="zh-CN" sz="2400">
                  <a:solidFill>
                    <a:srgbClr val="002060"/>
                  </a:solidFill>
                  <a:latin typeface="Times New Roman" pitchFamily="18" charset="0"/>
                </a:endParaRPr>
              </a:p>
            </p:txBody>
          </p:sp>
        </p:grpSp>
        <p:grpSp>
          <p:nvGrpSpPr>
            <p:cNvPr id="231" name="Group 78"/>
            <p:cNvGrpSpPr>
              <a:grpSpLocks/>
            </p:cNvGrpSpPr>
            <p:nvPr/>
          </p:nvGrpSpPr>
          <p:grpSpPr bwMode="auto">
            <a:xfrm>
              <a:off x="2705100" y="4745038"/>
              <a:ext cx="496887" cy="534987"/>
              <a:chOff x="2023" y="2672"/>
              <a:chExt cx="313" cy="337"/>
            </a:xfrm>
          </p:grpSpPr>
          <p:sp>
            <p:nvSpPr>
              <p:cNvPr id="247" name="Oval 76"/>
              <p:cNvSpPr>
                <a:spLocks noChangeArrowheads="1"/>
              </p:cNvSpPr>
              <p:nvPr/>
            </p:nvSpPr>
            <p:spPr bwMode="auto">
              <a:xfrm>
                <a:off x="2023" y="2696"/>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248" name="Text Box 77"/>
              <p:cNvSpPr txBox="1">
                <a:spLocks noChangeArrowheads="1"/>
              </p:cNvSpPr>
              <p:nvPr/>
            </p:nvSpPr>
            <p:spPr bwMode="auto">
              <a:xfrm>
                <a:off x="2034" y="2672"/>
                <a:ext cx="290"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G</a:t>
                </a:r>
                <a:endParaRPr kumimoji="1" lang="en-US" altLang="zh-CN" sz="2400">
                  <a:solidFill>
                    <a:srgbClr val="002060"/>
                  </a:solidFill>
                  <a:latin typeface="Times New Roman" pitchFamily="18" charset="0"/>
                </a:endParaRPr>
              </a:p>
            </p:txBody>
          </p:sp>
        </p:grpSp>
        <p:grpSp>
          <p:nvGrpSpPr>
            <p:cNvPr id="232" name="Group 79"/>
            <p:cNvGrpSpPr>
              <a:grpSpLocks/>
            </p:cNvGrpSpPr>
            <p:nvPr/>
          </p:nvGrpSpPr>
          <p:grpSpPr bwMode="auto">
            <a:xfrm>
              <a:off x="1947863" y="4729163"/>
              <a:ext cx="496887" cy="534987"/>
              <a:chOff x="2023" y="2672"/>
              <a:chExt cx="313" cy="337"/>
            </a:xfrm>
          </p:grpSpPr>
          <p:sp>
            <p:nvSpPr>
              <p:cNvPr id="245" name="Oval 80"/>
              <p:cNvSpPr>
                <a:spLocks noChangeArrowheads="1"/>
              </p:cNvSpPr>
              <p:nvPr/>
            </p:nvSpPr>
            <p:spPr bwMode="auto">
              <a:xfrm>
                <a:off x="2023" y="2696"/>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246" name="Text Box 81"/>
              <p:cNvSpPr txBox="1">
                <a:spLocks noChangeArrowheads="1"/>
              </p:cNvSpPr>
              <p:nvPr/>
            </p:nvSpPr>
            <p:spPr bwMode="auto">
              <a:xfrm>
                <a:off x="2052" y="2672"/>
                <a:ext cx="253"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F</a:t>
                </a:r>
                <a:endParaRPr kumimoji="1" lang="en-US" altLang="zh-CN" sz="2400">
                  <a:solidFill>
                    <a:srgbClr val="002060"/>
                  </a:solidFill>
                  <a:latin typeface="Times New Roman" pitchFamily="18" charset="0"/>
                </a:endParaRPr>
              </a:p>
            </p:txBody>
          </p:sp>
        </p:grpSp>
        <p:grpSp>
          <p:nvGrpSpPr>
            <p:cNvPr id="233" name="Group 85"/>
            <p:cNvGrpSpPr>
              <a:grpSpLocks/>
            </p:cNvGrpSpPr>
            <p:nvPr/>
          </p:nvGrpSpPr>
          <p:grpSpPr bwMode="auto">
            <a:xfrm>
              <a:off x="1185863" y="4724400"/>
              <a:ext cx="496887" cy="534987"/>
              <a:chOff x="1066" y="2659"/>
              <a:chExt cx="313" cy="337"/>
            </a:xfrm>
          </p:grpSpPr>
          <p:sp>
            <p:nvSpPr>
              <p:cNvPr id="243" name="Oval 83"/>
              <p:cNvSpPr>
                <a:spLocks noChangeArrowheads="1"/>
              </p:cNvSpPr>
              <p:nvPr/>
            </p:nvSpPr>
            <p:spPr bwMode="auto">
              <a:xfrm>
                <a:off x="1066" y="2683"/>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244" name="Text Box 84"/>
              <p:cNvSpPr txBox="1">
                <a:spLocks noChangeArrowheads="1"/>
              </p:cNvSpPr>
              <p:nvPr/>
            </p:nvSpPr>
            <p:spPr bwMode="auto">
              <a:xfrm>
                <a:off x="1095" y="2659"/>
                <a:ext cx="265"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E</a:t>
                </a:r>
                <a:endParaRPr kumimoji="1" lang="en-US" altLang="zh-CN" sz="2400">
                  <a:solidFill>
                    <a:srgbClr val="002060"/>
                  </a:solidFill>
                  <a:latin typeface="Times New Roman" pitchFamily="18" charset="0"/>
                </a:endParaRPr>
              </a:p>
            </p:txBody>
          </p:sp>
        </p:grpSp>
        <p:grpSp>
          <p:nvGrpSpPr>
            <p:cNvPr id="234" name="Group 86"/>
            <p:cNvGrpSpPr>
              <a:grpSpLocks/>
            </p:cNvGrpSpPr>
            <p:nvPr/>
          </p:nvGrpSpPr>
          <p:grpSpPr bwMode="auto">
            <a:xfrm>
              <a:off x="3378200" y="5588000"/>
              <a:ext cx="519112" cy="519112"/>
              <a:chOff x="1308" y="2173"/>
              <a:chExt cx="327" cy="327"/>
            </a:xfrm>
          </p:grpSpPr>
          <p:sp>
            <p:nvSpPr>
              <p:cNvPr id="241" name="Oval 87"/>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242" name="Text Box 88"/>
              <p:cNvSpPr txBox="1">
                <a:spLocks noChangeArrowheads="1"/>
              </p:cNvSpPr>
              <p:nvPr/>
            </p:nvSpPr>
            <p:spPr bwMode="auto">
              <a:xfrm>
                <a:off x="1308" y="2173"/>
                <a:ext cx="327"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M</a:t>
                </a:r>
                <a:endParaRPr kumimoji="1" lang="en-US" altLang="zh-CN" sz="2400">
                  <a:solidFill>
                    <a:srgbClr val="002060"/>
                  </a:solidFill>
                  <a:latin typeface="Times New Roman" pitchFamily="18" charset="0"/>
                </a:endParaRPr>
              </a:p>
            </p:txBody>
          </p:sp>
        </p:grpSp>
        <p:grpSp>
          <p:nvGrpSpPr>
            <p:cNvPr id="235" name="Group 89"/>
            <p:cNvGrpSpPr>
              <a:grpSpLocks/>
            </p:cNvGrpSpPr>
            <p:nvPr/>
          </p:nvGrpSpPr>
          <p:grpSpPr bwMode="auto">
            <a:xfrm>
              <a:off x="1581150" y="5588000"/>
              <a:ext cx="496887" cy="519112"/>
              <a:chOff x="1315" y="2173"/>
              <a:chExt cx="313" cy="327"/>
            </a:xfrm>
          </p:grpSpPr>
          <p:sp>
            <p:nvSpPr>
              <p:cNvPr id="239" name="Oval 90"/>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240" name="Text Box 91"/>
              <p:cNvSpPr txBox="1">
                <a:spLocks noChangeArrowheads="1"/>
              </p:cNvSpPr>
              <p:nvPr/>
            </p:nvSpPr>
            <p:spPr bwMode="auto">
              <a:xfrm>
                <a:off x="1338" y="2173"/>
                <a:ext cx="265"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L</a:t>
                </a:r>
                <a:endParaRPr kumimoji="1" lang="en-US" altLang="zh-CN" sz="2400">
                  <a:solidFill>
                    <a:srgbClr val="002060"/>
                  </a:solidFill>
                  <a:latin typeface="Times New Roman" pitchFamily="18" charset="0"/>
                </a:endParaRPr>
              </a:p>
            </p:txBody>
          </p:sp>
        </p:grpSp>
        <p:grpSp>
          <p:nvGrpSpPr>
            <p:cNvPr id="236" name="Group 92"/>
            <p:cNvGrpSpPr>
              <a:grpSpLocks/>
            </p:cNvGrpSpPr>
            <p:nvPr/>
          </p:nvGrpSpPr>
          <p:grpSpPr bwMode="auto">
            <a:xfrm>
              <a:off x="788988" y="5573713"/>
              <a:ext cx="496887" cy="519112"/>
              <a:chOff x="1315" y="2173"/>
              <a:chExt cx="313" cy="327"/>
            </a:xfrm>
          </p:grpSpPr>
          <p:sp>
            <p:nvSpPr>
              <p:cNvPr id="237" name="Oval 93"/>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238" name="Text Box 94"/>
              <p:cNvSpPr txBox="1">
                <a:spLocks noChangeArrowheads="1"/>
              </p:cNvSpPr>
              <p:nvPr/>
            </p:nvSpPr>
            <p:spPr bwMode="auto">
              <a:xfrm>
                <a:off x="1326" y="2173"/>
                <a:ext cx="290"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K</a:t>
                </a:r>
                <a:endParaRPr kumimoji="1" lang="en-US" altLang="zh-CN" sz="2400">
                  <a:solidFill>
                    <a:srgbClr val="002060"/>
                  </a:solidFill>
                  <a:latin typeface="Times New Roman" pitchFamily="18" charset="0"/>
                </a:endParaRPr>
              </a:p>
            </p:txBody>
          </p:sp>
        </p:grpSp>
      </p:grpSp>
    </p:spTree>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灯片编号占位符 4"/>
          <p:cNvSpPr>
            <a:spLocks noGrp="1"/>
          </p:cNvSpPr>
          <p:nvPr>
            <p:ph type="sldNum" sz="quarter" idx="11"/>
          </p:nvPr>
        </p:nvSpPr>
        <p:spPr/>
        <p:txBody>
          <a:bodyPr/>
          <a:lstStyle/>
          <a:p>
            <a:fld id="{8F4D01C4-6167-48B6-9DD5-8A3365BAD1C5}" type="slidenum">
              <a:rPr lang="en-US" altLang="zh-CN"/>
              <a:pPr/>
              <a:t>50</a:t>
            </a:fld>
            <a:endParaRPr lang="en-US" altLang="zh-CN"/>
          </a:p>
        </p:txBody>
      </p:sp>
      <p:sp>
        <p:nvSpPr>
          <p:cNvPr id="204802" name="Rectangle 2"/>
          <p:cNvSpPr>
            <a:spLocks noGrp="1" noChangeArrowheads="1"/>
          </p:cNvSpPr>
          <p:nvPr>
            <p:ph type="title"/>
          </p:nvPr>
        </p:nvSpPr>
        <p:spPr>
          <a:xfrm>
            <a:off x="685800" y="512763"/>
            <a:ext cx="8001000" cy="1054100"/>
          </a:xfrm>
        </p:spPr>
        <p:txBody>
          <a:bodyPr/>
          <a:lstStyle/>
          <a:p>
            <a:pPr algn="ctr">
              <a:lnSpc>
                <a:spcPct val="95000"/>
              </a:lnSpc>
            </a:pPr>
            <a:r>
              <a:rPr lang="zh-CN" altLang="en-US" sz="4000" b="1" dirty="0">
                <a:latin typeface="华文新魏" panose="02010800040101010101" pitchFamily="2" charset="-122"/>
                <a:ea typeface="华文新魏" panose="02010800040101010101" pitchFamily="2" charset="-122"/>
              </a:rPr>
              <a:t>线索 </a:t>
            </a:r>
            <a:r>
              <a:rPr lang="en-US" altLang="zh-CN" sz="4000" b="1" dirty="0">
                <a:latin typeface="华文新魏" panose="02010800040101010101" pitchFamily="2" charset="-122"/>
                <a:ea typeface="华文新魏" panose="02010800040101010101" pitchFamily="2" charset="-122"/>
              </a:rPr>
              <a:t>(Thread)</a:t>
            </a:r>
            <a:endParaRPr lang="en-US" altLang="zh-CN" sz="6000" dirty="0">
              <a:latin typeface="华文新魏" panose="02010800040101010101" pitchFamily="2" charset="-122"/>
              <a:ea typeface="华文新魏" panose="02010800040101010101" pitchFamily="2" charset="-122"/>
            </a:endParaRPr>
          </a:p>
        </p:txBody>
      </p:sp>
      <p:sp>
        <p:nvSpPr>
          <p:cNvPr id="204804" name="Text Box 4"/>
          <p:cNvSpPr txBox="1">
            <a:spLocks noChangeArrowheads="1"/>
          </p:cNvSpPr>
          <p:nvPr/>
        </p:nvSpPr>
        <p:spPr bwMode="auto">
          <a:xfrm>
            <a:off x="827088" y="5508625"/>
            <a:ext cx="78486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000" b="1">
                <a:latin typeface="Times New Roman" panose="02020603050405020304" pitchFamily="18" charset="0"/>
                <a:ea typeface="仿宋_GB2312" pitchFamily="49" charset="-122"/>
              </a:rPr>
              <a:t>增加前驱</a:t>
            </a:r>
            <a:r>
              <a:rPr kumimoji="1" lang="en-US" altLang="zh-CN" sz="3000" b="1">
                <a:solidFill>
                  <a:schemeClr val="tx2"/>
                </a:solidFill>
                <a:latin typeface="Times New Roman" panose="02020603050405020304" pitchFamily="18" charset="0"/>
                <a:ea typeface="仿宋_GB2312" pitchFamily="49" charset="-122"/>
              </a:rPr>
              <a:t>Pred</a:t>
            </a:r>
            <a:r>
              <a:rPr kumimoji="1" lang="zh-CN" altLang="en-US" sz="3000" b="1">
                <a:latin typeface="Times New Roman" panose="02020603050405020304" pitchFamily="18" charset="0"/>
                <a:ea typeface="仿宋_GB2312" pitchFamily="49" charset="-122"/>
              </a:rPr>
              <a:t>指针和后继</a:t>
            </a:r>
            <a:r>
              <a:rPr kumimoji="1" lang="en-US" altLang="zh-CN" sz="3000" b="1">
                <a:solidFill>
                  <a:schemeClr val="bg2"/>
                </a:solidFill>
                <a:latin typeface="Times New Roman" panose="02020603050405020304" pitchFamily="18" charset="0"/>
                <a:ea typeface="仿宋_GB2312" pitchFamily="49" charset="-122"/>
              </a:rPr>
              <a:t>Succ</a:t>
            </a:r>
            <a:r>
              <a:rPr kumimoji="1" lang="zh-CN" altLang="en-US" sz="3000" b="1">
                <a:latin typeface="Times New Roman" panose="02020603050405020304" pitchFamily="18" charset="0"/>
                <a:ea typeface="仿宋_GB2312" pitchFamily="49" charset="-122"/>
              </a:rPr>
              <a:t>指针的二叉树</a:t>
            </a:r>
            <a:endParaRPr kumimoji="1" lang="zh-CN" altLang="en-US" sz="3000">
              <a:latin typeface="Times New Roman" panose="02020603050405020304" pitchFamily="18" charset="0"/>
            </a:endParaRPr>
          </a:p>
        </p:txBody>
      </p:sp>
      <p:grpSp>
        <p:nvGrpSpPr>
          <p:cNvPr id="204812" name="Group 12"/>
          <p:cNvGrpSpPr>
            <a:grpSpLocks/>
          </p:cNvGrpSpPr>
          <p:nvPr/>
        </p:nvGrpSpPr>
        <p:grpSpPr bwMode="auto">
          <a:xfrm>
            <a:off x="1042988" y="1557338"/>
            <a:ext cx="7308850" cy="576262"/>
            <a:chOff x="680" y="981"/>
            <a:chExt cx="4604" cy="363"/>
          </a:xfrm>
        </p:grpSpPr>
        <p:sp>
          <p:nvSpPr>
            <p:cNvPr id="204806" name="Rectangle 6"/>
            <p:cNvSpPr>
              <a:spLocks noChangeArrowheads="1"/>
            </p:cNvSpPr>
            <p:nvPr/>
          </p:nvSpPr>
          <p:spPr bwMode="auto">
            <a:xfrm>
              <a:off x="680" y="981"/>
              <a:ext cx="4604" cy="363"/>
            </a:xfrm>
            <a:prstGeom prst="rect">
              <a:avLst/>
            </a:prstGeom>
            <a:solidFill>
              <a:srgbClr val="FFFFCC"/>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zh-CN" altLang="en-US"/>
            </a:p>
          </p:txBody>
        </p:sp>
        <p:sp>
          <p:nvSpPr>
            <p:cNvPr id="204807" name="Text Box 7"/>
            <p:cNvSpPr txBox="1">
              <a:spLocks noChangeArrowheads="1"/>
            </p:cNvSpPr>
            <p:nvPr/>
          </p:nvSpPr>
          <p:spPr bwMode="auto">
            <a:xfrm>
              <a:off x="875" y="981"/>
              <a:ext cx="422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solidFill>
                    <a:srgbClr val="000066"/>
                  </a:solidFill>
                  <a:latin typeface="Times New Roman" panose="02020603050405020304" pitchFamily="18" charset="0"/>
                </a:rPr>
                <a:t>pred      leftChild      data     rightChild      succ</a:t>
              </a:r>
            </a:p>
          </p:txBody>
        </p:sp>
        <p:sp>
          <p:nvSpPr>
            <p:cNvPr id="204808" name="Line 8"/>
            <p:cNvSpPr>
              <a:spLocks noChangeShapeType="1"/>
            </p:cNvSpPr>
            <p:nvPr/>
          </p:nvSpPr>
          <p:spPr bwMode="auto">
            <a:xfrm>
              <a:off x="1565" y="981"/>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09" name="Line 9"/>
            <p:cNvSpPr>
              <a:spLocks noChangeShapeType="1"/>
            </p:cNvSpPr>
            <p:nvPr/>
          </p:nvSpPr>
          <p:spPr bwMode="auto">
            <a:xfrm>
              <a:off x="2540" y="981"/>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10" name="Line 10"/>
            <p:cNvSpPr>
              <a:spLocks noChangeShapeType="1"/>
            </p:cNvSpPr>
            <p:nvPr/>
          </p:nvSpPr>
          <p:spPr bwMode="auto">
            <a:xfrm>
              <a:off x="3334" y="981"/>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11" name="Line 11"/>
            <p:cNvSpPr>
              <a:spLocks noChangeShapeType="1"/>
            </p:cNvSpPr>
            <p:nvPr/>
          </p:nvSpPr>
          <p:spPr bwMode="auto">
            <a:xfrm>
              <a:off x="4400" y="981"/>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4851" name="Group 51"/>
          <p:cNvGrpSpPr>
            <a:grpSpLocks/>
          </p:cNvGrpSpPr>
          <p:nvPr/>
        </p:nvGrpSpPr>
        <p:grpSpPr bwMode="auto">
          <a:xfrm>
            <a:off x="430213" y="2538413"/>
            <a:ext cx="3457575" cy="2438400"/>
            <a:chOff x="-23" y="1569"/>
            <a:chExt cx="2178" cy="1536"/>
          </a:xfrm>
        </p:grpSpPr>
        <p:sp>
          <p:nvSpPr>
            <p:cNvPr id="204814" name="Line 14"/>
            <p:cNvSpPr>
              <a:spLocks noChangeShapeType="1"/>
            </p:cNvSpPr>
            <p:nvPr/>
          </p:nvSpPr>
          <p:spPr bwMode="auto">
            <a:xfrm flipH="1">
              <a:off x="1372" y="2319"/>
              <a:ext cx="261" cy="499"/>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15" name="Line 15"/>
            <p:cNvSpPr>
              <a:spLocks noChangeShapeType="1"/>
            </p:cNvSpPr>
            <p:nvPr/>
          </p:nvSpPr>
          <p:spPr bwMode="auto">
            <a:xfrm>
              <a:off x="577" y="2366"/>
              <a:ext cx="192" cy="432"/>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16" name="Line 16"/>
            <p:cNvSpPr>
              <a:spLocks noChangeShapeType="1"/>
            </p:cNvSpPr>
            <p:nvPr/>
          </p:nvSpPr>
          <p:spPr bwMode="auto">
            <a:xfrm>
              <a:off x="1179" y="1865"/>
              <a:ext cx="408" cy="363"/>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17" name="Line 17"/>
            <p:cNvSpPr>
              <a:spLocks noChangeShapeType="1"/>
            </p:cNvSpPr>
            <p:nvPr/>
          </p:nvSpPr>
          <p:spPr bwMode="auto">
            <a:xfrm flipH="1">
              <a:off x="577" y="1842"/>
              <a:ext cx="444" cy="380"/>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18" name="Oval 18"/>
            <p:cNvSpPr>
              <a:spLocks noChangeArrowheads="1"/>
            </p:cNvSpPr>
            <p:nvPr/>
          </p:nvSpPr>
          <p:spPr bwMode="auto">
            <a:xfrm>
              <a:off x="937" y="1646"/>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imes New Roman" panose="02020603050405020304" pitchFamily="18" charset="0"/>
              </a:endParaRPr>
            </a:p>
          </p:txBody>
        </p:sp>
        <p:sp>
          <p:nvSpPr>
            <p:cNvPr id="204819" name="Oval 19"/>
            <p:cNvSpPr>
              <a:spLocks noChangeArrowheads="1"/>
            </p:cNvSpPr>
            <p:nvPr/>
          </p:nvSpPr>
          <p:spPr bwMode="auto">
            <a:xfrm>
              <a:off x="385" y="2126"/>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20" name="Oval 20"/>
            <p:cNvSpPr>
              <a:spLocks noChangeArrowheads="1"/>
            </p:cNvSpPr>
            <p:nvPr/>
          </p:nvSpPr>
          <p:spPr bwMode="auto">
            <a:xfrm>
              <a:off x="1209" y="2757"/>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21" name="Oval 21"/>
            <p:cNvSpPr>
              <a:spLocks noChangeArrowheads="1"/>
            </p:cNvSpPr>
            <p:nvPr/>
          </p:nvSpPr>
          <p:spPr bwMode="auto">
            <a:xfrm>
              <a:off x="1519" y="2144"/>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22" name="Oval 22"/>
            <p:cNvSpPr>
              <a:spLocks noChangeArrowheads="1"/>
            </p:cNvSpPr>
            <p:nvPr/>
          </p:nvSpPr>
          <p:spPr bwMode="auto">
            <a:xfrm>
              <a:off x="673" y="2750"/>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23" name="Text Box 23"/>
            <p:cNvSpPr txBox="1">
              <a:spLocks noChangeArrowheads="1"/>
            </p:cNvSpPr>
            <p:nvPr/>
          </p:nvSpPr>
          <p:spPr bwMode="auto">
            <a:xfrm>
              <a:off x="937" y="1569"/>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204824" name="Text Box 24"/>
            <p:cNvSpPr txBox="1">
              <a:spLocks noChangeArrowheads="1"/>
            </p:cNvSpPr>
            <p:nvPr/>
          </p:nvSpPr>
          <p:spPr bwMode="auto">
            <a:xfrm>
              <a:off x="385" y="2078"/>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204825" name="Text Box 25"/>
            <p:cNvSpPr txBox="1">
              <a:spLocks noChangeArrowheads="1"/>
            </p:cNvSpPr>
            <p:nvPr/>
          </p:nvSpPr>
          <p:spPr bwMode="auto">
            <a:xfrm>
              <a:off x="1539" y="2067"/>
              <a:ext cx="23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204826" name="Text Box 26"/>
            <p:cNvSpPr txBox="1">
              <a:spLocks noChangeArrowheads="1"/>
            </p:cNvSpPr>
            <p:nvPr/>
          </p:nvSpPr>
          <p:spPr bwMode="auto">
            <a:xfrm>
              <a:off x="673" y="2702"/>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204827" name="Text Box 27"/>
            <p:cNvSpPr txBox="1">
              <a:spLocks noChangeArrowheads="1"/>
            </p:cNvSpPr>
            <p:nvPr/>
          </p:nvSpPr>
          <p:spPr bwMode="auto">
            <a:xfrm>
              <a:off x="1224" y="2682"/>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204837" name="Freeform 37"/>
            <p:cNvSpPr>
              <a:spLocks/>
            </p:cNvSpPr>
            <p:nvPr/>
          </p:nvSpPr>
          <p:spPr bwMode="auto">
            <a:xfrm>
              <a:off x="862" y="1911"/>
              <a:ext cx="169" cy="1194"/>
            </a:xfrm>
            <a:custGeom>
              <a:avLst/>
              <a:gdLst>
                <a:gd name="T0" fmla="*/ 0 w 169"/>
                <a:gd name="T1" fmla="*/ 1111 h 1194"/>
                <a:gd name="T2" fmla="*/ 45 w 169"/>
                <a:gd name="T3" fmla="*/ 1179 h 1194"/>
                <a:gd name="T4" fmla="*/ 113 w 169"/>
                <a:gd name="T5" fmla="*/ 1179 h 1194"/>
                <a:gd name="T6" fmla="*/ 158 w 169"/>
                <a:gd name="T7" fmla="*/ 1088 h 1194"/>
                <a:gd name="T8" fmla="*/ 158 w 169"/>
                <a:gd name="T9" fmla="*/ 839 h 1194"/>
                <a:gd name="T10" fmla="*/ 90 w 169"/>
                <a:gd name="T11" fmla="*/ 567 h 1194"/>
                <a:gd name="T12" fmla="*/ 113 w 169"/>
                <a:gd name="T13" fmla="*/ 181 h 1194"/>
                <a:gd name="T14" fmla="*/ 158 w 169"/>
                <a:gd name="T15" fmla="*/ 0 h 1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194">
                  <a:moveTo>
                    <a:pt x="0" y="1111"/>
                  </a:moveTo>
                  <a:cubicBezTo>
                    <a:pt x="13" y="1139"/>
                    <a:pt x="26" y="1168"/>
                    <a:pt x="45" y="1179"/>
                  </a:cubicBezTo>
                  <a:cubicBezTo>
                    <a:pt x="64" y="1190"/>
                    <a:pt x="94" y="1194"/>
                    <a:pt x="113" y="1179"/>
                  </a:cubicBezTo>
                  <a:cubicBezTo>
                    <a:pt x="132" y="1164"/>
                    <a:pt x="151" y="1145"/>
                    <a:pt x="158" y="1088"/>
                  </a:cubicBezTo>
                  <a:cubicBezTo>
                    <a:pt x="165" y="1031"/>
                    <a:pt x="169" y="926"/>
                    <a:pt x="158" y="839"/>
                  </a:cubicBezTo>
                  <a:cubicBezTo>
                    <a:pt x="147" y="752"/>
                    <a:pt x="97" y="677"/>
                    <a:pt x="90" y="567"/>
                  </a:cubicBezTo>
                  <a:cubicBezTo>
                    <a:pt x="83" y="457"/>
                    <a:pt x="102" y="275"/>
                    <a:pt x="113" y="181"/>
                  </a:cubicBezTo>
                  <a:cubicBezTo>
                    <a:pt x="124" y="87"/>
                    <a:pt x="151" y="30"/>
                    <a:pt x="158" y="0"/>
                  </a:cubicBezTo>
                </a:path>
              </a:pathLst>
            </a:custGeom>
            <a:noFill/>
            <a:ln w="25400">
              <a:solidFill>
                <a:schemeClr val="bg2"/>
              </a:solidFill>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38" name="Freeform 38"/>
            <p:cNvSpPr>
              <a:spLocks/>
            </p:cNvSpPr>
            <p:nvPr/>
          </p:nvSpPr>
          <p:spPr bwMode="auto">
            <a:xfrm flipH="1">
              <a:off x="1123" y="1911"/>
              <a:ext cx="169" cy="1194"/>
            </a:xfrm>
            <a:custGeom>
              <a:avLst/>
              <a:gdLst>
                <a:gd name="T0" fmla="*/ 0 w 169"/>
                <a:gd name="T1" fmla="*/ 1111 h 1194"/>
                <a:gd name="T2" fmla="*/ 45 w 169"/>
                <a:gd name="T3" fmla="*/ 1179 h 1194"/>
                <a:gd name="T4" fmla="*/ 113 w 169"/>
                <a:gd name="T5" fmla="*/ 1179 h 1194"/>
                <a:gd name="T6" fmla="*/ 158 w 169"/>
                <a:gd name="T7" fmla="*/ 1088 h 1194"/>
                <a:gd name="T8" fmla="*/ 158 w 169"/>
                <a:gd name="T9" fmla="*/ 839 h 1194"/>
                <a:gd name="T10" fmla="*/ 90 w 169"/>
                <a:gd name="T11" fmla="*/ 567 h 1194"/>
                <a:gd name="T12" fmla="*/ 113 w 169"/>
                <a:gd name="T13" fmla="*/ 181 h 1194"/>
                <a:gd name="T14" fmla="*/ 158 w 169"/>
                <a:gd name="T15" fmla="*/ 0 h 1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194">
                  <a:moveTo>
                    <a:pt x="0" y="1111"/>
                  </a:moveTo>
                  <a:cubicBezTo>
                    <a:pt x="13" y="1139"/>
                    <a:pt x="26" y="1168"/>
                    <a:pt x="45" y="1179"/>
                  </a:cubicBezTo>
                  <a:cubicBezTo>
                    <a:pt x="64" y="1190"/>
                    <a:pt x="94" y="1194"/>
                    <a:pt x="113" y="1179"/>
                  </a:cubicBezTo>
                  <a:cubicBezTo>
                    <a:pt x="132" y="1164"/>
                    <a:pt x="151" y="1145"/>
                    <a:pt x="158" y="1088"/>
                  </a:cubicBezTo>
                  <a:cubicBezTo>
                    <a:pt x="165" y="1031"/>
                    <a:pt x="169" y="926"/>
                    <a:pt x="158" y="839"/>
                  </a:cubicBezTo>
                  <a:cubicBezTo>
                    <a:pt x="147" y="752"/>
                    <a:pt x="97" y="677"/>
                    <a:pt x="90" y="567"/>
                  </a:cubicBezTo>
                  <a:cubicBezTo>
                    <a:pt x="83" y="457"/>
                    <a:pt x="102" y="275"/>
                    <a:pt x="113" y="181"/>
                  </a:cubicBezTo>
                  <a:cubicBezTo>
                    <a:pt x="124" y="87"/>
                    <a:pt x="151" y="30"/>
                    <a:pt x="158" y="0"/>
                  </a:cubicBezTo>
                </a:path>
              </a:pathLst>
            </a:custGeom>
            <a:noFill/>
            <a:ln w="25400">
              <a:solidFill>
                <a:schemeClr val="tx2"/>
              </a:solidFill>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0" name="Freeform 40"/>
            <p:cNvSpPr>
              <a:spLocks/>
            </p:cNvSpPr>
            <p:nvPr/>
          </p:nvSpPr>
          <p:spPr bwMode="auto">
            <a:xfrm>
              <a:off x="517" y="2409"/>
              <a:ext cx="231" cy="673"/>
            </a:xfrm>
            <a:custGeom>
              <a:avLst/>
              <a:gdLst>
                <a:gd name="T0" fmla="*/ 231 w 231"/>
                <a:gd name="T1" fmla="*/ 613 h 673"/>
                <a:gd name="T2" fmla="*/ 186 w 231"/>
                <a:gd name="T3" fmla="*/ 658 h 673"/>
                <a:gd name="T4" fmla="*/ 118 w 231"/>
                <a:gd name="T5" fmla="*/ 658 h 673"/>
                <a:gd name="T6" fmla="*/ 27 w 231"/>
                <a:gd name="T7" fmla="*/ 567 h 673"/>
                <a:gd name="T8" fmla="*/ 4 w 231"/>
                <a:gd name="T9" fmla="*/ 159 h 673"/>
                <a:gd name="T10" fmla="*/ 4 w 231"/>
                <a:gd name="T11" fmla="*/ 0 h 673"/>
              </a:gdLst>
              <a:ahLst/>
              <a:cxnLst>
                <a:cxn ang="0">
                  <a:pos x="T0" y="T1"/>
                </a:cxn>
                <a:cxn ang="0">
                  <a:pos x="T2" y="T3"/>
                </a:cxn>
                <a:cxn ang="0">
                  <a:pos x="T4" y="T5"/>
                </a:cxn>
                <a:cxn ang="0">
                  <a:pos x="T6" y="T7"/>
                </a:cxn>
                <a:cxn ang="0">
                  <a:pos x="T8" y="T9"/>
                </a:cxn>
                <a:cxn ang="0">
                  <a:pos x="T10" y="T11"/>
                </a:cxn>
              </a:cxnLst>
              <a:rect l="0" t="0" r="r" b="b"/>
              <a:pathLst>
                <a:path w="231" h="673">
                  <a:moveTo>
                    <a:pt x="231" y="613"/>
                  </a:moveTo>
                  <a:cubicBezTo>
                    <a:pt x="218" y="632"/>
                    <a:pt x="205" y="651"/>
                    <a:pt x="186" y="658"/>
                  </a:cubicBezTo>
                  <a:cubicBezTo>
                    <a:pt x="167" y="665"/>
                    <a:pt x="144" y="673"/>
                    <a:pt x="118" y="658"/>
                  </a:cubicBezTo>
                  <a:cubicBezTo>
                    <a:pt x="92" y="643"/>
                    <a:pt x="46" y="650"/>
                    <a:pt x="27" y="567"/>
                  </a:cubicBezTo>
                  <a:cubicBezTo>
                    <a:pt x="8" y="484"/>
                    <a:pt x="8" y="253"/>
                    <a:pt x="4" y="159"/>
                  </a:cubicBezTo>
                  <a:cubicBezTo>
                    <a:pt x="0" y="65"/>
                    <a:pt x="4" y="26"/>
                    <a:pt x="4" y="0"/>
                  </a:cubicBezTo>
                </a:path>
              </a:pathLst>
            </a:custGeom>
            <a:noFill/>
            <a:ln w="25400">
              <a:solidFill>
                <a:schemeClr val="tx2"/>
              </a:solidFill>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1" name="Freeform 41"/>
            <p:cNvSpPr>
              <a:spLocks/>
            </p:cNvSpPr>
            <p:nvPr/>
          </p:nvSpPr>
          <p:spPr bwMode="auto">
            <a:xfrm>
              <a:off x="204" y="2387"/>
              <a:ext cx="249" cy="95"/>
            </a:xfrm>
            <a:custGeom>
              <a:avLst/>
              <a:gdLst>
                <a:gd name="T0" fmla="*/ 249 w 249"/>
                <a:gd name="T1" fmla="*/ 0 h 95"/>
                <a:gd name="T2" fmla="*/ 204 w 249"/>
                <a:gd name="T3" fmla="*/ 69 h 95"/>
                <a:gd name="T4" fmla="*/ 68 w 249"/>
                <a:gd name="T5" fmla="*/ 91 h 95"/>
                <a:gd name="T6" fmla="*/ 0 w 249"/>
                <a:gd name="T7" fmla="*/ 91 h 95"/>
              </a:gdLst>
              <a:ahLst/>
              <a:cxnLst>
                <a:cxn ang="0">
                  <a:pos x="T0" y="T1"/>
                </a:cxn>
                <a:cxn ang="0">
                  <a:pos x="T2" y="T3"/>
                </a:cxn>
                <a:cxn ang="0">
                  <a:pos x="T4" y="T5"/>
                </a:cxn>
                <a:cxn ang="0">
                  <a:pos x="T6" y="T7"/>
                </a:cxn>
              </a:cxnLst>
              <a:rect l="0" t="0" r="r" b="b"/>
              <a:pathLst>
                <a:path w="249" h="95">
                  <a:moveTo>
                    <a:pt x="249" y="0"/>
                  </a:moveTo>
                  <a:cubicBezTo>
                    <a:pt x="241" y="27"/>
                    <a:pt x="234" y="54"/>
                    <a:pt x="204" y="69"/>
                  </a:cubicBezTo>
                  <a:cubicBezTo>
                    <a:pt x="174" y="84"/>
                    <a:pt x="102" y="87"/>
                    <a:pt x="68" y="91"/>
                  </a:cubicBezTo>
                  <a:cubicBezTo>
                    <a:pt x="34" y="95"/>
                    <a:pt x="11" y="91"/>
                    <a:pt x="0" y="91"/>
                  </a:cubicBezTo>
                </a:path>
              </a:pathLst>
            </a:custGeom>
            <a:noFill/>
            <a:ln w="25400">
              <a:solidFill>
                <a:schemeClr val="tx2"/>
              </a:solidFill>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2" name="Freeform 42"/>
            <p:cNvSpPr>
              <a:spLocks/>
            </p:cNvSpPr>
            <p:nvPr/>
          </p:nvSpPr>
          <p:spPr bwMode="auto">
            <a:xfrm flipH="1">
              <a:off x="1406" y="2417"/>
              <a:ext cx="249" cy="673"/>
            </a:xfrm>
            <a:custGeom>
              <a:avLst/>
              <a:gdLst>
                <a:gd name="T0" fmla="*/ 231 w 231"/>
                <a:gd name="T1" fmla="*/ 613 h 673"/>
                <a:gd name="T2" fmla="*/ 186 w 231"/>
                <a:gd name="T3" fmla="*/ 658 h 673"/>
                <a:gd name="T4" fmla="*/ 118 w 231"/>
                <a:gd name="T5" fmla="*/ 658 h 673"/>
                <a:gd name="T6" fmla="*/ 27 w 231"/>
                <a:gd name="T7" fmla="*/ 567 h 673"/>
                <a:gd name="T8" fmla="*/ 4 w 231"/>
                <a:gd name="T9" fmla="*/ 159 h 673"/>
                <a:gd name="T10" fmla="*/ 4 w 231"/>
                <a:gd name="T11" fmla="*/ 0 h 673"/>
              </a:gdLst>
              <a:ahLst/>
              <a:cxnLst>
                <a:cxn ang="0">
                  <a:pos x="T0" y="T1"/>
                </a:cxn>
                <a:cxn ang="0">
                  <a:pos x="T2" y="T3"/>
                </a:cxn>
                <a:cxn ang="0">
                  <a:pos x="T4" y="T5"/>
                </a:cxn>
                <a:cxn ang="0">
                  <a:pos x="T6" y="T7"/>
                </a:cxn>
                <a:cxn ang="0">
                  <a:pos x="T8" y="T9"/>
                </a:cxn>
                <a:cxn ang="0">
                  <a:pos x="T10" y="T11"/>
                </a:cxn>
              </a:cxnLst>
              <a:rect l="0" t="0" r="r" b="b"/>
              <a:pathLst>
                <a:path w="231" h="673">
                  <a:moveTo>
                    <a:pt x="231" y="613"/>
                  </a:moveTo>
                  <a:cubicBezTo>
                    <a:pt x="218" y="632"/>
                    <a:pt x="205" y="651"/>
                    <a:pt x="186" y="658"/>
                  </a:cubicBezTo>
                  <a:cubicBezTo>
                    <a:pt x="167" y="665"/>
                    <a:pt x="144" y="673"/>
                    <a:pt x="118" y="658"/>
                  </a:cubicBezTo>
                  <a:cubicBezTo>
                    <a:pt x="92" y="643"/>
                    <a:pt x="46" y="650"/>
                    <a:pt x="27" y="567"/>
                  </a:cubicBezTo>
                  <a:cubicBezTo>
                    <a:pt x="8" y="484"/>
                    <a:pt x="8" y="253"/>
                    <a:pt x="4" y="159"/>
                  </a:cubicBezTo>
                  <a:cubicBezTo>
                    <a:pt x="0" y="65"/>
                    <a:pt x="4" y="26"/>
                    <a:pt x="4" y="0"/>
                  </a:cubicBezTo>
                </a:path>
              </a:pathLst>
            </a:custGeom>
            <a:noFill/>
            <a:ln w="25400">
              <a:solidFill>
                <a:schemeClr val="bg2"/>
              </a:solidFill>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3" name="Freeform 43"/>
            <p:cNvSpPr>
              <a:spLocks/>
            </p:cNvSpPr>
            <p:nvPr/>
          </p:nvSpPr>
          <p:spPr bwMode="auto">
            <a:xfrm flipH="1">
              <a:off x="1723" y="2409"/>
              <a:ext cx="249" cy="95"/>
            </a:xfrm>
            <a:custGeom>
              <a:avLst/>
              <a:gdLst>
                <a:gd name="T0" fmla="*/ 249 w 249"/>
                <a:gd name="T1" fmla="*/ 0 h 95"/>
                <a:gd name="T2" fmla="*/ 204 w 249"/>
                <a:gd name="T3" fmla="*/ 69 h 95"/>
                <a:gd name="T4" fmla="*/ 68 w 249"/>
                <a:gd name="T5" fmla="*/ 91 h 95"/>
                <a:gd name="T6" fmla="*/ 0 w 249"/>
                <a:gd name="T7" fmla="*/ 91 h 95"/>
              </a:gdLst>
              <a:ahLst/>
              <a:cxnLst>
                <a:cxn ang="0">
                  <a:pos x="T0" y="T1"/>
                </a:cxn>
                <a:cxn ang="0">
                  <a:pos x="T2" y="T3"/>
                </a:cxn>
                <a:cxn ang="0">
                  <a:pos x="T4" y="T5"/>
                </a:cxn>
                <a:cxn ang="0">
                  <a:pos x="T6" y="T7"/>
                </a:cxn>
              </a:cxnLst>
              <a:rect l="0" t="0" r="r" b="b"/>
              <a:pathLst>
                <a:path w="249" h="95">
                  <a:moveTo>
                    <a:pt x="249" y="0"/>
                  </a:moveTo>
                  <a:cubicBezTo>
                    <a:pt x="241" y="27"/>
                    <a:pt x="234" y="54"/>
                    <a:pt x="204" y="69"/>
                  </a:cubicBezTo>
                  <a:cubicBezTo>
                    <a:pt x="174" y="84"/>
                    <a:pt x="102" y="87"/>
                    <a:pt x="68" y="91"/>
                  </a:cubicBezTo>
                  <a:cubicBezTo>
                    <a:pt x="34" y="95"/>
                    <a:pt x="11" y="91"/>
                    <a:pt x="0" y="91"/>
                  </a:cubicBezTo>
                </a:path>
              </a:pathLst>
            </a:custGeom>
            <a:noFill/>
            <a:ln w="25400">
              <a:solidFill>
                <a:schemeClr val="bg2"/>
              </a:solidFill>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4" name="Text Box 44"/>
            <p:cNvSpPr txBox="1">
              <a:spLocks noChangeArrowheads="1"/>
            </p:cNvSpPr>
            <p:nvPr/>
          </p:nvSpPr>
          <p:spPr bwMode="auto">
            <a:xfrm>
              <a:off x="-23" y="2432"/>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latin typeface="Times New Roman" panose="02020603050405020304" pitchFamily="18" charset="0"/>
                </a:rPr>
                <a:t>pred</a:t>
              </a:r>
            </a:p>
          </p:txBody>
        </p:sp>
        <p:sp>
          <p:nvSpPr>
            <p:cNvPr id="204846" name="Text Box 46"/>
            <p:cNvSpPr txBox="1">
              <a:spLocks noChangeArrowheads="1"/>
            </p:cNvSpPr>
            <p:nvPr/>
          </p:nvSpPr>
          <p:spPr bwMode="auto">
            <a:xfrm>
              <a:off x="136" y="2795"/>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latin typeface="Times New Roman" panose="02020603050405020304" pitchFamily="18" charset="0"/>
                </a:rPr>
                <a:t>pred</a:t>
              </a:r>
            </a:p>
          </p:txBody>
        </p:sp>
        <p:sp>
          <p:nvSpPr>
            <p:cNvPr id="204847" name="Text Box 47"/>
            <p:cNvSpPr txBox="1">
              <a:spLocks noChangeArrowheads="1"/>
            </p:cNvSpPr>
            <p:nvPr/>
          </p:nvSpPr>
          <p:spPr bwMode="auto">
            <a:xfrm>
              <a:off x="1065" y="2115"/>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latin typeface="Times New Roman" panose="02020603050405020304" pitchFamily="18" charset="0"/>
                </a:rPr>
                <a:t>pred</a:t>
              </a:r>
            </a:p>
          </p:txBody>
        </p:sp>
        <p:sp>
          <p:nvSpPr>
            <p:cNvPr id="204848" name="Text Box 48"/>
            <p:cNvSpPr txBox="1">
              <a:spLocks noChangeArrowheads="1"/>
            </p:cNvSpPr>
            <p:nvPr/>
          </p:nvSpPr>
          <p:spPr bwMode="auto">
            <a:xfrm>
              <a:off x="657" y="2251"/>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bg2"/>
                  </a:solidFill>
                  <a:latin typeface="Times New Roman" panose="02020603050405020304" pitchFamily="18" charset="0"/>
                </a:rPr>
                <a:t>succ</a:t>
              </a:r>
            </a:p>
          </p:txBody>
        </p:sp>
        <p:sp>
          <p:nvSpPr>
            <p:cNvPr id="204849" name="Text Box 49"/>
            <p:cNvSpPr txBox="1">
              <a:spLocks noChangeArrowheads="1"/>
            </p:cNvSpPr>
            <p:nvPr/>
          </p:nvSpPr>
          <p:spPr bwMode="auto">
            <a:xfrm>
              <a:off x="1746" y="2455"/>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bg2"/>
                  </a:solidFill>
                  <a:latin typeface="Times New Roman" panose="02020603050405020304" pitchFamily="18" charset="0"/>
                </a:rPr>
                <a:t>succ</a:t>
              </a:r>
            </a:p>
          </p:txBody>
        </p:sp>
        <p:sp>
          <p:nvSpPr>
            <p:cNvPr id="204850" name="Text Box 50"/>
            <p:cNvSpPr txBox="1">
              <a:spLocks noChangeArrowheads="1"/>
            </p:cNvSpPr>
            <p:nvPr/>
          </p:nvSpPr>
          <p:spPr bwMode="auto">
            <a:xfrm>
              <a:off x="1610" y="2772"/>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bg2"/>
                  </a:solidFill>
                  <a:latin typeface="Times New Roman" panose="02020603050405020304" pitchFamily="18" charset="0"/>
                </a:rPr>
                <a:t>succ</a:t>
              </a:r>
            </a:p>
          </p:txBody>
        </p:sp>
      </p:grpSp>
      <p:grpSp>
        <p:nvGrpSpPr>
          <p:cNvPr id="204931" name="Group 131"/>
          <p:cNvGrpSpPr>
            <a:grpSpLocks/>
          </p:cNvGrpSpPr>
          <p:nvPr/>
        </p:nvGrpSpPr>
        <p:grpSpPr bwMode="auto">
          <a:xfrm>
            <a:off x="3743325" y="2205038"/>
            <a:ext cx="5232400" cy="2962275"/>
            <a:chOff x="3243" y="1509"/>
            <a:chExt cx="3296" cy="1866"/>
          </a:xfrm>
        </p:grpSpPr>
        <p:grpSp>
          <p:nvGrpSpPr>
            <p:cNvPr id="204861" name="Group 61"/>
            <p:cNvGrpSpPr>
              <a:grpSpLocks/>
            </p:cNvGrpSpPr>
            <p:nvPr/>
          </p:nvGrpSpPr>
          <p:grpSpPr bwMode="auto">
            <a:xfrm>
              <a:off x="3696" y="3067"/>
              <a:ext cx="1044" cy="308"/>
              <a:chOff x="3696" y="3385"/>
              <a:chExt cx="1044" cy="308"/>
            </a:xfrm>
          </p:grpSpPr>
          <p:grpSp>
            <p:nvGrpSpPr>
              <p:cNvPr id="204859" name="Group 59"/>
              <p:cNvGrpSpPr>
                <a:grpSpLocks/>
              </p:cNvGrpSpPr>
              <p:nvPr/>
            </p:nvGrpSpPr>
            <p:grpSpPr bwMode="auto">
              <a:xfrm>
                <a:off x="3696" y="3407"/>
                <a:ext cx="1044" cy="274"/>
                <a:chOff x="3696" y="3452"/>
                <a:chExt cx="1044" cy="274"/>
              </a:xfrm>
            </p:grpSpPr>
            <p:sp>
              <p:nvSpPr>
                <p:cNvPr id="204852" name="Rectangle 52"/>
                <p:cNvSpPr>
                  <a:spLocks noChangeArrowheads="1"/>
                </p:cNvSpPr>
                <p:nvPr/>
              </p:nvSpPr>
              <p:spPr bwMode="auto">
                <a:xfrm>
                  <a:off x="3696" y="3453"/>
                  <a:ext cx="1044" cy="27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04855" name="Line 55"/>
                <p:cNvSpPr>
                  <a:spLocks noChangeShapeType="1"/>
                </p:cNvSpPr>
                <p:nvPr/>
              </p:nvSpPr>
              <p:spPr bwMode="auto">
                <a:xfrm>
                  <a:off x="3901"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56" name="Line 56"/>
                <p:cNvSpPr>
                  <a:spLocks noChangeShapeType="1"/>
                </p:cNvSpPr>
                <p:nvPr/>
              </p:nvSpPr>
              <p:spPr bwMode="auto">
                <a:xfrm>
                  <a:off x="4105"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57" name="Line 57"/>
                <p:cNvSpPr>
                  <a:spLocks noChangeShapeType="1"/>
                </p:cNvSpPr>
                <p:nvPr/>
              </p:nvSpPr>
              <p:spPr bwMode="auto">
                <a:xfrm>
                  <a:off x="4309"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58" name="Line 58"/>
                <p:cNvSpPr>
                  <a:spLocks noChangeShapeType="1"/>
                </p:cNvSpPr>
                <p:nvPr/>
              </p:nvSpPr>
              <p:spPr bwMode="auto">
                <a:xfrm>
                  <a:off x="4536"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4853" name="Text Box 53"/>
              <p:cNvSpPr txBox="1">
                <a:spLocks noChangeArrowheads="1"/>
              </p:cNvSpPr>
              <p:nvPr/>
            </p:nvSpPr>
            <p:spPr bwMode="auto">
              <a:xfrm>
                <a:off x="4093" y="3385"/>
                <a:ext cx="239"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a:solidFill>
                      <a:srgbClr val="000066"/>
                    </a:solidFill>
                    <a:latin typeface="Arial Narrow" panose="020B0606020202030204" pitchFamily="34" charset="0"/>
                  </a:rPr>
                  <a:t>D</a:t>
                </a:r>
              </a:p>
            </p:txBody>
          </p:sp>
          <p:sp>
            <p:nvSpPr>
              <p:cNvPr id="204854" name="Text Box 54"/>
              <p:cNvSpPr txBox="1">
                <a:spLocks noChangeArrowheads="1"/>
              </p:cNvSpPr>
              <p:nvPr/>
            </p:nvSpPr>
            <p:spPr bwMode="auto">
              <a:xfrm>
                <a:off x="3855" y="3388"/>
                <a:ext cx="29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a:solidFill>
                      <a:srgbClr val="000066"/>
                    </a:solidFill>
                  </a:rPr>
                  <a:t>∧</a:t>
                </a:r>
              </a:p>
            </p:txBody>
          </p:sp>
          <p:sp>
            <p:nvSpPr>
              <p:cNvPr id="204860" name="Text Box 60"/>
              <p:cNvSpPr txBox="1">
                <a:spLocks noChangeArrowheads="1"/>
              </p:cNvSpPr>
              <p:nvPr/>
            </p:nvSpPr>
            <p:spPr bwMode="auto">
              <a:xfrm>
                <a:off x="4286" y="3388"/>
                <a:ext cx="29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a:solidFill>
                      <a:srgbClr val="000066"/>
                    </a:solidFill>
                  </a:rPr>
                  <a:t>∧</a:t>
                </a:r>
              </a:p>
            </p:txBody>
          </p:sp>
        </p:grpSp>
        <p:grpSp>
          <p:nvGrpSpPr>
            <p:cNvPr id="204872" name="Group 72"/>
            <p:cNvGrpSpPr>
              <a:grpSpLocks/>
            </p:cNvGrpSpPr>
            <p:nvPr/>
          </p:nvGrpSpPr>
          <p:grpSpPr bwMode="auto">
            <a:xfrm>
              <a:off x="4377" y="1820"/>
              <a:ext cx="1044" cy="308"/>
              <a:chOff x="4377" y="1820"/>
              <a:chExt cx="1044" cy="308"/>
            </a:xfrm>
          </p:grpSpPr>
          <p:grpSp>
            <p:nvGrpSpPr>
              <p:cNvPr id="204863" name="Group 63"/>
              <p:cNvGrpSpPr>
                <a:grpSpLocks/>
              </p:cNvGrpSpPr>
              <p:nvPr/>
            </p:nvGrpSpPr>
            <p:grpSpPr bwMode="auto">
              <a:xfrm>
                <a:off x="4377" y="1842"/>
                <a:ext cx="1044" cy="274"/>
                <a:chOff x="3696" y="3452"/>
                <a:chExt cx="1044" cy="274"/>
              </a:xfrm>
            </p:grpSpPr>
            <p:sp>
              <p:nvSpPr>
                <p:cNvPr id="204864" name="Rectangle 64"/>
                <p:cNvSpPr>
                  <a:spLocks noChangeArrowheads="1"/>
                </p:cNvSpPr>
                <p:nvPr/>
              </p:nvSpPr>
              <p:spPr bwMode="auto">
                <a:xfrm>
                  <a:off x="3696" y="3453"/>
                  <a:ext cx="1044" cy="27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04865" name="Line 65"/>
                <p:cNvSpPr>
                  <a:spLocks noChangeShapeType="1"/>
                </p:cNvSpPr>
                <p:nvPr/>
              </p:nvSpPr>
              <p:spPr bwMode="auto">
                <a:xfrm>
                  <a:off x="3901"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66" name="Line 66"/>
                <p:cNvSpPr>
                  <a:spLocks noChangeShapeType="1"/>
                </p:cNvSpPr>
                <p:nvPr/>
              </p:nvSpPr>
              <p:spPr bwMode="auto">
                <a:xfrm>
                  <a:off x="4105"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67" name="Line 67"/>
                <p:cNvSpPr>
                  <a:spLocks noChangeShapeType="1"/>
                </p:cNvSpPr>
                <p:nvPr/>
              </p:nvSpPr>
              <p:spPr bwMode="auto">
                <a:xfrm>
                  <a:off x="4309"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68" name="Line 68"/>
                <p:cNvSpPr>
                  <a:spLocks noChangeShapeType="1"/>
                </p:cNvSpPr>
                <p:nvPr/>
              </p:nvSpPr>
              <p:spPr bwMode="auto">
                <a:xfrm>
                  <a:off x="4536"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4869" name="Text Box 69"/>
              <p:cNvSpPr txBox="1">
                <a:spLocks noChangeArrowheads="1"/>
              </p:cNvSpPr>
              <p:nvPr/>
            </p:nvSpPr>
            <p:spPr bwMode="auto">
              <a:xfrm>
                <a:off x="4774" y="1820"/>
                <a:ext cx="23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a:solidFill>
                      <a:srgbClr val="000066"/>
                    </a:solidFill>
                    <a:latin typeface="Arial Narrow" panose="020B0606020202030204" pitchFamily="34" charset="0"/>
                  </a:rPr>
                  <a:t>A</a:t>
                </a:r>
              </a:p>
            </p:txBody>
          </p:sp>
        </p:grpSp>
        <p:grpSp>
          <p:nvGrpSpPr>
            <p:cNvPr id="204873" name="Group 73"/>
            <p:cNvGrpSpPr>
              <a:grpSpLocks/>
            </p:cNvGrpSpPr>
            <p:nvPr/>
          </p:nvGrpSpPr>
          <p:grpSpPr bwMode="auto">
            <a:xfrm>
              <a:off x="5102" y="3067"/>
              <a:ext cx="1044" cy="308"/>
              <a:chOff x="3696" y="3385"/>
              <a:chExt cx="1044" cy="308"/>
            </a:xfrm>
          </p:grpSpPr>
          <p:grpSp>
            <p:nvGrpSpPr>
              <p:cNvPr id="204874" name="Group 74"/>
              <p:cNvGrpSpPr>
                <a:grpSpLocks/>
              </p:cNvGrpSpPr>
              <p:nvPr/>
            </p:nvGrpSpPr>
            <p:grpSpPr bwMode="auto">
              <a:xfrm>
                <a:off x="3696" y="3407"/>
                <a:ext cx="1044" cy="274"/>
                <a:chOff x="3696" y="3452"/>
                <a:chExt cx="1044" cy="274"/>
              </a:xfrm>
            </p:grpSpPr>
            <p:sp>
              <p:nvSpPr>
                <p:cNvPr id="204875" name="Rectangle 75"/>
                <p:cNvSpPr>
                  <a:spLocks noChangeArrowheads="1"/>
                </p:cNvSpPr>
                <p:nvPr/>
              </p:nvSpPr>
              <p:spPr bwMode="auto">
                <a:xfrm>
                  <a:off x="3696" y="3453"/>
                  <a:ext cx="1044" cy="27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04876" name="Line 76"/>
                <p:cNvSpPr>
                  <a:spLocks noChangeShapeType="1"/>
                </p:cNvSpPr>
                <p:nvPr/>
              </p:nvSpPr>
              <p:spPr bwMode="auto">
                <a:xfrm>
                  <a:off x="3901"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77" name="Line 77"/>
                <p:cNvSpPr>
                  <a:spLocks noChangeShapeType="1"/>
                </p:cNvSpPr>
                <p:nvPr/>
              </p:nvSpPr>
              <p:spPr bwMode="auto">
                <a:xfrm>
                  <a:off x="4105"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78" name="Line 78"/>
                <p:cNvSpPr>
                  <a:spLocks noChangeShapeType="1"/>
                </p:cNvSpPr>
                <p:nvPr/>
              </p:nvSpPr>
              <p:spPr bwMode="auto">
                <a:xfrm>
                  <a:off x="4309"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79" name="Line 79"/>
                <p:cNvSpPr>
                  <a:spLocks noChangeShapeType="1"/>
                </p:cNvSpPr>
                <p:nvPr/>
              </p:nvSpPr>
              <p:spPr bwMode="auto">
                <a:xfrm>
                  <a:off x="4536"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4880" name="Text Box 80"/>
              <p:cNvSpPr txBox="1">
                <a:spLocks noChangeArrowheads="1"/>
              </p:cNvSpPr>
              <p:nvPr/>
            </p:nvSpPr>
            <p:spPr bwMode="auto">
              <a:xfrm>
                <a:off x="4093" y="3385"/>
                <a:ext cx="23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a:solidFill>
                      <a:srgbClr val="000066"/>
                    </a:solidFill>
                    <a:latin typeface="Arial Narrow" panose="020B0606020202030204" pitchFamily="34" charset="0"/>
                  </a:rPr>
                  <a:t>E</a:t>
                </a:r>
              </a:p>
            </p:txBody>
          </p:sp>
          <p:sp>
            <p:nvSpPr>
              <p:cNvPr id="204881" name="Text Box 81"/>
              <p:cNvSpPr txBox="1">
                <a:spLocks noChangeArrowheads="1"/>
              </p:cNvSpPr>
              <p:nvPr/>
            </p:nvSpPr>
            <p:spPr bwMode="auto">
              <a:xfrm>
                <a:off x="3855" y="3388"/>
                <a:ext cx="29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a:solidFill>
                      <a:srgbClr val="000066"/>
                    </a:solidFill>
                  </a:rPr>
                  <a:t>∧</a:t>
                </a:r>
              </a:p>
            </p:txBody>
          </p:sp>
          <p:sp>
            <p:nvSpPr>
              <p:cNvPr id="204882" name="Text Box 82"/>
              <p:cNvSpPr txBox="1">
                <a:spLocks noChangeArrowheads="1"/>
              </p:cNvSpPr>
              <p:nvPr/>
            </p:nvSpPr>
            <p:spPr bwMode="auto">
              <a:xfrm>
                <a:off x="4286" y="3388"/>
                <a:ext cx="29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a:solidFill>
                      <a:srgbClr val="000066"/>
                    </a:solidFill>
                  </a:rPr>
                  <a:t>∧</a:t>
                </a:r>
              </a:p>
            </p:txBody>
          </p:sp>
        </p:grpSp>
        <p:grpSp>
          <p:nvGrpSpPr>
            <p:cNvPr id="204893" name="Group 93"/>
            <p:cNvGrpSpPr>
              <a:grpSpLocks/>
            </p:cNvGrpSpPr>
            <p:nvPr/>
          </p:nvGrpSpPr>
          <p:grpSpPr bwMode="auto">
            <a:xfrm>
              <a:off x="3334" y="2432"/>
              <a:ext cx="1088" cy="308"/>
              <a:chOff x="3810" y="2432"/>
              <a:chExt cx="1088" cy="308"/>
            </a:xfrm>
          </p:grpSpPr>
          <p:grpSp>
            <p:nvGrpSpPr>
              <p:cNvPr id="204884" name="Group 84"/>
              <p:cNvGrpSpPr>
                <a:grpSpLocks/>
              </p:cNvGrpSpPr>
              <p:nvPr/>
            </p:nvGrpSpPr>
            <p:grpSpPr bwMode="auto">
              <a:xfrm>
                <a:off x="3854" y="2454"/>
                <a:ext cx="1044" cy="274"/>
                <a:chOff x="3696" y="3452"/>
                <a:chExt cx="1044" cy="274"/>
              </a:xfrm>
            </p:grpSpPr>
            <p:sp>
              <p:nvSpPr>
                <p:cNvPr id="204885" name="Rectangle 85"/>
                <p:cNvSpPr>
                  <a:spLocks noChangeArrowheads="1"/>
                </p:cNvSpPr>
                <p:nvPr/>
              </p:nvSpPr>
              <p:spPr bwMode="auto">
                <a:xfrm>
                  <a:off x="3696" y="3453"/>
                  <a:ext cx="1044" cy="27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04886" name="Line 86"/>
                <p:cNvSpPr>
                  <a:spLocks noChangeShapeType="1"/>
                </p:cNvSpPr>
                <p:nvPr/>
              </p:nvSpPr>
              <p:spPr bwMode="auto">
                <a:xfrm>
                  <a:off x="3901"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87" name="Line 87"/>
                <p:cNvSpPr>
                  <a:spLocks noChangeShapeType="1"/>
                </p:cNvSpPr>
                <p:nvPr/>
              </p:nvSpPr>
              <p:spPr bwMode="auto">
                <a:xfrm>
                  <a:off x="4105"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88" name="Line 88"/>
                <p:cNvSpPr>
                  <a:spLocks noChangeShapeType="1"/>
                </p:cNvSpPr>
                <p:nvPr/>
              </p:nvSpPr>
              <p:spPr bwMode="auto">
                <a:xfrm>
                  <a:off x="4309"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89" name="Line 89"/>
                <p:cNvSpPr>
                  <a:spLocks noChangeShapeType="1"/>
                </p:cNvSpPr>
                <p:nvPr/>
              </p:nvSpPr>
              <p:spPr bwMode="auto">
                <a:xfrm>
                  <a:off x="4536"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4890" name="Text Box 90"/>
              <p:cNvSpPr txBox="1">
                <a:spLocks noChangeArrowheads="1"/>
              </p:cNvSpPr>
              <p:nvPr/>
            </p:nvSpPr>
            <p:spPr bwMode="auto">
              <a:xfrm>
                <a:off x="4251" y="2432"/>
                <a:ext cx="23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a:solidFill>
                      <a:srgbClr val="000066"/>
                    </a:solidFill>
                    <a:latin typeface="Arial Narrow" panose="020B0606020202030204" pitchFamily="34" charset="0"/>
                  </a:rPr>
                  <a:t>B</a:t>
                </a:r>
              </a:p>
            </p:txBody>
          </p:sp>
          <p:sp>
            <p:nvSpPr>
              <p:cNvPr id="204891" name="Text Box 91"/>
              <p:cNvSpPr txBox="1">
                <a:spLocks noChangeArrowheads="1"/>
              </p:cNvSpPr>
              <p:nvPr/>
            </p:nvSpPr>
            <p:spPr bwMode="auto">
              <a:xfrm>
                <a:off x="4013" y="2435"/>
                <a:ext cx="29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a:solidFill>
                      <a:srgbClr val="000066"/>
                    </a:solidFill>
                  </a:rPr>
                  <a:t>∧</a:t>
                </a:r>
              </a:p>
            </p:txBody>
          </p:sp>
          <p:sp>
            <p:nvSpPr>
              <p:cNvPr id="204892" name="Text Box 92"/>
              <p:cNvSpPr txBox="1">
                <a:spLocks noChangeArrowheads="1"/>
              </p:cNvSpPr>
              <p:nvPr/>
            </p:nvSpPr>
            <p:spPr bwMode="auto">
              <a:xfrm>
                <a:off x="3810" y="2435"/>
                <a:ext cx="29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a:solidFill>
                      <a:srgbClr val="000066"/>
                    </a:solidFill>
                  </a:rPr>
                  <a:t>∧</a:t>
                </a:r>
              </a:p>
            </p:txBody>
          </p:sp>
        </p:grpSp>
        <p:grpSp>
          <p:nvGrpSpPr>
            <p:cNvPr id="204904" name="Group 104"/>
            <p:cNvGrpSpPr>
              <a:grpSpLocks/>
            </p:cNvGrpSpPr>
            <p:nvPr/>
          </p:nvGrpSpPr>
          <p:grpSpPr bwMode="auto">
            <a:xfrm>
              <a:off x="5374" y="2432"/>
              <a:ext cx="1089" cy="308"/>
              <a:chOff x="5374" y="2432"/>
              <a:chExt cx="1089" cy="308"/>
            </a:xfrm>
          </p:grpSpPr>
          <p:grpSp>
            <p:nvGrpSpPr>
              <p:cNvPr id="204895" name="Group 95"/>
              <p:cNvGrpSpPr>
                <a:grpSpLocks/>
              </p:cNvGrpSpPr>
              <p:nvPr/>
            </p:nvGrpSpPr>
            <p:grpSpPr bwMode="auto">
              <a:xfrm>
                <a:off x="5374" y="2454"/>
                <a:ext cx="1044" cy="274"/>
                <a:chOff x="3696" y="3452"/>
                <a:chExt cx="1044" cy="274"/>
              </a:xfrm>
            </p:grpSpPr>
            <p:sp>
              <p:nvSpPr>
                <p:cNvPr id="204896" name="Rectangle 96"/>
                <p:cNvSpPr>
                  <a:spLocks noChangeArrowheads="1"/>
                </p:cNvSpPr>
                <p:nvPr/>
              </p:nvSpPr>
              <p:spPr bwMode="auto">
                <a:xfrm>
                  <a:off x="3696" y="3453"/>
                  <a:ext cx="1044" cy="27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04897" name="Line 97"/>
                <p:cNvSpPr>
                  <a:spLocks noChangeShapeType="1"/>
                </p:cNvSpPr>
                <p:nvPr/>
              </p:nvSpPr>
              <p:spPr bwMode="auto">
                <a:xfrm>
                  <a:off x="3901"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98" name="Line 98"/>
                <p:cNvSpPr>
                  <a:spLocks noChangeShapeType="1"/>
                </p:cNvSpPr>
                <p:nvPr/>
              </p:nvSpPr>
              <p:spPr bwMode="auto">
                <a:xfrm>
                  <a:off x="4105"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99" name="Line 99"/>
                <p:cNvSpPr>
                  <a:spLocks noChangeShapeType="1"/>
                </p:cNvSpPr>
                <p:nvPr/>
              </p:nvSpPr>
              <p:spPr bwMode="auto">
                <a:xfrm>
                  <a:off x="4309"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00" name="Line 100"/>
                <p:cNvSpPr>
                  <a:spLocks noChangeShapeType="1"/>
                </p:cNvSpPr>
                <p:nvPr/>
              </p:nvSpPr>
              <p:spPr bwMode="auto">
                <a:xfrm>
                  <a:off x="4536"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4901" name="Text Box 101"/>
              <p:cNvSpPr txBox="1">
                <a:spLocks noChangeArrowheads="1"/>
              </p:cNvSpPr>
              <p:nvPr/>
            </p:nvSpPr>
            <p:spPr bwMode="auto">
              <a:xfrm>
                <a:off x="5771" y="2432"/>
                <a:ext cx="239"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a:solidFill>
                      <a:srgbClr val="000066"/>
                    </a:solidFill>
                    <a:latin typeface="Arial Narrow" panose="020B0606020202030204" pitchFamily="34" charset="0"/>
                  </a:rPr>
                  <a:t>C</a:t>
                </a:r>
              </a:p>
            </p:txBody>
          </p:sp>
          <p:sp>
            <p:nvSpPr>
              <p:cNvPr id="204902" name="Text Box 102"/>
              <p:cNvSpPr txBox="1">
                <a:spLocks noChangeArrowheads="1"/>
              </p:cNvSpPr>
              <p:nvPr/>
            </p:nvSpPr>
            <p:spPr bwMode="auto">
              <a:xfrm>
                <a:off x="6170" y="2435"/>
                <a:ext cx="29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a:solidFill>
                      <a:srgbClr val="000066"/>
                    </a:solidFill>
                  </a:rPr>
                  <a:t>∧</a:t>
                </a:r>
              </a:p>
            </p:txBody>
          </p:sp>
          <p:sp>
            <p:nvSpPr>
              <p:cNvPr id="204903" name="Text Box 103"/>
              <p:cNvSpPr txBox="1">
                <a:spLocks noChangeArrowheads="1"/>
              </p:cNvSpPr>
              <p:nvPr/>
            </p:nvSpPr>
            <p:spPr bwMode="auto">
              <a:xfrm>
                <a:off x="5964" y="2435"/>
                <a:ext cx="29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a:solidFill>
                      <a:srgbClr val="000066"/>
                    </a:solidFill>
                  </a:rPr>
                  <a:t>∧</a:t>
                </a:r>
              </a:p>
            </p:txBody>
          </p:sp>
        </p:grpSp>
        <p:sp>
          <p:nvSpPr>
            <p:cNvPr id="204905" name="Line 105"/>
            <p:cNvSpPr>
              <a:spLocks noChangeShapeType="1"/>
            </p:cNvSpPr>
            <p:nvPr/>
          </p:nvSpPr>
          <p:spPr bwMode="auto">
            <a:xfrm flipH="1">
              <a:off x="4218" y="2001"/>
              <a:ext cx="476" cy="454"/>
            </a:xfrm>
            <a:prstGeom prst="line">
              <a:avLst/>
            </a:prstGeom>
            <a:noFill/>
            <a:ln w="254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06" name="Line 106"/>
            <p:cNvSpPr>
              <a:spLocks noChangeShapeType="1"/>
            </p:cNvSpPr>
            <p:nvPr/>
          </p:nvSpPr>
          <p:spPr bwMode="auto">
            <a:xfrm>
              <a:off x="5103" y="2001"/>
              <a:ext cx="476" cy="454"/>
            </a:xfrm>
            <a:prstGeom prst="line">
              <a:avLst/>
            </a:prstGeom>
            <a:noFill/>
            <a:ln w="254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07" name="Line 107"/>
            <p:cNvSpPr>
              <a:spLocks noChangeShapeType="1"/>
            </p:cNvSpPr>
            <p:nvPr/>
          </p:nvSpPr>
          <p:spPr bwMode="auto">
            <a:xfrm flipH="1">
              <a:off x="5443" y="2591"/>
              <a:ext cx="249" cy="499"/>
            </a:xfrm>
            <a:prstGeom prst="line">
              <a:avLst/>
            </a:prstGeom>
            <a:noFill/>
            <a:ln w="254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10" name="Line 110"/>
            <p:cNvSpPr>
              <a:spLocks noChangeShapeType="1"/>
            </p:cNvSpPr>
            <p:nvPr/>
          </p:nvSpPr>
          <p:spPr bwMode="auto">
            <a:xfrm>
              <a:off x="4105" y="2568"/>
              <a:ext cx="227" cy="545"/>
            </a:xfrm>
            <a:prstGeom prst="line">
              <a:avLst/>
            </a:prstGeom>
            <a:noFill/>
            <a:ln w="254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11" name="Freeform 111"/>
            <p:cNvSpPr>
              <a:spLocks/>
            </p:cNvSpPr>
            <p:nvPr/>
          </p:nvSpPr>
          <p:spPr bwMode="auto">
            <a:xfrm>
              <a:off x="4898" y="1683"/>
              <a:ext cx="273" cy="137"/>
            </a:xfrm>
            <a:custGeom>
              <a:avLst/>
              <a:gdLst>
                <a:gd name="T0" fmla="*/ 273 w 273"/>
                <a:gd name="T1" fmla="*/ 1 h 137"/>
                <a:gd name="T2" fmla="*/ 137 w 273"/>
                <a:gd name="T3" fmla="*/ 23 h 137"/>
                <a:gd name="T4" fmla="*/ 0 w 273"/>
                <a:gd name="T5" fmla="*/ 137 h 137"/>
              </a:gdLst>
              <a:ahLst/>
              <a:cxnLst>
                <a:cxn ang="0">
                  <a:pos x="T0" y="T1"/>
                </a:cxn>
                <a:cxn ang="0">
                  <a:pos x="T2" y="T3"/>
                </a:cxn>
                <a:cxn ang="0">
                  <a:pos x="T4" y="T5"/>
                </a:cxn>
              </a:cxnLst>
              <a:rect l="0" t="0" r="r" b="b"/>
              <a:pathLst>
                <a:path w="273" h="137">
                  <a:moveTo>
                    <a:pt x="273" y="1"/>
                  </a:moveTo>
                  <a:cubicBezTo>
                    <a:pt x="227" y="0"/>
                    <a:pt x="182" y="0"/>
                    <a:pt x="137" y="23"/>
                  </a:cubicBezTo>
                  <a:cubicBezTo>
                    <a:pt x="92" y="46"/>
                    <a:pt x="23" y="118"/>
                    <a:pt x="0" y="137"/>
                  </a:cubicBezTo>
                </a:path>
              </a:pathLst>
            </a:custGeom>
            <a:noFill/>
            <a:ln w="25400">
              <a:solidFill>
                <a:srgbClr val="339966"/>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12" name="Text Box 112"/>
            <p:cNvSpPr txBox="1">
              <a:spLocks noChangeArrowheads="1"/>
            </p:cNvSpPr>
            <p:nvPr/>
          </p:nvSpPr>
          <p:spPr bwMode="auto">
            <a:xfrm>
              <a:off x="5148" y="1509"/>
              <a:ext cx="4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66"/>
                  </a:solidFill>
                </a:rPr>
                <a:t>root</a:t>
              </a:r>
            </a:p>
          </p:txBody>
        </p:sp>
        <p:sp>
          <p:nvSpPr>
            <p:cNvPr id="204913" name="Freeform 113"/>
            <p:cNvSpPr>
              <a:spLocks/>
            </p:cNvSpPr>
            <p:nvPr/>
          </p:nvSpPr>
          <p:spPr bwMode="auto">
            <a:xfrm>
              <a:off x="4468" y="1979"/>
              <a:ext cx="158" cy="1111"/>
            </a:xfrm>
            <a:custGeom>
              <a:avLst/>
              <a:gdLst>
                <a:gd name="T0" fmla="*/ 0 w 165"/>
                <a:gd name="T1" fmla="*/ 0 h 1088"/>
                <a:gd name="T2" fmla="*/ 22 w 165"/>
                <a:gd name="T3" fmla="*/ 181 h 1088"/>
                <a:gd name="T4" fmla="*/ 113 w 165"/>
                <a:gd name="T5" fmla="*/ 317 h 1088"/>
                <a:gd name="T6" fmla="*/ 158 w 165"/>
                <a:gd name="T7" fmla="*/ 453 h 1088"/>
                <a:gd name="T8" fmla="*/ 158 w 165"/>
                <a:gd name="T9" fmla="*/ 1088 h 1088"/>
              </a:gdLst>
              <a:ahLst/>
              <a:cxnLst>
                <a:cxn ang="0">
                  <a:pos x="T0" y="T1"/>
                </a:cxn>
                <a:cxn ang="0">
                  <a:pos x="T2" y="T3"/>
                </a:cxn>
                <a:cxn ang="0">
                  <a:pos x="T4" y="T5"/>
                </a:cxn>
                <a:cxn ang="0">
                  <a:pos x="T6" y="T7"/>
                </a:cxn>
                <a:cxn ang="0">
                  <a:pos x="T8" y="T9"/>
                </a:cxn>
              </a:cxnLst>
              <a:rect l="0" t="0" r="r" b="b"/>
              <a:pathLst>
                <a:path w="165" h="1088">
                  <a:moveTo>
                    <a:pt x="0" y="0"/>
                  </a:moveTo>
                  <a:cubicBezTo>
                    <a:pt x="1" y="64"/>
                    <a:pt x="3" y="128"/>
                    <a:pt x="22" y="181"/>
                  </a:cubicBezTo>
                  <a:cubicBezTo>
                    <a:pt x="41" y="234"/>
                    <a:pt x="90" y="272"/>
                    <a:pt x="113" y="317"/>
                  </a:cubicBezTo>
                  <a:cubicBezTo>
                    <a:pt x="136" y="362"/>
                    <a:pt x="151" y="325"/>
                    <a:pt x="158" y="453"/>
                  </a:cubicBezTo>
                  <a:cubicBezTo>
                    <a:pt x="165" y="581"/>
                    <a:pt x="158" y="982"/>
                    <a:pt x="158" y="1088"/>
                  </a:cubicBezTo>
                </a:path>
              </a:pathLst>
            </a:custGeom>
            <a:noFill/>
            <a:ln w="25400">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16" name="Freeform 116"/>
            <p:cNvSpPr>
              <a:spLocks/>
            </p:cNvSpPr>
            <p:nvPr/>
          </p:nvSpPr>
          <p:spPr bwMode="auto">
            <a:xfrm flipH="1">
              <a:off x="5193" y="1979"/>
              <a:ext cx="113" cy="1111"/>
            </a:xfrm>
            <a:custGeom>
              <a:avLst/>
              <a:gdLst>
                <a:gd name="T0" fmla="*/ 0 w 165"/>
                <a:gd name="T1" fmla="*/ 0 h 1088"/>
                <a:gd name="T2" fmla="*/ 22 w 165"/>
                <a:gd name="T3" fmla="*/ 181 h 1088"/>
                <a:gd name="T4" fmla="*/ 113 w 165"/>
                <a:gd name="T5" fmla="*/ 317 h 1088"/>
                <a:gd name="T6" fmla="*/ 158 w 165"/>
                <a:gd name="T7" fmla="*/ 453 h 1088"/>
                <a:gd name="T8" fmla="*/ 158 w 165"/>
                <a:gd name="T9" fmla="*/ 1088 h 1088"/>
              </a:gdLst>
              <a:ahLst/>
              <a:cxnLst>
                <a:cxn ang="0">
                  <a:pos x="T0" y="T1"/>
                </a:cxn>
                <a:cxn ang="0">
                  <a:pos x="T2" y="T3"/>
                </a:cxn>
                <a:cxn ang="0">
                  <a:pos x="T4" y="T5"/>
                </a:cxn>
                <a:cxn ang="0">
                  <a:pos x="T6" y="T7"/>
                </a:cxn>
                <a:cxn ang="0">
                  <a:pos x="T8" y="T9"/>
                </a:cxn>
              </a:cxnLst>
              <a:rect l="0" t="0" r="r" b="b"/>
              <a:pathLst>
                <a:path w="165" h="1088">
                  <a:moveTo>
                    <a:pt x="0" y="0"/>
                  </a:moveTo>
                  <a:cubicBezTo>
                    <a:pt x="1" y="64"/>
                    <a:pt x="3" y="128"/>
                    <a:pt x="22" y="181"/>
                  </a:cubicBezTo>
                  <a:cubicBezTo>
                    <a:pt x="41" y="234"/>
                    <a:pt x="90" y="272"/>
                    <a:pt x="113" y="317"/>
                  </a:cubicBezTo>
                  <a:cubicBezTo>
                    <a:pt x="136" y="362"/>
                    <a:pt x="151" y="325"/>
                    <a:pt x="158" y="453"/>
                  </a:cubicBezTo>
                  <a:cubicBezTo>
                    <a:pt x="165" y="581"/>
                    <a:pt x="158" y="982"/>
                    <a:pt x="158" y="1088"/>
                  </a:cubicBezTo>
                </a:path>
              </a:pathLst>
            </a:custGeom>
            <a:noFill/>
            <a:ln w="25400">
              <a:solidFill>
                <a:schemeClr val="bg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17" name="Freeform 117"/>
            <p:cNvSpPr>
              <a:spLocks/>
            </p:cNvSpPr>
            <p:nvPr/>
          </p:nvSpPr>
          <p:spPr bwMode="auto">
            <a:xfrm>
              <a:off x="4332" y="2568"/>
              <a:ext cx="158" cy="499"/>
            </a:xfrm>
            <a:custGeom>
              <a:avLst/>
              <a:gdLst>
                <a:gd name="T0" fmla="*/ 0 w 136"/>
                <a:gd name="T1" fmla="*/ 0 h 431"/>
                <a:gd name="T2" fmla="*/ 22 w 136"/>
                <a:gd name="T3" fmla="*/ 136 h 431"/>
                <a:gd name="T4" fmla="*/ 90 w 136"/>
                <a:gd name="T5" fmla="*/ 272 h 431"/>
                <a:gd name="T6" fmla="*/ 136 w 136"/>
                <a:gd name="T7" fmla="*/ 431 h 431"/>
              </a:gdLst>
              <a:ahLst/>
              <a:cxnLst>
                <a:cxn ang="0">
                  <a:pos x="T0" y="T1"/>
                </a:cxn>
                <a:cxn ang="0">
                  <a:pos x="T2" y="T3"/>
                </a:cxn>
                <a:cxn ang="0">
                  <a:pos x="T4" y="T5"/>
                </a:cxn>
                <a:cxn ang="0">
                  <a:pos x="T6" y="T7"/>
                </a:cxn>
              </a:cxnLst>
              <a:rect l="0" t="0" r="r" b="b"/>
              <a:pathLst>
                <a:path w="136" h="431">
                  <a:moveTo>
                    <a:pt x="0" y="0"/>
                  </a:moveTo>
                  <a:cubicBezTo>
                    <a:pt x="3" y="45"/>
                    <a:pt x="7" y="91"/>
                    <a:pt x="22" y="136"/>
                  </a:cubicBezTo>
                  <a:cubicBezTo>
                    <a:pt x="37" y="181"/>
                    <a:pt x="71" y="223"/>
                    <a:pt x="90" y="272"/>
                  </a:cubicBezTo>
                  <a:cubicBezTo>
                    <a:pt x="109" y="321"/>
                    <a:pt x="128" y="397"/>
                    <a:pt x="136" y="431"/>
                  </a:cubicBezTo>
                </a:path>
              </a:pathLst>
            </a:custGeom>
            <a:noFill/>
            <a:ln w="25400">
              <a:solidFill>
                <a:schemeClr val="tx1"/>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18" name="Freeform 118"/>
            <p:cNvSpPr>
              <a:spLocks/>
            </p:cNvSpPr>
            <p:nvPr/>
          </p:nvSpPr>
          <p:spPr bwMode="auto">
            <a:xfrm flipH="1">
              <a:off x="5307" y="2568"/>
              <a:ext cx="181" cy="522"/>
            </a:xfrm>
            <a:custGeom>
              <a:avLst/>
              <a:gdLst>
                <a:gd name="T0" fmla="*/ 0 w 136"/>
                <a:gd name="T1" fmla="*/ 0 h 431"/>
                <a:gd name="T2" fmla="*/ 22 w 136"/>
                <a:gd name="T3" fmla="*/ 136 h 431"/>
                <a:gd name="T4" fmla="*/ 90 w 136"/>
                <a:gd name="T5" fmla="*/ 272 h 431"/>
                <a:gd name="T6" fmla="*/ 136 w 136"/>
                <a:gd name="T7" fmla="*/ 431 h 431"/>
              </a:gdLst>
              <a:ahLst/>
              <a:cxnLst>
                <a:cxn ang="0">
                  <a:pos x="T0" y="T1"/>
                </a:cxn>
                <a:cxn ang="0">
                  <a:pos x="T2" y="T3"/>
                </a:cxn>
                <a:cxn ang="0">
                  <a:pos x="T4" y="T5"/>
                </a:cxn>
                <a:cxn ang="0">
                  <a:pos x="T6" y="T7"/>
                </a:cxn>
              </a:cxnLst>
              <a:rect l="0" t="0" r="r" b="b"/>
              <a:pathLst>
                <a:path w="136" h="431">
                  <a:moveTo>
                    <a:pt x="0" y="0"/>
                  </a:moveTo>
                  <a:cubicBezTo>
                    <a:pt x="3" y="45"/>
                    <a:pt x="7" y="91"/>
                    <a:pt x="22" y="136"/>
                  </a:cubicBezTo>
                  <a:cubicBezTo>
                    <a:pt x="37" y="181"/>
                    <a:pt x="71" y="223"/>
                    <a:pt x="90" y="272"/>
                  </a:cubicBezTo>
                  <a:cubicBezTo>
                    <a:pt x="109" y="321"/>
                    <a:pt x="128" y="397"/>
                    <a:pt x="136" y="431"/>
                  </a:cubicBezTo>
                </a:path>
              </a:pathLst>
            </a:custGeom>
            <a:noFill/>
            <a:ln w="25400">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19" name="Freeform 119"/>
            <p:cNvSpPr>
              <a:spLocks/>
            </p:cNvSpPr>
            <p:nvPr/>
          </p:nvSpPr>
          <p:spPr bwMode="auto">
            <a:xfrm>
              <a:off x="3492" y="2727"/>
              <a:ext cx="314" cy="499"/>
            </a:xfrm>
            <a:custGeom>
              <a:avLst/>
              <a:gdLst>
                <a:gd name="T0" fmla="*/ 295 w 314"/>
                <a:gd name="T1" fmla="*/ 476 h 476"/>
                <a:gd name="T2" fmla="*/ 295 w 314"/>
                <a:gd name="T3" fmla="*/ 363 h 476"/>
                <a:gd name="T4" fmla="*/ 182 w 314"/>
                <a:gd name="T5" fmla="*/ 204 h 476"/>
                <a:gd name="T6" fmla="*/ 46 w 314"/>
                <a:gd name="T7" fmla="*/ 113 h 476"/>
                <a:gd name="T8" fmla="*/ 0 w 314"/>
                <a:gd name="T9" fmla="*/ 0 h 476"/>
              </a:gdLst>
              <a:ahLst/>
              <a:cxnLst>
                <a:cxn ang="0">
                  <a:pos x="T0" y="T1"/>
                </a:cxn>
                <a:cxn ang="0">
                  <a:pos x="T2" y="T3"/>
                </a:cxn>
                <a:cxn ang="0">
                  <a:pos x="T4" y="T5"/>
                </a:cxn>
                <a:cxn ang="0">
                  <a:pos x="T6" y="T7"/>
                </a:cxn>
                <a:cxn ang="0">
                  <a:pos x="T8" y="T9"/>
                </a:cxn>
              </a:cxnLst>
              <a:rect l="0" t="0" r="r" b="b"/>
              <a:pathLst>
                <a:path w="314" h="476">
                  <a:moveTo>
                    <a:pt x="295" y="476"/>
                  </a:moveTo>
                  <a:cubicBezTo>
                    <a:pt x="304" y="442"/>
                    <a:pt x="314" y="408"/>
                    <a:pt x="295" y="363"/>
                  </a:cubicBezTo>
                  <a:cubicBezTo>
                    <a:pt x="276" y="318"/>
                    <a:pt x="223" y="246"/>
                    <a:pt x="182" y="204"/>
                  </a:cubicBezTo>
                  <a:cubicBezTo>
                    <a:pt x="141" y="162"/>
                    <a:pt x="76" y="147"/>
                    <a:pt x="46" y="113"/>
                  </a:cubicBezTo>
                  <a:cubicBezTo>
                    <a:pt x="16" y="79"/>
                    <a:pt x="8" y="19"/>
                    <a:pt x="0" y="0"/>
                  </a:cubicBezTo>
                </a:path>
              </a:pathLst>
            </a:custGeom>
            <a:noFill/>
            <a:ln w="25400">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20" name="Freeform 120"/>
            <p:cNvSpPr>
              <a:spLocks/>
            </p:cNvSpPr>
            <p:nvPr/>
          </p:nvSpPr>
          <p:spPr bwMode="auto">
            <a:xfrm flipH="1">
              <a:off x="6032" y="2727"/>
              <a:ext cx="269" cy="499"/>
            </a:xfrm>
            <a:custGeom>
              <a:avLst/>
              <a:gdLst>
                <a:gd name="T0" fmla="*/ 295 w 314"/>
                <a:gd name="T1" fmla="*/ 476 h 476"/>
                <a:gd name="T2" fmla="*/ 295 w 314"/>
                <a:gd name="T3" fmla="*/ 363 h 476"/>
                <a:gd name="T4" fmla="*/ 182 w 314"/>
                <a:gd name="T5" fmla="*/ 204 h 476"/>
                <a:gd name="T6" fmla="*/ 46 w 314"/>
                <a:gd name="T7" fmla="*/ 113 h 476"/>
                <a:gd name="T8" fmla="*/ 0 w 314"/>
                <a:gd name="T9" fmla="*/ 0 h 476"/>
              </a:gdLst>
              <a:ahLst/>
              <a:cxnLst>
                <a:cxn ang="0">
                  <a:pos x="T0" y="T1"/>
                </a:cxn>
                <a:cxn ang="0">
                  <a:pos x="T2" y="T3"/>
                </a:cxn>
                <a:cxn ang="0">
                  <a:pos x="T4" y="T5"/>
                </a:cxn>
                <a:cxn ang="0">
                  <a:pos x="T6" y="T7"/>
                </a:cxn>
                <a:cxn ang="0">
                  <a:pos x="T8" y="T9"/>
                </a:cxn>
              </a:cxnLst>
              <a:rect l="0" t="0" r="r" b="b"/>
              <a:pathLst>
                <a:path w="314" h="476">
                  <a:moveTo>
                    <a:pt x="295" y="476"/>
                  </a:moveTo>
                  <a:cubicBezTo>
                    <a:pt x="304" y="442"/>
                    <a:pt x="314" y="408"/>
                    <a:pt x="295" y="363"/>
                  </a:cubicBezTo>
                  <a:cubicBezTo>
                    <a:pt x="276" y="318"/>
                    <a:pt x="223" y="246"/>
                    <a:pt x="182" y="204"/>
                  </a:cubicBezTo>
                  <a:cubicBezTo>
                    <a:pt x="141" y="162"/>
                    <a:pt x="76" y="147"/>
                    <a:pt x="46" y="113"/>
                  </a:cubicBezTo>
                  <a:cubicBezTo>
                    <a:pt x="16" y="79"/>
                    <a:pt x="8" y="19"/>
                    <a:pt x="0" y="0"/>
                  </a:cubicBezTo>
                </a:path>
              </a:pathLst>
            </a:custGeom>
            <a:noFill/>
            <a:ln w="25400">
              <a:solidFill>
                <a:schemeClr val="bg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21" name="Freeform 121"/>
            <p:cNvSpPr>
              <a:spLocks/>
            </p:cNvSpPr>
            <p:nvPr/>
          </p:nvSpPr>
          <p:spPr bwMode="auto">
            <a:xfrm>
              <a:off x="4989" y="2115"/>
              <a:ext cx="227" cy="1111"/>
            </a:xfrm>
            <a:custGeom>
              <a:avLst/>
              <a:gdLst>
                <a:gd name="T0" fmla="*/ 208 w 208"/>
                <a:gd name="T1" fmla="*/ 1089 h 1089"/>
                <a:gd name="T2" fmla="*/ 117 w 208"/>
                <a:gd name="T3" fmla="*/ 998 h 1089"/>
                <a:gd name="T4" fmla="*/ 49 w 208"/>
                <a:gd name="T5" fmla="*/ 771 h 1089"/>
                <a:gd name="T6" fmla="*/ 27 w 208"/>
                <a:gd name="T7" fmla="*/ 613 h 1089"/>
                <a:gd name="T8" fmla="*/ 4 w 208"/>
                <a:gd name="T9" fmla="*/ 136 h 1089"/>
                <a:gd name="T10" fmla="*/ 4 w 208"/>
                <a:gd name="T11" fmla="*/ 0 h 1089"/>
              </a:gdLst>
              <a:ahLst/>
              <a:cxnLst>
                <a:cxn ang="0">
                  <a:pos x="T0" y="T1"/>
                </a:cxn>
                <a:cxn ang="0">
                  <a:pos x="T2" y="T3"/>
                </a:cxn>
                <a:cxn ang="0">
                  <a:pos x="T4" y="T5"/>
                </a:cxn>
                <a:cxn ang="0">
                  <a:pos x="T6" y="T7"/>
                </a:cxn>
                <a:cxn ang="0">
                  <a:pos x="T8" y="T9"/>
                </a:cxn>
                <a:cxn ang="0">
                  <a:pos x="T10" y="T11"/>
                </a:cxn>
              </a:cxnLst>
              <a:rect l="0" t="0" r="r" b="b"/>
              <a:pathLst>
                <a:path w="208" h="1089">
                  <a:moveTo>
                    <a:pt x="208" y="1089"/>
                  </a:moveTo>
                  <a:cubicBezTo>
                    <a:pt x="176" y="1070"/>
                    <a:pt x="144" y="1051"/>
                    <a:pt x="117" y="998"/>
                  </a:cubicBezTo>
                  <a:cubicBezTo>
                    <a:pt x="90" y="945"/>
                    <a:pt x="64" y="835"/>
                    <a:pt x="49" y="771"/>
                  </a:cubicBezTo>
                  <a:cubicBezTo>
                    <a:pt x="34" y="707"/>
                    <a:pt x="34" y="719"/>
                    <a:pt x="27" y="613"/>
                  </a:cubicBezTo>
                  <a:cubicBezTo>
                    <a:pt x="20" y="507"/>
                    <a:pt x="8" y="238"/>
                    <a:pt x="4" y="136"/>
                  </a:cubicBezTo>
                  <a:cubicBezTo>
                    <a:pt x="0" y="34"/>
                    <a:pt x="4" y="23"/>
                    <a:pt x="4" y="0"/>
                  </a:cubicBezTo>
                </a:path>
              </a:pathLst>
            </a:custGeom>
            <a:noFill/>
            <a:ln w="25400">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22" name="Freeform 122"/>
            <p:cNvSpPr>
              <a:spLocks/>
            </p:cNvSpPr>
            <p:nvPr/>
          </p:nvSpPr>
          <p:spPr bwMode="auto">
            <a:xfrm flipH="1">
              <a:off x="4649" y="2115"/>
              <a:ext cx="159" cy="1111"/>
            </a:xfrm>
            <a:custGeom>
              <a:avLst/>
              <a:gdLst>
                <a:gd name="T0" fmla="*/ 208 w 208"/>
                <a:gd name="T1" fmla="*/ 1089 h 1089"/>
                <a:gd name="T2" fmla="*/ 117 w 208"/>
                <a:gd name="T3" fmla="*/ 998 h 1089"/>
                <a:gd name="T4" fmla="*/ 49 w 208"/>
                <a:gd name="T5" fmla="*/ 771 h 1089"/>
                <a:gd name="T6" fmla="*/ 27 w 208"/>
                <a:gd name="T7" fmla="*/ 613 h 1089"/>
                <a:gd name="T8" fmla="*/ 4 w 208"/>
                <a:gd name="T9" fmla="*/ 136 h 1089"/>
                <a:gd name="T10" fmla="*/ 4 w 208"/>
                <a:gd name="T11" fmla="*/ 0 h 1089"/>
              </a:gdLst>
              <a:ahLst/>
              <a:cxnLst>
                <a:cxn ang="0">
                  <a:pos x="T0" y="T1"/>
                </a:cxn>
                <a:cxn ang="0">
                  <a:pos x="T2" y="T3"/>
                </a:cxn>
                <a:cxn ang="0">
                  <a:pos x="T4" y="T5"/>
                </a:cxn>
                <a:cxn ang="0">
                  <a:pos x="T6" y="T7"/>
                </a:cxn>
                <a:cxn ang="0">
                  <a:pos x="T8" y="T9"/>
                </a:cxn>
                <a:cxn ang="0">
                  <a:pos x="T10" y="T11"/>
                </a:cxn>
              </a:cxnLst>
              <a:rect l="0" t="0" r="r" b="b"/>
              <a:pathLst>
                <a:path w="208" h="1089">
                  <a:moveTo>
                    <a:pt x="208" y="1089"/>
                  </a:moveTo>
                  <a:cubicBezTo>
                    <a:pt x="176" y="1070"/>
                    <a:pt x="144" y="1051"/>
                    <a:pt x="117" y="998"/>
                  </a:cubicBezTo>
                  <a:cubicBezTo>
                    <a:pt x="90" y="945"/>
                    <a:pt x="64" y="835"/>
                    <a:pt x="49" y="771"/>
                  </a:cubicBezTo>
                  <a:cubicBezTo>
                    <a:pt x="34" y="707"/>
                    <a:pt x="34" y="719"/>
                    <a:pt x="27" y="613"/>
                  </a:cubicBezTo>
                  <a:cubicBezTo>
                    <a:pt x="20" y="507"/>
                    <a:pt x="8" y="238"/>
                    <a:pt x="4" y="136"/>
                  </a:cubicBezTo>
                  <a:cubicBezTo>
                    <a:pt x="0" y="34"/>
                    <a:pt x="4" y="23"/>
                    <a:pt x="4" y="0"/>
                  </a:cubicBezTo>
                </a:path>
              </a:pathLst>
            </a:custGeom>
            <a:noFill/>
            <a:ln w="25400">
              <a:solidFill>
                <a:schemeClr val="bg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23" name="Text Box 123"/>
            <p:cNvSpPr txBox="1">
              <a:spLocks noChangeArrowheads="1"/>
            </p:cNvSpPr>
            <p:nvPr/>
          </p:nvSpPr>
          <p:spPr bwMode="auto">
            <a:xfrm>
              <a:off x="3243" y="2863"/>
              <a:ext cx="46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solidFill>
                    <a:schemeClr val="tx2"/>
                  </a:solidFill>
                  <a:latin typeface="Times New Roman" panose="02020603050405020304" pitchFamily="18" charset="0"/>
                </a:rPr>
                <a:t>pred</a:t>
              </a:r>
            </a:p>
          </p:txBody>
        </p:sp>
        <p:sp>
          <p:nvSpPr>
            <p:cNvPr id="204924" name="Text Box 124"/>
            <p:cNvSpPr txBox="1">
              <a:spLocks noChangeArrowheads="1"/>
            </p:cNvSpPr>
            <p:nvPr/>
          </p:nvSpPr>
          <p:spPr bwMode="auto">
            <a:xfrm>
              <a:off x="4370" y="2205"/>
              <a:ext cx="46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solidFill>
                    <a:schemeClr val="tx2"/>
                  </a:solidFill>
                  <a:latin typeface="Times New Roman" panose="02020603050405020304" pitchFamily="18" charset="0"/>
                </a:rPr>
                <a:t>pred</a:t>
              </a:r>
            </a:p>
          </p:txBody>
        </p:sp>
        <p:sp>
          <p:nvSpPr>
            <p:cNvPr id="204925" name="Text Box 125"/>
            <p:cNvSpPr txBox="1">
              <a:spLocks noChangeArrowheads="1"/>
            </p:cNvSpPr>
            <p:nvPr/>
          </p:nvSpPr>
          <p:spPr bwMode="auto">
            <a:xfrm>
              <a:off x="4762" y="2798"/>
              <a:ext cx="46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solidFill>
                    <a:schemeClr val="tx2"/>
                  </a:solidFill>
                  <a:latin typeface="Times New Roman" panose="02020603050405020304" pitchFamily="18" charset="0"/>
                </a:rPr>
                <a:t>pred</a:t>
              </a:r>
            </a:p>
          </p:txBody>
        </p:sp>
        <p:sp>
          <p:nvSpPr>
            <p:cNvPr id="204926" name="Text Box 126"/>
            <p:cNvSpPr txBox="1">
              <a:spLocks noChangeArrowheads="1"/>
            </p:cNvSpPr>
            <p:nvPr/>
          </p:nvSpPr>
          <p:spPr bwMode="auto">
            <a:xfrm>
              <a:off x="5171" y="2685"/>
              <a:ext cx="46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solidFill>
                    <a:schemeClr val="tx2"/>
                  </a:solidFill>
                  <a:latin typeface="Times New Roman" panose="02020603050405020304" pitchFamily="18" charset="0"/>
                </a:rPr>
                <a:t>pred</a:t>
              </a:r>
            </a:p>
          </p:txBody>
        </p:sp>
        <p:sp>
          <p:nvSpPr>
            <p:cNvPr id="204927" name="Text Box 127"/>
            <p:cNvSpPr txBox="1">
              <a:spLocks noChangeArrowheads="1"/>
            </p:cNvSpPr>
            <p:nvPr/>
          </p:nvSpPr>
          <p:spPr bwMode="auto">
            <a:xfrm>
              <a:off x="4218" y="2682"/>
              <a:ext cx="43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solidFill>
                    <a:schemeClr val="bg2"/>
                  </a:solidFill>
                  <a:latin typeface="Times New Roman" panose="02020603050405020304" pitchFamily="18" charset="0"/>
                </a:rPr>
                <a:t>succ</a:t>
              </a:r>
            </a:p>
          </p:txBody>
        </p:sp>
        <p:sp>
          <p:nvSpPr>
            <p:cNvPr id="204928" name="Text Box 128"/>
            <p:cNvSpPr txBox="1">
              <a:spLocks noChangeArrowheads="1"/>
            </p:cNvSpPr>
            <p:nvPr/>
          </p:nvSpPr>
          <p:spPr bwMode="auto">
            <a:xfrm>
              <a:off x="4619" y="2546"/>
              <a:ext cx="43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solidFill>
                    <a:schemeClr val="bg2"/>
                  </a:solidFill>
                  <a:latin typeface="Times New Roman" panose="02020603050405020304" pitchFamily="18" charset="0"/>
                </a:rPr>
                <a:t>succ</a:t>
              </a:r>
            </a:p>
          </p:txBody>
        </p:sp>
        <p:sp>
          <p:nvSpPr>
            <p:cNvPr id="204929" name="Text Box 129"/>
            <p:cNvSpPr txBox="1">
              <a:spLocks noChangeArrowheads="1"/>
            </p:cNvSpPr>
            <p:nvPr/>
          </p:nvSpPr>
          <p:spPr bwMode="auto">
            <a:xfrm>
              <a:off x="4967" y="2205"/>
              <a:ext cx="43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solidFill>
                    <a:schemeClr val="bg2"/>
                  </a:solidFill>
                  <a:latin typeface="Times New Roman" panose="02020603050405020304" pitchFamily="18" charset="0"/>
                </a:rPr>
                <a:t>succ</a:t>
              </a:r>
            </a:p>
          </p:txBody>
        </p:sp>
        <p:sp>
          <p:nvSpPr>
            <p:cNvPr id="204930" name="Text Box 130"/>
            <p:cNvSpPr txBox="1">
              <a:spLocks noChangeArrowheads="1"/>
            </p:cNvSpPr>
            <p:nvPr/>
          </p:nvSpPr>
          <p:spPr bwMode="auto">
            <a:xfrm>
              <a:off x="6101" y="2844"/>
              <a:ext cx="43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solidFill>
                    <a:schemeClr val="bg2"/>
                  </a:solidFill>
                  <a:latin typeface="Times New Roman" panose="02020603050405020304" pitchFamily="18" charset="0"/>
                </a:rPr>
                <a:t>succ</a:t>
              </a:r>
            </a:p>
          </p:txBody>
        </p:sp>
      </p:grpSp>
    </p:spTree>
    <p:extLst>
      <p:ext uri="{BB962C8B-B14F-4D97-AF65-F5344CB8AC3E}">
        <p14:creationId xmlns:p14="http://schemas.microsoft.com/office/powerpoint/2010/main" val="4239732744"/>
      </p:ext>
    </p:extLst>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p:cNvSpPr>
            <a:spLocks noGrp="1"/>
          </p:cNvSpPr>
          <p:nvPr>
            <p:ph type="sldNum" sz="quarter" idx="11"/>
          </p:nvPr>
        </p:nvSpPr>
        <p:spPr/>
        <p:txBody>
          <a:bodyPr/>
          <a:lstStyle/>
          <a:p>
            <a:fld id="{26C651F0-0610-4202-9CB2-4AE949EF149D}" type="slidenum">
              <a:rPr lang="en-US" altLang="zh-CN"/>
              <a:pPr/>
              <a:t>51</a:t>
            </a:fld>
            <a:endParaRPr lang="en-US" altLang="zh-CN"/>
          </a:p>
        </p:txBody>
      </p:sp>
      <p:sp>
        <p:nvSpPr>
          <p:cNvPr id="371715" name="Rectangle 3"/>
          <p:cNvSpPr>
            <a:spLocks noGrp="1" noChangeArrowheads="1"/>
          </p:cNvSpPr>
          <p:nvPr>
            <p:ph type="body" idx="1"/>
          </p:nvPr>
        </p:nvSpPr>
        <p:spPr>
          <a:xfrm>
            <a:off x="555625" y="728663"/>
            <a:ext cx="8085138" cy="5940425"/>
          </a:xfrm>
        </p:spPr>
        <p:txBody>
          <a:bodyPr/>
          <a:lstStyle/>
          <a:p>
            <a:pPr>
              <a:lnSpc>
                <a:spcPct val="105000"/>
              </a:lnSpc>
              <a:buClr>
                <a:srgbClr val="800080"/>
              </a:buClr>
              <a:buSzPct val="50000"/>
            </a:pPr>
            <a:r>
              <a:rPr lang="zh-CN" altLang="en-US" sz="3000" b="1" dirty="0" smtClean="0">
                <a:solidFill>
                  <a:srgbClr val="FF0000"/>
                </a:solidFill>
                <a:latin typeface="Times New Roman" panose="02020603050405020304" pitchFamily="18" charset="0"/>
                <a:ea typeface="仿宋_GB2312" pitchFamily="49" charset="-122"/>
              </a:rPr>
              <a:t>缺点</a:t>
            </a:r>
            <a:r>
              <a:rPr lang="zh-CN" altLang="en-US" b="1" dirty="0" smtClean="0">
                <a:latin typeface="Times New Roman" panose="02020603050405020304" pitchFamily="18" charset="0"/>
                <a:ea typeface="仿宋_GB2312" pitchFamily="49" charset="-122"/>
              </a:rPr>
              <a:t>：</a:t>
            </a:r>
            <a:r>
              <a:rPr lang="zh-CN" altLang="en-US" sz="3000" b="1" dirty="0" smtClean="0">
                <a:latin typeface="Times New Roman" panose="02020603050405020304" pitchFamily="18" charset="0"/>
                <a:ea typeface="仿宋_GB2312" pitchFamily="49" charset="-122"/>
              </a:rPr>
              <a:t>增加</a:t>
            </a:r>
            <a:r>
              <a:rPr lang="zh-CN" altLang="en-US" sz="3000" b="1" dirty="0">
                <a:latin typeface="Times New Roman" panose="02020603050405020304" pitchFamily="18" charset="0"/>
                <a:ea typeface="仿宋_GB2312" pitchFamily="49" charset="-122"/>
              </a:rPr>
              <a:t>两个指针，当结点数很大时存储消耗较大。</a:t>
            </a:r>
          </a:p>
          <a:p>
            <a:pPr>
              <a:lnSpc>
                <a:spcPct val="105000"/>
              </a:lnSpc>
              <a:buClr>
                <a:srgbClr val="800080"/>
              </a:buClr>
              <a:buSzPct val="50000"/>
            </a:pPr>
            <a:r>
              <a:rPr lang="zh-CN" altLang="en-US" sz="3000" b="1" dirty="0" smtClean="0">
                <a:solidFill>
                  <a:srgbClr val="FF0000"/>
                </a:solidFill>
                <a:latin typeface="Times New Roman" panose="02020603050405020304" pitchFamily="18" charset="0"/>
                <a:ea typeface="仿宋_GB2312" pitchFamily="49" charset="-122"/>
              </a:rPr>
              <a:t>改进</a:t>
            </a:r>
            <a:r>
              <a:rPr lang="zh-CN" altLang="en-US" sz="3000" b="1" dirty="0" smtClean="0">
                <a:latin typeface="Times New Roman" panose="02020603050405020304" pitchFamily="18" charset="0"/>
                <a:ea typeface="仿宋_GB2312" pitchFamily="49" charset="-122"/>
              </a:rPr>
              <a:t>：将 </a:t>
            </a:r>
            <a:r>
              <a:rPr lang="en-US" altLang="zh-CN" sz="3000" b="1" dirty="0" err="1">
                <a:latin typeface="Times New Roman" panose="02020603050405020304" pitchFamily="18" charset="0"/>
                <a:ea typeface="仿宋_GB2312" pitchFamily="49" charset="-122"/>
              </a:rPr>
              <a:t>pred</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指针和 </a:t>
            </a:r>
            <a:r>
              <a:rPr lang="en-US" altLang="zh-CN" sz="3000" b="1" dirty="0" err="1">
                <a:latin typeface="Times New Roman" panose="02020603050405020304" pitchFamily="18" charset="0"/>
                <a:ea typeface="仿宋_GB2312" pitchFamily="49" charset="-122"/>
              </a:rPr>
              <a:t>succ</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指针压缩到 </a:t>
            </a:r>
            <a:r>
              <a:rPr lang="en-US" altLang="zh-CN" sz="3000" b="1" dirty="0" err="1">
                <a:latin typeface="Times New Roman" panose="02020603050405020304" pitchFamily="18" charset="0"/>
                <a:ea typeface="仿宋_GB2312" pitchFamily="49" charset="-122"/>
              </a:rPr>
              <a:t>leftChild</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和 </a:t>
            </a:r>
            <a:r>
              <a:rPr lang="en-US" altLang="zh-CN" sz="3000" b="1" dirty="0" err="1">
                <a:latin typeface="Times New Roman" panose="02020603050405020304" pitchFamily="18" charset="0"/>
                <a:ea typeface="仿宋_GB2312" pitchFamily="49" charset="-122"/>
              </a:rPr>
              <a:t>rightChild</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的空闲指针中，并增设两个标志 </a:t>
            </a:r>
            <a:r>
              <a:rPr lang="en-US" altLang="zh-CN" sz="3000" b="1" dirty="0" err="1">
                <a:solidFill>
                  <a:srgbClr val="FF0000"/>
                </a:solidFill>
                <a:latin typeface="Times New Roman" panose="02020603050405020304" pitchFamily="18" charset="0"/>
                <a:ea typeface="仿宋_GB2312" pitchFamily="49" charset="-122"/>
              </a:rPr>
              <a:t>ltag</a:t>
            </a:r>
            <a:r>
              <a:rPr lang="en-US" altLang="zh-CN" sz="3000" b="1" dirty="0">
                <a:solidFill>
                  <a:srgbClr val="FF0000"/>
                </a:solidFill>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和 </a:t>
            </a:r>
            <a:r>
              <a:rPr lang="en-US" altLang="zh-CN" sz="3000" b="1" dirty="0" err="1">
                <a:solidFill>
                  <a:srgbClr val="FF0000"/>
                </a:solidFill>
                <a:latin typeface="Times New Roman" panose="02020603050405020304" pitchFamily="18" charset="0"/>
                <a:ea typeface="仿宋_GB2312" pitchFamily="49" charset="-122"/>
              </a:rPr>
              <a:t>rtag</a:t>
            </a:r>
            <a:r>
              <a:rPr lang="zh-CN" altLang="en-US" sz="3000" b="1" dirty="0">
                <a:latin typeface="Times New Roman" panose="02020603050405020304" pitchFamily="18" charset="0"/>
                <a:ea typeface="仿宋_GB2312" pitchFamily="49" charset="-122"/>
              </a:rPr>
              <a:t>，指明指针是指示子女还是前驱／后继。后者称为线索。</a:t>
            </a:r>
          </a:p>
          <a:p>
            <a:pPr>
              <a:lnSpc>
                <a:spcPct val="105000"/>
              </a:lnSpc>
              <a:buClr>
                <a:srgbClr val="800080"/>
              </a:buClr>
              <a:buSzPct val="50000"/>
            </a:pPr>
            <a:endParaRPr lang="zh-CN" altLang="en-US" sz="3000" b="1" dirty="0">
              <a:latin typeface="Times New Roman" panose="02020603050405020304" pitchFamily="18" charset="0"/>
              <a:ea typeface="仿宋_GB2312" pitchFamily="49" charset="-122"/>
            </a:endParaRPr>
          </a:p>
          <a:p>
            <a:pPr>
              <a:lnSpc>
                <a:spcPct val="105000"/>
              </a:lnSpc>
              <a:buClr>
                <a:srgbClr val="800080"/>
              </a:buClr>
              <a:buSzPct val="50000"/>
            </a:pPr>
            <a:endParaRPr lang="zh-CN" altLang="en-US" sz="1200" b="1" dirty="0">
              <a:latin typeface="Times New Roman" panose="02020603050405020304" pitchFamily="18" charset="0"/>
              <a:ea typeface="仿宋_GB2312" pitchFamily="49" charset="-122"/>
            </a:endParaRPr>
          </a:p>
          <a:p>
            <a:pPr>
              <a:lnSpc>
                <a:spcPct val="105000"/>
              </a:lnSpc>
              <a:buClr>
                <a:srgbClr val="800080"/>
              </a:buClr>
              <a:buSzPct val="50000"/>
            </a:pPr>
            <a:r>
              <a:rPr lang="en-US" altLang="zh-CN" sz="3000" b="1" dirty="0" err="1">
                <a:latin typeface="Times New Roman" panose="02020603050405020304" pitchFamily="18" charset="0"/>
                <a:ea typeface="仿宋_GB2312" pitchFamily="49" charset="-122"/>
              </a:rPr>
              <a:t>ltag</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或</a:t>
            </a:r>
            <a:r>
              <a:rPr lang="en-US" altLang="zh-CN" sz="3000" b="1" dirty="0" err="1">
                <a:latin typeface="Times New Roman" panose="02020603050405020304" pitchFamily="18" charset="0"/>
                <a:ea typeface="仿宋_GB2312" pitchFamily="49" charset="-122"/>
              </a:rPr>
              <a:t>rtag</a:t>
            </a:r>
            <a:r>
              <a:rPr lang="en-US" altLang="zh-CN" sz="3000" b="1" dirty="0">
                <a:latin typeface="Times New Roman" panose="02020603050405020304" pitchFamily="18" charset="0"/>
                <a:ea typeface="仿宋_GB2312" pitchFamily="49" charset="-122"/>
              </a:rPr>
              <a:t>) = </a:t>
            </a:r>
            <a:r>
              <a:rPr lang="en-US" altLang="zh-CN" sz="3000" b="1" dirty="0">
                <a:solidFill>
                  <a:schemeClr val="tx2"/>
                </a:solidFill>
                <a:latin typeface="Times New Roman" panose="02020603050405020304" pitchFamily="18" charset="0"/>
                <a:ea typeface="仿宋_GB2312" pitchFamily="49" charset="-122"/>
              </a:rPr>
              <a:t>0</a:t>
            </a:r>
            <a:r>
              <a:rPr lang="zh-CN" altLang="en-US" sz="3000" b="1" dirty="0">
                <a:latin typeface="Times New Roman" panose="02020603050405020304" pitchFamily="18" charset="0"/>
                <a:ea typeface="仿宋_GB2312" pitchFamily="49" charset="-122"/>
              </a:rPr>
              <a:t>，表示相应指针指示左子女（或右子女结点）；当</a:t>
            </a:r>
            <a:r>
              <a:rPr lang="en-US" altLang="zh-CN" sz="3000" b="1" dirty="0" err="1">
                <a:latin typeface="Times New Roman" panose="02020603050405020304" pitchFamily="18" charset="0"/>
                <a:ea typeface="仿宋_GB2312" pitchFamily="49" charset="-122"/>
              </a:rPr>
              <a:t>ltag</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或</a:t>
            </a:r>
            <a:r>
              <a:rPr lang="en-US" altLang="zh-CN" sz="3000" b="1" dirty="0" err="1">
                <a:latin typeface="Times New Roman" panose="02020603050405020304" pitchFamily="18" charset="0"/>
                <a:ea typeface="仿宋_GB2312" pitchFamily="49" charset="-122"/>
              </a:rPr>
              <a:t>rtag</a:t>
            </a:r>
            <a:r>
              <a:rPr lang="en-US" altLang="zh-CN" sz="3000" b="1" dirty="0">
                <a:latin typeface="Times New Roman" panose="02020603050405020304" pitchFamily="18" charset="0"/>
                <a:ea typeface="仿宋_GB2312" pitchFamily="49" charset="-122"/>
              </a:rPr>
              <a:t>) = </a:t>
            </a:r>
            <a:r>
              <a:rPr lang="en-US" altLang="zh-CN" sz="3000" b="1" dirty="0">
                <a:solidFill>
                  <a:schemeClr val="tx2"/>
                </a:solidFill>
                <a:latin typeface="Times New Roman" panose="02020603050405020304" pitchFamily="18" charset="0"/>
                <a:ea typeface="仿宋_GB2312" pitchFamily="49" charset="-122"/>
              </a:rPr>
              <a:t>1</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表示相应指针为前驱（或后继）线索。</a:t>
            </a:r>
          </a:p>
        </p:txBody>
      </p:sp>
      <p:grpSp>
        <p:nvGrpSpPr>
          <p:cNvPr id="371716" name="Group 4"/>
          <p:cNvGrpSpPr>
            <a:grpSpLocks/>
          </p:cNvGrpSpPr>
          <p:nvPr/>
        </p:nvGrpSpPr>
        <p:grpSpPr bwMode="auto">
          <a:xfrm>
            <a:off x="1258888" y="3968750"/>
            <a:ext cx="6589712" cy="504825"/>
            <a:chOff x="589" y="913"/>
            <a:chExt cx="4151" cy="318"/>
          </a:xfrm>
        </p:grpSpPr>
        <p:sp>
          <p:nvSpPr>
            <p:cNvPr id="371717" name="Rectangle 5"/>
            <p:cNvSpPr>
              <a:spLocks noChangeArrowheads="1"/>
            </p:cNvSpPr>
            <p:nvPr/>
          </p:nvSpPr>
          <p:spPr bwMode="auto">
            <a:xfrm>
              <a:off x="589" y="913"/>
              <a:ext cx="4151" cy="318"/>
            </a:xfrm>
            <a:prstGeom prst="rect">
              <a:avLst/>
            </a:prstGeom>
            <a:solidFill>
              <a:srgbClr val="FFFFCC"/>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71718" name="Text Box 6"/>
            <p:cNvSpPr txBox="1">
              <a:spLocks noChangeArrowheads="1"/>
            </p:cNvSpPr>
            <p:nvPr/>
          </p:nvSpPr>
          <p:spPr bwMode="auto">
            <a:xfrm>
              <a:off x="663" y="913"/>
              <a:ext cx="406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dirty="0" err="1">
                  <a:solidFill>
                    <a:schemeClr val="bg2"/>
                  </a:solidFill>
                  <a:latin typeface="Times New Roman" panose="02020603050405020304" pitchFamily="18" charset="0"/>
                </a:rPr>
                <a:t>leftChild</a:t>
              </a:r>
              <a:r>
                <a:rPr lang="en-US" altLang="zh-CN" sz="2600" b="1" dirty="0">
                  <a:solidFill>
                    <a:schemeClr val="bg2"/>
                  </a:solidFill>
                  <a:latin typeface="Times New Roman" panose="02020603050405020304" pitchFamily="18" charset="0"/>
                </a:rPr>
                <a:t>     </a:t>
              </a:r>
              <a:r>
                <a:rPr lang="en-US" altLang="zh-CN" sz="2600" b="1" dirty="0" err="1">
                  <a:solidFill>
                    <a:schemeClr val="bg2"/>
                  </a:solidFill>
                  <a:latin typeface="Times New Roman" panose="02020603050405020304" pitchFamily="18" charset="0"/>
                </a:rPr>
                <a:t>ltag</a:t>
              </a:r>
              <a:r>
                <a:rPr lang="en-US" altLang="zh-CN" sz="2600" b="1" dirty="0">
                  <a:solidFill>
                    <a:schemeClr val="bg2"/>
                  </a:solidFill>
                  <a:latin typeface="Times New Roman" panose="02020603050405020304" pitchFamily="18" charset="0"/>
                </a:rPr>
                <a:t>       data      </a:t>
              </a:r>
              <a:r>
                <a:rPr lang="en-US" altLang="zh-CN" sz="2600" b="1" dirty="0" err="1">
                  <a:solidFill>
                    <a:schemeClr val="bg2"/>
                  </a:solidFill>
                  <a:latin typeface="Times New Roman" panose="02020603050405020304" pitchFamily="18" charset="0"/>
                </a:rPr>
                <a:t>rtag</a:t>
              </a:r>
              <a:r>
                <a:rPr lang="en-US" altLang="zh-CN" sz="2600" b="1" dirty="0">
                  <a:solidFill>
                    <a:schemeClr val="bg2"/>
                  </a:solidFill>
                  <a:latin typeface="Times New Roman" panose="02020603050405020304" pitchFamily="18" charset="0"/>
                </a:rPr>
                <a:t>   </a:t>
              </a:r>
              <a:r>
                <a:rPr lang="en-US" altLang="zh-CN" sz="2600" b="1" dirty="0" err="1">
                  <a:solidFill>
                    <a:schemeClr val="bg2"/>
                  </a:solidFill>
                  <a:latin typeface="Times New Roman" panose="02020603050405020304" pitchFamily="18" charset="0"/>
                </a:rPr>
                <a:t>rightChild</a:t>
              </a:r>
              <a:r>
                <a:rPr lang="en-US" altLang="zh-CN" sz="1800" dirty="0">
                  <a:solidFill>
                    <a:schemeClr val="bg2"/>
                  </a:solidFill>
                </a:rPr>
                <a:t> </a:t>
              </a:r>
            </a:p>
          </p:txBody>
        </p:sp>
        <p:sp>
          <p:nvSpPr>
            <p:cNvPr id="371719" name="Line 7"/>
            <p:cNvSpPr>
              <a:spLocks noChangeShapeType="1"/>
            </p:cNvSpPr>
            <p:nvPr/>
          </p:nvSpPr>
          <p:spPr bwMode="auto">
            <a:xfrm>
              <a:off x="1610" y="913"/>
              <a:ext cx="0" cy="31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1720" name="Line 8"/>
            <p:cNvSpPr>
              <a:spLocks noChangeShapeType="1"/>
            </p:cNvSpPr>
            <p:nvPr/>
          </p:nvSpPr>
          <p:spPr bwMode="auto">
            <a:xfrm>
              <a:off x="2245" y="913"/>
              <a:ext cx="0" cy="31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1721" name="Line 9"/>
            <p:cNvSpPr>
              <a:spLocks noChangeShapeType="1"/>
            </p:cNvSpPr>
            <p:nvPr/>
          </p:nvSpPr>
          <p:spPr bwMode="auto">
            <a:xfrm>
              <a:off x="3016" y="913"/>
              <a:ext cx="0" cy="31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1722" name="Line 10"/>
            <p:cNvSpPr>
              <a:spLocks noChangeShapeType="1"/>
            </p:cNvSpPr>
            <p:nvPr/>
          </p:nvSpPr>
          <p:spPr bwMode="auto">
            <a:xfrm>
              <a:off x="3628" y="913"/>
              <a:ext cx="0" cy="31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669056651"/>
      </p:ext>
    </p:extLst>
  </p:cSld>
  <p:clrMapOvr>
    <a:masterClrMapping/>
  </p:clrMapOvr>
  <p:transition>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灯片编号占位符 4"/>
          <p:cNvSpPr>
            <a:spLocks noGrp="1"/>
          </p:cNvSpPr>
          <p:nvPr>
            <p:ph type="sldNum" sz="quarter" idx="11"/>
          </p:nvPr>
        </p:nvSpPr>
        <p:spPr/>
        <p:txBody>
          <a:bodyPr/>
          <a:lstStyle/>
          <a:p>
            <a:fld id="{A1FE5CAB-6F70-4D2B-B9C7-677F729F72DF}" type="slidenum">
              <a:rPr lang="en-US" altLang="zh-CN"/>
              <a:pPr/>
              <a:t>52</a:t>
            </a:fld>
            <a:endParaRPr lang="en-US" altLang="zh-CN"/>
          </a:p>
        </p:txBody>
      </p:sp>
      <p:grpSp>
        <p:nvGrpSpPr>
          <p:cNvPr id="206853" name="Group 5"/>
          <p:cNvGrpSpPr>
            <a:grpSpLocks/>
          </p:cNvGrpSpPr>
          <p:nvPr/>
        </p:nvGrpSpPr>
        <p:grpSpPr bwMode="auto">
          <a:xfrm>
            <a:off x="1114425" y="1592263"/>
            <a:ext cx="6589713" cy="504825"/>
            <a:chOff x="589" y="913"/>
            <a:chExt cx="4151" cy="318"/>
          </a:xfrm>
        </p:grpSpPr>
        <p:sp>
          <p:nvSpPr>
            <p:cNvPr id="206854" name="Rectangle 6"/>
            <p:cNvSpPr>
              <a:spLocks noChangeArrowheads="1"/>
            </p:cNvSpPr>
            <p:nvPr/>
          </p:nvSpPr>
          <p:spPr bwMode="auto">
            <a:xfrm>
              <a:off x="589" y="913"/>
              <a:ext cx="4151" cy="318"/>
            </a:xfrm>
            <a:prstGeom prst="rect">
              <a:avLst/>
            </a:prstGeom>
            <a:solidFill>
              <a:srgbClr val="FFFFCC"/>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chemeClr val="bg1"/>
                </a:solidFill>
              </a:endParaRPr>
            </a:p>
          </p:txBody>
        </p:sp>
        <p:sp>
          <p:nvSpPr>
            <p:cNvPr id="206855" name="Text Box 7"/>
            <p:cNvSpPr txBox="1">
              <a:spLocks noChangeArrowheads="1"/>
            </p:cNvSpPr>
            <p:nvPr/>
          </p:nvSpPr>
          <p:spPr bwMode="auto">
            <a:xfrm>
              <a:off x="663" y="913"/>
              <a:ext cx="406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solidFill>
                    <a:schemeClr val="bg1"/>
                  </a:solidFill>
                  <a:latin typeface="Times New Roman" panose="02020603050405020304" pitchFamily="18" charset="0"/>
                </a:rPr>
                <a:t>leftChild     ltag       data      rtag   rightChild</a:t>
              </a:r>
              <a:r>
                <a:rPr lang="en-US" altLang="zh-CN" sz="1800">
                  <a:solidFill>
                    <a:schemeClr val="bg1"/>
                  </a:solidFill>
                </a:rPr>
                <a:t> </a:t>
              </a:r>
            </a:p>
          </p:txBody>
        </p:sp>
        <p:sp>
          <p:nvSpPr>
            <p:cNvPr id="206856" name="Line 8"/>
            <p:cNvSpPr>
              <a:spLocks noChangeShapeType="1"/>
            </p:cNvSpPr>
            <p:nvPr/>
          </p:nvSpPr>
          <p:spPr bwMode="auto">
            <a:xfrm>
              <a:off x="1610" y="913"/>
              <a:ext cx="0" cy="31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06857" name="Line 9"/>
            <p:cNvSpPr>
              <a:spLocks noChangeShapeType="1"/>
            </p:cNvSpPr>
            <p:nvPr/>
          </p:nvSpPr>
          <p:spPr bwMode="auto">
            <a:xfrm>
              <a:off x="2245" y="913"/>
              <a:ext cx="0" cy="31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06858" name="Line 10"/>
            <p:cNvSpPr>
              <a:spLocks noChangeShapeType="1"/>
            </p:cNvSpPr>
            <p:nvPr/>
          </p:nvSpPr>
          <p:spPr bwMode="auto">
            <a:xfrm>
              <a:off x="3016" y="913"/>
              <a:ext cx="0" cy="31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06859" name="Line 11"/>
            <p:cNvSpPr>
              <a:spLocks noChangeShapeType="1"/>
            </p:cNvSpPr>
            <p:nvPr/>
          </p:nvSpPr>
          <p:spPr bwMode="auto">
            <a:xfrm>
              <a:off x="3628" y="913"/>
              <a:ext cx="0" cy="31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grpSp>
      <p:grpSp>
        <p:nvGrpSpPr>
          <p:cNvPr id="206860" name="Group 12"/>
          <p:cNvGrpSpPr>
            <a:grpSpLocks/>
          </p:cNvGrpSpPr>
          <p:nvPr/>
        </p:nvGrpSpPr>
        <p:grpSpPr bwMode="auto">
          <a:xfrm>
            <a:off x="179388" y="2673350"/>
            <a:ext cx="3457575" cy="2438400"/>
            <a:chOff x="-23" y="1569"/>
            <a:chExt cx="2178" cy="1536"/>
          </a:xfrm>
        </p:grpSpPr>
        <p:sp>
          <p:nvSpPr>
            <p:cNvPr id="206861" name="Line 13"/>
            <p:cNvSpPr>
              <a:spLocks noChangeShapeType="1"/>
            </p:cNvSpPr>
            <p:nvPr/>
          </p:nvSpPr>
          <p:spPr bwMode="auto">
            <a:xfrm flipH="1">
              <a:off x="1372" y="2319"/>
              <a:ext cx="261" cy="499"/>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62" name="Line 14"/>
            <p:cNvSpPr>
              <a:spLocks noChangeShapeType="1"/>
            </p:cNvSpPr>
            <p:nvPr/>
          </p:nvSpPr>
          <p:spPr bwMode="auto">
            <a:xfrm>
              <a:off x="577" y="2366"/>
              <a:ext cx="192" cy="432"/>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63" name="Line 15"/>
            <p:cNvSpPr>
              <a:spLocks noChangeShapeType="1"/>
            </p:cNvSpPr>
            <p:nvPr/>
          </p:nvSpPr>
          <p:spPr bwMode="auto">
            <a:xfrm>
              <a:off x="1179" y="1865"/>
              <a:ext cx="408" cy="363"/>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64" name="Line 16"/>
            <p:cNvSpPr>
              <a:spLocks noChangeShapeType="1"/>
            </p:cNvSpPr>
            <p:nvPr/>
          </p:nvSpPr>
          <p:spPr bwMode="auto">
            <a:xfrm flipH="1">
              <a:off x="577" y="1842"/>
              <a:ext cx="444" cy="380"/>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65" name="Oval 17"/>
            <p:cNvSpPr>
              <a:spLocks noChangeArrowheads="1"/>
            </p:cNvSpPr>
            <p:nvPr/>
          </p:nvSpPr>
          <p:spPr bwMode="auto">
            <a:xfrm>
              <a:off x="937" y="1646"/>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imes New Roman" panose="02020603050405020304" pitchFamily="18" charset="0"/>
              </a:endParaRPr>
            </a:p>
          </p:txBody>
        </p:sp>
        <p:sp>
          <p:nvSpPr>
            <p:cNvPr id="206866" name="Oval 18"/>
            <p:cNvSpPr>
              <a:spLocks noChangeArrowheads="1"/>
            </p:cNvSpPr>
            <p:nvPr/>
          </p:nvSpPr>
          <p:spPr bwMode="auto">
            <a:xfrm>
              <a:off x="385" y="2126"/>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67" name="Oval 19"/>
            <p:cNvSpPr>
              <a:spLocks noChangeArrowheads="1"/>
            </p:cNvSpPr>
            <p:nvPr/>
          </p:nvSpPr>
          <p:spPr bwMode="auto">
            <a:xfrm>
              <a:off x="1209" y="2757"/>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68" name="Oval 20"/>
            <p:cNvSpPr>
              <a:spLocks noChangeArrowheads="1"/>
            </p:cNvSpPr>
            <p:nvPr/>
          </p:nvSpPr>
          <p:spPr bwMode="auto">
            <a:xfrm>
              <a:off x="1519" y="2144"/>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69" name="Oval 21"/>
            <p:cNvSpPr>
              <a:spLocks noChangeArrowheads="1"/>
            </p:cNvSpPr>
            <p:nvPr/>
          </p:nvSpPr>
          <p:spPr bwMode="auto">
            <a:xfrm>
              <a:off x="673" y="2750"/>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70" name="Text Box 22"/>
            <p:cNvSpPr txBox="1">
              <a:spLocks noChangeArrowheads="1"/>
            </p:cNvSpPr>
            <p:nvPr/>
          </p:nvSpPr>
          <p:spPr bwMode="auto">
            <a:xfrm>
              <a:off x="937" y="1569"/>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206871" name="Text Box 23"/>
            <p:cNvSpPr txBox="1">
              <a:spLocks noChangeArrowheads="1"/>
            </p:cNvSpPr>
            <p:nvPr/>
          </p:nvSpPr>
          <p:spPr bwMode="auto">
            <a:xfrm>
              <a:off x="385" y="2078"/>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206872" name="Text Box 24"/>
            <p:cNvSpPr txBox="1">
              <a:spLocks noChangeArrowheads="1"/>
            </p:cNvSpPr>
            <p:nvPr/>
          </p:nvSpPr>
          <p:spPr bwMode="auto">
            <a:xfrm>
              <a:off x="1539" y="2067"/>
              <a:ext cx="23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206873" name="Text Box 25"/>
            <p:cNvSpPr txBox="1">
              <a:spLocks noChangeArrowheads="1"/>
            </p:cNvSpPr>
            <p:nvPr/>
          </p:nvSpPr>
          <p:spPr bwMode="auto">
            <a:xfrm>
              <a:off x="673" y="2702"/>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206874" name="Text Box 26"/>
            <p:cNvSpPr txBox="1">
              <a:spLocks noChangeArrowheads="1"/>
            </p:cNvSpPr>
            <p:nvPr/>
          </p:nvSpPr>
          <p:spPr bwMode="auto">
            <a:xfrm>
              <a:off x="1224" y="2682"/>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206875" name="Freeform 27"/>
            <p:cNvSpPr>
              <a:spLocks/>
            </p:cNvSpPr>
            <p:nvPr/>
          </p:nvSpPr>
          <p:spPr bwMode="auto">
            <a:xfrm>
              <a:off x="862" y="1911"/>
              <a:ext cx="169" cy="1194"/>
            </a:xfrm>
            <a:custGeom>
              <a:avLst/>
              <a:gdLst>
                <a:gd name="T0" fmla="*/ 0 w 169"/>
                <a:gd name="T1" fmla="*/ 1111 h 1194"/>
                <a:gd name="T2" fmla="*/ 45 w 169"/>
                <a:gd name="T3" fmla="*/ 1179 h 1194"/>
                <a:gd name="T4" fmla="*/ 113 w 169"/>
                <a:gd name="T5" fmla="*/ 1179 h 1194"/>
                <a:gd name="T6" fmla="*/ 158 w 169"/>
                <a:gd name="T7" fmla="*/ 1088 h 1194"/>
                <a:gd name="T8" fmla="*/ 158 w 169"/>
                <a:gd name="T9" fmla="*/ 839 h 1194"/>
                <a:gd name="T10" fmla="*/ 90 w 169"/>
                <a:gd name="T11" fmla="*/ 567 h 1194"/>
                <a:gd name="T12" fmla="*/ 113 w 169"/>
                <a:gd name="T13" fmla="*/ 181 h 1194"/>
                <a:gd name="T14" fmla="*/ 158 w 169"/>
                <a:gd name="T15" fmla="*/ 0 h 1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194">
                  <a:moveTo>
                    <a:pt x="0" y="1111"/>
                  </a:moveTo>
                  <a:cubicBezTo>
                    <a:pt x="13" y="1139"/>
                    <a:pt x="26" y="1168"/>
                    <a:pt x="45" y="1179"/>
                  </a:cubicBezTo>
                  <a:cubicBezTo>
                    <a:pt x="64" y="1190"/>
                    <a:pt x="94" y="1194"/>
                    <a:pt x="113" y="1179"/>
                  </a:cubicBezTo>
                  <a:cubicBezTo>
                    <a:pt x="132" y="1164"/>
                    <a:pt x="151" y="1145"/>
                    <a:pt x="158" y="1088"/>
                  </a:cubicBezTo>
                  <a:cubicBezTo>
                    <a:pt x="165" y="1031"/>
                    <a:pt x="169" y="926"/>
                    <a:pt x="158" y="839"/>
                  </a:cubicBezTo>
                  <a:cubicBezTo>
                    <a:pt x="147" y="752"/>
                    <a:pt x="97" y="677"/>
                    <a:pt x="90" y="567"/>
                  </a:cubicBezTo>
                  <a:cubicBezTo>
                    <a:pt x="83" y="457"/>
                    <a:pt x="102" y="275"/>
                    <a:pt x="113" y="181"/>
                  </a:cubicBezTo>
                  <a:cubicBezTo>
                    <a:pt x="124" y="87"/>
                    <a:pt x="151" y="30"/>
                    <a:pt x="158" y="0"/>
                  </a:cubicBezTo>
                </a:path>
              </a:pathLst>
            </a:custGeom>
            <a:noFill/>
            <a:ln w="25400">
              <a:solidFill>
                <a:schemeClr val="bg2"/>
              </a:solidFill>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76" name="Freeform 28"/>
            <p:cNvSpPr>
              <a:spLocks/>
            </p:cNvSpPr>
            <p:nvPr/>
          </p:nvSpPr>
          <p:spPr bwMode="auto">
            <a:xfrm flipH="1">
              <a:off x="1123" y="1911"/>
              <a:ext cx="169" cy="1194"/>
            </a:xfrm>
            <a:custGeom>
              <a:avLst/>
              <a:gdLst>
                <a:gd name="T0" fmla="*/ 0 w 169"/>
                <a:gd name="T1" fmla="*/ 1111 h 1194"/>
                <a:gd name="T2" fmla="*/ 45 w 169"/>
                <a:gd name="T3" fmla="*/ 1179 h 1194"/>
                <a:gd name="T4" fmla="*/ 113 w 169"/>
                <a:gd name="T5" fmla="*/ 1179 h 1194"/>
                <a:gd name="T6" fmla="*/ 158 w 169"/>
                <a:gd name="T7" fmla="*/ 1088 h 1194"/>
                <a:gd name="T8" fmla="*/ 158 w 169"/>
                <a:gd name="T9" fmla="*/ 839 h 1194"/>
                <a:gd name="T10" fmla="*/ 90 w 169"/>
                <a:gd name="T11" fmla="*/ 567 h 1194"/>
                <a:gd name="T12" fmla="*/ 113 w 169"/>
                <a:gd name="T13" fmla="*/ 181 h 1194"/>
                <a:gd name="T14" fmla="*/ 158 w 169"/>
                <a:gd name="T15" fmla="*/ 0 h 1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194">
                  <a:moveTo>
                    <a:pt x="0" y="1111"/>
                  </a:moveTo>
                  <a:cubicBezTo>
                    <a:pt x="13" y="1139"/>
                    <a:pt x="26" y="1168"/>
                    <a:pt x="45" y="1179"/>
                  </a:cubicBezTo>
                  <a:cubicBezTo>
                    <a:pt x="64" y="1190"/>
                    <a:pt x="94" y="1194"/>
                    <a:pt x="113" y="1179"/>
                  </a:cubicBezTo>
                  <a:cubicBezTo>
                    <a:pt x="132" y="1164"/>
                    <a:pt x="151" y="1145"/>
                    <a:pt x="158" y="1088"/>
                  </a:cubicBezTo>
                  <a:cubicBezTo>
                    <a:pt x="165" y="1031"/>
                    <a:pt x="169" y="926"/>
                    <a:pt x="158" y="839"/>
                  </a:cubicBezTo>
                  <a:cubicBezTo>
                    <a:pt x="147" y="752"/>
                    <a:pt x="97" y="677"/>
                    <a:pt x="90" y="567"/>
                  </a:cubicBezTo>
                  <a:cubicBezTo>
                    <a:pt x="83" y="457"/>
                    <a:pt x="102" y="275"/>
                    <a:pt x="113" y="181"/>
                  </a:cubicBezTo>
                  <a:cubicBezTo>
                    <a:pt x="124" y="87"/>
                    <a:pt x="151" y="30"/>
                    <a:pt x="158" y="0"/>
                  </a:cubicBezTo>
                </a:path>
              </a:pathLst>
            </a:custGeom>
            <a:noFill/>
            <a:ln w="25400">
              <a:solidFill>
                <a:schemeClr val="tx2"/>
              </a:solidFill>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77" name="Freeform 29"/>
            <p:cNvSpPr>
              <a:spLocks/>
            </p:cNvSpPr>
            <p:nvPr/>
          </p:nvSpPr>
          <p:spPr bwMode="auto">
            <a:xfrm>
              <a:off x="517" y="2409"/>
              <a:ext cx="231" cy="673"/>
            </a:xfrm>
            <a:custGeom>
              <a:avLst/>
              <a:gdLst>
                <a:gd name="T0" fmla="*/ 231 w 231"/>
                <a:gd name="T1" fmla="*/ 613 h 673"/>
                <a:gd name="T2" fmla="*/ 186 w 231"/>
                <a:gd name="T3" fmla="*/ 658 h 673"/>
                <a:gd name="T4" fmla="*/ 118 w 231"/>
                <a:gd name="T5" fmla="*/ 658 h 673"/>
                <a:gd name="T6" fmla="*/ 27 w 231"/>
                <a:gd name="T7" fmla="*/ 567 h 673"/>
                <a:gd name="T8" fmla="*/ 4 w 231"/>
                <a:gd name="T9" fmla="*/ 159 h 673"/>
                <a:gd name="T10" fmla="*/ 4 w 231"/>
                <a:gd name="T11" fmla="*/ 0 h 673"/>
              </a:gdLst>
              <a:ahLst/>
              <a:cxnLst>
                <a:cxn ang="0">
                  <a:pos x="T0" y="T1"/>
                </a:cxn>
                <a:cxn ang="0">
                  <a:pos x="T2" y="T3"/>
                </a:cxn>
                <a:cxn ang="0">
                  <a:pos x="T4" y="T5"/>
                </a:cxn>
                <a:cxn ang="0">
                  <a:pos x="T6" y="T7"/>
                </a:cxn>
                <a:cxn ang="0">
                  <a:pos x="T8" y="T9"/>
                </a:cxn>
                <a:cxn ang="0">
                  <a:pos x="T10" y="T11"/>
                </a:cxn>
              </a:cxnLst>
              <a:rect l="0" t="0" r="r" b="b"/>
              <a:pathLst>
                <a:path w="231" h="673">
                  <a:moveTo>
                    <a:pt x="231" y="613"/>
                  </a:moveTo>
                  <a:cubicBezTo>
                    <a:pt x="218" y="632"/>
                    <a:pt x="205" y="651"/>
                    <a:pt x="186" y="658"/>
                  </a:cubicBezTo>
                  <a:cubicBezTo>
                    <a:pt x="167" y="665"/>
                    <a:pt x="144" y="673"/>
                    <a:pt x="118" y="658"/>
                  </a:cubicBezTo>
                  <a:cubicBezTo>
                    <a:pt x="92" y="643"/>
                    <a:pt x="46" y="650"/>
                    <a:pt x="27" y="567"/>
                  </a:cubicBezTo>
                  <a:cubicBezTo>
                    <a:pt x="8" y="484"/>
                    <a:pt x="8" y="253"/>
                    <a:pt x="4" y="159"/>
                  </a:cubicBezTo>
                  <a:cubicBezTo>
                    <a:pt x="0" y="65"/>
                    <a:pt x="4" y="26"/>
                    <a:pt x="4" y="0"/>
                  </a:cubicBezTo>
                </a:path>
              </a:pathLst>
            </a:custGeom>
            <a:noFill/>
            <a:ln w="25400">
              <a:solidFill>
                <a:schemeClr val="tx2"/>
              </a:solidFill>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78" name="Freeform 30"/>
            <p:cNvSpPr>
              <a:spLocks/>
            </p:cNvSpPr>
            <p:nvPr/>
          </p:nvSpPr>
          <p:spPr bwMode="auto">
            <a:xfrm>
              <a:off x="204" y="2387"/>
              <a:ext cx="249" cy="95"/>
            </a:xfrm>
            <a:custGeom>
              <a:avLst/>
              <a:gdLst>
                <a:gd name="T0" fmla="*/ 249 w 249"/>
                <a:gd name="T1" fmla="*/ 0 h 95"/>
                <a:gd name="T2" fmla="*/ 204 w 249"/>
                <a:gd name="T3" fmla="*/ 69 h 95"/>
                <a:gd name="T4" fmla="*/ 68 w 249"/>
                <a:gd name="T5" fmla="*/ 91 h 95"/>
                <a:gd name="T6" fmla="*/ 0 w 249"/>
                <a:gd name="T7" fmla="*/ 91 h 95"/>
              </a:gdLst>
              <a:ahLst/>
              <a:cxnLst>
                <a:cxn ang="0">
                  <a:pos x="T0" y="T1"/>
                </a:cxn>
                <a:cxn ang="0">
                  <a:pos x="T2" y="T3"/>
                </a:cxn>
                <a:cxn ang="0">
                  <a:pos x="T4" y="T5"/>
                </a:cxn>
                <a:cxn ang="0">
                  <a:pos x="T6" y="T7"/>
                </a:cxn>
              </a:cxnLst>
              <a:rect l="0" t="0" r="r" b="b"/>
              <a:pathLst>
                <a:path w="249" h="95">
                  <a:moveTo>
                    <a:pt x="249" y="0"/>
                  </a:moveTo>
                  <a:cubicBezTo>
                    <a:pt x="241" y="27"/>
                    <a:pt x="234" y="54"/>
                    <a:pt x="204" y="69"/>
                  </a:cubicBezTo>
                  <a:cubicBezTo>
                    <a:pt x="174" y="84"/>
                    <a:pt x="102" y="87"/>
                    <a:pt x="68" y="91"/>
                  </a:cubicBezTo>
                  <a:cubicBezTo>
                    <a:pt x="34" y="95"/>
                    <a:pt x="11" y="91"/>
                    <a:pt x="0" y="91"/>
                  </a:cubicBezTo>
                </a:path>
              </a:pathLst>
            </a:custGeom>
            <a:noFill/>
            <a:ln w="25400">
              <a:solidFill>
                <a:schemeClr val="tx2"/>
              </a:solidFill>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79" name="Freeform 31"/>
            <p:cNvSpPr>
              <a:spLocks/>
            </p:cNvSpPr>
            <p:nvPr/>
          </p:nvSpPr>
          <p:spPr bwMode="auto">
            <a:xfrm flipH="1">
              <a:off x="1406" y="2417"/>
              <a:ext cx="249" cy="673"/>
            </a:xfrm>
            <a:custGeom>
              <a:avLst/>
              <a:gdLst>
                <a:gd name="T0" fmla="*/ 231 w 231"/>
                <a:gd name="T1" fmla="*/ 613 h 673"/>
                <a:gd name="T2" fmla="*/ 186 w 231"/>
                <a:gd name="T3" fmla="*/ 658 h 673"/>
                <a:gd name="T4" fmla="*/ 118 w 231"/>
                <a:gd name="T5" fmla="*/ 658 h 673"/>
                <a:gd name="T6" fmla="*/ 27 w 231"/>
                <a:gd name="T7" fmla="*/ 567 h 673"/>
                <a:gd name="T8" fmla="*/ 4 w 231"/>
                <a:gd name="T9" fmla="*/ 159 h 673"/>
                <a:gd name="T10" fmla="*/ 4 w 231"/>
                <a:gd name="T11" fmla="*/ 0 h 673"/>
              </a:gdLst>
              <a:ahLst/>
              <a:cxnLst>
                <a:cxn ang="0">
                  <a:pos x="T0" y="T1"/>
                </a:cxn>
                <a:cxn ang="0">
                  <a:pos x="T2" y="T3"/>
                </a:cxn>
                <a:cxn ang="0">
                  <a:pos x="T4" y="T5"/>
                </a:cxn>
                <a:cxn ang="0">
                  <a:pos x="T6" y="T7"/>
                </a:cxn>
                <a:cxn ang="0">
                  <a:pos x="T8" y="T9"/>
                </a:cxn>
                <a:cxn ang="0">
                  <a:pos x="T10" y="T11"/>
                </a:cxn>
              </a:cxnLst>
              <a:rect l="0" t="0" r="r" b="b"/>
              <a:pathLst>
                <a:path w="231" h="673">
                  <a:moveTo>
                    <a:pt x="231" y="613"/>
                  </a:moveTo>
                  <a:cubicBezTo>
                    <a:pt x="218" y="632"/>
                    <a:pt x="205" y="651"/>
                    <a:pt x="186" y="658"/>
                  </a:cubicBezTo>
                  <a:cubicBezTo>
                    <a:pt x="167" y="665"/>
                    <a:pt x="144" y="673"/>
                    <a:pt x="118" y="658"/>
                  </a:cubicBezTo>
                  <a:cubicBezTo>
                    <a:pt x="92" y="643"/>
                    <a:pt x="46" y="650"/>
                    <a:pt x="27" y="567"/>
                  </a:cubicBezTo>
                  <a:cubicBezTo>
                    <a:pt x="8" y="484"/>
                    <a:pt x="8" y="253"/>
                    <a:pt x="4" y="159"/>
                  </a:cubicBezTo>
                  <a:cubicBezTo>
                    <a:pt x="0" y="65"/>
                    <a:pt x="4" y="26"/>
                    <a:pt x="4" y="0"/>
                  </a:cubicBezTo>
                </a:path>
              </a:pathLst>
            </a:custGeom>
            <a:noFill/>
            <a:ln w="25400">
              <a:solidFill>
                <a:schemeClr val="bg2"/>
              </a:solidFill>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80" name="Freeform 32"/>
            <p:cNvSpPr>
              <a:spLocks/>
            </p:cNvSpPr>
            <p:nvPr/>
          </p:nvSpPr>
          <p:spPr bwMode="auto">
            <a:xfrm flipH="1">
              <a:off x="1723" y="2409"/>
              <a:ext cx="249" cy="95"/>
            </a:xfrm>
            <a:custGeom>
              <a:avLst/>
              <a:gdLst>
                <a:gd name="T0" fmla="*/ 249 w 249"/>
                <a:gd name="T1" fmla="*/ 0 h 95"/>
                <a:gd name="T2" fmla="*/ 204 w 249"/>
                <a:gd name="T3" fmla="*/ 69 h 95"/>
                <a:gd name="T4" fmla="*/ 68 w 249"/>
                <a:gd name="T5" fmla="*/ 91 h 95"/>
                <a:gd name="T6" fmla="*/ 0 w 249"/>
                <a:gd name="T7" fmla="*/ 91 h 95"/>
              </a:gdLst>
              <a:ahLst/>
              <a:cxnLst>
                <a:cxn ang="0">
                  <a:pos x="T0" y="T1"/>
                </a:cxn>
                <a:cxn ang="0">
                  <a:pos x="T2" y="T3"/>
                </a:cxn>
                <a:cxn ang="0">
                  <a:pos x="T4" y="T5"/>
                </a:cxn>
                <a:cxn ang="0">
                  <a:pos x="T6" y="T7"/>
                </a:cxn>
              </a:cxnLst>
              <a:rect l="0" t="0" r="r" b="b"/>
              <a:pathLst>
                <a:path w="249" h="95">
                  <a:moveTo>
                    <a:pt x="249" y="0"/>
                  </a:moveTo>
                  <a:cubicBezTo>
                    <a:pt x="241" y="27"/>
                    <a:pt x="234" y="54"/>
                    <a:pt x="204" y="69"/>
                  </a:cubicBezTo>
                  <a:cubicBezTo>
                    <a:pt x="174" y="84"/>
                    <a:pt x="102" y="87"/>
                    <a:pt x="68" y="91"/>
                  </a:cubicBezTo>
                  <a:cubicBezTo>
                    <a:pt x="34" y="95"/>
                    <a:pt x="11" y="91"/>
                    <a:pt x="0" y="91"/>
                  </a:cubicBezTo>
                </a:path>
              </a:pathLst>
            </a:custGeom>
            <a:noFill/>
            <a:ln w="25400">
              <a:solidFill>
                <a:schemeClr val="bg2"/>
              </a:solidFill>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81" name="Text Box 33"/>
            <p:cNvSpPr txBox="1">
              <a:spLocks noChangeArrowheads="1"/>
            </p:cNvSpPr>
            <p:nvPr/>
          </p:nvSpPr>
          <p:spPr bwMode="auto">
            <a:xfrm>
              <a:off x="-23" y="2432"/>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latin typeface="Times New Roman" panose="02020603050405020304" pitchFamily="18" charset="0"/>
                </a:rPr>
                <a:t>pred</a:t>
              </a:r>
            </a:p>
          </p:txBody>
        </p:sp>
        <p:sp>
          <p:nvSpPr>
            <p:cNvPr id="206882" name="Text Box 34"/>
            <p:cNvSpPr txBox="1">
              <a:spLocks noChangeArrowheads="1"/>
            </p:cNvSpPr>
            <p:nvPr/>
          </p:nvSpPr>
          <p:spPr bwMode="auto">
            <a:xfrm>
              <a:off x="136" y="2795"/>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latin typeface="Times New Roman" panose="02020603050405020304" pitchFamily="18" charset="0"/>
                </a:rPr>
                <a:t>pred</a:t>
              </a:r>
            </a:p>
          </p:txBody>
        </p:sp>
        <p:sp>
          <p:nvSpPr>
            <p:cNvPr id="206883" name="Text Box 35"/>
            <p:cNvSpPr txBox="1">
              <a:spLocks noChangeArrowheads="1"/>
            </p:cNvSpPr>
            <p:nvPr/>
          </p:nvSpPr>
          <p:spPr bwMode="auto">
            <a:xfrm>
              <a:off x="1065" y="2115"/>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latin typeface="Times New Roman" panose="02020603050405020304" pitchFamily="18" charset="0"/>
                </a:rPr>
                <a:t>pred</a:t>
              </a:r>
            </a:p>
          </p:txBody>
        </p:sp>
        <p:sp>
          <p:nvSpPr>
            <p:cNvPr id="206884" name="Text Box 36"/>
            <p:cNvSpPr txBox="1">
              <a:spLocks noChangeArrowheads="1"/>
            </p:cNvSpPr>
            <p:nvPr/>
          </p:nvSpPr>
          <p:spPr bwMode="auto">
            <a:xfrm>
              <a:off x="657" y="2251"/>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bg2"/>
                  </a:solidFill>
                  <a:latin typeface="Times New Roman" panose="02020603050405020304" pitchFamily="18" charset="0"/>
                </a:rPr>
                <a:t>succ</a:t>
              </a:r>
            </a:p>
          </p:txBody>
        </p:sp>
        <p:sp>
          <p:nvSpPr>
            <p:cNvPr id="206885" name="Text Box 37"/>
            <p:cNvSpPr txBox="1">
              <a:spLocks noChangeArrowheads="1"/>
            </p:cNvSpPr>
            <p:nvPr/>
          </p:nvSpPr>
          <p:spPr bwMode="auto">
            <a:xfrm>
              <a:off x="1746" y="2455"/>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bg2"/>
                  </a:solidFill>
                  <a:latin typeface="Times New Roman" panose="02020603050405020304" pitchFamily="18" charset="0"/>
                </a:rPr>
                <a:t>succ</a:t>
              </a:r>
            </a:p>
          </p:txBody>
        </p:sp>
        <p:sp>
          <p:nvSpPr>
            <p:cNvPr id="206886" name="Text Box 38"/>
            <p:cNvSpPr txBox="1">
              <a:spLocks noChangeArrowheads="1"/>
            </p:cNvSpPr>
            <p:nvPr/>
          </p:nvSpPr>
          <p:spPr bwMode="auto">
            <a:xfrm>
              <a:off x="1610" y="2772"/>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bg2"/>
                  </a:solidFill>
                  <a:latin typeface="Times New Roman" panose="02020603050405020304" pitchFamily="18" charset="0"/>
                </a:rPr>
                <a:t>succ</a:t>
              </a:r>
            </a:p>
          </p:txBody>
        </p:sp>
      </p:grpSp>
      <p:grpSp>
        <p:nvGrpSpPr>
          <p:cNvPr id="206971" name="Group 123"/>
          <p:cNvGrpSpPr>
            <a:grpSpLocks/>
          </p:cNvGrpSpPr>
          <p:nvPr/>
        </p:nvGrpSpPr>
        <p:grpSpPr bwMode="auto">
          <a:xfrm>
            <a:off x="3552825" y="2230438"/>
            <a:ext cx="5232400" cy="2962275"/>
            <a:chOff x="2238" y="1412"/>
            <a:chExt cx="3296" cy="1866"/>
          </a:xfrm>
        </p:grpSpPr>
        <p:grpSp>
          <p:nvGrpSpPr>
            <p:cNvPr id="206889" name="Group 41"/>
            <p:cNvGrpSpPr>
              <a:grpSpLocks/>
            </p:cNvGrpSpPr>
            <p:nvPr/>
          </p:nvGrpSpPr>
          <p:grpSpPr bwMode="auto">
            <a:xfrm>
              <a:off x="2691" y="2992"/>
              <a:ext cx="1044" cy="274"/>
              <a:chOff x="3696" y="3452"/>
              <a:chExt cx="1044" cy="274"/>
            </a:xfrm>
          </p:grpSpPr>
          <p:sp>
            <p:nvSpPr>
              <p:cNvPr id="206890" name="Rectangle 42"/>
              <p:cNvSpPr>
                <a:spLocks noChangeArrowheads="1"/>
              </p:cNvSpPr>
              <p:nvPr/>
            </p:nvSpPr>
            <p:spPr bwMode="auto">
              <a:xfrm>
                <a:off x="3696" y="3453"/>
                <a:ext cx="1044" cy="27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06891" name="Line 43"/>
              <p:cNvSpPr>
                <a:spLocks noChangeShapeType="1"/>
              </p:cNvSpPr>
              <p:nvPr/>
            </p:nvSpPr>
            <p:spPr bwMode="auto">
              <a:xfrm>
                <a:off x="3901"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92" name="Line 44"/>
              <p:cNvSpPr>
                <a:spLocks noChangeShapeType="1"/>
              </p:cNvSpPr>
              <p:nvPr/>
            </p:nvSpPr>
            <p:spPr bwMode="auto">
              <a:xfrm>
                <a:off x="4105"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93" name="Line 45"/>
              <p:cNvSpPr>
                <a:spLocks noChangeShapeType="1"/>
              </p:cNvSpPr>
              <p:nvPr/>
            </p:nvSpPr>
            <p:spPr bwMode="auto">
              <a:xfrm>
                <a:off x="4309"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94" name="Line 46"/>
              <p:cNvSpPr>
                <a:spLocks noChangeShapeType="1"/>
              </p:cNvSpPr>
              <p:nvPr/>
            </p:nvSpPr>
            <p:spPr bwMode="auto">
              <a:xfrm>
                <a:off x="4536"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6895" name="Text Box 47"/>
            <p:cNvSpPr txBox="1">
              <a:spLocks noChangeArrowheads="1"/>
            </p:cNvSpPr>
            <p:nvPr/>
          </p:nvSpPr>
          <p:spPr bwMode="auto">
            <a:xfrm>
              <a:off x="3088" y="2970"/>
              <a:ext cx="239"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a:solidFill>
                    <a:srgbClr val="000066"/>
                  </a:solidFill>
                  <a:latin typeface="Arial Narrow" panose="020B0606020202030204" pitchFamily="34" charset="0"/>
                </a:rPr>
                <a:t>D</a:t>
              </a:r>
            </a:p>
          </p:txBody>
        </p:sp>
        <p:grpSp>
          <p:nvGrpSpPr>
            <p:cNvPr id="206898" name="Group 50"/>
            <p:cNvGrpSpPr>
              <a:grpSpLocks/>
            </p:cNvGrpSpPr>
            <p:nvPr/>
          </p:nvGrpSpPr>
          <p:grpSpPr bwMode="auto">
            <a:xfrm>
              <a:off x="3372" y="1723"/>
              <a:ext cx="1044" cy="308"/>
              <a:chOff x="4377" y="1820"/>
              <a:chExt cx="1044" cy="308"/>
            </a:xfrm>
          </p:grpSpPr>
          <p:grpSp>
            <p:nvGrpSpPr>
              <p:cNvPr id="206899" name="Group 51"/>
              <p:cNvGrpSpPr>
                <a:grpSpLocks/>
              </p:cNvGrpSpPr>
              <p:nvPr/>
            </p:nvGrpSpPr>
            <p:grpSpPr bwMode="auto">
              <a:xfrm>
                <a:off x="4377" y="1842"/>
                <a:ext cx="1044" cy="274"/>
                <a:chOff x="3696" y="3452"/>
                <a:chExt cx="1044" cy="274"/>
              </a:xfrm>
            </p:grpSpPr>
            <p:sp>
              <p:nvSpPr>
                <p:cNvPr id="206900" name="Rectangle 52"/>
                <p:cNvSpPr>
                  <a:spLocks noChangeArrowheads="1"/>
                </p:cNvSpPr>
                <p:nvPr/>
              </p:nvSpPr>
              <p:spPr bwMode="auto">
                <a:xfrm>
                  <a:off x="3696" y="3453"/>
                  <a:ext cx="1044" cy="27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06901" name="Line 53"/>
                <p:cNvSpPr>
                  <a:spLocks noChangeShapeType="1"/>
                </p:cNvSpPr>
                <p:nvPr/>
              </p:nvSpPr>
              <p:spPr bwMode="auto">
                <a:xfrm>
                  <a:off x="3901"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02" name="Line 54"/>
                <p:cNvSpPr>
                  <a:spLocks noChangeShapeType="1"/>
                </p:cNvSpPr>
                <p:nvPr/>
              </p:nvSpPr>
              <p:spPr bwMode="auto">
                <a:xfrm>
                  <a:off x="4105"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03" name="Line 55"/>
                <p:cNvSpPr>
                  <a:spLocks noChangeShapeType="1"/>
                </p:cNvSpPr>
                <p:nvPr/>
              </p:nvSpPr>
              <p:spPr bwMode="auto">
                <a:xfrm>
                  <a:off x="4309"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04" name="Line 56"/>
                <p:cNvSpPr>
                  <a:spLocks noChangeShapeType="1"/>
                </p:cNvSpPr>
                <p:nvPr/>
              </p:nvSpPr>
              <p:spPr bwMode="auto">
                <a:xfrm>
                  <a:off x="4536"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6905" name="Text Box 57"/>
              <p:cNvSpPr txBox="1">
                <a:spLocks noChangeArrowheads="1"/>
              </p:cNvSpPr>
              <p:nvPr/>
            </p:nvSpPr>
            <p:spPr bwMode="auto">
              <a:xfrm>
                <a:off x="4774" y="1820"/>
                <a:ext cx="23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a:solidFill>
                      <a:srgbClr val="000066"/>
                    </a:solidFill>
                    <a:latin typeface="Arial Narrow" panose="020B0606020202030204" pitchFamily="34" charset="0"/>
                  </a:rPr>
                  <a:t>A</a:t>
                </a:r>
              </a:p>
            </p:txBody>
          </p:sp>
        </p:grpSp>
        <p:grpSp>
          <p:nvGrpSpPr>
            <p:cNvPr id="206907" name="Group 59"/>
            <p:cNvGrpSpPr>
              <a:grpSpLocks/>
            </p:cNvGrpSpPr>
            <p:nvPr/>
          </p:nvGrpSpPr>
          <p:grpSpPr bwMode="auto">
            <a:xfrm>
              <a:off x="4097" y="2992"/>
              <a:ext cx="1044" cy="274"/>
              <a:chOff x="3696" y="3452"/>
              <a:chExt cx="1044" cy="274"/>
            </a:xfrm>
          </p:grpSpPr>
          <p:sp>
            <p:nvSpPr>
              <p:cNvPr id="206908" name="Rectangle 60"/>
              <p:cNvSpPr>
                <a:spLocks noChangeArrowheads="1"/>
              </p:cNvSpPr>
              <p:nvPr/>
            </p:nvSpPr>
            <p:spPr bwMode="auto">
              <a:xfrm>
                <a:off x="3696" y="3453"/>
                <a:ext cx="1044" cy="27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06909" name="Line 61"/>
              <p:cNvSpPr>
                <a:spLocks noChangeShapeType="1"/>
              </p:cNvSpPr>
              <p:nvPr/>
            </p:nvSpPr>
            <p:spPr bwMode="auto">
              <a:xfrm>
                <a:off x="3901"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10" name="Line 62"/>
              <p:cNvSpPr>
                <a:spLocks noChangeShapeType="1"/>
              </p:cNvSpPr>
              <p:nvPr/>
            </p:nvSpPr>
            <p:spPr bwMode="auto">
              <a:xfrm>
                <a:off x="4105"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11" name="Line 63"/>
              <p:cNvSpPr>
                <a:spLocks noChangeShapeType="1"/>
              </p:cNvSpPr>
              <p:nvPr/>
            </p:nvSpPr>
            <p:spPr bwMode="auto">
              <a:xfrm>
                <a:off x="4309"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12" name="Line 64"/>
              <p:cNvSpPr>
                <a:spLocks noChangeShapeType="1"/>
              </p:cNvSpPr>
              <p:nvPr/>
            </p:nvSpPr>
            <p:spPr bwMode="auto">
              <a:xfrm>
                <a:off x="4536"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6913" name="Text Box 65"/>
            <p:cNvSpPr txBox="1">
              <a:spLocks noChangeArrowheads="1"/>
            </p:cNvSpPr>
            <p:nvPr/>
          </p:nvSpPr>
          <p:spPr bwMode="auto">
            <a:xfrm>
              <a:off x="4494" y="2970"/>
              <a:ext cx="23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a:solidFill>
                    <a:srgbClr val="000066"/>
                  </a:solidFill>
                  <a:latin typeface="Arial Narrow" panose="020B0606020202030204" pitchFamily="34" charset="0"/>
                </a:rPr>
                <a:t>E</a:t>
              </a:r>
            </a:p>
          </p:txBody>
        </p:sp>
        <p:grpSp>
          <p:nvGrpSpPr>
            <p:cNvPr id="206966" name="Group 118"/>
            <p:cNvGrpSpPr>
              <a:grpSpLocks/>
            </p:cNvGrpSpPr>
            <p:nvPr/>
          </p:nvGrpSpPr>
          <p:grpSpPr bwMode="auto">
            <a:xfrm>
              <a:off x="2329" y="2335"/>
              <a:ext cx="1088" cy="308"/>
              <a:chOff x="2329" y="2335"/>
              <a:chExt cx="1088" cy="308"/>
            </a:xfrm>
          </p:grpSpPr>
          <p:grpSp>
            <p:nvGrpSpPr>
              <p:cNvPr id="206917" name="Group 69"/>
              <p:cNvGrpSpPr>
                <a:grpSpLocks/>
              </p:cNvGrpSpPr>
              <p:nvPr/>
            </p:nvGrpSpPr>
            <p:grpSpPr bwMode="auto">
              <a:xfrm>
                <a:off x="2373" y="2357"/>
                <a:ext cx="1044" cy="274"/>
                <a:chOff x="3696" y="3452"/>
                <a:chExt cx="1044" cy="274"/>
              </a:xfrm>
            </p:grpSpPr>
            <p:sp>
              <p:nvSpPr>
                <p:cNvPr id="206918" name="Rectangle 70"/>
                <p:cNvSpPr>
                  <a:spLocks noChangeArrowheads="1"/>
                </p:cNvSpPr>
                <p:nvPr/>
              </p:nvSpPr>
              <p:spPr bwMode="auto">
                <a:xfrm>
                  <a:off x="3696" y="3453"/>
                  <a:ext cx="1044" cy="27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06919" name="Line 71"/>
                <p:cNvSpPr>
                  <a:spLocks noChangeShapeType="1"/>
                </p:cNvSpPr>
                <p:nvPr/>
              </p:nvSpPr>
              <p:spPr bwMode="auto">
                <a:xfrm>
                  <a:off x="3901"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20" name="Line 72"/>
                <p:cNvSpPr>
                  <a:spLocks noChangeShapeType="1"/>
                </p:cNvSpPr>
                <p:nvPr/>
              </p:nvSpPr>
              <p:spPr bwMode="auto">
                <a:xfrm>
                  <a:off x="4105"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21" name="Line 73"/>
                <p:cNvSpPr>
                  <a:spLocks noChangeShapeType="1"/>
                </p:cNvSpPr>
                <p:nvPr/>
              </p:nvSpPr>
              <p:spPr bwMode="auto">
                <a:xfrm>
                  <a:off x="4309"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22" name="Line 74"/>
                <p:cNvSpPr>
                  <a:spLocks noChangeShapeType="1"/>
                </p:cNvSpPr>
                <p:nvPr/>
              </p:nvSpPr>
              <p:spPr bwMode="auto">
                <a:xfrm>
                  <a:off x="4536"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6923" name="Text Box 75"/>
              <p:cNvSpPr txBox="1">
                <a:spLocks noChangeArrowheads="1"/>
              </p:cNvSpPr>
              <p:nvPr/>
            </p:nvSpPr>
            <p:spPr bwMode="auto">
              <a:xfrm>
                <a:off x="2770" y="2335"/>
                <a:ext cx="23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a:solidFill>
                      <a:srgbClr val="000066"/>
                    </a:solidFill>
                    <a:latin typeface="Arial Narrow" panose="020B0606020202030204" pitchFamily="34" charset="0"/>
                  </a:rPr>
                  <a:t>B</a:t>
                </a:r>
              </a:p>
            </p:txBody>
          </p:sp>
          <p:sp>
            <p:nvSpPr>
              <p:cNvPr id="206925" name="Text Box 77"/>
              <p:cNvSpPr txBox="1">
                <a:spLocks noChangeArrowheads="1"/>
              </p:cNvSpPr>
              <p:nvPr/>
            </p:nvSpPr>
            <p:spPr bwMode="auto">
              <a:xfrm>
                <a:off x="2329" y="2338"/>
                <a:ext cx="29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a:solidFill>
                      <a:srgbClr val="000066"/>
                    </a:solidFill>
                  </a:rPr>
                  <a:t>∧</a:t>
                </a:r>
              </a:p>
            </p:txBody>
          </p:sp>
        </p:grpSp>
        <p:grpSp>
          <p:nvGrpSpPr>
            <p:cNvPr id="206963" name="Group 115"/>
            <p:cNvGrpSpPr>
              <a:grpSpLocks/>
            </p:cNvGrpSpPr>
            <p:nvPr/>
          </p:nvGrpSpPr>
          <p:grpSpPr bwMode="auto">
            <a:xfrm>
              <a:off x="4369" y="2335"/>
              <a:ext cx="1089" cy="308"/>
              <a:chOff x="4369" y="2335"/>
              <a:chExt cx="1089" cy="308"/>
            </a:xfrm>
          </p:grpSpPr>
          <p:grpSp>
            <p:nvGrpSpPr>
              <p:cNvPr id="206927" name="Group 79"/>
              <p:cNvGrpSpPr>
                <a:grpSpLocks/>
              </p:cNvGrpSpPr>
              <p:nvPr/>
            </p:nvGrpSpPr>
            <p:grpSpPr bwMode="auto">
              <a:xfrm>
                <a:off x="4369" y="2357"/>
                <a:ext cx="1044" cy="274"/>
                <a:chOff x="3696" y="3452"/>
                <a:chExt cx="1044" cy="274"/>
              </a:xfrm>
            </p:grpSpPr>
            <p:sp>
              <p:nvSpPr>
                <p:cNvPr id="206928" name="Rectangle 80"/>
                <p:cNvSpPr>
                  <a:spLocks noChangeArrowheads="1"/>
                </p:cNvSpPr>
                <p:nvPr/>
              </p:nvSpPr>
              <p:spPr bwMode="auto">
                <a:xfrm>
                  <a:off x="3696" y="3453"/>
                  <a:ext cx="1044" cy="27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06929" name="Line 81"/>
                <p:cNvSpPr>
                  <a:spLocks noChangeShapeType="1"/>
                </p:cNvSpPr>
                <p:nvPr/>
              </p:nvSpPr>
              <p:spPr bwMode="auto">
                <a:xfrm>
                  <a:off x="3901"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30" name="Line 82"/>
                <p:cNvSpPr>
                  <a:spLocks noChangeShapeType="1"/>
                </p:cNvSpPr>
                <p:nvPr/>
              </p:nvSpPr>
              <p:spPr bwMode="auto">
                <a:xfrm>
                  <a:off x="4105"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31" name="Line 83"/>
                <p:cNvSpPr>
                  <a:spLocks noChangeShapeType="1"/>
                </p:cNvSpPr>
                <p:nvPr/>
              </p:nvSpPr>
              <p:spPr bwMode="auto">
                <a:xfrm>
                  <a:off x="4309"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32" name="Line 84"/>
                <p:cNvSpPr>
                  <a:spLocks noChangeShapeType="1"/>
                </p:cNvSpPr>
                <p:nvPr/>
              </p:nvSpPr>
              <p:spPr bwMode="auto">
                <a:xfrm>
                  <a:off x="4536"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6933" name="Text Box 85"/>
              <p:cNvSpPr txBox="1">
                <a:spLocks noChangeArrowheads="1"/>
              </p:cNvSpPr>
              <p:nvPr/>
            </p:nvSpPr>
            <p:spPr bwMode="auto">
              <a:xfrm>
                <a:off x="4766" y="2335"/>
                <a:ext cx="239"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a:solidFill>
                      <a:srgbClr val="000066"/>
                    </a:solidFill>
                    <a:latin typeface="Arial Narrow" panose="020B0606020202030204" pitchFamily="34" charset="0"/>
                  </a:rPr>
                  <a:t>C</a:t>
                </a:r>
              </a:p>
            </p:txBody>
          </p:sp>
          <p:sp>
            <p:nvSpPr>
              <p:cNvPr id="206934" name="Text Box 86"/>
              <p:cNvSpPr txBox="1">
                <a:spLocks noChangeArrowheads="1"/>
              </p:cNvSpPr>
              <p:nvPr/>
            </p:nvSpPr>
            <p:spPr bwMode="auto">
              <a:xfrm>
                <a:off x="5165" y="2338"/>
                <a:ext cx="29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a:solidFill>
                      <a:srgbClr val="000066"/>
                    </a:solidFill>
                  </a:rPr>
                  <a:t>∧</a:t>
                </a:r>
              </a:p>
            </p:txBody>
          </p:sp>
        </p:grpSp>
        <p:sp>
          <p:nvSpPr>
            <p:cNvPr id="206936" name="Line 88"/>
            <p:cNvSpPr>
              <a:spLocks noChangeShapeType="1"/>
            </p:cNvSpPr>
            <p:nvPr/>
          </p:nvSpPr>
          <p:spPr bwMode="auto">
            <a:xfrm flipH="1">
              <a:off x="3016" y="1904"/>
              <a:ext cx="476" cy="454"/>
            </a:xfrm>
            <a:prstGeom prst="line">
              <a:avLst/>
            </a:prstGeom>
            <a:noFill/>
            <a:ln w="254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37" name="Line 89"/>
            <p:cNvSpPr>
              <a:spLocks noChangeShapeType="1"/>
            </p:cNvSpPr>
            <p:nvPr/>
          </p:nvSpPr>
          <p:spPr bwMode="auto">
            <a:xfrm>
              <a:off x="4332" y="1904"/>
              <a:ext cx="476" cy="454"/>
            </a:xfrm>
            <a:prstGeom prst="line">
              <a:avLst/>
            </a:prstGeom>
            <a:noFill/>
            <a:ln w="254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38" name="Line 90"/>
            <p:cNvSpPr>
              <a:spLocks noChangeShapeType="1"/>
            </p:cNvSpPr>
            <p:nvPr/>
          </p:nvSpPr>
          <p:spPr bwMode="auto">
            <a:xfrm flipH="1">
              <a:off x="4332" y="2494"/>
              <a:ext cx="158" cy="505"/>
            </a:xfrm>
            <a:prstGeom prst="line">
              <a:avLst/>
            </a:prstGeom>
            <a:noFill/>
            <a:ln w="254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39" name="Line 91"/>
            <p:cNvSpPr>
              <a:spLocks noChangeShapeType="1"/>
            </p:cNvSpPr>
            <p:nvPr/>
          </p:nvSpPr>
          <p:spPr bwMode="auto">
            <a:xfrm>
              <a:off x="3311" y="2500"/>
              <a:ext cx="136" cy="476"/>
            </a:xfrm>
            <a:prstGeom prst="line">
              <a:avLst/>
            </a:prstGeom>
            <a:noFill/>
            <a:ln w="254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40" name="Freeform 92"/>
            <p:cNvSpPr>
              <a:spLocks/>
            </p:cNvSpPr>
            <p:nvPr/>
          </p:nvSpPr>
          <p:spPr bwMode="auto">
            <a:xfrm>
              <a:off x="3893" y="1586"/>
              <a:ext cx="273" cy="137"/>
            </a:xfrm>
            <a:custGeom>
              <a:avLst/>
              <a:gdLst>
                <a:gd name="T0" fmla="*/ 273 w 273"/>
                <a:gd name="T1" fmla="*/ 1 h 137"/>
                <a:gd name="T2" fmla="*/ 137 w 273"/>
                <a:gd name="T3" fmla="*/ 23 h 137"/>
                <a:gd name="T4" fmla="*/ 0 w 273"/>
                <a:gd name="T5" fmla="*/ 137 h 137"/>
              </a:gdLst>
              <a:ahLst/>
              <a:cxnLst>
                <a:cxn ang="0">
                  <a:pos x="T0" y="T1"/>
                </a:cxn>
                <a:cxn ang="0">
                  <a:pos x="T2" y="T3"/>
                </a:cxn>
                <a:cxn ang="0">
                  <a:pos x="T4" y="T5"/>
                </a:cxn>
              </a:cxnLst>
              <a:rect l="0" t="0" r="r" b="b"/>
              <a:pathLst>
                <a:path w="273" h="137">
                  <a:moveTo>
                    <a:pt x="273" y="1"/>
                  </a:moveTo>
                  <a:cubicBezTo>
                    <a:pt x="227" y="0"/>
                    <a:pt x="182" y="0"/>
                    <a:pt x="137" y="23"/>
                  </a:cubicBezTo>
                  <a:cubicBezTo>
                    <a:pt x="92" y="46"/>
                    <a:pt x="23" y="118"/>
                    <a:pt x="0" y="137"/>
                  </a:cubicBezTo>
                </a:path>
              </a:pathLst>
            </a:custGeom>
            <a:noFill/>
            <a:ln w="25400">
              <a:solidFill>
                <a:srgbClr val="339966"/>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41" name="Text Box 93"/>
            <p:cNvSpPr txBox="1">
              <a:spLocks noChangeArrowheads="1"/>
            </p:cNvSpPr>
            <p:nvPr/>
          </p:nvSpPr>
          <p:spPr bwMode="auto">
            <a:xfrm>
              <a:off x="4143" y="1412"/>
              <a:ext cx="4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66"/>
                  </a:solidFill>
                </a:rPr>
                <a:t>root</a:t>
              </a:r>
            </a:p>
          </p:txBody>
        </p:sp>
        <p:sp>
          <p:nvSpPr>
            <p:cNvPr id="206946" name="Freeform 98"/>
            <p:cNvSpPr>
              <a:spLocks/>
            </p:cNvSpPr>
            <p:nvPr/>
          </p:nvSpPr>
          <p:spPr bwMode="auto">
            <a:xfrm>
              <a:off x="2487" y="2630"/>
              <a:ext cx="314" cy="499"/>
            </a:xfrm>
            <a:custGeom>
              <a:avLst/>
              <a:gdLst>
                <a:gd name="T0" fmla="*/ 295 w 314"/>
                <a:gd name="T1" fmla="*/ 476 h 476"/>
                <a:gd name="T2" fmla="*/ 295 w 314"/>
                <a:gd name="T3" fmla="*/ 363 h 476"/>
                <a:gd name="T4" fmla="*/ 182 w 314"/>
                <a:gd name="T5" fmla="*/ 204 h 476"/>
                <a:gd name="T6" fmla="*/ 46 w 314"/>
                <a:gd name="T7" fmla="*/ 113 h 476"/>
                <a:gd name="T8" fmla="*/ 0 w 314"/>
                <a:gd name="T9" fmla="*/ 0 h 476"/>
              </a:gdLst>
              <a:ahLst/>
              <a:cxnLst>
                <a:cxn ang="0">
                  <a:pos x="T0" y="T1"/>
                </a:cxn>
                <a:cxn ang="0">
                  <a:pos x="T2" y="T3"/>
                </a:cxn>
                <a:cxn ang="0">
                  <a:pos x="T4" y="T5"/>
                </a:cxn>
                <a:cxn ang="0">
                  <a:pos x="T6" y="T7"/>
                </a:cxn>
                <a:cxn ang="0">
                  <a:pos x="T8" y="T9"/>
                </a:cxn>
              </a:cxnLst>
              <a:rect l="0" t="0" r="r" b="b"/>
              <a:pathLst>
                <a:path w="314" h="476">
                  <a:moveTo>
                    <a:pt x="295" y="476"/>
                  </a:moveTo>
                  <a:cubicBezTo>
                    <a:pt x="304" y="442"/>
                    <a:pt x="314" y="408"/>
                    <a:pt x="295" y="363"/>
                  </a:cubicBezTo>
                  <a:cubicBezTo>
                    <a:pt x="276" y="318"/>
                    <a:pt x="223" y="246"/>
                    <a:pt x="182" y="204"/>
                  </a:cubicBezTo>
                  <a:cubicBezTo>
                    <a:pt x="141" y="162"/>
                    <a:pt x="76" y="147"/>
                    <a:pt x="46" y="113"/>
                  </a:cubicBezTo>
                  <a:cubicBezTo>
                    <a:pt x="16" y="79"/>
                    <a:pt x="8" y="19"/>
                    <a:pt x="0" y="0"/>
                  </a:cubicBezTo>
                </a:path>
              </a:pathLst>
            </a:custGeom>
            <a:noFill/>
            <a:ln w="25400">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47" name="Freeform 99"/>
            <p:cNvSpPr>
              <a:spLocks/>
            </p:cNvSpPr>
            <p:nvPr/>
          </p:nvSpPr>
          <p:spPr bwMode="auto">
            <a:xfrm flipH="1">
              <a:off x="5027" y="2630"/>
              <a:ext cx="269" cy="499"/>
            </a:xfrm>
            <a:custGeom>
              <a:avLst/>
              <a:gdLst>
                <a:gd name="T0" fmla="*/ 295 w 314"/>
                <a:gd name="T1" fmla="*/ 476 h 476"/>
                <a:gd name="T2" fmla="*/ 295 w 314"/>
                <a:gd name="T3" fmla="*/ 363 h 476"/>
                <a:gd name="T4" fmla="*/ 182 w 314"/>
                <a:gd name="T5" fmla="*/ 204 h 476"/>
                <a:gd name="T6" fmla="*/ 46 w 314"/>
                <a:gd name="T7" fmla="*/ 113 h 476"/>
                <a:gd name="T8" fmla="*/ 0 w 314"/>
                <a:gd name="T9" fmla="*/ 0 h 476"/>
              </a:gdLst>
              <a:ahLst/>
              <a:cxnLst>
                <a:cxn ang="0">
                  <a:pos x="T0" y="T1"/>
                </a:cxn>
                <a:cxn ang="0">
                  <a:pos x="T2" y="T3"/>
                </a:cxn>
                <a:cxn ang="0">
                  <a:pos x="T4" y="T5"/>
                </a:cxn>
                <a:cxn ang="0">
                  <a:pos x="T6" y="T7"/>
                </a:cxn>
                <a:cxn ang="0">
                  <a:pos x="T8" y="T9"/>
                </a:cxn>
              </a:cxnLst>
              <a:rect l="0" t="0" r="r" b="b"/>
              <a:pathLst>
                <a:path w="314" h="476">
                  <a:moveTo>
                    <a:pt x="295" y="476"/>
                  </a:moveTo>
                  <a:cubicBezTo>
                    <a:pt x="304" y="442"/>
                    <a:pt x="314" y="408"/>
                    <a:pt x="295" y="363"/>
                  </a:cubicBezTo>
                  <a:cubicBezTo>
                    <a:pt x="276" y="318"/>
                    <a:pt x="223" y="246"/>
                    <a:pt x="182" y="204"/>
                  </a:cubicBezTo>
                  <a:cubicBezTo>
                    <a:pt x="141" y="162"/>
                    <a:pt x="76" y="147"/>
                    <a:pt x="46" y="113"/>
                  </a:cubicBezTo>
                  <a:cubicBezTo>
                    <a:pt x="16" y="79"/>
                    <a:pt x="8" y="19"/>
                    <a:pt x="0" y="0"/>
                  </a:cubicBezTo>
                </a:path>
              </a:pathLst>
            </a:custGeom>
            <a:noFill/>
            <a:ln w="25400">
              <a:solidFill>
                <a:srgbClr val="FFFF00"/>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48" name="Freeform 100"/>
            <p:cNvSpPr>
              <a:spLocks/>
            </p:cNvSpPr>
            <p:nvPr/>
          </p:nvSpPr>
          <p:spPr bwMode="auto">
            <a:xfrm>
              <a:off x="3984" y="2018"/>
              <a:ext cx="227" cy="1111"/>
            </a:xfrm>
            <a:custGeom>
              <a:avLst/>
              <a:gdLst>
                <a:gd name="T0" fmla="*/ 208 w 208"/>
                <a:gd name="T1" fmla="*/ 1089 h 1089"/>
                <a:gd name="T2" fmla="*/ 117 w 208"/>
                <a:gd name="T3" fmla="*/ 998 h 1089"/>
                <a:gd name="T4" fmla="*/ 49 w 208"/>
                <a:gd name="T5" fmla="*/ 771 h 1089"/>
                <a:gd name="T6" fmla="*/ 27 w 208"/>
                <a:gd name="T7" fmla="*/ 613 h 1089"/>
                <a:gd name="T8" fmla="*/ 4 w 208"/>
                <a:gd name="T9" fmla="*/ 136 h 1089"/>
                <a:gd name="T10" fmla="*/ 4 w 208"/>
                <a:gd name="T11" fmla="*/ 0 h 1089"/>
              </a:gdLst>
              <a:ahLst/>
              <a:cxnLst>
                <a:cxn ang="0">
                  <a:pos x="T0" y="T1"/>
                </a:cxn>
                <a:cxn ang="0">
                  <a:pos x="T2" y="T3"/>
                </a:cxn>
                <a:cxn ang="0">
                  <a:pos x="T4" y="T5"/>
                </a:cxn>
                <a:cxn ang="0">
                  <a:pos x="T6" y="T7"/>
                </a:cxn>
                <a:cxn ang="0">
                  <a:pos x="T8" y="T9"/>
                </a:cxn>
                <a:cxn ang="0">
                  <a:pos x="T10" y="T11"/>
                </a:cxn>
              </a:cxnLst>
              <a:rect l="0" t="0" r="r" b="b"/>
              <a:pathLst>
                <a:path w="208" h="1089">
                  <a:moveTo>
                    <a:pt x="208" y="1089"/>
                  </a:moveTo>
                  <a:cubicBezTo>
                    <a:pt x="176" y="1070"/>
                    <a:pt x="144" y="1051"/>
                    <a:pt x="117" y="998"/>
                  </a:cubicBezTo>
                  <a:cubicBezTo>
                    <a:pt x="90" y="945"/>
                    <a:pt x="64" y="835"/>
                    <a:pt x="49" y="771"/>
                  </a:cubicBezTo>
                  <a:cubicBezTo>
                    <a:pt x="34" y="707"/>
                    <a:pt x="34" y="719"/>
                    <a:pt x="27" y="613"/>
                  </a:cubicBezTo>
                  <a:cubicBezTo>
                    <a:pt x="20" y="507"/>
                    <a:pt x="8" y="238"/>
                    <a:pt x="4" y="136"/>
                  </a:cubicBezTo>
                  <a:cubicBezTo>
                    <a:pt x="0" y="34"/>
                    <a:pt x="4" y="23"/>
                    <a:pt x="4" y="0"/>
                  </a:cubicBezTo>
                </a:path>
              </a:pathLst>
            </a:custGeom>
            <a:noFill/>
            <a:ln w="25400">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49" name="Freeform 101"/>
            <p:cNvSpPr>
              <a:spLocks/>
            </p:cNvSpPr>
            <p:nvPr/>
          </p:nvSpPr>
          <p:spPr bwMode="auto">
            <a:xfrm flipH="1">
              <a:off x="3644" y="2018"/>
              <a:ext cx="159" cy="1111"/>
            </a:xfrm>
            <a:custGeom>
              <a:avLst/>
              <a:gdLst>
                <a:gd name="T0" fmla="*/ 208 w 208"/>
                <a:gd name="T1" fmla="*/ 1089 h 1089"/>
                <a:gd name="T2" fmla="*/ 117 w 208"/>
                <a:gd name="T3" fmla="*/ 998 h 1089"/>
                <a:gd name="T4" fmla="*/ 49 w 208"/>
                <a:gd name="T5" fmla="*/ 771 h 1089"/>
                <a:gd name="T6" fmla="*/ 27 w 208"/>
                <a:gd name="T7" fmla="*/ 613 h 1089"/>
                <a:gd name="T8" fmla="*/ 4 w 208"/>
                <a:gd name="T9" fmla="*/ 136 h 1089"/>
                <a:gd name="T10" fmla="*/ 4 w 208"/>
                <a:gd name="T11" fmla="*/ 0 h 1089"/>
              </a:gdLst>
              <a:ahLst/>
              <a:cxnLst>
                <a:cxn ang="0">
                  <a:pos x="T0" y="T1"/>
                </a:cxn>
                <a:cxn ang="0">
                  <a:pos x="T2" y="T3"/>
                </a:cxn>
                <a:cxn ang="0">
                  <a:pos x="T4" y="T5"/>
                </a:cxn>
                <a:cxn ang="0">
                  <a:pos x="T6" y="T7"/>
                </a:cxn>
                <a:cxn ang="0">
                  <a:pos x="T8" y="T9"/>
                </a:cxn>
                <a:cxn ang="0">
                  <a:pos x="T10" y="T11"/>
                </a:cxn>
              </a:cxnLst>
              <a:rect l="0" t="0" r="r" b="b"/>
              <a:pathLst>
                <a:path w="208" h="1089">
                  <a:moveTo>
                    <a:pt x="208" y="1089"/>
                  </a:moveTo>
                  <a:cubicBezTo>
                    <a:pt x="176" y="1070"/>
                    <a:pt x="144" y="1051"/>
                    <a:pt x="117" y="998"/>
                  </a:cubicBezTo>
                  <a:cubicBezTo>
                    <a:pt x="90" y="945"/>
                    <a:pt x="64" y="835"/>
                    <a:pt x="49" y="771"/>
                  </a:cubicBezTo>
                  <a:cubicBezTo>
                    <a:pt x="34" y="707"/>
                    <a:pt x="34" y="719"/>
                    <a:pt x="27" y="613"/>
                  </a:cubicBezTo>
                  <a:cubicBezTo>
                    <a:pt x="20" y="507"/>
                    <a:pt x="8" y="238"/>
                    <a:pt x="4" y="136"/>
                  </a:cubicBezTo>
                  <a:cubicBezTo>
                    <a:pt x="0" y="34"/>
                    <a:pt x="4" y="23"/>
                    <a:pt x="4" y="0"/>
                  </a:cubicBezTo>
                </a:path>
              </a:pathLst>
            </a:custGeom>
            <a:noFill/>
            <a:ln w="25400">
              <a:solidFill>
                <a:srgbClr val="FFFF00"/>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50" name="Text Box 102"/>
            <p:cNvSpPr txBox="1">
              <a:spLocks noChangeArrowheads="1"/>
            </p:cNvSpPr>
            <p:nvPr/>
          </p:nvSpPr>
          <p:spPr bwMode="auto">
            <a:xfrm>
              <a:off x="2238" y="2766"/>
              <a:ext cx="46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solidFill>
                    <a:schemeClr val="tx2"/>
                  </a:solidFill>
                  <a:latin typeface="Times New Roman" panose="02020603050405020304" pitchFamily="18" charset="0"/>
                </a:rPr>
                <a:t>pred</a:t>
              </a:r>
            </a:p>
          </p:txBody>
        </p:sp>
        <p:sp>
          <p:nvSpPr>
            <p:cNvPr id="206952" name="Text Box 104"/>
            <p:cNvSpPr txBox="1">
              <a:spLocks noChangeArrowheads="1"/>
            </p:cNvSpPr>
            <p:nvPr/>
          </p:nvSpPr>
          <p:spPr bwMode="auto">
            <a:xfrm>
              <a:off x="3757" y="2701"/>
              <a:ext cx="46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solidFill>
                    <a:schemeClr val="tx2"/>
                  </a:solidFill>
                  <a:latin typeface="Times New Roman" panose="02020603050405020304" pitchFamily="18" charset="0"/>
                </a:rPr>
                <a:t>pred</a:t>
              </a:r>
            </a:p>
          </p:txBody>
        </p:sp>
        <p:sp>
          <p:nvSpPr>
            <p:cNvPr id="206955" name="Text Box 107"/>
            <p:cNvSpPr txBox="1">
              <a:spLocks noChangeArrowheads="1"/>
            </p:cNvSpPr>
            <p:nvPr/>
          </p:nvSpPr>
          <p:spPr bwMode="auto">
            <a:xfrm>
              <a:off x="3614" y="2449"/>
              <a:ext cx="43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err="1">
                  <a:latin typeface="Times New Roman" panose="02020603050405020304" pitchFamily="18" charset="0"/>
                </a:rPr>
                <a:t>succ</a:t>
              </a:r>
              <a:endParaRPr lang="en-US" altLang="zh-CN" sz="2200" b="1" dirty="0">
                <a:latin typeface="Times New Roman" panose="02020603050405020304" pitchFamily="18" charset="0"/>
              </a:endParaRPr>
            </a:p>
          </p:txBody>
        </p:sp>
        <p:sp>
          <p:nvSpPr>
            <p:cNvPr id="206957" name="Text Box 109"/>
            <p:cNvSpPr txBox="1">
              <a:spLocks noChangeArrowheads="1"/>
            </p:cNvSpPr>
            <p:nvPr/>
          </p:nvSpPr>
          <p:spPr bwMode="auto">
            <a:xfrm>
              <a:off x="5096" y="2747"/>
              <a:ext cx="43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latin typeface="Times New Roman" panose="02020603050405020304" pitchFamily="18" charset="0"/>
                </a:rPr>
                <a:t>succ</a:t>
              </a:r>
              <a:endParaRPr lang="en-US" altLang="zh-CN" sz="2200" b="1" dirty="0">
                <a:latin typeface="Times New Roman" panose="02020603050405020304" pitchFamily="18" charset="0"/>
              </a:endParaRPr>
            </a:p>
          </p:txBody>
        </p:sp>
        <p:sp>
          <p:nvSpPr>
            <p:cNvPr id="206958" name="Text Box 110"/>
            <p:cNvSpPr txBox="1">
              <a:spLocks noChangeArrowheads="1"/>
            </p:cNvSpPr>
            <p:nvPr/>
          </p:nvSpPr>
          <p:spPr bwMode="auto">
            <a:xfrm>
              <a:off x="3575" y="173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FF0000"/>
                  </a:solidFill>
                  <a:latin typeface="Times New Roman" panose="02020603050405020304" pitchFamily="18" charset="0"/>
                </a:rPr>
                <a:t>0</a:t>
              </a:r>
            </a:p>
          </p:txBody>
        </p:sp>
        <p:sp>
          <p:nvSpPr>
            <p:cNvPr id="206959" name="Text Box 111"/>
            <p:cNvSpPr txBox="1">
              <a:spLocks noChangeArrowheads="1"/>
            </p:cNvSpPr>
            <p:nvPr/>
          </p:nvSpPr>
          <p:spPr bwMode="auto">
            <a:xfrm>
              <a:off x="3991" y="173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FF0000"/>
                  </a:solidFill>
                  <a:latin typeface="Times New Roman" panose="02020603050405020304" pitchFamily="18" charset="0"/>
                </a:rPr>
                <a:t>0</a:t>
              </a:r>
            </a:p>
          </p:txBody>
        </p:sp>
        <p:sp>
          <p:nvSpPr>
            <p:cNvPr id="206960" name="Text Box 112"/>
            <p:cNvSpPr txBox="1">
              <a:spLocks noChangeArrowheads="1"/>
            </p:cNvSpPr>
            <p:nvPr/>
          </p:nvSpPr>
          <p:spPr bwMode="auto">
            <a:xfrm>
              <a:off x="2986" y="234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FF0000"/>
                  </a:solidFill>
                  <a:latin typeface="Times New Roman" panose="02020603050405020304" pitchFamily="18" charset="0"/>
                </a:rPr>
                <a:t>0</a:t>
              </a:r>
            </a:p>
          </p:txBody>
        </p:sp>
        <p:sp>
          <p:nvSpPr>
            <p:cNvPr id="206961" name="Text Box 113"/>
            <p:cNvSpPr txBox="1">
              <a:spLocks noChangeArrowheads="1"/>
            </p:cNvSpPr>
            <p:nvPr/>
          </p:nvSpPr>
          <p:spPr bwMode="auto">
            <a:xfrm>
              <a:off x="4573" y="234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FF0000"/>
                  </a:solidFill>
                  <a:latin typeface="Times New Roman" panose="02020603050405020304" pitchFamily="18" charset="0"/>
                </a:rPr>
                <a:t>0</a:t>
              </a:r>
            </a:p>
          </p:txBody>
        </p:sp>
        <p:sp>
          <p:nvSpPr>
            <p:cNvPr id="206962" name="Text Box 114"/>
            <p:cNvSpPr txBox="1">
              <a:spLocks noChangeArrowheads="1"/>
            </p:cNvSpPr>
            <p:nvPr/>
          </p:nvSpPr>
          <p:spPr bwMode="auto">
            <a:xfrm>
              <a:off x="4981" y="234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FF0000"/>
                  </a:solidFill>
                  <a:latin typeface="Times New Roman" panose="02020603050405020304" pitchFamily="18" charset="0"/>
                </a:rPr>
                <a:t>1</a:t>
              </a:r>
            </a:p>
          </p:txBody>
        </p:sp>
        <p:sp>
          <p:nvSpPr>
            <p:cNvPr id="206965" name="Text Box 117"/>
            <p:cNvSpPr txBox="1">
              <a:spLocks noChangeArrowheads="1"/>
            </p:cNvSpPr>
            <p:nvPr/>
          </p:nvSpPr>
          <p:spPr bwMode="auto">
            <a:xfrm>
              <a:off x="2562" y="234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FF0000"/>
                  </a:solidFill>
                  <a:latin typeface="Times New Roman" panose="02020603050405020304" pitchFamily="18" charset="0"/>
                </a:rPr>
                <a:t>1</a:t>
              </a:r>
            </a:p>
          </p:txBody>
        </p:sp>
        <p:sp>
          <p:nvSpPr>
            <p:cNvPr id="206967" name="Text Box 119"/>
            <p:cNvSpPr txBox="1">
              <a:spLocks noChangeArrowheads="1"/>
            </p:cNvSpPr>
            <p:nvPr/>
          </p:nvSpPr>
          <p:spPr bwMode="auto">
            <a:xfrm>
              <a:off x="2880" y="297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FF0000"/>
                  </a:solidFill>
                  <a:latin typeface="Times New Roman" panose="02020603050405020304" pitchFamily="18" charset="0"/>
                </a:rPr>
                <a:t>1</a:t>
              </a:r>
            </a:p>
          </p:txBody>
        </p:sp>
        <p:sp>
          <p:nvSpPr>
            <p:cNvPr id="206968" name="Text Box 120"/>
            <p:cNvSpPr txBox="1">
              <a:spLocks noChangeArrowheads="1"/>
            </p:cNvSpPr>
            <p:nvPr/>
          </p:nvSpPr>
          <p:spPr bwMode="auto">
            <a:xfrm>
              <a:off x="3311" y="297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FF0000"/>
                  </a:solidFill>
                  <a:latin typeface="Times New Roman" panose="02020603050405020304" pitchFamily="18" charset="0"/>
                </a:rPr>
                <a:t>1</a:t>
              </a:r>
            </a:p>
          </p:txBody>
        </p:sp>
        <p:sp>
          <p:nvSpPr>
            <p:cNvPr id="206969" name="Text Box 121"/>
            <p:cNvSpPr txBox="1">
              <a:spLocks noChangeArrowheads="1"/>
            </p:cNvSpPr>
            <p:nvPr/>
          </p:nvSpPr>
          <p:spPr bwMode="auto">
            <a:xfrm>
              <a:off x="4309" y="297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FF0000"/>
                  </a:solidFill>
                  <a:latin typeface="Times New Roman" panose="02020603050405020304" pitchFamily="18" charset="0"/>
                </a:rPr>
                <a:t>1</a:t>
              </a:r>
            </a:p>
          </p:txBody>
        </p:sp>
        <p:sp>
          <p:nvSpPr>
            <p:cNvPr id="206970" name="Text Box 122"/>
            <p:cNvSpPr txBox="1">
              <a:spLocks noChangeArrowheads="1"/>
            </p:cNvSpPr>
            <p:nvPr/>
          </p:nvSpPr>
          <p:spPr bwMode="auto">
            <a:xfrm>
              <a:off x="4717" y="297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FF0000"/>
                  </a:solidFill>
                  <a:latin typeface="Times New Roman" panose="02020603050405020304" pitchFamily="18" charset="0"/>
                </a:rPr>
                <a:t>1</a:t>
              </a:r>
            </a:p>
          </p:txBody>
        </p:sp>
      </p:grpSp>
      <p:sp>
        <p:nvSpPr>
          <p:cNvPr id="206972" name="Rectangle 124"/>
          <p:cNvSpPr>
            <a:spLocks noGrp="1" noChangeArrowheads="1"/>
          </p:cNvSpPr>
          <p:nvPr>
            <p:ph type="title"/>
          </p:nvPr>
        </p:nvSpPr>
        <p:spPr>
          <a:xfrm>
            <a:off x="457200" y="441325"/>
            <a:ext cx="8229600" cy="1063625"/>
          </a:xfrm>
        </p:spPr>
        <p:txBody>
          <a:bodyPr/>
          <a:lstStyle/>
          <a:p>
            <a:pPr algn="ctr"/>
            <a:r>
              <a:rPr lang="zh-CN" altLang="en-US" sz="4000" b="1">
                <a:solidFill>
                  <a:schemeClr val="tx2"/>
                </a:solidFill>
                <a:ea typeface="华文新魏" panose="02010800040101010101" pitchFamily="2" charset="-122"/>
              </a:rPr>
              <a:t>线索化二叉树及其链表表示</a:t>
            </a:r>
          </a:p>
        </p:txBody>
      </p:sp>
    </p:spTree>
    <p:extLst>
      <p:ext uri="{BB962C8B-B14F-4D97-AF65-F5344CB8AC3E}">
        <p14:creationId xmlns:p14="http://schemas.microsoft.com/office/powerpoint/2010/main" val="1392523381"/>
      </p:ext>
    </p:extLst>
  </p:cSld>
  <p:clrMapOvr>
    <a:masterClrMapping/>
  </p:clrMapOvr>
  <p:transition>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0ACDFD81-249A-4E7D-96C6-415B0BAD81B9}" type="slidenum">
              <a:rPr lang="en-US" altLang="zh-CN"/>
              <a:pPr/>
              <a:t>53</a:t>
            </a:fld>
            <a:endParaRPr lang="en-US" altLang="zh-CN"/>
          </a:p>
        </p:txBody>
      </p:sp>
      <p:sp>
        <p:nvSpPr>
          <p:cNvPr id="210946" name="Rectangle 2"/>
          <p:cNvSpPr>
            <a:spLocks noGrp="1" noChangeArrowheads="1"/>
          </p:cNvSpPr>
          <p:nvPr>
            <p:ph type="title"/>
          </p:nvPr>
        </p:nvSpPr>
        <p:spPr>
          <a:xfrm>
            <a:off x="323850" y="457200"/>
            <a:ext cx="8640763" cy="1027113"/>
          </a:xfrm>
        </p:spPr>
        <p:txBody>
          <a:bodyPr/>
          <a:lstStyle/>
          <a:p>
            <a:pPr algn="ctr"/>
            <a:r>
              <a:rPr lang="zh-CN" altLang="en-US" sz="4000" b="1">
                <a:solidFill>
                  <a:schemeClr val="tx2"/>
                </a:solidFill>
                <a:ea typeface="华文新魏" panose="02010800040101010101" pitchFamily="2" charset="-122"/>
              </a:rPr>
              <a:t>通过中序遍历建立中序线索化二叉树</a:t>
            </a:r>
          </a:p>
        </p:txBody>
      </p:sp>
      <p:sp>
        <p:nvSpPr>
          <p:cNvPr id="210947" name="Rectangle 3"/>
          <p:cNvSpPr>
            <a:spLocks noGrp="1" noChangeArrowheads="1"/>
          </p:cNvSpPr>
          <p:nvPr>
            <p:ph type="body" idx="1"/>
          </p:nvPr>
        </p:nvSpPr>
        <p:spPr>
          <a:xfrm>
            <a:off x="647700" y="1433513"/>
            <a:ext cx="8101013" cy="4983162"/>
          </a:xfrm>
        </p:spPr>
        <p:txBody>
          <a:bodyPr>
            <a:normAutofit/>
          </a:bodyPr>
          <a:lstStyle/>
          <a:p>
            <a:pPr>
              <a:spcBef>
                <a:spcPct val="10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template &lt;class</a:t>
            </a:r>
            <a:r>
              <a:rPr lang="en-US" altLang="zh-CN" sz="2400" dirty="0">
                <a:latin typeface="Times New Roman" panose="02020603050405020304" pitchFamily="18" charset="0"/>
                <a:ea typeface="隶书" panose="02010509060101010101" pitchFamily="49" charset="-122"/>
              </a:rPr>
              <a:t> T</a:t>
            </a:r>
            <a:r>
              <a:rPr lang="en-US" altLang="zh-CN" sz="2400" b="1" dirty="0">
                <a:latin typeface="Times New Roman" panose="02020603050405020304" pitchFamily="18" charset="0"/>
                <a:ea typeface="隶书" panose="02010509060101010101" pitchFamily="49" charset="-122"/>
              </a:rPr>
              <a:t>&gt;</a:t>
            </a:r>
          </a:p>
          <a:p>
            <a:pPr>
              <a:spcBef>
                <a:spcPct val="10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void </a:t>
            </a:r>
            <a:r>
              <a:rPr lang="en-US" altLang="zh-CN" sz="2400" dirty="0" err="1">
                <a:latin typeface="Times New Roman" panose="02020603050405020304" pitchFamily="18" charset="0"/>
                <a:ea typeface="隶书" panose="02010509060101010101" pitchFamily="49" charset="-122"/>
              </a:rPr>
              <a:t>ThreadTree</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T</a:t>
            </a:r>
            <a:r>
              <a:rPr lang="en-US" altLang="zh-CN" sz="2400" b="1" dirty="0">
                <a:latin typeface="Times New Roman" panose="02020603050405020304" pitchFamily="18" charset="0"/>
                <a:ea typeface="隶书" panose="02010509060101010101" pitchFamily="49" charset="-122"/>
              </a:rPr>
              <a:t>&gt;::</a:t>
            </a:r>
            <a:r>
              <a:rPr lang="en-US" altLang="zh-CN" sz="2400" dirty="0" err="1">
                <a:latin typeface="Times New Roman" panose="02020603050405020304" pitchFamily="18" charset="0"/>
                <a:ea typeface="隶书" panose="02010509060101010101" pitchFamily="49" charset="-122"/>
              </a:rPr>
              <a:t>createInThread</a:t>
            </a:r>
            <a:r>
              <a:rPr lang="en-US" altLang="zh-CN" sz="2400"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ThreadNode</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T</a:t>
            </a:r>
            <a:r>
              <a:rPr lang="en-US" altLang="zh-CN" sz="2400" b="1" dirty="0">
                <a:latin typeface="Times New Roman" panose="02020603050405020304" pitchFamily="18" charset="0"/>
                <a:ea typeface="隶书" panose="02010509060101010101" pitchFamily="49" charset="-122"/>
              </a:rPr>
              <a:t>&gt; *</a:t>
            </a:r>
            <a:r>
              <a:rPr lang="en-US" altLang="zh-CN" sz="2400" dirty="0">
                <a:latin typeface="Times New Roman" panose="02020603050405020304" pitchFamily="18" charset="0"/>
                <a:ea typeface="隶书" panose="02010509060101010101" pitchFamily="49" charset="-122"/>
              </a:rPr>
              <a:t>pre = NULL</a:t>
            </a:r>
            <a:r>
              <a:rPr lang="en-US" altLang="zh-CN" sz="2400" b="1" dirty="0">
                <a:latin typeface="Times New Roman" panose="02020603050405020304" pitchFamily="18" charset="0"/>
                <a:ea typeface="隶书" panose="02010509060101010101" pitchFamily="49" charset="-122"/>
              </a:rPr>
              <a:t>;    </a:t>
            </a:r>
            <a:r>
              <a:rPr lang="zh-CN" altLang="en-US" sz="2400" b="1" dirty="0">
                <a:latin typeface="Times New Roman" panose="02020603050405020304" pitchFamily="18" charset="0"/>
                <a:ea typeface="隶书" panose="02010509060101010101" pitchFamily="49" charset="-122"/>
              </a:rPr>
              <a:t> </a:t>
            </a:r>
            <a:r>
              <a:rPr lang="zh-CN" altLang="en-US" sz="2400" b="1" dirty="0" smtClean="0">
                <a:latin typeface="Times New Roman" panose="02020603050405020304" pitchFamily="18" charset="0"/>
                <a:ea typeface="隶书" panose="02010509060101010101" pitchFamily="49" charset="-122"/>
              </a:rPr>
              <a:t>    </a:t>
            </a:r>
            <a:r>
              <a:rPr lang="en-US" altLang="zh-CN" sz="2400" b="1" dirty="0" smtClean="0">
                <a:solidFill>
                  <a:srgbClr val="FF0000"/>
                </a:solidFill>
                <a:latin typeface="Times New Roman" panose="02020603050405020304" pitchFamily="18" charset="0"/>
                <a:ea typeface="隶书" panose="02010509060101010101" pitchFamily="49" charset="-122"/>
              </a:rPr>
              <a:t>//</a:t>
            </a:r>
            <a:r>
              <a:rPr lang="zh-CN" altLang="en-US" sz="2400" dirty="0">
                <a:solidFill>
                  <a:srgbClr val="FF0000"/>
                </a:solidFill>
                <a:latin typeface="Times New Roman" panose="02020603050405020304" pitchFamily="18" charset="0"/>
                <a:ea typeface="隶书" panose="02010509060101010101" pitchFamily="49" charset="-122"/>
              </a:rPr>
              <a:t>前驱结点指针</a:t>
            </a:r>
          </a:p>
          <a:p>
            <a:pPr>
              <a:spcBef>
                <a:spcPct val="10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if </a:t>
            </a:r>
            <a:r>
              <a:rPr lang="en-US" altLang="zh-CN" sz="2400" dirty="0">
                <a:latin typeface="Times New Roman" panose="02020603050405020304" pitchFamily="18" charset="0"/>
                <a:ea typeface="隶书" panose="02010509060101010101" pitchFamily="49" charset="-122"/>
              </a:rPr>
              <a:t>(root != NULL)</a:t>
            </a:r>
            <a:r>
              <a:rPr lang="en-US" altLang="zh-CN" sz="2400" b="1" dirty="0">
                <a:latin typeface="Times New Roman" panose="02020603050405020304" pitchFamily="18" charset="0"/>
                <a:ea typeface="隶书" panose="02010509060101010101" pitchFamily="49" charset="-122"/>
              </a:rPr>
              <a:t> {   	         </a:t>
            </a:r>
            <a:r>
              <a:rPr lang="zh-CN" altLang="en-US" sz="2400" b="1" dirty="0" smtClean="0">
                <a:latin typeface="Times New Roman" panose="02020603050405020304" pitchFamily="18" charset="0"/>
                <a:ea typeface="隶书" panose="02010509060101010101" pitchFamily="49" charset="-122"/>
              </a:rPr>
              <a:t>        </a:t>
            </a:r>
            <a:r>
              <a:rPr lang="en-US" altLang="zh-CN" sz="2400" b="1" dirty="0" smtClean="0">
                <a:solidFill>
                  <a:srgbClr val="FF0000"/>
                </a:solidFill>
                <a:latin typeface="Times New Roman" panose="02020603050405020304" pitchFamily="18" charset="0"/>
                <a:ea typeface="隶书" panose="02010509060101010101" pitchFamily="49" charset="-122"/>
              </a:rPr>
              <a:t>//</a:t>
            </a:r>
            <a:r>
              <a:rPr lang="zh-CN" altLang="en-US" sz="2400" dirty="0">
                <a:solidFill>
                  <a:srgbClr val="FF0000"/>
                </a:solidFill>
                <a:latin typeface="Times New Roman" panose="02020603050405020304" pitchFamily="18" charset="0"/>
                <a:ea typeface="隶书" panose="02010509060101010101" pitchFamily="49" charset="-122"/>
              </a:rPr>
              <a:t>非空二叉树</a:t>
            </a:r>
            <a:r>
              <a:rPr lang="en-US" altLang="zh-CN" sz="2400" dirty="0">
                <a:solidFill>
                  <a:srgbClr val="FF0000"/>
                </a:solidFill>
                <a:latin typeface="Times New Roman" panose="02020603050405020304" pitchFamily="18" charset="0"/>
                <a:ea typeface="隶书" panose="02010509060101010101" pitchFamily="49" charset="-122"/>
              </a:rPr>
              <a:t>, </a:t>
            </a:r>
            <a:r>
              <a:rPr lang="zh-CN" altLang="en-US" sz="2400" dirty="0">
                <a:solidFill>
                  <a:srgbClr val="FF0000"/>
                </a:solidFill>
                <a:latin typeface="Times New Roman" panose="02020603050405020304" pitchFamily="18" charset="0"/>
                <a:ea typeface="隶书" panose="02010509060101010101" pitchFamily="49" charset="-122"/>
              </a:rPr>
              <a:t>线索化</a:t>
            </a:r>
          </a:p>
          <a:p>
            <a:pPr>
              <a:spcBef>
                <a:spcPct val="10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createInThread</a:t>
            </a:r>
            <a:r>
              <a:rPr lang="en-US" altLang="zh-CN" sz="2400" dirty="0">
                <a:latin typeface="Times New Roman" panose="02020603050405020304" pitchFamily="18" charset="0"/>
                <a:ea typeface="隶书" panose="02010509060101010101" pitchFamily="49" charset="-122"/>
              </a:rPr>
              <a:t> (root, pre)</a:t>
            </a:r>
            <a:r>
              <a:rPr lang="en-US" altLang="zh-CN" sz="2400" b="1" dirty="0">
                <a:latin typeface="Times New Roman" panose="02020603050405020304" pitchFamily="18" charset="0"/>
                <a:ea typeface="隶书" panose="02010509060101010101" pitchFamily="49" charset="-122"/>
              </a:rPr>
              <a:t>;				   </a:t>
            </a:r>
            <a:endParaRPr lang="zh-CN" altLang="en-US" sz="2400" b="1" dirty="0" smtClean="0">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zh-CN" altLang="en-US" sz="2400" b="1" dirty="0" smtClean="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a:t>
            </a:r>
            <a:r>
              <a:rPr lang="en-US" altLang="zh-CN" sz="2400" b="1" dirty="0">
                <a:solidFill>
                  <a:srgbClr val="FF0000"/>
                </a:solidFill>
                <a:latin typeface="Times New Roman" panose="02020603050405020304" pitchFamily="18" charset="0"/>
                <a:ea typeface="隶书" panose="02010509060101010101" pitchFamily="49" charset="-122"/>
              </a:rPr>
              <a:t>//</a:t>
            </a:r>
            <a:r>
              <a:rPr lang="zh-CN" altLang="en-US" sz="2400" dirty="0">
                <a:solidFill>
                  <a:srgbClr val="FF0000"/>
                </a:solidFill>
                <a:latin typeface="Times New Roman" panose="02020603050405020304" pitchFamily="18" charset="0"/>
                <a:ea typeface="隶书" panose="02010509060101010101" pitchFamily="49" charset="-122"/>
              </a:rPr>
              <a:t>中序遍历线索化二叉树</a:t>
            </a:r>
          </a:p>
          <a:p>
            <a:pPr>
              <a:spcBef>
                <a:spcPct val="10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pre</a:t>
            </a:r>
            <a:r>
              <a:rPr lang="en-US" altLang="zh-CN" sz="2400" dirty="0">
                <a:latin typeface="楷体_GB2312" pitchFamily="49" charset="-122"/>
                <a:ea typeface="楷体_GB2312" pitchFamily="49" charset="-122"/>
              </a:rPr>
              <a:t>-&gt;</a:t>
            </a:r>
            <a:r>
              <a:rPr lang="en-US" altLang="zh-CN" sz="2400" dirty="0" err="1">
                <a:latin typeface="Times New Roman" panose="02020603050405020304" pitchFamily="18" charset="0"/>
                <a:ea typeface="隶书" panose="02010509060101010101" pitchFamily="49" charset="-122"/>
              </a:rPr>
              <a:t>rightChild</a:t>
            </a:r>
            <a:r>
              <a:rPr lang="en-US" altLang="zh-CN" sz="2400" dirty="0">
                <a:latin typeface="Times New Roman" panose="02020603050405020304" pitchFamily="18" charset="0"/>
                <a:ea typeface="隶书" panose="02010509060101010101" pitchFamily="49" charset="-122"/>
              </a:rPr>
              <a:t> = NULL</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pre</a:t>
            </a:r>
            <a:r>
              <a:rPr lang="en-US" altLang="zh-CN" sz="2400" dirty="0">
                <a:latin typeface="楷体_GB2312" pitchFamily="49" charset="-122"/>
                <a:ea typeface="楷体_GB2312" pitchFamily="49" charset="-122"/>
              </a:rPr>
              <a:t>-&gt;</a:t>
            </a:r>
            <a:r>
              <a:rPr lang="en-US" altLang="zh-CN" sz="2400" dirty="0" err="1">
                <a:latin typeface="Times New Roman" panose="02020603050405020304" pitchFamily="18" charset="0"/>
                <a:ea typeface="隶书" panose="02010509060101010101" pitchFamily="49" charset="-122"/>
              </a:rPr>
              <a:t>rtag</a:t>
            </a:r>
            <a:r>
              <a:rPr lang="en-US" altLang="zh-CN" sz="2400" dirty="0">
                <a:latin typeface="Times New Roman" panose="02020603050405020304" pitchFamily="18" charset="0"/>
                <a:ea typeface="隶书" panose="02010509060101010101" pitchFamily="49" charset="-122"/>
              </a:rPr>
              <a:t> = 1</a:t>
            </a:r>
            <a:r>
              <a:rPr lang="en-US" altLang="zh-CN" sz="2400" b="1" dirty="0">
                <a:latin typeface="Times New Roman" panose="02020603050405020304" pitchFamily="18" charset="0"/>
                <a:ea typeface="隶书" panose="02010509060101010101" pitchFamily="49" charset="-122"/>
              </a:rPr>
              <a:t>;		  </a:t>
            </a:r>
            <a:endParaRPr lang="zh-CN" altLang="en-US" sz="2400" b="1" dirty="0" smtClean="0">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zh-CN" altLang="en-US" sz="2400" b="1" dirty="0" smtClean="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a:t>
            </a:r>
            <a:r>
              <a:rPr lang="en-US" altLang="zh-CN" sz="2400" b="1" dirty="0">
                <a:solidFill>
                  <a:srgbClr val="FF0000"/>
                </a:solidFill>
                <a:latin typeface="Times New Roman" panose="02020603050405020304" pitchFamily="18" charset="0"/>
                <a:ea typeface="隶书" panose="02010509060101010101" pitchFamily="49" charset="-122"/>
              </a:rPr>
              <a:t>//</a:t>
            </a:r>
            <a:r>
              <a:rPr lang="zh-CN" altLang="en-US" sz="2400" dirty="0">
                <a:solidFill>
                  <a:srgbClr val="FF0000"/>
                </a:solidFill>
                <a:latin typeface="Times New Roman" panose="02020603050405020304" pitchFamily="18" charset="0"/>
                <a:ea typeface="隶书" panose="02010509060101010101" pitchFamily="49" charset="-122"/>
              </a:rPr>
              <a:t>后处理中序最后一个结点</a:t>
            </a:r>
          </a:p>
          <a:p>
            <a:pPr>
              <a:spcBef>
                <a:spcPct val="10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a:t>
            </a:r>
          </a:p>
        </p:txBody>
      </p:sp>
    </p:spTree>
    <p:extLst>
      <p:ext uri="{BB962C8B-B14F-4D97-AF65-F5344CB8AC3E}">
        <p14:creationId xmlns:p14="http://schemas.microsoft.com/office/powerpoint/2010/main" val="4036507308"/>
      </p:ext>
    </p:extLst>
  </p:cSld>
  <p:clrMapOvr>
    <a:masterClrMapping/>
  </p:clrMapOvr>
  <p:transition>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71225274-9F37-4BF2-9AA1-365A5747F7FA}" type="slidenum">
              <a:rPr lang="en-US" altLang="zh-CN"/>
              <a:pPr/>
              <a:t>54</a:t>
            </a:fld>
            <a:endParaRPr lang="en-US" altLang="zh-CN"/>
          </a:p>
        </p:txBody>
      </p:sp>
      <p:sp>
        <p:nvSpPr>
          <p:cNvPr id="211970" name="Rectangle 2"/>
          <p:cNvSpPr>
            <a:spLocks noGrp="1" noChangeArrowheads="1"/>
          </p:cNvSpPr>
          <p:nvPr>
            <p:ph type="body" idx="1"/>
          </p:nvPr>
        </p:nvSpPr>
        <p:spPr>
          <a:xfrm>
            <a:off x="72008" y="8620"/>
            <a:ext cx="9036496" cy="6552728"/>
          </a:xfrm>
        </p:spPr>
        <p:txBody>
          <a:bodyPr>
            <a:noAutofit/>
          </a:bodyPr>
          <a:lstStyle/>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template &lt;class </a:t>
            </a:r>
            <a:r>
              <a:rPr lang="en-US" altLang="zh-CN" sz="2400" dirty="0">
                <a:latin typeface="Times New Roman" panose="02020603050405020304" pitchFamily="18" charset="0"/>
                <a:ea typeface="隶书" panose="02010509060101010101" pitchFamily="49" charset="-122"/>
              </a:rPr>
              <a:t>T</a:t>
            </a:r>
            <a:r>
              <a:rPr lang="en-US" altLang="zh-CN" sz="2400" b="1" dirty="0">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void </a:t>
            </a:r>
            <a:r>
              <a:rPr lang="en-US" altLang="zh-CN" sz="2400" dirty="0" err="1">
                <a:latin typeface="Times New Roman" panose="02020603050405020304" pitchFamily="18" charset="0"/>
                <a:ea typeface="隶书" panose="02010509060101010101" pitchFamily="49" charset="-122"/>
              </a:rPr>
              <a:t>ThreadTree</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T</a:t>
            </a:r>
            <a:r>
              <a:rPr lang="en-US" altLang="zh-CN" sz="2400" b="1" dirty="0">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400" dirty="0" err="1">
                <a:latin typeface="Times New Roman" panose="02020603050405020304" pitchFamily="18" charset="0"/>
                <a:ea typeface="隶书" panose="02010509060101010101" pitchFamily="49" charset="-122"/>
              </a:rPr>
              <a:t>createInThread</a:t>
            </a: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ThreadNode</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T</a:t>
            </a:r>
            <a:r>
              <a:rPr lang="en-US" altLang="zh-CN" sz="2400" b="1" dirty="0">
                <a:latin typeface="Times New Roman" panose="02020603050405020304" pitchFamily="18" charset="0"/>
                <a:ea typeface="隶书" panose="02010509060101010101" pitchFamily="49" charset="-122"/>
              </a:rPr>
              <a:t>&gt; *</a:t>
            </a:r>
            <a:r>
              <a:rPr lang="en-US" altLang="zh-CN" sz="2400" dirty="0">
                <a:latin typeface="Times New Roman" panose="02020603050405020304" pitchFamily="18" charset="0"/>
                <a:ea typeface="隶书" panose="02010509060101010101" pitchFamily="49" charset="-122"/>
              </a:rPr>
              <a:t>current</a:t>
            </a:r>
            <a:r>
              <a:rPr lang="en-US" altLang="zh-CN" sz="24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ThreadNode</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T</a:t>
            </a:r>
            <a:r>
              <a:rPr lang="en-US" altLang="zh-CN" sz="2400" b="1" dirty="0">
                <a:latin typeface="Times New Roman" panose="02020603050405020304" pitchFamily="18" charset="0"/>
                <a:ea typeface="隶书" panose="02010509060101010101" pitchFamily="49" charset="-122"/>
              </a:rPr>
              <a:t>&gt; *&amp; </a:t>
            </a:r>
            <a:r>
              <a:rPr lang="en-US" altLang="zh-CN" sz="2400" dirty="0">
                <a:latin typeface="Times New Roman" panose="02020603050405020304" pitchFamily="18" charset="0"/>
                <a:ea typeface="隶书" panose="02010509060101010101" pitchFamily="49" charset="-122"/>
              </a:rPr>
              <a:t>pre)</a:t>
            </a: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a:t>
            </a:r>
            <a:r>
              <a:rPr lang="zh-CN" altLang="en-US" sz="2400" b="1" dirty="0" smtClean="0">
                <a:latin typeface="Times New Roman" panose="02020603050405020304" pitchFamily="18" charset="0"/>
                <a:ea typeface="隶书" panose="02010509060101010101" pitchFamily="49" charset="-122"/>
              </a:rPr>
              <a:t> </a:t>
            </a:r>
            <a:r>
              <a:rPr lang="en-US" altLang="zh-CN" sz="2400" b="1" dirty="0" smtClean="0">
                <a:solidFill>
                  <a:srgbClr val="FF0000"/>
                </a:solidFill>
                <a:latin typeface="Times New Roman" panose="02020603050405020304" pitchFamily="18" charset="0"/>
                <a:ea typeface="隶书" panose="02010509060101010101" pitchFamily="49" charset="-122"/>
              </a:rPr>
              <a:t>//</a:t>
            </a:r>
            <a:r>
              <a:rPr lang="zh-CN" altLang="en-US" sz="2400" dirty="0">
                <a:solidFill>
                  <a:srgbClr val="FF0000"/>
                </a:solidFill>
                <a:latin typeface="Times New Roman" panose="02020603050405020304" pitchFamily="18" charset="0"/>
                <a:ea typeface="隶书" panose="02010509060101010101" pitchFamily="49" charset="-122"/>
              </a:rPr>
              <a:t>通过中序遍历</a:t>
            </a:r>
            <a:r>
              <a:rPr lang="en-US" altLang="zh-CN" sz="2400" dirty="0">
                <a:solidFill>
                  <a:srgbClr val="FF0000"/>
                </a:solidFill>
                <a:latin typeface="Times New Roman" panose="02020603050405020304" pitchFamily="18" charset="0"/>
                <a:ea typeface="隶书" panose="02010509060101010101" pitchFamily="49" charset="-122"/>
              </a:rPr>
              <a:t>, </a:t>
            </a:r>
            <a:r>
              <a:rPr lang="zh-CN" altLang="en-US" sz="2400" dirty="0">
                <a:solidFill>
                  <a:srgbClr val="FF0000"/>
                </a:solidFill>
                <a:latin typeface="Times New Roman" panose="02020603050405020304" pitchFamily="18" charset="0"/>
                <a:ea typeface="隶书" panose="02010509060101010101" pitchFamily="49" charset="-122"/>
              </a:rPr>
              <a:t>对二叉树进行线索化</a:t>
            </a:r>
          </a:p>
          <a:p>
            <a:pPr>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if </a:t>
            </a:r>
            <a:r>
              <a:rPr lang="en-US" altLang="zh-CN" sz="2400" dirty="0">
                <a:latin typeface="Times New Roman" panose="02020603050405020304" pitchFamily="18" charset="0"/>
                <a:ea typeface="隶书" panose="02010509060101010101" pitchFamily="49" charset="-122"/>
              </a:rPr>
              <a:t>(current == NULL)</a:t>
            </a:r>
            <a:r>
              <a:rPr lang="en-US" altLang="zh-CN" sz="2400" b="1" dirty="0">
                <a:latin typeface="Times New Roman" panose="02020603050405020304" pitchFamily="18" charset="0"/>
                <a:ea typeface="隶书" panose="02010509060101010101" pitchFamily="49" charset="-122"/>
              </a:rPr>
              <a:t> return;</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createInThread</a:t>
            </a:r>
            <a:r>
              <a:rPr lang="en-US" altLang="zh-CN" sz="2400" dirty="0">
                <a:latin typeface="Times New Roman" panose="02020603050405020304" pitchFamily="18" charset="0"/>
                <a:ea typeface="隶书" panose="02010509060101010101" pitchFamily="49" charset="-122"/>
              </a:rPr>
              <a:t> (current-&gt;</a:t>
            </a:r>
            <a:r>
              <a:rPr lang="en-US" altLang="zh-CN" sz="2400" dirty="0" err="1">
                <a:latin typeface="Times New Roman" panose="02020603050405020304" pitchFamily="18" charset="0"/>
                <a:ea typeface="隶书" panose="02010509060101010101" pitchFamily="49" charset="-122"/>
              </a:rPr>
              <a:t>leftChild</a:t>
            </a:r>
            <a:r>
              <a:rPr lang="en-US" altLang="zh-CN" sz="2400" b="1" dirty="0">
                <a:latin typeface="Times New Roman" panose="02020603050405020304" pitchFamily="18" charset="0"/>
                <a:ea typeface="隶书" panose="02010509060101010101" pitchFamily="49" charset="-122"/>
              </a:rPr>
              <a:t>,</a:t>
            </a:r>
            <a:r>
              <a:rPr lang="en-US" altLang="zh-CN" sz="2400" dirty="0">
                <a:latin typeface="Times New Roman" panose="02020603050405020304" pitchFamily="18" charset="0"/>
                <a:ea typeface="隶书" panose="02010509060101010101" pitchFamily="49" charset="-122"/>
              </a:rPr>
              <a:t> pre</a:t>
            </a:r>
            <a:r>
              <a:rPr lang="en-US" altLang="zh-CN" sz="2400" dirty="0" smtClean="0">
                <a:latin typeface="Times New Roman" panose="02020603050405020304" pitchFamily="18" charset="0"/>
                <a:ea typeface="隶书" panose="02010509060101010101" pitchFamily="49" charset="-122"/>
              </a:rPr>
              <a:t>)</a:t>
            </a:r>
            <a:r>
              <a:rPr lang="en-US" altLang="zh-CN" sz="2400" b="1" dirty="0" smtClean="0">
                <a:latin typeface="Times New Roman" panose="02020603050405020304" pitchFamily="18" charset="0"/>
                <a:ea typeface="隶书" panose="02010509060101010101" pitchFamily="49" charset="-122"/>
              </a:rPr>
              <a:t>;</a:t>
            </a:r>
            <a:r>
              <a:rPr lang="zh-CN" altLang="en-US" sz="2400" b="1" dirty="0" smtClean="0">
                <a:latin typeface="Times New Roman" panose="02020603050405020304" pitchFamily="18" charset="0"/>
                <a:ea typeface="隶书" panose="02010509060101010101" pitchFamily="49" charset="-122"/>
              </a:rPr>
              <a:t>      </a:t>
            </a:r>
            <a:r>
              <a:rPr lang="en-US" altLang="zh-CN" sz="2400" b="1" dirty="0" smtClean="0">
                <a:solidFill>
                  <a:srgbClr val="FF0000"/>
                </a:solidFill>
                <a:latin typeface="Times New Roman" panose="02020603050405020304" pitchFamily="18" charset="0"/>
                <a:ea typeface="隶书" panose="02010509060101010101" pitchFamily="49" charset="-122"/>
              </a:rPr>
              <a:t>//</a:t>
            </a:r>
            <a:r>
              <a:rPr lang="zh-CN" altLang="en-US" sz="2400" dirty="0">
                <a:solidFill>
                  <a:srgbClr val="FF0000"/>
                </a:solidFill>
                <a:latin typeface="Times New Roman" panose="02020603050405020304" pitchFamily="18" charset="0"/>
                <a:ea typeface="隶书" panose="02010509060101010101" pitchFamily="49" charset="-122"/>
              </a:rPr>
              <a:t>递归</a:t>
            </a:r>
            <a:r>
              <a:rPr lang="en-US" altLang="zh-CN" sz="2400" dirty="0">
                <a:solidFill>
                  <a:srgbClr val="FF0000"/>
                </a:solidFill>
                <a:latin typeface="Times New Roman" panose="02020603050405020304" pitchFamily="18" charset="0"/>
                <a:ea typeface="隶书" panose="02010509060101010101" pitchFamily="49" charset="-122"/>
              </a:rPr>
              <a:t>, </a:t>
            </a:r>
            <a:r>
              <a:rPr lang="zh-CN" altLang="en-US" sz="2400" dirty="0">
                <a:solidFill>
                  <a:srgbClr val="FF0000"/>
                </a:solidFill>
                <a:latin typeface="Times New Roman" panose="02020603050405020304" pitchFamily="18" charset="0"/>
                <a:ea typeface="隶书" panose="02010509060101010101" pitchFamily="49" charset="-122"/>
              </a:rPr>
              <a:t>左子树线索化</a:t>
            </a:r>
          </a:p>
          <a:p>
            <a:pPr>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if </a:t>
            </a:r>
            <a:r>
              <a:rPr lang="en-US" altLang="zh-CN" sz="2400" dirty="0">
                <a:latin typeface="Times New Roman" panose="02020603050405020304" pitchFamily="18" charset="0"/>
                <a:ea typeface="隶书" panose="02010509060101010101" pitchFamily="49" charset="-122"/>
              </a:rPr>
              <a:t>(current</a:t>
            </a:r>
            <a:r>
              <a:rPr lang="en-US" altLang="zh-CN" sz="2400" dirty="0">
                <a:latin typeface="楷体_GB2312" pitchFamily="49" charset="-122"/>
                <a:ea typeface="楷体_GB2312" pitchFamily="49" charset="-122"/>
              </a:rPr>
              <a:t>-&gt;</a:t>
            </a:r>
            <a:r>
              <a:rPr lang="en-US" altLang="zh-CN" sz="2400" dirty="0" err="1">
                <a:latin typeface="Times New Roman" panose="02020603050405020304" pitchFamily="18" charset="0"/>
                <a:ea typeface="隶书" panose="02010509060101010101" pitchFamily="49" charset="-122"/>
              </a:rPr>
              <a:t>leftChild</a:t>
            </a:r>
            <a:r>
              <a:rPr lang="en-US" altLang="zh-CN" sz="2400" dirty="0">
                <a:latin typeface="Times New Roman" panose="02020603050405020304" pitchFamily="18" charset="0"/>
                <a:ea typeface="隶书" panose="02010509060101010101" pitchFamily="49" charset="-122"/>
              </a:rPr>
              <a:t> == NULL) </a:t>
            </a:r>
            <a:r>
              <a:rPr lang="en-US" altLang="zh-CN" sz="2400" b="1" dirty="0">
                <a:latin typeface="Times New Roman" panose="02020603050405020304" pitchFamily="18" charset="0"/>
                <a:ea typeface="隶书" panose="02010509060101010101" pitchFamily="49" charset="-122"/>
              </a:rPr>
              <a:t>{				</a:t>
            </a:r>
            <a:endParaRPr lang="zh-CN" altLang="en-US" sz="2400" b="1" dirty="0" smtClean="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zh-CN" altLang="en-US" sz="2400" b="1" dirty="0">
                <a:solidFill>
                  <a:srgbClr val="FF0000"/>
                </a:solidFill>
                <a:latin typeface="Times New Roman" panose="02020603050405020304" pitchFamily="18" charset="0"/>
                <a:ea typeface="隶书" panose="02010509060101010101" pitchFamily="49" charset="-122"/>
              </a:rPr>
              <a:t> </a:t>
            </a:r>
            <a:r>
              <a:rPr lang="zh-CN" altLang="en-US" sz="2400" b="1" dirty="0" smtClean="0">
                <a:solidFill>
                  <a:srgbClr val="FF0000"/>
                </a:solidFill>
                <a:latin typeface="Times New Roman" panose="02020603050405020304" pitchFamily="18" charset="0"/>
                <a:ea typeface="隶书" panose="02010509060101010101" pitchFamily="49" charset="-122"/>
              </a:rPr>
              <a:t>      </a:t>
            </a:r>
            <a:r>
              <a:rPr lang="en-US" altLang="zh-CN" sz="2400" b="1" dirty="0" smtClean="0">
                <a:solidFill>
                  <a:srgbClr val="FF0000"/>
                </a:solidFill>
                <a:latin typeface="Times New Roman" panose="02020603050405020304" pitchFamily="18" charset="0"/>
                <a:ea typeface="隶书" panose="02010509060101010101" pitchFamily="49" charset="-122"/>
              </a:rPr>
              <a:t>//</a:t>
            </a:r>
            <a:r>
              <a:rPr lang="zh-CN" altLang="en-US" sz="2400" dirty="0">
                <a:solidFill>
                  <a:srgbClr val="FF0000"/>
                </a:solidFill>
                <a:latin typeface="Times New Roman" panose="02020603050405020304" pitchFamily="18" charset="0"/>
                <a:ea typeface="隶书" panose="02010509060101010101" pitchFamily="49" charset="-122"/>
              </a:rPr>
              <a:t>建立当前结点的前驱线索</a:t>
            </a:r>
          </a:p>
          <a:p>
            <a:pPr>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current</a:t>
            </a:r>
            <a:r>
              <a:rPr lang="en-US" altLang="zh-CN" sz="2400" dirty="0">
                <a:latin typeface="楷体_GB2312" pitchFamily="49" charset="-122"/>
                <a:ea typeface="楷体_GB2312" pitchFamily="49" charset="-122"/>
              </a:rPr>
              <a:t>-&gt;</a:t>
            </a:r>
            <a:r>
              <a:rPr lang="en-US" altLang="zh-CN" sz="2400" dirty="0" err="1">
                <a:latin typeface="Times New Roman" panose="02020603050405020304" pitchFamily="18" charset="0"/>
                <a:ea typeface="隶书" panose="02010509060101010101" pitchFamily="49" charset="-122"/>
              </a:rPr>
              <a:t>leftChild</a:t>
            </a:r>
            <a:r>
              <a:rPr lang="en-US" altLang="zh-CN" sz="2400" dirty="0">
                <a:latin typeface="Times New Roman" panose="02020603050405020304" pitchFamily="18" charset="0"/>
                <a:ea typeface="隶书" panose="02010509060101010101" pitchFamily="49" charset="-122"/>
              </a:rPr>
              <a:t> = pre</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current</a:t>
            </a:r>
            <a:r>
              <a:rPr lang="en-US" altLang="zh-CN" sz="2400" dirty="0">
                <a:latin typeface="楷体_GB2312" pitchFamily="49" charset="-122"/>
                <a:ea typeface="楷体_GB2312" pitchFamily="49" charset="-122"/>
              </a:rPr>
              <a:t>-&gt;</a:t>
            </a:r>
            <a:r>
              <a:rPr lang="en-US" altLang="zh-CN" sz="2400" dirty="0" err="1">
                <a:latin typeface="Times New Roman" panose="02020603050405020304" pitchFamily="18" charset="0"/>
                <a:ea typeface="隶书" panose="02010509060101010101" pitchFamily="49" charset="-122"/>
              </a:rPr>
              <a:t>ltag</a:t>
            </a:r>
            <a:r>
              <a:rPr lang="en-US" altLang="zh-CN" sz="2400" dirty="0">
                <a:latin typeface="Times New Roman" panose="02020603050405020304" pitchFamily="18" charset="0"/>
                <a:ea typeface="隶书" panose="02010509060101010101" pitchFamily="49" charset="-122"/>
              </a:rPr>
              <a:t> = 1</a:t>
            </a:r>
            <a:r>
              <a:rPr lang="en-US" altLang="zh-CN" sz="24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a:t>
            </a:r>
            <a:endParaRPr lang="zh-CN" altLang="en-US" sz="2400" b="1" dirty="0" smtClean="0">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zh-CN" altLang="en-US" sz="2400" b="1" dirty="0" smtClean="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if </a:t>
            </a:r>
            <a:r>
              <a:rPr lang="en-US" altLang="zh-CN" sz="2400" dirty="0">
                <a:latin typeface="Times New Roman" panose="02020603050405020304" pitchFamily="18" charset="0"/>
                <a:ea typeface="隶书" panose="02010509060101010101" pitchFamily="49" charset="-122"/>
              </a:rPr>
              <a:t>(pre != NULL</a:t>
            </a:r>
            <a:r>
              <a:rPr lang="en-US" altLang="zh-CN" sz="2400" b="1" dirty="0">
                <a:latin typeface="Times New Roman" panose="02020603050405020304" pitchFamily="18" charset="0"/>
                <a:ea typeface="隶书" panose="02010509060101010101" pitchFamily="49" charset="-122"/>
              </a:rPr>
              <a:t> &amp;&amp; </a:t>
            </a:r>
            <a:r>
              <a:rPr lang="en-US" altLang="zh-CN" sz="2400" dirty="0">
                <a:latin typeface="Times New Roman" panose="02020603050405020304" pitchFamily="18" charset="0"/>
                <a:ea typeface="隶书" panose="02010509060101010101" pitchFamily="49" charset="-122"/>
              </a:rPr>
              <a:t>pre</a:t>
            </a:r>
            <a:r>
              <a:rPr lang="en-US" altLang="zh-CN" sz="2400" dirty="0">
                <a:latin typeface="楷体_GB2312" pitchFamily="49" charset="-122"/>
                <a:ea typeface="楷体_GB2312" pitchFamily="49" charset="-122"/>
              </a:rPr>
              <a:t>-&gt;</a:t>
            </a:r>
            <a:r>
              <a:rPr lang="en-US" altLang="zh-CN" sz="2400" dirty="0" err="1">
                <a:latin typeface="Times New Roman" panose="02020603050405020304" pitchFamily="18" charset="0"/>
                <a:ea typeface="隶书" panose="02010509060101010101" pitchFamily="49" charset="-122"/>
              </a:rPr>
              <a:t>rightChild</a:t>
            </a:r>
            <a:r>
              <a:rPr lang="en-US" altLang="zh-CN" sz="2400" dirty="0">
                <a:latin typeface="Times New Roman" panose="02020603050405020304" pitchFamily="18" charset="0"/>
                <a:ea typeface="隶书" panose="02010509060101010101" pitchFamily="49" charset="-122"/>
              </a:rPr>
              <a:t> == NULL)</a:t>
            </a:r>
            <a:r>
              <a:rPr lang="en-US" altLang="zh-CN" sz="2400" b="1" dirty="0">
                <a:latin typeface="Times New Roman" panose="02020603050405020304" pitchFamily="18" charset="0"/>
                <a:ea typeface="隶书" panose="02010509060101010101" pitchFamily="49" charset="-122"/>
              </a:rPr>
              <a:t> 	</a:t>
            </a:r>
            <a:r>
              <a:rPr lang="en-US" altLang="zh-CN" sz="2400" b="1" dirty="0">
                <a:solidFill>
                  <a:srgbClr val="FF0000"/>
                </a:solidFill>
                <a:latin typeface="Times New Roman" panose="02020603050405020304" pitchFamily="18" charset="0"/>
                <a:ea typeface="隶书" panose="02010509060101010101" pitchFamily="49" charset="-122"/>
              </a:rPr>
              <a:t>    </a:t>
            </a:r>
            <a:endParaRPr lang="zh-CN" altLang="en-US" sz="2400" b="1" dirty="0" smtClean="0">
              <a:solidFill>
                <a:srgbClr val="FF0000"/>
              </a:solidFill>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zh-CN" altLang="en-US" sz="2400" b="1" dirty="0">
                <a:solidFill>
                  <a:srgbClr val="FF0000"/>
                </a:solidFill>
                <a:latin typeface="Times New Roman" panose="02020603050405020304" pitchFamily="18" charset="0"/>
                <a:ea typeface="隶书" panose="02010509060101010101" pitchFamily="49" charset="-122"/>
              </a:rPr>
              <a:t> </a:t>
            </a:r>
            <a:r>
              <a:rPr lang="zh-CN" altLang="en-US" sz="2400" b="1" dirty="0" smtClean="0">
                <a:solidFill>
                  <a:srgbClr val="FF0000"/>
                </a:solidFill>
                <a:latin typeface="Times New Roman" panose="02020603050405020304" pitchFamily="18" charset="0"/>
                <a:ea typeface="隶书" panose="02010509060101010101" pitchFamily="49" charset="-122"/>
              </a:rPr>
              <a:t>    </a:t>
            </a:r>
            <a:r>
              <a:rPr lang="en-US" altLang="zh-CN" sz="2400" b="1" dirty="0" smtClean="0">
                <a:solidFill>
                  <a:srgbClr val="FF0000"/>
                </a:solidFill>
                <a:latin typeface="Times New Roman" panose="02020603050405020304" pitchFamily="18" charset="0"/>
                <a:ea typeface="隶书" panose="02010509060101010101" pitchFamily="49" charset="-122"/>
              </a:rPr>
              <a:t>//</a:t>
            </a:r>
            <a:r>
              <a:rPr lang="zh-CN" altLang="en-US" sz="2400" dirty="0">
                <a:solidFill>
                  <a:srgbClr val="FF0000"/>
                </a:solidFill>
                <a:latin typeface="Times New Roman" panose="02020603050405020304" pitchFamily="18" charset="0"/>
                <a:ea typeface="隶书" panose="02010509060101010101" pitchFamily="49" charset="-122"/>
              </a:rPr>
              <a:t>建立前驱结点的后继线索</a:t>
            </a:r>
          </a:p>
          <a:p>
            <a:pPr>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a:t>
            </a:r>
            <a:r>
              <a:rPr lang="en-US" altLang="zh-CN" sz="2400" dirty="0">
                <a:latin typeface="Times New Roman" panose="02020603050405020304" pitchFamily="18" charset="0"/>
                <a:ea typeface="隶书" panose="02010509060101010101" pitchFamily="49" charset="-122"/>
              </a:rPr>
              <a:t> pre</a:t>
            </a:r>
            <a:r>
              <a:rPr lang="en-US" altLang="zh-CN" sz="2400" dirty="0">
                <a:latin typeface="楷体_GB2312" pitchFamily="49" charset="-122"/>
                <a:ea typeface="楷体_GB2312" pitchFamily="49" charset="-122"/>
              </a:rPr>
              <a:t>-&gt;</a:t>
            </a:r>
            <a:r>
              <a:rPr lang="en-US" altLang="zh-CN" sz="2400" dirty="0" err="1">
                <a:latin typeface="Times New Roman" panose="02020603050405020304" pitchFamily="18" charset="0"/>
                <a:ea typeface="隶书" panose="02010509060101010101" pitchFamily="49" charset="-122"/>
              </a:rPr>
              <a:t>rightChild</a:t>
            </a:r>
            <a:r>
              <a:rPr lang="en-US" altLang="zh-CN" sz="2400" dirty="0">
                <a:latin typeface="Times New Roman" panose="02020603050405020304" pitchFamily="18" charset="0"/>
                <a:ea typeface="隶书" panose="02010509060101010101" pitchFamily="49" charset="-122"/>
              </a:rPr>
              <a:t> = current</a:t>
            </a:r>
            <a:r>
              <a:rPr lang="en-US" altLang="zh-CN" sz="2400" b="1" dirty="0">
                <a:latin typeface="Times New Roman" panose="02020603050405020304" pitchFamily="18" charset="0"/>
                <a:ea typeface="隶书" panose="02010509060101010101" pitchFamily="49" charset="-122"/>
              </a:rPr>
              <a:t>;</a:t>
            </a:r>
            <a:r>
              <a:rPr lang="en-US" altLang="zh-CN" sz="2400" dirty="0">
                <a:latin typeface="Times New Roman" panose="02020603050405020304" pitchFamily="18" charset="0"/>
                <a:ea typeface="隶书" panose="02010509060101010101" pitchFamily="49" charset="-122"/>
              </a:rPr>
              <a:t>   pre</a:t>
            </a:r>
            <a:r>
              <a:rPr lang="en-US" altLang="zh-CN" sz="2400" dirty="0">
                <a:latin typeface="楷体_GB2312" pitchFamily="49" charset="-122"/>
                <a:ea typeface="楷体_GB2312" pitchFamily="49" charset="-122"/>
              </a:rPr>
              <a:t>-&gt;</a:t>
            </a:r>
            <a:r>
              <a:rPr lang="en-US" altLang="zh-CN" sz="2400" dirty="0" err="1">
                <a:latin typeface="Times New Roman" panose="02020603050405020304" pitchFamily="18" charset="0"/>
                <a:ea typeface="隶书" panose="02010509060101010101" pitchFamily="49" charset="-122"/>
              </a:rPr>
              <a:t>rtag</a:t>
            </a:r>
            <a:r>
              <a:rPr lang="en-US" altLang="zh-CN" sz="2400" dirty="0">
                <a:latin typeface="Times New Roman" panose="02020603050405020304" pitchFamily="18" charset="0"/>
                <a:ea typeface="隶书" panose="02010509060101010101" pitchFamily="49" charset="-122"/>
              </a:rPr>
              <a:t> = 1</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	</a:t>
            </a:r>
          </a:p>
          <a:p>
            <a:pPr>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     pre = current</a:t>
            </a:r>
            <a:r>
              <a:rPr lang="en-US" altLang="zh-CN" sz="2400" b="1" dirty="0">
                <a:latin typeface="Times New Roman" panose="02020603050405020304" pitchFamily="18" charset="0"/>
                <a:ea typeface="隶书" panose="02010509060101010101" pitchFamily="49" charset="-122"/>
              </a:rPr>
              <a:t>;</a:t>
            </a:r>
            <a:r>
              <a:rPr lang="en-US" altLang="zh-CN" sz="2400" dirty="0">
                <a:latin typeface="Times New Roman" panose="02020603050405020304" pitchFamily="18" charset="0"/>
                <a:ea typeface="隶书" panose="02010509060101010101" pitchFamily="49" charset="-122"/>
              </a:rPr>
              <a:t>			</a:t>
            </a:r>
            <a:r>
              <a:rPr lang="en-US" altLang="zh-CN" sz="2400" b="1" dirty="0" smtClean="0">
                <a:solidFill>
                  <a:srgbClr val="FF0000"/>
                </a:solidFill>
                <a:latin typeface="Times New Roman" panose="02020603050405020304" pitchFamily="18" charset="0"/>
                <a:ea typeface="隶书" panose="02010509060101010101" pitchFamily="49" charset="-122"/>
              </a:rPr>
              <a:t>//</a:t>
            </a:r>
            <a:r>
              <a:rPr lang="zh-CN" altLang="en-US" sz="2400" dirty="0">
                <a:solidFill>
                  <a:srgbClr val="FF0000"/>
                </a:solidFill>
                <a:latin typeface="Times New Roman" panose="02020603050405020304" pitchFamily="18" charset="0"/>
                <a:ea typeface="隶书" panose="02010509060101010101" pitchFamily="49" charset="-122"/>
              </a:rPr>
              <a:t>前驱跟上</a:t>
            </a:r>
            <a:r>
              <a:rPr lang="en-US" altLang="zh-CN" sz="2400" dirty="0">
                <a:solidFill>
                  <a:srgbClr val="FF0000"/>
                </a:solidFill>
                <a:latin typeface="Times New Roman" panose="02020603050405020304" pitchFamily="18" charset="0"/>
                <a:ea typeface="隶书" panose="02010509060101010101" pitchFamily="49" charset="-122"/>
              </a:rPr>
              <a:t>,</a:t>
            </a:r>
            <a:r>
              <a:rPr lang="zh-CN" altLang="en-US" sz="2400" dirty="0">
                <a:solidFill>
                  <a:srgbClr val="FF0000"/>
                </a:solidFill>
                <a:latin typeface="Times New Roman" panose="02020603050405020304" pitchFamily="18" charset="0"/>
                <a:ea typeface="隶书" panose="02010509060101010101" pitchFamily="49" charset="-122"/>
              </a:rPr>
              <a:t>当前指针向前遍历</a:t>
            </a:r>
          </a:p>
          <a:p>
            <a:pPr>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createInThread</a:t>
            </a:r>
            <a:r>
              <a:rPr lang="en-US" altLang="zh-CN" sz="2400" dirty="0">
                <a:latin typeface="Times New Roman" panose="02020603050405020304" pitchFamily="18" charset="0"/>
                <a:ea typeface="隶书" panose="02010509060101010101" pitchFamily="49" charset="-122"/>
              </a:rPr>
              <a:t> (current</a:t>
            </a:r>
            <a:r>
              <a:rPr lang="en-US" altLang="zh-CN" sz="2400" dirty="0">
                <a:latin typeface="楷体_GB2312" pitchFamily="49" charset="-122"/>
                <a:ea typeface="楷体_GB2312" pitchFamily="49" charset="-122"/>
              </a:rPr>
              <a:t>-&gt;</a:t>
            </a:r>
            <a:r>
              <a:rPr lang="en-US" altLang="zh-CN" sz="2400" dirty="0" err="1">
                <a:latin typeface="Times New Roman" panose="02020603050405020304" pitchFamily="18" charset="0"/>
                <a:ea typeface="隶书" panose="02010509060101010101" pitchFamily="49" charset="-122"/>
              </a:rPr>
              <a:t>rightChild</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 pre</a:t>
            </a:r>
            <a:r>
              <a:rPr lang="en-US" altLang="zh-CN" sz="2400" dirty="0" smtClean="0">
                <a:latin typeface="Times New Roman" panose="02020603050405020304" pitchFamily="18" charset="0"/>
                <a:ea typeface="隶书" panose="02010509060101010101" pitchFamily="49" charset="-122"/>
              </a:rPr>
              <a:t>)</a:t>
            </a:r>
            <a:r>
              <a:rPr lang="en-US" altLang="zh-CN" sz="2400" b="1" dirty="0" smtClean="0">
                <a:latin typeface="Times New Roman" panose="02020603050405020304" pitchFamily="18" charset="0"/>
                <a:ea typeface="隶书" panose="02010509060101010101" pitchFamily="49" charset="-122"/>
              </a:rPr>
              <a:t>;</a:t>
            </a:r>
            <a:r>
              <a:rPr lang="en-US" altLang="zh-CN" sz="2400" b="1" dirty="0" smtClean="0">
                <a:solidFill>
                  <a:srgbClr val="FF0000"/>
                </a:solidFill>
                <a:latin typeface="Times New Roman" panose="02020603050405020304" pitchFamily="18" charset="0"/>
                <a:ea typeface="隶书" panose="02010509060101010101" pitchFamily="49" charset="-122"/>
              </a:rPr>
              <a:t>//</a:t>
            </a:r>
            <a:r>
              <a:rPr lang="zh-CN" altLang="en-US" sz="2400" dirty="0">
                <a:solidFill>
                  <a:srgbClr val="FF0000"/>
                </a:solidFill>
                <a:latin typeface="Times New Roman" panose="02020603050405020304" pitchFamily="18" charset="0"/>
                <a:ea typeface="隶书" panose="02010509060101010101" pitchFamily="49" charset="-122"/>
              </a:rPr>
              <a:t>递归</a:t>
            </a:r>
            <a:r>
              <a:rPr lang="en-US" altLang="zh-CN" sz="2400" dirty="0">
                <a:solidFill>
                  <a:srgbClr val="FF0000"/>
                </a:solidFill>
                <a:latin typeface="Times New Roman" panose="02020603050405020304" pitchFamily="18" charset="0"/>
                <a:ea typeface="隶书" panose="02010509060101010101" pitchFamily="49" charset="-122"/>
              </a:rPr>
              <a:t>, </a:t>
            </a:r>
            <a:r>
              <a:rPr lang="zh-CN" altLang="en-US" sz="2400" dirty="0">
                <a:solidFill>
                  <a:srgbClr val="FF0000"/>
                </a:solidFill>
                <a:latin typeface="Times New Roman" panose="02020603050405020304" pitchFamily="18" charset="0"/>
                <a:ea typeface="隶书" panose="02010509060101010101" pitchFamily="49" charset="-122"/>
              </a:rPr>
              <a:t>右子树线索化</a:t>
            </a:r>
          </a:p>
          <a:p>
            <a:pPr>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400" dirty="0">
              <a:latin typeface="Times New Roman" panose="02020603050405020304" pitchFamily="18" charset="0"/>
              <a:ea typeface="隶书" panose="02010509060101010101" pitchFamily="49" charset="-122"/>
            </a:endParaRPr>
          </a:p>
        </p:txBody>
      </p:sp>
    </p:spTree>
    <p:extLst>
      <p:ext uri="{BB962C8B-B14F-4D97-AF65-F5344CB8AC3E}">
        <p14:creationId xmlns:p14="http://schemas.microsoft.com/office/powerpoint/2010/main" val="1432338300"/>
      </p:ext>
    </p:extLst>
  </p:cSld>
  <p:clrMapOvr>
    <a:masterClrMapping/>
  </p:clrMapOvr>
  <p:transition>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2"/>
          <p:cNvSpPr>
            <a:spLocks noGrp="1"/>
          </p:cNvSpPr>
          <p:nvPr>
            <p:ph type="sldNum" sz="quarter" idx="11"/>
          </p:nvPr>
        </p:nvSpPr>
        <p:spPr/>
        <p:txBody>
          <a:bodyPr/>
          <a:lstStyle/>
          <a:p>
            <a:fld id="{766E7341-1C2A-4E6C-8C8F-E043A2046FE4}" type="slidenum">
              <a:rPr lang="en-US" altLang="zh-CN"/>
              <a:pPr/>
              <a:t>55</a:t>
            </a:fld>
            <a:endParaRPr lang="en-US" altLang="zh-CN"/>
          </a:p>
        </p:txBody>
      </p:sp>
      <p:sp>
        <p:nvSpPr>
          <p:cNvPr id="214021" name="Rectangle 5"/>
          <p:cNvSpPr>
            <a:spLocks noChangeArrowheads="1"/>
          </p:cNvSpPr>
          <p:nvPr/>
        </p:nvSpPr>
        <p:spPr bwMode="auto">
          <a:xfrm>
            <a:off x="3124200" y="15954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chemeClr val="bg2"/>
              </a:solidFill>
            </a:endParaRPr>
          </a:p>
        </p:txBody>
      </p:sp>
      <p:sp>
        <p:nvSpPr>
          <p:cNvPr id="214022" name="Text Box 6"/>
          <p:cNvSpPr txBox="1">
            <a:spLocks noChangeArrowheads="1"/>
          </p:cNvSpPr>
          <p:nvPr/>
        </p:nvSpPr>
        <p:spPr bwMode="auto">
          <a:xfrm>
            <a:off x="3795713" y="1549400"/>
            <a:ext cx="149383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dirty="0">
                <a:solidFill>
                  <a:schemeClr val="bg2"/>
                </a:solidFill>
                <a:latin typeface="Times New Roman" panose="02020603050405020304" pitchFamily="18" charset="0"/>
                <a:sym typeface="Symbol" panose="05050102010706020507" pitchFamily="18" charset="2"/>
              </a:rPr>
              <a:t>0   A   0</a:t>
            </a:r>
            <a:endParaRPr kumimoji="1" lang="en-US" altLang="zh-CN" sz="3200" b="1" dirty="0">
              <a:solidFill>
                <a:schemeClr val="bg2"/>
              </a:solidFill>
              <a:latin typeface="Times New Roman" panose="02020603050405020304" pitchFamily="18" charset="0"/>
            </a:endParaRPr>
          </a:p>
        </p:txBody>
      </p:sp>
      <p:sp>
        <p:nvSpPr>
          <p:cNvPr id="214023" name="Line 7"/>
          <p:cNvSpPr>
            <a:spLocks noChangeShapeType="1"/>
          </p:cNvSpPr>
          <p:nvPr/>
        </p:nvSpPr>
        <p:spPr bwMode="auto">
          <a:xfrm>
            <a:off x="37338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4024" name="Line 8"/>
          <p:cNvSpPr>
            <a:spLocks noChangeShapeType="1"/>
          </p:cNvSpPr>
          <p:nvPr/>
        </p:nvSpPr>
        <p:spPr bwMode="auto">
          <a:xfrm>
            <a:off x="42672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4025" name="Line 9"/>
          <p:cNvSpPr>
            <a:spLocks noChangeShapeType="1"/>
          </p:cNvSpPr>
          <p:nvPr/>
        </p:nvSpPr>
        <p:spPr bwMode="auto">
          <a:xfrm>
            <a:off x="48006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4026" name="Line 10"/>
          <p:cNvSpPr>
            <a:spLocks noChangeShapeType="1"/>
          </p:cNvSpPr>
          <p:nvPr/>
        </p:nvSpPr>
        <p:spPr bwMode="auto">
          <a:xfrm>
            <a:off x="53340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4027" name="Rectangle 11"/>
          <p:cNvSpPr>
            <a:spLocks noChangeArrowheads="1"/>
          </p:cNvSpPr>
          <p:nvPr/>
        </p:nvSpPr>
        <p:spPr bwMode="auto">
          <a:xfrm>
            <a:off x="8382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chemeClr val="bg2"/>
              </a:solidFill>
            </a:endParaRPr>
          </a:p>
        </p:txBody>
      </p:sp>
      <p:sp>
        <p:nvSpPr>
          <p:cNvPr id="214028" name="Text Box 12"/>
          <p:cNvSpPr txBox="1">
            <a:spLocks noChangeArrowheads="1"/>
          </p:cNvSpPr>
          <p:nvPr/>
        </p:nvSpPr>
        <p:spPr bwMode="auto">
          <a:xfrm>
            <a:off x="990600" y="3149600"/>
            <a:ext cx="23272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dirty="0">
                <a:solidFill>
                  <a:schemeClr val="bg2"/>
                </a:solidFill>
                <a:latin typeface="Times New Roman" panose="02020603050405020304" pitchFamily="18" charset="0"/>
                <a:sym typeface="Symbol" panose="05050102010706020507" pitchFamily="18" charset="2"/>
              </a:rPr>
              <a:t>   0   B   0   </a:t>
            </a:r>
            <a:endParaRPr kumimoji="1" lang="en-US" altLang="zh-CN" sz="3200" b="1" dirty="0">
              <a:solidFill>
                <a:schemeClr val="bg2"/>
              </a:solidFill>
              <a:latin typeface="Times New Roman" panose="02020603050405020304" pitchFamily="18" charset="0"/>
            </a:endParaRPr>
          </a:p>
        </p:txBody>
      </p:sp>
      <p:sp>
        <p:nvSpPr>
          <p:cNvPr id="214029" name="Line 13"/>
          <p:cNvSpPr>
            <a:spLocks noChangeShapeType="1"/>
          </p:cNvSpPr>
          <p:nvPr/>
        </p:nvSpPr>
        <p:spPr bwMode="auto">
          <a:xfrm>
            <a:off x="14478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4030" name="Line 14"/>
          <p:cNvSpPr>
            <a:spLocks noChangeShapeType="1"/>
          </p:cNvSpPr>
          <p:nvPr/>
        </p:nvSpPr>
        <p:spPr bwMode="auto">
          <a:xfrm>
            <a:off x="19812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4031" name="Line 15"/>
          <p:cNvSpPr>
            <a:spLocks noChangeShapeType="1"/>
          </p:cNvSpPr>
          <p:nvPr/>
        </p:nvSpPr>
        <p:spPr bwMode="auto">
          <a:xfrm>
            <a:off x="25146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4032" name="Line 16"/>
          <p:cNvSpPr>
            <a:spLocks noChangeShapeType="1"/>
          </p:cNvSpPr>
          <p:nvPr/>
        </p:nvSpPr>
        <p:spPr bwMode="auto">
          <a:xfrm>
            <a:off x="30480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4033" name="Rectangle 17"/>
          <p:cNvSpPr>
            <a:spLocks noChangeArrowheads="1"/>
          </p:cNvSpPr>
          <p:nvPr/>
        </p:nvSpPr>
        <p:spPr bwMode="auto">
          <a:xfrm>
            <a:off x="53340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chemeClr val="bg2"/>
              </a:solidFill>
            </a:endParaRPr>
          </a:p>
        </p:txBody>
      </p:sp>
      <p:sp>
        <p:nvSpPr>
          <p:cNvPr id="214034" name="Text Box 18"/>
          <p:cNvSpPr txBox="1">
            <a:spLocks noChangeArrowheads="1"/>
          </p:cNvSpPr>
          <p:nvPr/>
        </p:nvSpPr>
        <p:spPr bwMode="auto">
          <a:xfrm>
            <a:off x="5476875" y="3149600"/>
            <a:ext cx="25527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dirty="0">
                <a:solidFill>
                  <a:schemeClr val="bg2"/>
                </a:solidFill>
                <a:latin typeface="Times New Roman" panose="02020603050405020304" pitchFamily="18" charset="0"/>
                <a:sym typeface="Symbol" panose="05050102010706020507" pitchFamily="18" charset="2"/>
              </a:rPr>
              <a:t>     0   C   0   </a:t>
            </a:r>
            <a:endParaRPr kumimoji="1" lang="en-US" altLang="zh-CN" sz="3200" b="1" dirty="0">
              <a:solidFill>
                <a:schemeClr val="bg2"/>
              </a:solidFill>
              <a:latin typeface="Times New Roman" panose="02020603050405020304" pitchFamily="18" charset="0"/>
            </a:endParaRPr>
          </a:p>
        </p:txBody>
      </p:sp>
      <p:sp>
        <p:nvSpPr>
          <p:cNvPr id="214035" name="Line 19"/>
          <p:cNvSpPr>
            <a:spLocks noChangeShapeType="1"/>
          </p:cNvSpPr>
          <p:nvPr/>
        </p:nvSpPr>
        <p:spPr bwMode="auto">
          <a:xfrm>
            <a:off x="59436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4036" name="Line 20"/>
          <p:cNvSpPr>
            <a:spLocks noChangeShapeType="1"/>
          </p:cNvSpPr>
          <p:nvPr/>
        </p:nvSpPr>
        <p:spPr bwMode="auto">
          <a:xfrm>
            <a:off x="64770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4037" name="Line 21"/>
          <p:cNvSpPr>
            <a:spLocks noChangeShapeType="1"/>
          </p:cNvSpPr>
          <p:nvPr/>
        </p:nvSpPr>
        <p:spPr bwMode="auto">
          <a:xfrm>
            <a:off x="70104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4038" name="Line 22"/>
          <p:cNvSpPr>
            <a:spLocks noChangeShapeType="1"/>
          </p:cNvSpPr>
          <p:nvPr/>
        </p:nvSpPr>
        <p:spPr bwMode="auto">
          <a:xfrm>
            <a:off x="75438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4039" name="Rectangle 23"/>
          <p:cNvSpPr>
            <a:spLocks noChangeArrowheads="1"/>
          </p:cNvSpPr>
          <p:nvPr/>
        </p:nvSpPr>
        <p:spPr bwMode="auto">
          <a:xfrm>
            <a:off x="1371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chemeClr val="bg2"/>
              </a:solidFill>
            </a:endParaRPr>
          </a:p>
        </p:txBody>
      </p:sp>
      <p:sp>
        <p:nvSpPr>
          <p:cNvPr id="214040" name="Text Box 24"/>
          <p:cNvSpPr txBox="1">
            <a:spLocks noChangeArrowheads="1"/>
          </p:cNvSpPr>
          <p:nvPr/>
        </p:nvSpPr>
        <p:spPr bwMode="auto">
          <a:xfrm>
            <a:off x="1493838" y="4902200"/>
            <a:ext cx="2595562"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dirty="0">
                <a:solidFill>
                  <a:schemeClr val="bg2"/>
                </a:solidFill>
                <a:latin typeface="Times New Roman" panose="02020603050405020304" pitchFamily="18" charset="0"/>
                <a:sym typeface="Symbol" panose="05050102010706020507" pitchFamily="18" charset="2"/>
              </a:rPr>
              <a:t>   0   D   0   </a:t>
            </a:r>
            <a:endParaRPr kumimoji="1" lang="en-US" altLang="zh-CN" sz="3200" b="1" dirty="0">
              <a:solidFill>
                <a:schemeClr val="bg2"/>
              </a:solidFill>
              <a:latin typeface="Times New Roman" panose="02020603050405020304" pitchFamily="18" charset="0"/>
            </a:endParaRPr>
          </a:p>
        </p:txBody>
      </p:sp>
      <p:sp>
        <p:nvSpPr>
          <p:cNvPr id="214041" name="Line 25"/>
          <p:cNvSpPr>
            <a:spLocks noChangeShapeType="1"/>
          </p:cNvSpPr>
          <p:nvPr/>
        </p:nvSpPr>
        <p:spPr bwMode="auto">
          <a:xfrm>
            <a:off x="19812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4042" name="Line 26"/>
          <p:cNvSpPr>
            <a:spLocks noChangeShapeType="1"/>
          </p:cNvSpPr>
          <p:nvPr/>
        </p:nvSpPr>
        <p:spPr bwMode="auto">
          <a:xfrm>
            <a:off x="25146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4043" name="Line 27"/>
          <p:cNvSpPr>
            <a:spLocks noChangeShapeType="1"/>
          </p:cNvSpPr>
          <p:nvPr/>
        </p:nvSpPr>
        <p:spPr bwMode="auto">
          <a:xfrm>
            <a:off x="30480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4044" name="Line 28"/>
          <p:cNvSpPr>
            <a:spLocks noChangeShapeType="1"/>
          </p:cNvSpPr>
          <p:nvPr/>
        </p:nvSpPr>
        <p:spPr bwMode="auto">
          <a:xfrm>
            <a:off x="35814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4045" name="Rectangle 29"/>
          <p:cNvSpPr>
            <a:spLocks noChangeArrowheads="1"/>
          </p:cNvSpPr>
          <p:nvPr/>
        </p:nvSpPr>
        <p:spPr bwMode="auto">
          <a:xfrm>
            <a:off x="4800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chemeClr val="bg2"/>
              </a:solidFill>
            </a:endParaRPr>
          </a:p>
        </p:txBody>
      </p:sp>
      <p:sp>
        <p:nvSpPr>
          <p:cNvPr id="214046" name="Text Box 30"/>
          <p:cNvSpPr txBox="1">
            <a:spLocks noChangeArrowheads="1"/>
          </p:cNvSpPr>
          <p:nvPr/>
        </p:nvSpPr>
        <p:spPr bwMode="auto">
          <a:xfrm>
            <a:off x="4933950" y="4902200"/>
            <a:ext cx="25733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dirty="0">
                <a:solidFill>
                  <a:schemeClr val="bg2"/>
                </a:solidFill>
                <a:latin typeface="Times New Roman" panose="02020603050405020304" pitchFamily="18" charset="0"/>
                <a:sym typeface="Symbol" panose="05050102010706020507" pitchFamily="18" charset="2"/>
              </a:rPr>
              <a:t>   0   E   0   </a:t>
            </a:r>
            <a:endParaRPr kumimoji="1" lang="en-US" altLang="zh-CN" sz="3200" b="1" dirty="0">
              <a:solidFill>
                <a:schemeClr val="bg2"/>
              </a:solidFill>
              <a:latin typeface="Times New Roman" panose="02020603050405020304" pitchFamily="18" charset="0"/>
            </a:endParaRPr>
          </a:p>
        </p:txBody>
      </p:sp>
      <p:sp>
        <p:nvSpPr>
          <p:cNvPr id="214047" name="Line 31"/>
          <p:cNvSpPr>
            <a:spLocks noChangeShapeType="1"/>
          </p:cNvSpPr>
          <p:nvPr/>
        </p:nvSpPr>
        <p:spPr bwMode="auto">
          <a:xfrm>
            <a:off x="54102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4048" name="Line 32"/>
          <p:cNvSpPr>
            <a:spLocks noChangeShapeType="1"/>
          </p:cNvSpPr>
          <p:nvPr/>
        </p:nvSpPr>
        <p:spPr bwMode="auto">
          <a:xfrm>
            <a:off x="59436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4049" name="Line 33"/>
          <p:cNvSpPr>
            <a:spLocks noChangeShapeType="1"/>
          </p:cNvSpPr>
          <p:nvPr/>
        </p:nvSpPr>
        <p:spPr bwMode="auto">
          <a:xfrm>
            <a:off x="64770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4050" name="Line 34"/>
          <p:cNvSpPr>
            <a:spLocks noChangeShapeType="1"/>
          </p:cNvSpPr>
          <p:nvPr/>
        </p:nvSpPr>
        <p:spPr bwMode="auto">
          <a:xfrm>
            <a:off x="70104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4051" name="Line 35"/>
          <p:cNvSpPr>
            <a:spLocks noChangeShapeType="1"/>
          </p:cNvSpPr>
          <p:nvPr/>
        </p:nvSpPr>
        <p:spPr bwMode="auto">
          <a:xfrm flipH="1">
            <a:off x="2362200" y="1900238"/>
            <a:ext cx="1066800" cy="12954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4052" name="Line 36"/>
          <p:cNvSpPr>
            <a:spLocks noChangeShapeType="1"/>
          </p:cNvSpPr>
          <p:nvPr/>
        </p:nvSpPr>
        <p:spPr bwMode="auto">
          <a:xfrm>
            <a:off x="5638800" y="1824038"/>
            <a:ext cx="990600" cy="13716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4053" name="Line 37"/>
          <p:cNvSpPr>
            <a:spLocks noChangeShapeType="1"/>
          </p:cNvSpPr>
          <p:nvPr/>
        </p:nvSpPr>
        <p:spPr bwMode="auto">
          <a:xfrm>
            <a:off x="3276600" y="3424238"/>
            <a:ext cx="457200" cy="15240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4054" name="Line 38"/>
          <p:cNvSpPr>
            <a:spLocks noChangeShapeType="1"/>
          </p:cNvSpPr>
          <p:nvPr/>
        </p:nvSpPr>
        <p:spPr bwMode="auto">
          <a:xfrm flipH="1">
            <a:off x="5257800" y="3424238"/>
            <a:ext cx="457200" cy="15240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4055" name="Line 39"/>
          <p:cNvSpPr>
            <a:spLocks noChangeShapeType="1"/>
          </p:cNvSpPr>
          <p:nvPr/>
        </p:nvSpPr>
        <p:spPr bwMode="auto">
          <a:xfrm flipH="1">
            <a:off x="4495800" y="1138238"/>
            <a:ext cx="228600" cy="457200"/>
          </a:xfrm>
          <a:prstGeom prst="line">
            <a:avLst/>
          </a:prstGeom>
          <a:noFill/>
          <a:ln w="3175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4056" name="Text Box 40"/>
          <p:cNvSpPr txBox="1">
            <a:spLocks noChangeArrowheads="1"/>
          </p:cNvSpPr>
          <p:nvPr/>
        </p:nvSpPr>
        <p:spPr bwMode="auto">
          <a:xfrm>
            <a:off x="3733800" y="757238"/>
            <a:ext cx="906463"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dirty="0">
                <a:latin typeface="Times New Roman" panose="02020603050405020304" pitchFamily="18" charset="0"/>
              </a:rPr>
              <a:t>root</a:t>
            </a:r>
            <a:endParaRPr kumimoji="1" lang="en-US" altLang="zh-CN" sz="2400" dirty="0">
              <a:latin typeface="Times New Roman" panose="02020603050405020304" pitchFamily="18" charset="0"/>
            </a:endParaRPr>
          </a:p>
        </p:txBody>
      </p:sp>
      <p:sp>
        <p:nvSpPr>
          <p:cNvPr id="214057" name="Text Box 41"/>
          <p:cNvSpPr txBox="1">
            <a:spLocks noChangeArrowheads="1"/>
          </p:cNvSpPr>
          <p:nvPr/>
        </p:nvSpPr>
        <p:spPr bwMode="auto">
          <a:xfrm>
            <a:off x="784225" y="757238"/>
            <a:ext cx="256857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dirty="0">
                <a:latin typeface="Times New Roman" panose="02020603050405020304" pitchFamily="18" charset="0"/>
              </a:rPr>
              <a:t>pre == NULL</a:t>
            </a:r>
            <a:endParaRPr kumimoji="1" lang="en-US" altLang="zh-CN" sz="2400" dirty="0">
              <a:latin typeface="Times New Roman" panose="02020603050405020304" pitchFamily="18" charset="0"/>
            </a:endParaRPr>
          </a:p>
        </p:txBody>
      </p:sp>
      <p:sp>
        <p:nvSpPr>
          <p:cNvPr id="214058" name="Text Box 42"/>
          <p:cNvSpPr txBox="1">
            <a:spLocks noChangeArrowheads="1"/>
          </p:cNvSpPr>
          <p:nvPr/>
        </p:nvSpPr>
        <p:spPr bwMode="auto">
          <a:xfrm>
            <a:off x="5029200" y="757238"/>
            <a:ext cx="149383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dirty="0">
                <a:latin typeface="Times New Roman" panose="02020603050405020304" pitchFamily="18" charset="0"/>
              </a:rPr>
              <a:t>current</a:t>
            </a:r>
            <a:endParaRPr kumimoji="1" lang="en-US" altLang="zh-CN" sz="2400" dirty="0">
              <a:latin typeface="Times New Roman" panose="02020603050405020304" pitchFamily="18" charset="0"/>
            </a:endParaRPr>
          </a:p>
        </p:txBody>
      </p:sp>
      <p:sp>
        <p:nvSpPr>
          <p:cNvPr id="214059" name="Line 43"/>
          <p:cNvSpPr>
            <a:spLocks noChangeShapeType="1"/>
          </p:cNvSpPr>
          <p:nvPr/>
        </p:nvSpPr>
        <p:spPr bwMode="auto">
          <a:xfrm flipH="1">
            <a:off x="4800600" y="1138238"/>
            <a:ext cx="228600" cy="457200"/>
          </a:xfrm>
          <a:prstGeom prst="line">
            <a:avLst/>
          </a:prstGeom>
          <a:noFill/>
          <a:ln w="31750">
            <a:solidFill>
              <a:srgbClr val="00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951033598"/>
      </p:ext>
    </p:extLst>
  </p:cSld>
  <p:clrMapOvr>
    <a:masterClrMapping/>
  </p:clrMapOvr>
  <p:transition>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2"/>
          <p:cNvSpPr>
            <a:spLocks noGrp="1"/>
          </p:cNvSpPr>
          <p:nvPr>
            <p:ph type="sldNum" sz="quarter" idx="11"/>
          </p:nvPr>
        </p:nvSpPr>
        <p:spPr/>
        <p:txBody>
          <a:bodyPr/>
          <a:lstStyle/>
          <a:p>
            <a:fld id="{749E3181-329F-4D9A-A6E8-77B865554E89}" type="slidenum">
              <a:rPr lang="en-US" altLang="zh-CN"/>
              <a:pPr/>
              <a:t>56</a:t>
            </a:fld>
            <a:endParaRPr lang="en-US" altLang="zh-CN"/>
          </a:p>
        </p:txBody>
      </p:sp>
      <p:sp>
        <p:nvSpPr>
          <p:cNvPr id="215045" name="Rectangle 5"/>
          <p:cNvSpPr>
            <a:spLocks noChangeArrowheads="1"/>
          </p:cNvSpPr>
          <p:nvPr/>
        </p:nvSpPr>
        <p:spPr bwMode="auto">
          <a:xfrm>
            <a:off x="3124200" y="15954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chemeClr val="bg2"/>
              </a:solidFill>
            </a:endParaRPr>
          </a:p>
        </p:txBody>
      </p:sp>
      <p:sp>
        <p:nvSpPr>
          <p:cNvPr id="215046" name="Text Box 6"/>
          <p:cNvSpPr txBox="1">
            <a:spLocks noChangeArrowheads="1"/>
          </p:cNvSpPr>
          <p:nvPr/>
        </p:nvSpPr>
        <p:spPr bwMode="auto">
          <a:xfrm>
            <a:off x="3795713" y="1549400"/>
            <a:ext cx="149383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dirty="0">
                <a:solidFill>
                  <a:schemeClr val="bg2"/>
                </a:solidFill>
                <a:latin typeface="Times New Roman" panose="02020603050405020304" pitchFamily="18" charset="0"/>
                <a:sym typeface="Symbol" panose="05050102010706020507" pitchFamily="18" charset="2"/>
              </a:rPr>
              <a:t>0   A   0</a:t>
            </a:r>
            <a:endParaRPr kumimoji="1" lang="en-US" altLang="zh-CN" sz="3200" b="1" dirty="0">
              <a:solidFill>
                <a:schemeClr val="bg2"/>
              </a:solidFill>
              <a:latin typeface="Times New Roman" panose="02020603050405020304" pitchFamily="18" charset="0"/>
            </a:endParaRPr>
          </a:p>
        </p:txBody>
      </p:sp>
      <p:sp>
        <p:nvSpPr>
          <p:cNvPr id="215047" name="Line 7"/>
          <p:cNvSpPr>
            <a:spLocks noChangeShapeType="1"/>
          </p:cNvSpPr>
          <p:nvPr/>
        </p:nvSpPr>
        <p:spPr bwMode="auto">
          <a:xfrm>
            <a:off x="37338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5048" name="Line 8"/>
          <p:cNvSpPr>
            <a:spLocks noChangeShapeType="1"/>
          </p:cNvSpPr>
          <p:nvPr/>
        </p:nvSpPr>
        <p:spPr bwMode="auto">
          <a:xfrm>
            <a:off x="42672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5049" name="Line 9"/>
          <p:cNvSpPr>
            <a:spLocks noChangeShapeType="1"/>
          </p:cNvSpPr>
          <p:nvPr/>
        </p:nvSpPr>
        <p:spPr bwMode="auto">
          <a:xfrm>
            <a:off x="48006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5050" name="Line 10"/>
          <p:cNvSpPr>
            <a:spLocks noChangeShapeType="1"/>
          </p:cNvSpPr>
          <p:nvPr/>
        </p:nvSpPr>
        <p:spPr bwMode="auto">
          <a:xfrm>
            <a:off x="53340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5051" name="Rectangle 11"/>
          <p:cNvSpPr>
            <a:spLocks noChangeArrowheads="1"/>
          </p:cNvSpPr>
          <p:nvPr/>
        </p:nvSpPr>
        <p:spPr bwMode="auto">
          <a:xfrm>
            <a:off x="8382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chemeClr val="bg2"/>
              </a:solidFill>
            </a:endParaRPr>
          </a:p>
        </p:txBody>
      </p:sp>
      <p:sp>
        <p:nvSpPr>
          <p:cNvPr id="215052" name="Text Box 12"/>
          <p:cNvSpPr txBox="1">
            <a:spLocks noChangeArrowheads="1"/>
          </p:cNvSpPr>
          <p:nvPr/>
        </p:nvSpPr>
        <p:spPr bwMode="auto">
          <a:xfrm>
            <a:off x="990600" y="3149600"/>
            <a:ext cx="23272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dirty="0">
                <a:solidFill>
                  <a:schemeClr val="bg2"/>
                </a:solidFill>
                <a:latin typeface="Times New Roman" panose="02020603050405020304" pitchFamily="18" charset="0"/>
                <a:sym typeface="Symbol" panose="05050102010706020507" pitchFamily="18" charset="2"/>
              </a:rPr>
              <a:t>   </a:t>
            </a:r>
            <a:r>
              <a:rPr kumimoji="1" lang="en-US" altLang="zh-CN" sz="3200" b="1" dirty="0">
                <a:solidFill>
                  <a:srgbClr val="FF0000"/>
                </a:solidFill>
                <a:latin typeface="Times New Roman" panose="02020603050405020304" pitchFamily="18" charset="0"/>
                <a:sym typeface="Symbol" panose="05050102010706020507" pitchFamily="18" charset="2"/>
              </a:rPr>
              <a:t>1</a:t>
            </a:r>
            <a:r>
              <a:rPr kumimoji="1" lang="en-US" altLang="zh-CN" sz="3200" b="1" dirty="0">
                <a:solidFill>
                  <a:schemeClr val="bg2"/>
                </a:solidFill>
                <a:latin typeface="Times New Roman" panose="02020603050405020304" pitchFamily="18" charset="0"/>
                <a:sym typeface="Symbol" panose="05050102010706020507" pitchFamily="18" charset="2"/>
              </a:rPr>
              <a:t>   B   0   </a:t>
            </a:r>
            <a:endParaRPr kumimoji="1" lang="en-US" altLang="zh-CN" sz="3200" b="1" dirty="0">
              <a:solidFill>
                <a:schemeClr val="bg2"/>
              </a:solidFill>
              <a:latin typeface="Times New Roman" panose="02020603050405020304" pitchFamily="18" charset="0"/>
            </a:endParaRPr>
          </a:p>
        </p:txBody>
      </p:sp>
      <p:sp>
        <p:nvSpPr>
          <p:cNvPr id="215053" name="Line 13"/>
          <p:cNvSpPr>
            <a:spLocks noChangeShapeType="1"/>
          </p:cNvSpPr>
          <p:nvPr/>
        </p:nvSpPr>
        <p:spPr bwMode="auto">
          <a:xfrm>
            <a:off x="14478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5054" name="Line 14"/>
          <p:cNvSpPr>
            <a:spLocks noChangeShapeType="1"/>
          </p:cNvSpPr>
          <p:nvPr/>
        </p:nvSpPr>
        <p:spPr bwMode="auto">
          <a:xfrm>
            <a:off x="19812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5055" name="Line 15"/>
          <p:cNvSpPr>
            <a:spLocks noChangeShapeType="1"/>
          </p:cNvSpPr>
          <p:nvPr/>
        </p:nvSpPr>
        <p:spPr bwMode="auto">
          <a:xfrm>
            <a:off x="25146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5056" name="Line 16"/>
          <p:cNvSpPr>
            <a:spLocks noChangeShapeType="1"/>
          </p:cNvSpPr>
          <p:nvPr/>
        </p:nvSpPr>
        <p:spPr bwMode="auto">
          <a:xfrm>
            <a:off x="30480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5057" name="Rectangle 17"/>
          <p:cNvSpPr>
            <a:spLocks noChangeArrowheads="1"/>
          </p:cNvSpPr>
          <p:nvPr/>
        </p:nvSpPr>
        <p:spPr bwMode="auto">
          <a:xfrm>
            <a:off x="53340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chemeClr val="bg2"/>
              </a:solidFill>
            </a:endParaRPr>
          </a:p>
        </p:txBody>
      </p:sp>
      <p:sp>
        <p:nvSpPr>
          <p:cNvPr id="215058" name="Text Box 18"/>
          <p:cNvSpPr txBox="1">
            <a:spLocks noChangeArrowheads="1"/>
          </p:cNvSpPr>
          <p:nvPr/>
        </p:nvSpPr>
        <p:spPr bwMode="auto">
          <a:xfrm>
            <a:off x="5476875" y="3149600"/>
            <a:ext cx="25527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dirty="0">
                <a:solidFill>
                  <a:schemeClr val="bg2"/>
                </a:solidFill>
                <a:latin typeface="Times New Roman" panose="02020603050405020304" pitchFamily="18" charset="0"/>
                <a:sym typeface="Symbol" panose="05050102010706020507" pitchFamily="18" charset="2"/>
              </a:rPr>
              <a:t>     0   C   0   </a:t>
            </a:r>
            <a:endParaRPr kumimoji="1" lang="en-US" altLang="zh-CN" sz="3200" b="1" dirty="0">
              <a:solidFill>
                <a:schemeClr val="bg2"/>
              </a:solidFill>
              <a:latin typeface="Times New Roman" panose="02020603050405020304" pitchFamily="18" charset="0"/>
            </a:endParaRPr>
          </a:p>
        </p:txBody>
      </p:sp>
      <p:sp>
        <p:nvSpPr>
          <p:cNvPr id="215059" name="Line 19"/>
          <p:cNvSpPr>
            <a:spLocks noChangeShapeType="1"/>
          </p:cNvSpPr>
          <p:nvPr/>
        </p:nvSpPr>
        <p:spPr bwMode="auto">
          <a:xfrm>
            <a:off x="59436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5060" name="Line 20"/>
          <p:cNvSpPr>
            <a:spLocks noChangeShapeType="1"/>
          </p:cNvSpPr>
          <p:nvPr/>
        </p:nvSpPr>
        <p:spPr bwMode="auto">
          <a:xfrm>
            <a:off x="64770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5061" name="Line 21"/>
          <p:cNvSpPr>
            <a:spLocks noChangeShapeType="1"/>
          </p:cNvSpPr>
          <p:nvPr/>
        </p:nvSpPr>
        <p:spPr bwMode="auto">
          <a:xfrm>
            <a:off x="70104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5062" name="Line 22"/>
          <p:cNvSpPr>
            <a:spLocks noChangeShapeType="1"/>
          </p:cNvSpPr>
          <p:nvPr/>
        </p:nvSpPr>
        <p:spPr bwMode="auto">
          <a:xfrm>
            <a:off x="75438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5063" name="Rectangle 23"/>
          <p:cNvSpPr>
            <a:spLocks noChangeArrowheads="1"/>
          </p:cNvSpPr>
          <p:nvPr/>
        </p:nvSpPr>
        <p:spPr bwMode="auto">
          <a:xfrm>
            <a:off x="1371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chemeClr val="bg2"/>
              </a:solidFill>
            </a:endParaRPr>
          </a:p>
        </p:txBody>
      </p:sp>
      <p:sp>
        <p:nvSpPr>
          <p:cNvPr id="215064" name="Text Box 24"/>
          <p:cNvSpPr txBox="1">
            <a:spLocks noChangeArrowheads="1"/>
          </p:cNvSpPr>
          <p:nvPr/>
        </p:nvSpPr>
        <p:spPr bwMode="auto">
          <a:xfrm>
            <a:off x="1493838" y="4902200"/>
            <a:ext cx="2595562"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dirty="0">
                <a:solidFill>
                  <a:schemeClr val="bg2"/>
                </a:solidFill>
                <a:latin typeface="Times New Roman" panose="02020603050405020304" pitchFamily="18" charset="0"/>
                <a:sym typeface="Symbol" panose="05050102010706020507" pitchFamily="18" charset="2"/>
              </a:rPr>
              <a:t>   0   D   0   </a:t>
            </a:r>
            <a:endParaRPr kumimoji="1" lang="en-US" altLang="zh-CN" sz="3200" b="1" dirty="0">
              <a:solidFill>
                <a:schemeClr val="bg2"/>
              </a:solidFill>
              <a:latin typeface="Times New Roman" panose="02020603050405020304" pitchFamily="18" charset="0"/>
            </a:endParaRPr>
          </a:p>
        </p:txBody>
      </p:sp>
      <p:sp>
        <p:nvSpPr>
          <p:cNvPr id="215065" name="Line 25"/>
          <p:cNvSpPr>
            <a:spLocks noChangeShapeType="1"/>
          </p:cNvSpPr>
          <p:nvPr/>
        </p:nvSpPr>
        <p:spPr bwMode="auto">
          <a:xfrm>
            <a:off x="19812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5066" name="Line 26"/>
          <p:cNvSpPr>
            <a:spLocks noChangeShapeType="1"/>
          </p:cNvSpPr>
          <p:nvPr/>
        </p:nvSpPr>
        <p:spPr bwMode="auto">
          <a:xfrm>
            <a:off x="25146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5067" name="Line 27"/>
          <p:cNvSpPr>
            <a:spLocks noChangeShapeType="1"/>
          </p:cNvSpPr>
          <p:nvPr/>
        </p:nvSpPr>
        <p:spPr bwMode="auto">
          <a:xfrm>
            <a:off x="30480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5068" name="Line 28"/>
          <p:cNvSpPr>
            <a:spLocks noChangeShapeType="1"/>
          </p:cNvSpPr>
          <p:nvPr/>
        </p:nvSpPr>
        <p:spPr bwMode="auto">
          <a:xfrm>
            <a:off x="35814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5069" name="Rectangle 29"/>
          <p:cNvSpPr>
            <a:spLocks noChangeArrowheads="1"/>
          </p:cNvSpPr>
          <p:nvPr/>
        </p:nvSpPr>
        <p:spPr bwMode="auto">
          <a:xfrm>
            <a:off x="4800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chemeClr val="bg2"/>
              </a:solidFill>
            </a:endParaRPr>
          </a:p>
        </p:txBody>
      </p:sp>
      <p:sp>
        <p:nvSpPr>
          <p:cNvPr id="215070" name="Text Box 30"/>
          <p:cNvSpPr txBox="1">
            <a:spLocks noChangeArrowheads="1"/>
          </p:cNvSpPr>
          <p:nvPr/>
        </p:nvSpPr>
        <p:spPr bwMode="auto">
          <a:xfrm>
            <a:off x="4933950" y="4902200"/>
            <a:ext cx="25733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dirty="0">
                <a:solidFill>
                  <a:schemeClr val="bg2"/>
                </a:solidFill>
                <a:latin typeface="Times New Roman" panose="02020603050405020304" pitchFamily="18" charset="0"/>
                <a:sym typeface="Symbol" panose="05050102010706020507" pitchFamily="18" charset="2"/>
              </a:rPr>
              <a:t>   0   E   0   </a:t>
            </a:r>
            <a:endParaRPr kumimoji="1" lang="en-US" altLang="zh-CN" sz="3200" b="1" dirty="0">
              <a:solidFill>
                <a:schemeClr val="bg2"/>
              </a:solidFill>
              <a:latin typeface="Times New Roman" panose="02020603050405020304" pitchFamily="18" charset="0"/>
            </a:endParaRPr>
          </a:p>
        </p:txBody>
      </p:sp>
      <p:sp>
        <p:nvSpPr>
          <p:cNvPr id="215071" name="Line 31"/>
          <p:cNvSpPr>
            <a:spLocks noChangeShapeType="1"/>
          </p:cNvSpPr>
          <p:nvPr/>
        </p:nvSpPr>
        <p:spPr bwMode="auto">
          <a:xfrm>
            <a:off x="54102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5072" name="Line 32"/>
          <p:cNvSpPr>
            <a:spLocks noChangeShapeType="1"/>
          </p:cNvSpPr>
          <p:nvPr/>
        </p:nvSpPr>
        <p:spPr bwMode="auto">
          <a:xfrm>
            <a:off x="59436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5073" name="Line 33"/>
          <p:cNvSpPr>
            <a:spLocks noChangeShapeType="1"/>
          </p:cNvSpPr>
          <p:nvPr/>
        </p:nvSpPr>
        <p:spPr bwMode="auto">
          <a:xfrm>
            <a:off x="64770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5074" name="Line 34"/>
          <p:cNvSpPr>
            <a:spLocks noChangeShapeType="1"/>
          </p:cNvSpPr>
          <p:nvPr/>
        </p:nvSpPr>
        <p:spPr bwMode="auto">
          <a:xfrm>
            <a:off x="70104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5075" name="Line 35"/>
          <p:cNvSpPr>
            <a:spLocks noChangeShapeType="1"/>
          </p:cNvSpPr>
          <p:nvPr/>
        </p:nvSpPr>
        <p:spPr bwMode="auto">
          <a:xfrm flipH="1">
            <a:off x="2362200" y="1900238"/>
            <a:ext cx="1066800" cy="12954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5076" name="Line 36"/>
          <p:cNvSpPr>
            <a:spLocks noChangeShapeType="1"/>
          </p:cNvSpPr>
          <p:nvPr/>
        </p:nvSpPr>
        <p:spPr bwMode="auto">
          <a:xfrm>
            <a:off x="5638800" y="1824038"/>
            <a:ext cx="990600" cy="13716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5077" name="Line 37"/>
          <p:cNvSpPr>
            <a:spLocks noChangeShapeType="1"/>
          </p:cNvSpPr>
          <p:nvPr/>
        </p:nvSpPr>
        <p:spPr bwMode="auto">
          <a:xfrm>
            <a:off x="3276600" y="3424238"/>
            <a:ext cx="457200" cy="15240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5078" name="Line 38"/>
          <p:cNvSpPr>
            <a:spLocks noChangeShapeType="1"/>
          </p:cNvSpPr>
          <p:nvPr/>
        </p:nvSpPr>
        <p:spPr bwMode="auto">
          <a:xfrm flipH="1">
            <a:off x="5257800" y="3424238"/>
            <a:ext cx="457200" cy="15240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5079" name="Line 39"/>
          <p:cNvSpPr>
            <a:spLocks noChangeShapeType="1"/>
          </p:cNvSpPr>
          <p:nvPr/>
        </p:nvSpPr>
        <p:spPr bwMode="auto">
          <a:xfrm flipH="1">
            <a:off x="4495800" y="1138238"/>
            <a:ext cx="228600" cy="457200"/>
          </a:xfrm>
          <a:prstGeom prst="line">
            <a:avLst/>
          </a:prstGeom>
          <a:noFill/>
          <a:ln w="3175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80" name="Text Box 40"/>
          <p:cNvSpPr txBox="1">
            <a:spLocks noChangeArrowheads="1"/>
          </p:cNvSpPr>
          <p:nvPr/>
        </p:nvSpPr>
        <p:spPr bwMode="auto">
          <a:xfrm>
            <a:off x="3741738" y="757238"/>
            <a:ext cx="906462"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dirty="0">
                <a:latin typeface="Times New Roman" panose="02020603050405020304" pitchFamily="18" charset="0"/>
              </a:rPr>
              <a:t>root</a:t>
            </a:r>
            <a:endParaRPr kumimoji="1" lang="en-US" altLang="zh-CN" sz="2400" dirty="0">
              <a:latin typeface="Times New Roman" panose="02020603050405020304" pitchFamily="18" charset="0"/>
            </a:endParaRPr>
          </a:p>
        </p:txBody>
      </p:sp>
      <p:sp>
        <p:nvSpPr>
          <p:cNvPr id="215081" name="Text Box 41"/>
          <p:cNvSpPr txBox="1">
            <a:spLocks noChangeArrowheads="1"/>
          </p:cNvSpPr>
          <p:nvPr/>
        </p:nvSpPr>
        <p:spPr bwMode="auto">
          <a:xfrm>
            <a:off x="838200" y="787400"/>
            <a:ext cx="25685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dirty="0">
                <a:latin typeface="Times New Roman" panose="02020603050405020304" pitchFamily="18" charset="0"/>
              </a:rPr>
              <a:t>pre == NULL</a:t>
            </a:r>
            <a:endParaRPr kumimoji="1" lang="en-US" altLang="zh-CN" sz="2400" dirty="0">
              <a:latin typeface="Times New Roman" panose="02020603050405020304" pitchFamily="18" charset="0"/>
            </a:endParaRPr>
          </a:p>
        </p:txBody>
      </p:sp>
      <p:sp>
        <p:nvSpPr>
          <p:cNvPr id="215082" name="Text Box 42"/>
          <p:cNvSpPr txBox="1">
            <a:spLocks noChangeArrowheads="1"/>
          </p:cNvSpPr>
          <p:nvPr/>
        </p:nvSpPr>
        <p:spPr bwMode="auto">
          <a:xfrm>
            <a:off x="838200" y="2128838"/>
            <a:ext cx="149383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dirty="0">
                <a:latin typeface="Times New Roman" panose="02020603050405020304" pitchFamily="18" charset="0"/>
              </a:rPr>
              <a:t>current</a:t>
            </a:r>
            <a:endParaRPr kumimoji="1" lang="en-US" altLang="zh-CN" sz="2400" dirty="0">
              <a:latin typeface="Times New Roman" panose="02020603050405020304" pitchFamily="18" charset="0"/>
            </a:endParaRPr>
          </a:p>
        </p:txBody>
      </p:sp>
      <p:sp>
        <p:nvSpPr>
          <p:cNvPr id="215083" name="Line 43"/>
          <p:cNvSpPr>
            <a:spLocks noChangeShapeType="1"/>
          </p:cNvSpPr>
          <p:nvPr/>
        </p:nvSpPr>
        <p:spPr bwMode="auto">
          <a:xfrm>
            <a:off x="1600200" y="2662238"/>
            <a:ext cx="258763" cy="533400"/>
          </a:xfrm>
          <a:prstGeom prst="line">
            <a:avLst/>
          </a:prstGeom>
          <a:noFill/>
          <a:ln w="31750">
            <a:solidFill>
              <a:srgbClr val="00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Tree>
    <p:extLst>
      <p:ext uri="{BB962C8B-B14F-4D97-AF65-F5344CB8AC3E}">
        <p14:creationId xmlns:p14="http://schemas.microsoft.com/office/powerpoint/2010/main" val="4270705777"/>
      </p:ext>
    </p:extLst>
  </p:cSld>
  <p:clrMapOvr>
    <a:masterClrMapping/>
  </p:clrMapOvr>
  <p:transition>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灯片编号占位符 2"/>
          <p:cNvSpPr>
            <a:spLocks noGrp="1"/>
          </p:cNvSpPr>
          <p:nvPr>
            <p:ph type="sldNum" sz="quarter" idx="11"/>
          </p:nvPr>
        </p:nvSpPr>
        <p:spPr/>
        <p:txBody>
          <a:bodyPr/>
          <a:lstStyle/>
          <a:p>
            <a:fld id="{6B801C91-3B0C-40F9-92F3-2645ED7E9C82}" type="slidenum">
              <a:rPr lang="en-US" altLang="zh-CN"/>
              <a:pPr/>
              <a:t>57</a:t>
            </a:fld>
            <a:endParaRPr lang="en-US" altLang="zh-CN"/>
          </a:p>
        </p:txBody>
      </p:sp>
      <p:sp>
        <p:nvSpPr>
          <p:cNvPr id="216069" name="Rectangle 5"/>
          <p:cNvSpPr>
            <a:spLocks noChangeArrowheads="1"/>
          </p:cNvSpPr>
          <p:nvPr/>
        </p:nvSpPr>
        <p:spPr bwMode="auto">
          <a:xfrm>
            <a:off x="3124200" y="15954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chemeClr val="bg2"/>
              </a:solidFill>
            </a:endParaRPr>
          </a:p>
        </p:txBody>
      </p:sp>
      <p:sp>
        <p:nvSpPr>
          <p:cNvPr id="216070" name="Text Box 6"/>
          <p:cNvSpPr txBox="1">
            <a:spLocks noChangeArrowheads="1"/>
          </p:cNvSpPr>
          <p:nvPr/>
        </p:nvSpPr>
        <p:spPr bwMode="auto">
          <a:xfrm>
            <a:off x="3795713" y="1549400"/>
            <a:ext cx="149383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bg2"/>
                </a:solidFill>
                <a:latin typeface="Times New Roman" panose="02020603050405020304" pitchFamily="18" charset="0"/>
                <a:sym typeface="Symbol" panose="05050102010706020507" pitchFamily="18" charset="2"/>
              </a:rPr>
              <a:t>0   A   0</a:t>
            </a:r>
            <a:endParaRPr kumimoji="1" lang="en-US" altLang="zh-CN" sz="3200" b="1">
              <a:solidFill>
                <a:schemeClr val="bg2"/>
              </a:solidFill>
              <a:latin typeface="Times New Roman" panose="02020603050405020304" pitchFamily="18" charset="0"/>
            </a:endParaRPr>
          </a:p>
        </p:txBody>
      </p:sp>
      <p:sp>
        <p:nvSpPr>
          <p:cNvPr id="216071" name="Line 7"/>
          <p:cNvSpPr>
            <a:spLocks noChangeShapeType="1"/>
          </p:cNvSpPr>
          <p:nvPr/>
        </p:nvSpPr>
        <p:spPr bwMode="auto">
          <a:xfrm>
            <a:off x="37338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6072" name="Line 8"/>
          <p:cNvSpPr>
            <a:spLocks noChangeShapeType="1"/>
          </p:cNvSpPr>
          <p:nvPr/>
        </p:nvSpPr>
        <p:spPr bwMode="auto">
          <a:xfrm>
            <a:off x="42672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6073" name="Line 9"/>
          <p:cNvSpPr>
            <a:spLocks noChangeShapeType="1"/>
          </p:cNvSpPr>
          <p:nvPr/>
        </p:nvSpPr>
        <p:spPr bwMode="auto">
          <a:xfrm>
            <a:off x="48006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6074" name="Line 10"/>
          <p:cNvSpPr>
            <a:spLocks noChangeShapeType="1"/>
          </p:cNvSpPr>
          <p:nvPr/>
        </p:nvSpPr>
        <p:spPr bwMode="auto">
          <a:xfrm>
            <a:off x="53340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6075" name="Rectangle 11"/>
          <p:cNvSpPr>
            <a:spLocks noChangeArrowheads="1"/>
          </p:cNvSpPr>
          <p:nvPr/>
        </p:nvSpPr>
        <p:spPr bwMode="auto">
          <a:xfrm>
            <a:off x="8382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chemeClr val="bg2"/>
              </a:solidFill>
            </a:endParaRPr>
          </a:p>
        </p:txBody>
      </p:sp>
      <p:sp>
        <p:nvSpPr>
          <p:cNvPr id="216076" name="Text Box 12"/>
          <p:cNvSpPr txBox="1">
            <a:spLocks noChangeArrowheads="1"/>
          </p:cNvSpPr>
          <p:nvPr/>
        </p:nvSpPr>
        <p:spPr bwMode="auto">
          <a:xfrm>
            <a:off x="990600" y="3149600"/>
            <a:ext cx="23272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dirty="0">
                <a:solidFill>
                  <a:schemeClr val="bg2"/>
                </a:solidFill>
                <a:latin typeface="Times New Roman" panose="02020603050405020304" pitchFamily="18" charset="0"/>
                <a:sym typeface="Symbol" panose="05050102010706020507" pitchFamily="18" charset="2"/>
              </a:rPr>
              <a:t>   </a:t>
            </a:r>
            <a:r>
              <a:rPr kumimoji="1" lang="en-US" altLang="zh-CN" sz="3200" b="1" dirty="0">
                <a:solidFill>
                  <a:srgbClr val="FF0000"/>
                </a:solidFill>
                <a:latin typeface="Times New Roman" panose="02020603050405020304" pitchFamily="18" charset="0"/>
                <a:sym typeface="Symbol" panose="05050102010706020507" pitchFamily="18" charset="2"/>
              </a:rPr>
              <a:t>1</a:t>
            </a:r>
            <a:r>
              <a:rPr kumimoji="1" lang="en-US" altLang="zh-CN" sz="3200" b="1" dirty="0">
                <a:solidFill>
                  <a:schemeClr val="bg2"/>
                </a:solidFill>
                <a:latin typeface="Times New Roman" panose="02020603050405020304" pitchFamily="18" charset="0"/>
                <a:sym typeface="Symbol" panose="05050102010706020507" pitchFamily="18" charset="2"/>
              </a:rPr>
              <a:t>   B   0   </a:t>
            </a:r>
            <a:endParaRPr kumimoji="1" lang="en-US" altLang="zh-CN" sz="3200" b="1" dirty="0">
              <a:solidFill>
                <a:schemeClr val="bg2"/>
              </a:solidFill>
              <a:latin typeface="Times New Roman" panose="02020603050405020304" pitchFamily="18" charset="0"/>
            </a:endParaRPr>
          </a:p>
        </p:txBody>
      </p:sp>
      <p:sp>
        <p:nvSpPr>
          <p:cNvPr id="216077" name="Line 13"/>
          <p:cNvSpPr>
            <a:spLocks noChangeShapeType="1"/>
          </p:cNvSpPr>
          <p:nvPr/>
        </p:nvSpPr>
        <p:spPr bwMode="auto">
          <a:xfrm>
            <a:off x="14478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6078" name="Line 14"/>
          <p:cNvSpPr>
            <a:spLocks noChangeShapeType="1"/>
          </p:cNvSpPr>
          <p:nvPr/>
        </p:nvSpPr>
        <p:spPr bwMode="auto">
          <a:xfrm>
            <a:off x="19812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6079" name="Line 15"/>
          <p:cNvSpPr>
            <a:spLocks noChangeShapeType="1"/>
          </p:cNvSpPr>
          <p:nvPr/>
        </p:nvSpPr>
        <p:spPr bwMode="auto">
          <a:xfrm>
            <a:off x="25146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6080" name="Line 16"/>
          <p:cNvSpPr>
            <a:spLocks noChangeShapeType="1"/>
          </p:cNvSpPr>
          <p:nvPr/>
        </p:nvSpPr>
        <p:spPr bwMode="auto">
          <a:xfrm>
            <a:off x="30480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6081" name="Rectangle 17"/>
          <p:cNvSpPr>
            <a:spLocks noChangeArrowheads="1"/>
          </p:cNvSpPr>
          <p:nvPr/>
        </p:nvSpPr>
        <p:spPr bwMode="auto">
          <a:xfrm>
            <a:off x="53340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chemeClr val="bg2"/>
              </a:solidFill>
            </a:endParaRPr>
          </a:p>
        </p:txBody>
      </p:sp>
      <p:sp>
        <p:nvSpPr>
          <p:cNvPr id="216082" name="Text Box 18"/>
          <p:cNvSpPr txBox="1">
            <a:spLocks noChangeArrowheads="1"/>
          </p:cNvSpPr>
          <p:nvPr/>
        </p:nvSpPr>
        <p:spPr bwMode="auto">
          <a:xfrm>
            <a:off x="5476875" y="3149600"/>
            <a:ext cx="25527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bg2"/>
                </a:solidFill>
                <a:latin typeface="Times New Roman" panose="02020603050405020304" pitchFamily="18" charset="0"/>
                <a:sym typeface="Symbol" panose="05050102010706020507" pitchFamily="18" charset="2"/>
              </a:rPr>
              <a:t>     0   C   0   </a:t>
            </a:r>
            <a:endParaRPr kumimoji="1" lang="en-US" altLang="zh-CN" sz="3200" b="1">
              <a:solidFill>
                <a:schemeClr val="bg2"/>
              </a:solidFill>
              <a:latin typeface="Times New Roman" panose="02020603050405020304" pitchFamily="18" charset="0"/>
            </a:endParaRPr>
          </a:p>
        </p:txBody>
      </p:sp>
      <p:sp>
        <p:nvSpPr>
          <p:cNvPr id="216083" name="Line 19"/>
          <p:cNvSpPr>
            <a:spLocks noChangeShapeType="1"/>
          </p:cNvSpPr>
          <p:nvPr/>
        </p:nvSpPr>
        <p:spPr bwMode="auto">
          <a:xfrm>
            <a:off x="59436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6084" name="Line 20"/>
          <p:cNvSpPr>
            <a:spLocks noChangeShapeType="1"/>
          </p:cNvSpPr>
          <p:nvPr/>
        </p:nvSpPr>
        <p:spPr bwMode="auto">
          <a:xfrm>
            <a:off x="64770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6085" name="Line 21"/>
          <p:cNvSpPr>
            <a:spLocks noChangeShapeType="1"/>
          </p:cNvSpPr>
          <p:nvPr/>
        </p:nvSpPr>
        <p:spPr bwMode="auto">
          <a:xfrm>
            <a:off x="70104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6086" name="Line 22"/>
          <p:cNvSpPr>
            <a:spLocks noChangeShapeType="1"/>
          </p:cNvSpPr>
          <p:nvPr/>
        </p:nvSpPr>
        <p:spPr bwMode="auto">
          <a:xfrm>
            <a:off x="75438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6087" name="Rectangle 23"/>
          <p:cNvSpPr>
            <a:spLocks noChangeArrowheads="1"/>
          </p:cNvSpPr>
          <p:nvPr/>
        </p:nvSpPr>
        <p:spPr bwMode="auto">
          <a:xfrm>
            <a:off x="1371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chemeClr val="bg2"/>
              </a:solidFill>
            </a:endParaRPr>
          </a:p>
        </p:txBody>
      </p:sp>
      <p:sp>
        <p:nvSpPr>
          <p:cNvPr id="216088" name="Text Box 24"/>
          <p:cNvSpPr txBox="1">
            <a:spLocks noChangeArrowheads="1"/>
          </p:cNvSpPr>
          <p:nvPr/>
        </p:nvSpPr>
        <p:spPr bwMode="auto">
          <a:xfrm>
            <a:off x="1752600" y="4902200"/>
            <a:ext cx="23495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dirty="0">
                <a:solidFill>
                  <a:schemeClr val="bg2"/>
                </a:solidFill>
                <a:latin typeface="Times New Roman" panose="02020603050405020304" pitchFamily="18" charset="0"/>
                <a:sym typeface="Symbol" panose="05050102010706020507" pitchFamily="18" charset="2"/>
              </a:rPr>
              <a:t>   </a:t>
            </a:r>
            <a:r>
              <a:rPr kumimoji="1" lang="en-US" altLang="zh-CN" sz="3200" b="1" dirty="0">
                <a:solidFill>
                  <a:srgbClr val="FF0000"/>
                </a:solidFill>
                <a:latin typeface="Times New Roman" panose="02020603050405020304" pitchFamily="18" charset="0"/>
                <a:sym typeface="Symbol" panose="05050102010706020507" pitchFamily="18" charset="2"/>
              </a:rPr>
              <a:t>1</a:t>
            </a:r>
            <a:r>
              <a:rPr kumimoji="1" lang="en-US" altLang="zh-CN" sz="3200" b="1" dirty="0">
                <a:solidFill>
                  <a:schemeClr val="bg2"/>
                </a:solidFill>
                <a:latin typeface="Times New Roman" panose="02020603050405020304" pitchFamily="18" charset="0"/>
                <a:sym typeface="Symbol" panose="05050102010706020507" pitchFamily="18" charset="2"/>
              </a:rPr>
              <a:t>   D   0   </a:t>
            </a:r>
            <a:endParaRPr kumimoji="1" lang="en-US" altLang="zh-CN" sz="3200" b="1" dirty="0">
              <a:solidFill>
                <a:schemeClr val="bg2"/>
              </a:solidFill>
              <a:latin typeface="Times New Roman" panose="02020603050405020304" pitchFamily="18" charset="0"/>
            </a:endParaRPr>
          </a:p>
        </p:txBody>
      </p:sp>
      <p:sp>
        <p:nvSpPr>
          <p:cNvPr id="216089" name="Line 25"/>
          <p:cNvSpPr>
            <a:spLocks noChangeShapeType="1"/>
          </p:cNvSpPr>
          <p:nvPr/>
        </p:nvSpPr>
        <p:spPr bwMode="auto">
          <a:xfrm>
            <a:off x="19812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6090" name="Line 26"/>
          <p:cNvSpPr>
            <a:spLocks noChangeShapeType="1"/>
          </p:cNvSpPr>
          <p:nvPr/>
        </p:nvSpPr>
        <p:spPr bwMode="auto">
          <a:xfrm>
            <a:off x="25146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6091" name="Line 27"/>
          <p:cNvSpPr>
            <a:spLocks noChangeShapeType="1"/>
          </p:cNvSpPr>
          <p:nvPr/>
        </p:nvSpPr>
        <p:spPr bwMode="auto">
          <a:xfrm>
            <a:off x="30480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6092" name="Line 28"/>
          <p:cNvSpPr>
            <a:spLocks noChangeShapeType="1"/>
          </p:cNvSpPr>
          <p:nvPr/>
        </p:nvSpPr>
        <p:spPr bwMode="auto">
          <a:xfrm>
            <a:off x="35814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6093" name="Rectangle 29"/>
          <p:cNvSpPr>
            <a:spLocks noChangeArrowheads="1"/>
          </p:cNvSpPr>
          <p:nvPr/>
        </p:nvSpPr>
        <p:spPr bwMode="auto">
          <a:xfrm>
            <a:off x="4800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chemeClr val="bg2"/>
              </a:solidFill>
            </a:endParaRPr>
          </a:p>
        </p:txBody>
      </p:sp>
      <p:sp>
        <p:nvSpPr>
          <p:cNvPr id="216094" name="Text Box 30"/>
          <p:cNvSpPr txBox="1">
            <a:spLocks noChangeArrowheads="1"/>
          </p:cNvSpPr>
          <p:nvPr/>
        </p:nvSpPr>
        <p:spPr bwMode="auto">
          <a:xfrm>
            <a:off x="4933950" y="4902200"/>
            <a:ext cx="25733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bg2"/>
                </a:solidFill>
                <a:latin typeface="Times New Roman" panose="02020603050405020304" pitchFamily="18" charset="0"/>
                <a:sym typeface="Symbol" panose="05050102010706020507" pitchFamily="18" charset="2"/>
              </a:rPr>
              <a:t>   0   E   0   </a:t>
            </a:r>
            <a:endParaRPr kumimoji="1" lang="en-US" altLang="zh-CN" sz="3200" b="1">
              <a:solidFill>
                <a:schemeClr val="bg2"/>
              </a:solidFill>
              <a:latin typeface="Times New Roman" panose="02020603050405020304" pitchFamily="18" charset="0"/>
            </a:endParaRPr>
          </a:p>
        </p:txBody>
      </p:sp>
      <p:sp>
        <p:nvSpPr>
          <p:cNvPr id="216095" name="Line 31"/>
          <p:cNvSpPr>
            <a:spLocks noChangeShapeType="1"/>
          </p:cNvSpPr>
          <p:nvPr/>
        </p:nvSpPr>
        <p:spPr bwMode="auto">
          <a:xfrm>
            <a:off x="54102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6096" name="Line 32"/>
          <p:cNvSpPr>
            <a:spLocks noChangeShapeType="1"/>
          </p:cNvSpPr>
          <p:nvPr/>
        </p:nvSpPr>
        <p:spPr bwMode="auto">
          <a:xfrm>
            <a:off x="59436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6097" name="Line 33"/>
          <p:cNvSpPr>
            <a:spLocks noChangeShapeType="1"/>
          </p:cNvSpPr>
          <p:nvPr/>
        </p:nvSpPr>
        <p:spPr bwMode="auto">
          <a:xfrm>
            <a:off x="64770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6098" name="Line 34"/>
          <p:cNvSpPr>
            <a:spLocks noChangeShapeType="1"/>
          </p:cNvSpPr>
          <p:nvPr/>
        </p:nvSpPr>
        <p:spPr bwMode="auto">
          <a:xfrm>
            <a:off x="70104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6099" name="Line 35"/>
          <p:cNvSpPr>
            <a:spLocks noChangeShapeType="1"/>
          </p:cNvSpPr>
          <p:nvPr/>
        </p:nvSpPr>
        <p:spPr bwMode="auto">
          <a:xfrm flipH="1">
            <a:off x="2362200" y="1900238"/>
            <a:ext cx="1066800" cy="12954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6100" name="Line 36"/>
          <p:cNvSpPr>
            <a:spLocks noChangeShapeType="1"/>
          </p:cNvSpPr>
          <p:nvPr/>
        </p:nvSpPr>
        <p:spPr bwMode="auto">
          <a:xfrm>
            <a:off x="5638800" y="1824038"/>
            <a:ext cx="990600" cy="13716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6101" name="Line 37"/>
          <p:cNvSpPr>
            <a:spLocks noChangeShapeType="1"/>
          </p:cNvSpPr>
          <p:nvPr/>
        </p:nvSpPr>
        <p:spPr bwMode="auto">
          <a:xfrm>
            <a:off x="3276600" y="3424238"/>
            <a:ext cx="457200" cy="15240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6102" name="Line 38"/>
          <p:cNvSpPr>
            <a:spLocks noChangeShapeType="1"/>
          </p:cNvSpPr>
          <p:nvPr/>
        </p:nvSpPr>
        <p:spPr bwMode="auto">
          <a:xfrm flipH="1">
            <a:off x="5257800" y="3424238"/>
            <a:ext cx="457200" cy="15240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6103" name="Line 39"/>
          <p:cNvSpPr>
            <a:spLocks noChangeShapeType="1"/>
          </p:cNvSpPr>
          <p:nvPr/>
        </p:nvSpPr>
        <p:spPr bwMode="auto">
          <a:xfrm flipH="1">
            <a:off x="4495800" y="1138238"/>
            <a:ext cx="228600" cy="457200"/>
          </a:xfrm>
          <a:prstGeom prst="line">
            <a:avLst/>
          </a:prstGeom>
          <a:noFill/>
          <a:ln w="3175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104" name="Text Box 40"/>
          <p:cNvSpPr txBox="1">
            <a:spLocks noChangeArrowheads="1"/>
          </p:cNvSpPr>
          <p:nvPr/>
        </p:nvSpPr>
        <p:spPr bwMode="auto">
          <a:xfrm>
            <a:off x="3741738" y="757238"/>
            <a:ext cx="906462"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dirty="0">
                <a:latin typeface="Times New Roman" panose="02020603050405020304" pitchFamily="18" charset="0"/>
              </a:rPr>
              <a:t>root</a:t>
            </a:r>
            <a:endParaRPr kumimoji="1" lang="en-US" altLang="zh-CN" sz="2400" dirty="0">
              <a:latin typeface="Times New Roman" panose="02020603050405020304" pitchFamily="18" charset="0"/>
            </a:endParaRPr>
          </a:p>
        </p:txBody>
      </p:sp>
      <p:sp>
        <p:nvSpPr>
          <p:cNvPr id="216105" name="Text Box 41"/>
          <p:cNvSpPr txBox="1">
            <a:spLocks noChangeArrowheads="1"/>
          </p:cNvSpPr>
          <p:nvPr/>
        </p:nvSpPr>
        <p:spPr bwMode="auto">
          <a:xfrm>
            <a:off x="1143000" y="2159000"/>
            <a:ext cx="7715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anose="02020603050405020304" pitchFamily="18" charset="0"/>
              </a:rPr>
              <a:t>pre</a:t>
            </a:r>
            <a:endParaRPr kumimoji="1" lang="en-US" altLang="zh-CN" sz="2400">
              <a:latin typeface="Times New Roman" panose="02020603050405020304" pitchFamily="18" charset="0"/>
            </a:endParaRPr>
          </a:p>
        </p:txBody>
      </p:sp>
      <p:sp>
        <p:nvSpPr>
          <p:cNvPr id="216106" name="Line 42"/>
          <p:cNvSpPr>
            <a:spLocks noChangeShapeType="1"/>
          </p:cNvSpPr>
          <p:nvPr/>
        </p:nvSpPr>
        <p:spPr bwMode="auto">
          <a:xfrm>
            <a:off x="1600200" y="2662238"/>
            <a:ext cx="258763" cy="533400"/>
          </a:xfrm>
          <a:prstGeom prst="line">
            <a:avLst/>
          </a:prstGeom>
          <a:noFill/>
          <a:ln w="31750">
            <a:solidFill>
              <a:srgbClr val="00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6107" name="Text Box 43"/>
          <p:cNvSpPr txBox="1">
            <a:spLocks noChangeArrowheads="1"/>
          </p:cNvSpPr>
          <p:nvPr/>
        </p:nvSpPr>
        <p:spPr bwMode="auto">
          <a:xfrm>
            <a:off x="1706563" y="3881438"/>
            <a:ext cx="1493837"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dirty="0">
                <a:latin typeface="Times New Roman" panose="02020603050405020304" pitchFamily="18" charset="0"/>
              </a:rPr>
              <a:t>current</a:t>
            </a:r>
            <a:endParaRPr kumimoji="1" lang="en-US" altLang="zh-CN" sz="2400" dirty="0">
              <a:latin typeface="Times New Roman" panose="02020603050405020304" pitchFamily="18" charset="0"/>
            </a:endParaRPr>
          </a:p>
        </p:txBody>
      </p:sp>
      <p:sp>
        <p:nvSpPr>
          <p:cNvPr id="216108" name="Line 44"/>
          <p:cNvSpPr>
            <a:spLocks noChangeShapeType="1"/>
          </p:cNvSpPr>
          <p:nvPr/>
        </p:nvSpPr>
        <p:spPr bwMode="auto">
          <a:xfrm>
            <a:off x="2468563" y="4414838"/>
            <a:ext cx="258762" cy="533400"/>
          </a:xfrm>
          <a:prstGeom prst="line">
            <a:avLst/>
          </a:prstGeom>
          <a:noFill/>
          <a:ln w="31750">
            <a:solidFill>
              <a:srgbClr val="00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6109" name="Line 45"/>
          <p:cNvSpPr>
            <a:spLocks noChangeShapeType="1"/>
          </p:cNvSpPr>
          <p:nvPr/>
        </p:nvSpPr>
        <p:spPr bwMode="auto">
          <a:xfrm flipH="1" flipV="1">
            <a:off x="1295400" y="3805238"/>
            <a:ext cx="381000" cy="1371600"/>
          </a:xfrm>
          <a:prstGeom prst="line">
            <a:avLst/>
          </a:prstGeom>
          <a:noFill/>
          <a:ln w="31750">
            <a:solidFill>
              <a:schemeClr val="accent2"/>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Tree>
    <p:extLst>
      <p:ext uri="{BB962C8B-B14F-4D97-AF65-F5344CB8AC3E}">
        <p14:creationId xmlns:p14="http://schemas.microsoft.com/office/powerpoint/2010/main" val="1674903137"/>
      </p:ext>
    </p:extLst>
  </p:cSld>
  <p:clrMapOvr>
    <a:masterClrMapping/>
  </p:clrMapOvr>
  <p:transition>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2"/>
          <p:cNvSpPr>
            <a:spLocks noGrp="1"/>
          </p:cNvSpPr>
          <p:nvPr>
            <p:ph type="sldNum" sz="quarter" idx="11"/>
          </p:nvPr>
        </p:nvSpPr>
        <p:spPr/>
        <p:txBody>
          <a:bodyPr/>
          <a:lstStyle/>
          <a:p>
            <a:fld id="{48A82EF9-ADCA-44E9-8A59-BFFEE7D635A5}" type="slidenum">
              <a:rPr lang="en-US" altLang="zh-CN">
                <a:solidFill>
                  <a:schemeClr val="tx1"/>
                </a:solidFill>
              </a:rPr>
              <a:pPr/>
              <a:t>58</a:t>
            </a:fld>
            <a:endParaRPr lang="en-US" altLang="zh-CN" dirty="0">
              <a:solidFill>
                <a:schemeClr val="tx1"/>
              </a:solidFill>
            </a:endParaRPr>
          </a:p>
        </p:txBody>
      </p:sp>
      <p:sp>
        <p:nvSpPr>
          <p:cNvPr id="217093" name="Rectangle 5"/>
          <p:cNvSpPr>
            <a:spLocks noChangeArrowheads="1"/>
          </p:cNvSpPr>
          <p:nvPr/>
        </p:nvSpPr>
        <p:spPr bwMode="auto">
          <a:xfrm>
            <a:off x="3124200" y="15954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chemeClr val="bg1"/>
              </a:solidFill>
            </a:endParaRPr>
          </a:p>
        </p:txBody>
      </p:sp>
      <p:sp>
        <p:nvSpPr>
          <p:cNvPr id="217094" name="Text Box 6"/>
          <p:cNvSpPr txBox="1">
            <a:spLocks noChangeArrowheads="1"/>
          </p:cNvSpPr>
          <p:nvPr/>
        </p:nvSpPr>
        <p:spPr bwMode="auto">
          <a:xfrm>
            <a:off x="3795713" y="1549400"/>
            <a:ext cx="149383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bg1"/>
                </a:solidFill>
                <a:latin typeface="Times New Roman" panose="02020603050405020304" pitchFamily="18" charset="0"/>
                <a:sym typeface="Symbol" panose="05050102010706020507" pitchFamily="18" charset="2"/>
              </a:rPr>
              <a:t>0   A   0</a:t>
            </a:r>
            <a:endParaRPr kumimoji="1" lang="en-US" altLang="zh-CN" sz="3200" b="1">
              <a:solidFill>
                <a:schemeClr val="bg1"/>
              </a:solidFill>
              <a:latin typeface="Times New Roman" panose="02020603050405020304" pitchFamily="18" charset="0"/>
            </a:endParaRPr>
          </a:p>
        </p:txBody>
      </p:sp>
      <p:sp>
        <p:nvSpPr>
          <p:cNvPr id="217095" name="Line 7"/>
          <p:cNvSpPr>
            <a:spLocks noChangeShapeType="1"/>
          </p:cNvSpPr>
          <p:nvPr/>
        </p:nvSpPr>
        <p:spPr bwMode="auto">
          <a:xfrm>
            <a:off x="37338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17096" name="Line 8"/>
          <p:cNvSpPr>
            <a:spLocks noChangeShapeType="1"/>
          </p:cNvSpPr>
          <p:nvPr/>
        </p:nvSpPr>
        <p:spPr bwMode="auto">
          <a:xfrm>
            <a:off x="42672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17097" name="Line 9"/>
          <p:cNvSpPr>
            <a:spLocks noChangeShapeType="1"/>
          </p:cNvSpPr>
          <p:nvPr/>
        </p:nvSpPr>
        <p:spPr bwMode="auto">
          <a:xfrm>
            <a:off x="48006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17098" name="Line 10"/>
          <p:cNvSpPr>
            <a:spLocks noChangeShapeType="1"/>
          </p:cNvSpPr>
          <p:nvPr/>
        </p:nvSpPr>
        <p:spPr bwMode="auto">
          <a:xfrm>
            <a:off x="53340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17099" name="Rectangle 11"/>
          <p:cNvSpPr>
            <a:spLocks noChangeArrowheads="1"/>
          </p:cNvSpPr>
          <p:nvPr/>
        </p:nvSpPr>
        <p:spPr bwMode="auto">
          <a:xfrm>
            <a:off x="8382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chemeClr val="bg1"/>
              </a:solidFill>
            </a:endParaRPr>
          </a:p>
        </p:txBody>
      </p:sp>
      <p:sp>
        <p:nvSpPr>
          <p:cNvPr id="217100" name="Text Box 12"/>
          <p:cNvSpPr txBox="1">
            <a:spLocks noChangeArrowheads="1"/>
          </p:cNvSpPr>
          <p:nvPr/>
        </p:nvSpPr>
        <p:spPr bwMode="auto">
          <a:xfrm>
            <a:off x="990600" y="3149600"/>
            <a:ext cx="23272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dirty="0">
                <a:solidFill>
                  <a:schemeClr val="bg1"/>
                </a:solidFill>
                <a:latin typeface="Times New Roman" panose="02020603050405020304" pitchFamily="18" charset="0"/>
                <a:sym typeface="Symbol" panose="05050102010706020507" pitchFamily="18" charset="2"/>
              </a:rPr>
              <a:t>   </a:t>
            </a:r>
            <a:r>
              <a:rPr kumimoji="1" lang="en-US" altLang="zh-CN" sz="3200" b="1" dirty="0">
                <a:solidFill>
                  <a:srgbClr val="FF0000"/>
                </a:solidFill>
                <a:latin typeface="Times New Roman" panose="02020603050405020304" pitchFamily="18" charset="0"/>
                <a:sym typeface="Symbol" panose="05050102010706020507" pitchFamily="18" charset="2"/>
              </a:rPr>
              <a:t>1</a:t>
            </a:r>
            <a:r>
              <a:rPr kumimoji="1" lang="en-US" altLang="zh-CN" sz="3200" b="1" dirty="0">
                <a:solidFill>
                  <a:schemeClr val="bg1"/>
                </a:solidFill>
                <a:latin typeface="Times New Roman" panose="02020603050405020304" pitchFamily="18" charset="0"/>
                <a:sym typeface="Symbol" panose="05050102010706020507" pitchFamily="18" charset="2"/>
              </a:rPr>
              <a:t>   B   0   </a:t>
            </a:r>
            <a:endParaRPr kumimoji="1" lang="en-US" altLang="zh-CN" sz="3200" b="1" dirty="0">
              <a:solidFill>
                <a:schemeClr val="bg1"/>
              </a:solidFill>
              <a:latin typeface="Times New Roman" panose="02020603050405020304" pitchFamily="18" charset="0"/>
            </a:endParaRPr>
          </a:p>
        </p:txBody>
      </p:sp>
      <p:sp>
        <p:nvSpPr>
          <p:cNvPr id="217101" name="Line 13"/>
          <p:cNvSpPr>
            <a:spLocks noChangeShapeType="1"/>
          </p:cNvSpPr>
          <p:nvPr/>
        </p:nvSpPr>
        <p:spPr bwMode="auto">
          <a:xfrm>
            <a:off x="14478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17102" name="Line 14"/>
          <p:cNvSpPr>
            <a:spLocks noChangeShapeType="1"/>
          </p:cNvSpPr>
          <p:nvPr/>
        </p:nvSpPr>
        <p:spPr bwMode="auto">
          <a:xfrm>
            <a:off x="19812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17103" name="Line 15"/>
          <p:cNvSpPr>
            <a:spLocks noChangeShapeType="1"/>
          </p:cNvSpPr>
          <p:nvPr/>
        </p:nvSpPr>
        <p:spPr bwMode="auto">
          <a:xfrm>
            <a:off x="25146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17104" name="Line 16"/>
          <p:cNvSpPr>
            <a:spLocks noChangeShapeType="1"/>
          </p:cNvSpPr>
          <p:nvPr/>
        </p:nvSpPr>
        <p:spPr bwMode="auto">
          <a:xfrm>
            <a:off x="30480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17105" name="Rectangle 17"/>
          <p:cNvSpPr>
            <a:spLocks noChangeArrowheads="1"/>
          </p:cNvSpPr>
          <p:nvPr/>
        </p:nvSpPr>
        <p:spPr bwMode="auto">
          <a:xfrm>
            <a:off x="53340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chemeClr val="bg1"/>
              </a:solidFill>
            </a:endParaRPr>
          </a:p>
        </p:txBody>
      </p:sp>
      <p:sp>
        <p:nvSpPr>
          <p:cNvPr id="217106" name="Text Box 18"/>
          <p:cNvSpPr txBox="1">
            <a:spLocks noChangeArrowheads="1"/>
          </p:cNvSpPr>
          <p:nvPr/>
        </p:nvSpPr>
        <p:spPr bwMode="auto">
          <a:xfrm>
            <a:off x="5476875" y="3149600"/>
            <a:ext cx="25527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bg1"/>
                </a:solidFill>
                <a:latin typeface="Times New Roman" panose="02020603050405020304" pitchFamily="18" charset="0"/>
                <a:sym typeface="Symbol" panose="05050102010706020507" pitchFamily="18" charset="2"/>
              </a:rPr>
              <a:t>     0   C   0   </a:t>
            </a:r>
            <a:endParaRPr kumimoji="1" lang="en-US" altLang="zh-CN" sz="3200" b="1">
              <a:solidFill>
                <a:schemeClr val="bg1"/>
              </a:solidFill>
              <a:latin typeface="Times New Roman" panose="02020603050405020304" pitchFamily="18" charset="0"/>
            </a:endParaRPr>
          </a:p>
        </p:txBody>
      </p:sp>
      <p:sp>
        <p:nvSpPr>
          <p:cNvPr id="217107" name="Line 19"/>
          <p:cNvSpPr>
            <a:spLocks noChangeShapeType="1"/>
          </p:cNvSpPr>
          <p:nvPr/>
        </p:nvSpPr>
        <p:spPr bwMode="auto">
          <a:xfrm>
            <a:off x="59436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17108" name="Line 20"/>
          <p:cNvSpPr>
            <a:spLocks noChangeShapeType="1"/>
          </p:cNvSpPr>
          <p:nvPr/>
        </p:nvSpPr>
        <p:spPr bwMode="auto">
          <a:xfrm>
            <a:off x="64770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17109" name="Line 21"/>
          <p:cNvSpPr>
            <a:spLocks noChangeShapeType="1"/>
          </p:cNvSpPr>
          <p:nvPr/>
        </p:nvSpPr>
        <p:spPr bwMode="auto">
          <a:xfrm>
            <a:off x="70104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17110" name="Line 22"/>
          <p:cNvSpPr>
            <a:spLocks noChangeShapeType="1"/>
          </p:cNvSpPr>
          <p:nvPr/>
        </p:nvSpPr>
        <p:spPr bwMode="auto">
          <a:xfrm>
            <a:off x="75438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17111" name="Rectangle 23"/>
          <p:cNvSpPr>
            <a:spLocks noChangeArrowheads="1"/>
          </p:cNvSpPr>
          <p:nvPr/>
        </p:nvSpPr>
        <p:spPr bwMode="auto">
          <a:xfrm>
            <a:off x="1371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chemeClr val="bg1"/>
              </a:solidFill>
            </a:endParaRPr>
          </a:p>
        </p:txBody>
      </p:sp>
      <p:sp>
        <p:nvSpPr>
          <p:cNvPr id="217112" name="Text Box 24"/>
          <p:cNvSpPr txBox="1">
            <a:spLocks noChangeArrowheads="1"/>
          </p:cNvSpPr>
          <p:nvPr/>
        </p:nvSpPr>
        <p:spPr bwMode="auto">
          <a:xfrm>
            <a:off x="1752600" y="4902200"/>
            <a:ext cx="20018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dirty="0">
                <a:solidFill>
                  <a:schemeClr val="bg1"/>
                </a:solidFill>
                <a:latin typeface="Times New Roman" panose="02020603050405020304" pitchFamily="18" charset="0"/>
                <a:sym typeface="Symbol" panose="05050102010706020507" pitchFamily="18" charset="2"/>
              </a:rPr>
              <a:t>   </a:t>
            </a:r>
            <a:r>
              <a:rPr kumimoji="1" lang="en-US" altLang="zh-CN" sz="3200" b="1" dirty="0">
                <a:solidFill>
                  <a:srgbClr val="FF0000"/>
                </a:solidFill>
                <a:latin typeface="Times New Roman" panose="02020603050405020304" pitchFamily="18" charset="0"/>
                <a:sym typeface="Symbol" panose="05050102010706020507" pitchFamily="18" charset="2"/>
              </a:rPr>
              <a:t>1</a:t>
            </a:r>
            <a:r>
              <a:rPr kumimoji="1" lang="en-US" altLang="zh-CN" sz="3200" b="1" dirty="0">
                <a:solidFill>
                  <a:schemeClr val="bg1"/>
                </a:solidFill>
                <a:latin typeface="Times New Roman" panose="02020603050405020304" pitchFamily="18" charset="0"/>
                <a:sym typeface="Symbol" panose="05050102010706020507" pitchFamily="18" charset="2"/>
              </a:rPr>
              <a:t>   D   </a:t>
            </a:r>
            <a:r>
              <a:rPr kumimoji="1" lang="en-US" altLang="zh-CN" sz="3200" b="1" dirty="0">
                <a:solidFill>
                  <a:srgbClr val="FF0000"/>
                </a:solidFill>
                <a:latin typeface="Times New Roman" panose="02020603050405020304" pitchFamily="18" charset="0"/>
                <a:sym typeface="Symbol" panose="05050102010706020507" pitchFamily="18" charset="2"/>
              </a:rPr>
              <a:t>1</a:t>
            </a:r>
            <a:r>
              <a:rPr kumimoji="1" lang="en-US" altLang="zh-CN" sz="3200" b="1" dirty="0">
                <a:solidFill>
                  <a:schemeClr val="bg1"/>
                </a:solidFill>
                <a:latin typeface="Times New Roman" panose="02020603050405020304" pitchFamily="18" charset="0"/>
                <a:sym typeface="Symbol" panose="05050102010706020507" pitchFamily="18" charset="2"/>
              </a:rPr>
              <a:t>  </a:t>
            </a:r>
            <a:endParaRPr kumimoji="1" lang="en-US" altLang="zh-CN" sz="3200" b="1" dirty="0">
              <a:solidFill>
                <a:schemeClr val="bg1"/>
              </a:solidFill>
              <a:latin typeface="Times New Roman" panose="02020603050405020304" pitchFamily="18" charset="0"/>
            </a:endParaRPr>
          </a:p>
        </p:txBody>
      </p:sp>
      <p:sp>
        <p:nvSpPr>
          <p:cNvPr id="217113" name="Line 25"/>
          <p:cNvSpPr>
            <a:spLocks noChangeShapeType="1"/>
          </p:cNvSpPr>
          <p:nvPr/>
        </p:nvSpPr>
        <p:spPr bwMode="auto">
          <a:xfrm>
            <a:off x="19812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17114" name="Line 26"/>
          <p:cNvSpPr>
            <a:spLocks noChangeShapeType="1"/>
          </p:cNvSpPr>
          <p:nvPr/>
        </p:nvSpPr>
        <p:spPr bwMode="auto">
          <a:xfrm>
            <a:off x="25146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17115" name="Line 27"/>
          <p:cNvSpPr>
            <a:spLocks noChangeShapeType="1"/>
          </p:cNvSpPr>
          <p:nvPr/>
        </p:nvSpPr>
        <p:spPr bwMode="auto">
          <a:xfrm>
            <a:off x="30480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17116" name="Line 28"/>
          <p:cNvSpPr>
            <a:spLocks noChangeShapeType="1"/>
          </p:cNvSpPr>
          <p:nvPr/>
        </p:nvSpPr>
        <p:spPr bwMode="auto">
          <a:xfrm>
            <a:off x="35814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17117" name="Rectangle 29"/>
          <p:cNvSpPr>
            <a:spLocks noChangeArrowheads="1"/>
          </p:cNvSpPr>
          <p:nvPr/>
        </p:nvSpPr>
        <p:spPr bwMode="auto">
          <a:xfrm>
            <a:off x="4800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chemeClr val="bg1"/>
              </a:solidFill>
            </a:endParaRPr>
          </a:p>
        </p:txBody>
      </p:sp>
      <p:sp>
        <p:nvSpPr>
          <p:cNvPr id="217118" name="Text Box 30"/>
          <p:cNvSpPr txBox="1">
            <a:spLocks noChangeArrowheads="1"/>
          </p:cNvSpPr>
          <p:nvPr/>
        </p:nvSpPr>
        <p:spPr bwMode="auto">
          <a:xfrm>
            <a:off x="4933950" y="4902200"/>
            <a:ext cx="25733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bg1"/>
                </a:solidFill>
                <a:latin typeface="Times New Roman" panose="02020603050405020304" pitchFamily="18" charset="0"/>
                <a:sym typeface="Symbol" panose="05050102010706020507" pitchFamily="18" charset="2"/>
              </a:rPr>
              <a:t>   0   E   0   </a:t>
            </a:r>
            <a:endParaRPr kumimoji="1" lang="en-US" altLang="zh-CN" sz="3200" b="1">
              <a:solidFill>
                <a:schemeClr val="bg1"/>
              </a:solidFill>
              <a:latin typeface="Times New Roman" panose="02020603050405020304" pitchFamily="18" charset="0"/>
            </a:endParaRPr>
          </a:p>
        </p:txBody>
      </p:sp>
      <p:sp>
        <p:nvSpPr>
          <p:cNvPr id="217119" name="Line 31"/>
          <p:cNvSpPr>
            <a:spLocks noChangeShapeType="1"/>
          </p:cNvSpPr>
          <p:nvPr/>
        </p:nvSpPr>
        <p:spPr bwMode="auto">
          <a:xfrm>
            <a:off x="54102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17120" name="Line 32"/>
          <p:cNvSpPr>
            <a:spLocks noChangeShapeType="1"/>
          </p:cNvSpPr>
          <p:nvPr/>
        </p:nvSpPr>
        <p:spPr bwMode="auto">
          <a:xfrm>
            <a:off x="59436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17121" name="Line 33"/>
          <p:cNvSpPr>
            <a:spLocks noChangeShapeType="1"/>
          </p:cNvSpPr>
          <p:nvPr/>
        </p:nvSpPr>
        <p:spPr bwMode="auto">
          <a:xfrm>
            <a:off x="64770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17122" name="Line 34"/>
          <p:cNvSpPr>
            <a:spLocks noChangeShapeType="1"/>
          </p:cNvSpPr>
          <p:nvPr/>
        </p:nvSpPr>
        <p:spPr bwMode="auto">
          <a:xfrm>
            <a:off x="70104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17123" name="Line 35"/>
          <p:cNvSpPr>
            <a:spLocks noChangeShapeType="1"/>
          </p:cNvSpPr>
          <p:nvPr/>
        </p:nvSpPr>
        <p:spPr bwMode="auto">
          <a:xfrm flipH="1">
            <a:off x="2362200" y="1900238"/>
            <a:ext cx="1066800" cy="12954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17124" name="Line 36"/>
          <p:cNvSpPr>
            <a:spLocks noChangeShapeType="1"/>
          </p:cNvSpPr>
          <p:nvPr/>
        </p:nvSpPr>
        <p:spPr bwMode="auto">
          <a:xfrm>
            <a:off x="5638800" y="1824038"/>
            <a:ext cx="990600" cy="13716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17125" name="Line 37"/>
          <p:cNvSpPr>
            <a:spLocks noChangeShapeType="1"/>
          </p:cNvSpPr>
          <p:nvPr/>
        </p:nvSpPr>
        <p:spPr bwMode="auto">
          <a:xfrm>
            <a:off x="3276600" y="3424238"/>
            <a:ext cx="457200" cy="15240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17126" name="Line 38"/>
          <p:cNvSpPr>
            <a:spLocks noChangeShapeType="1"/>
          </p:cNvSpPr>
          <p:nvPr/>
        </p:nvSpPr>
        <p:spPr bwMode="auto">
          <a:xfrm flipH="1">
            <a:off x="5257800" y="3424238"/>
            <a:ext cx="457200" cy="15240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17127" name="Line 39"/>
          <p:cNvSpPr>
            <a:spLocks noChangeShapeType="1"/>
          </p:cNvSpPr>
          <p:nvPr/>
        </p:nvSpPr>
        <p:spPr bwMode="auto">
          <a:xfrm flipH="1">
            <a:off x="4495800" y="1138238"/>
            <a:ext cx="228600" cy="457200"/>
          </a:xfrm>
          <a:prstGeom prst="line">
            <a:avLst/>
          </a:prstGeom>
          <a:noFill/>
          <a:ln w="3175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17128" name="Text Box 40"/>
          <p:cNvSpPr txBox="1">
            <a:spLocks noChangeArrowheads="1"/>
          </p:cNvSpPr>
          <p:nvPr/>
        </p:nvSpPr>
        <p:spPr bwMode="auto">
          <a:xfrm>
            <a:off x="3741738" y="757238"/>
            <a:ext cx="906462"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root</a:t>
            </a:r>
            <a:endParaRPr kumimoji="1" lang="en-US" altLang="zh-CN" sz="2400">
              <a:latin typeface="Times New Roman" panose="02020603050405020304" pitchFamily="18" charset="0"/>
            </a:endParaRPr>
          </a:p>
        </p:txBody>
      </p:sp>
      <p:sp>
        <p:nvSpPr>
          <p:cNvPr id="217129" name="Text Box 41"/>
          <p:cNvSpPr txBox="1">
            <a:spLocks noChangeArrowheads="1"/>
          </p:cNvSpPr>
          <p:nvPr/>
        </p:nvSpPr>
        <p:spPr bwMode="auto">
          <a:xfrm>
            <a:off x="1981200" y="3911600"/>
            <a:ext cx="7715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dirty="0">
                <a:solidFill>
                  <a:schemeClr val="bg1"/>
                </a:solidFill>
                <a:latin typeface="Times New Roman" panose="02020603050405020304" pitchFamily="18" charset="0"/>
              </a:rPr>
              <a:t>pre</a:t>
            </a:r>
            <a:endParaRPr kumimoji="1" lang="en-US" altLang="zh-CN" sz="2400" dirty="0">
              <a:solidFill>
                <a:schemeClr val="bg1"/>
              </a:solidFill>
              <a:latin typeface="Times New Roman" panose="02020603050405020304" pitchFamily="18" charset="0"/>
            </a:endParaRPr>
          </a:p>
        </p:txBody>
      </p:sp>
      <p:sp>
        <p:nvSpPr>
          <p:cNvPr id="217130" name="Line 42"/>
          <p:cNvSpPr>
            <a:spLocks noChangeShapeType="1"/>
          </p:cNvSpPr>
          <p:nvPr/>
        </p:nvSpPr>
        <p:spPr bwMode="auto">
          <a:xfrm>
            <a:off x="2438400" y="4414838"/>
            <a:ext cx="258763" cy="533400"/>
          </a:xfrm>
          <a:prstGeom prst="line">
            <a:avLst/>
          </a:prstGeom>
          <a:noFill/>
          <a:ln w="31750">
            <a:solidFill>
              <a:srgbClr val="00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17131" name="Text Box 43"/>
          <p:cNvSpPr txBox="1">
            <a:spLocks noChangeArrowheads="1"/>
          </p:cNvSpPr>
          <p:nvPr/>
        </p:nvSpPr>
        <p:spPr bwMode="auto">
          <a:xfrm>
            <a:off x="1905000" y="757238"/>
            <a:ext cx="149383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current</a:t>
            </a:r>
            <a:endParaRPr kumimoji="1" lang="en-US" altLang="zh-CN" sz="2400">
              <a:latin typeface="Times New Roman" panose="02020603050405020304" pitchFamily="18" charset="0"/>
            </a:endParaRPr>
          </a:p>
        </p:txBody>
      </p:sp>
      <p:sp>
        <p:nvSpPr>
          <p:cNvPr id="217132" name="Line 44"/>
          <p:cNvSpPr>
            <a:spLocks noChangeShapeType="1"/>
          </p:cNvSpPr>
          <p:nvPr/>
        </p:nvSpPr>
        <p:spPr bwMode="auto">
          <a:xfrm>
            <a:off x="3382963" y="1062038"/>
            <a:ext cx="258762" cy="533400"/>
          </a:xfrm>
          <a:prstGeom prst="line">
            <a:avLst/>
          </a:prstGeom>
          <a:noFill/>
          <a:ln w="31750">
            <a:solidFill>
              <a:srgbClr val="00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17133" name="Line 45"/>
          <p:cNvSpPr>
            <a:spLocks noChangeShapeType="1"/>
          </p:cNvSpPr>
          <p:nvPr/>
        </p:nvSpPr>
        <p:spPr bwMode="auto">
          <a:xfrm flipH="1" flipV="1">
            <a:off x="1295400" y="3805238"/>
            <a:ext cx="381000" cy="1371600"/>
          </a:xfrm>
          <a:prstGeom prst="line">
            <a:avLst/>
          </a:prstGeom>
          <a:noFill/>
          <a:ln w="31750">
            <a:solidFill>
              <a:schemeClr val="accent2"/>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17134" name="Line 46"/>
          <p:cNvSpPr>
            <a:spLocks noChangeShapeType="1"/>
          </p:cNvSpPr>
          <p:nvPr/>
        </p:nvSpPr>
        <p:spPr bwMode="auto">
          <a:xfrm flipV="1">
            <a:off x="3810000" y="2205038"/>
            <a:ext cx="533400" cy="2971800"/>
          </a:xfrm>
          <a:prstGeom prst="line">
            <a:avLst/>
          </a:prstGeom>
          <a:noFill/>
          <a:ln w="31750">
            <a:solidFill>
              <a:schemeClr val="accent2"/>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Tree>
    <p:extLst>
      <p:ext uri="{BB962C8B-B14F-4D97-AF65-F5344CB8AC3E}">
        <p14:creationId xmlns:p14="http://schemas.microsoft.com/office/powerpoint/2010/main" val="1677464631"/>
      </p:ext>
    </p:extLst>
  </p:cSld>
  <p:clrMapOvr>
    <a:masterClrMapping/>
  </p:clrMapOvr>
  <p:transition>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2"/>
          <p:cNvSpPr>
            <a:spLocks noGrp="1"/>
          </p:cNvSpPr>
          <p:nvPr>
            <p:ph type="sldNum" sz="quarter" idx="11"/>
          </p:nvPr>
        </p:nvSpPr>
        <p:spPr/>
        <p:txBody>
          <a:bodyPr/>
          <a:lstStyle/>
          <a:p>
            <a:fld id="{3C5C763D-1B33-4B0A-BC8D-56B8EB38713E}" type="slidenum">
              <a:rPr lang="en-US" altLang="zh-CN"/>
              <a:pPr/>
              <a:t>59</a:t>
            </a:fld>
            <a:endParaRPr lang="en-US" altLang="zh-CN"/>
          </a:p>
        </p:txBody>
      </p:sp>
      <p:sp>
        <p:nvSpPr>
          <p:cNvPr id="218117" name="Rectangle 5"/>
          <p:cNvSpPr>
            <a:spLocks noChangeArrowheads="1"/>
          </p:cNvSpPr>
          <p:nvPr/>
        </p:nvSpPr>
        <p:spPr bwMode="auto">
          <a:xfrm>
            <a:off x="3124200" y="15954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chemeClr val="bg2"/>
              </a:solidFill>
            </a:endParaRPr>
          </a:p>
        </p:txBody>
      </p:sp>
      <p:sp>
        <p:nvSpPr>
          <p:cNvPr id="218118" name="Text Box 6"/>
          <p:cNvSpPr txBox="1">
            <a:spLocks noChangeArrowheads="1"/>
          </p:cNvSpPr>
          <p:nvPr/>
        </p:nvSpPr>
        <p:spPr bwMode="auto">
          <a:xfrm>
            <a:off x="3795713" y="1549400"/>
            <a:ext cx="149383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bg2"/>
                </a:solidFill>
                <a:latin typeface="Times New Roman" panose="02020603050405020304" pitchFamily="18" charset="0"/>
                <a:sym typeface="Symbol" panose="05050102010706020507" pitchFamily="18" charset="2"/>
              </a:rPr>
              <a:t>0   A   0</a:t>
            </a:r>
            <a:endParaRPr kumimoji="1" lang="en-US" altLang="zh-CN" sz="3200" b="1">
              <a:solidFill>
                <a:schemeClr val="bg2"/>
              </a:solidFill>
              <a:latin typeface="Times New Roman" panose="02020603050405020304" pitchFamily="18" charset="0"/>
            </a:endParaRPr>
          </a:p>
        </p:txBody>
      </p:sp>
      <p:sp>
        <p:nvSpPr>
          <p:cNvPr id="218119" name="Line 7"/>
          <p:cNvSpPr>
            <a:spLocks noChangeShapeType="1"/>
          </p:cNvSpPr>
          <p:nvPr/>
        </p:nvSpPr>
        <p:spPr bwMode="auto">
          <a:xfrm>
            <a:off x="37338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8120" name="Line 8"/>
          <p:cNvSpPr>
            <a:spLocks noChangeShapeType="1"/>
          </p:cNvSpPr>
          <p:nvPr/>
        </p:nvSpPr>
        <p:spPr bwMode="auto">
          <a:xfrm>
            <a:off x="42672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8121" name="Line 9"/>
          <p:cNvSpPr>
            <a:spLocks noChangeShapeType="1"/>
          </p:cNvSpPr>
          <p:nvPr/>
        </p:nvSpPr>
        <p:spPr bwMode="auto">
          <a:xfrm>
            <a:off x="48006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8122" name="Line 10"/>
          <p:cNvSpPr>
            <a:spLocks noChangeShapeType="1"/>
          </p:cNvSpPr>
          <p:nvPr/>
        </p:nvSpPr>
        <p:spPr bwMode="auto">
          <a:xfrm>
            <a:off x="53340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8123" name="Rectangle 11"/>
          <p:cNvSpPr>
            <a:spLocks noChangeArrowheads="1"/>
          </p:cNvSpPr>
          <p:nvPr/>
        </p:nvSpPr>
        <p:spPr bwMode="auto">
          <a:xfrm>
            <a:off x="8382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chemeClr val="bg2"/>
              </a:solidFill>
            </a:endParaRPr>
          </a:p>
        </p:txBody>
      </p:sp>
      <p:sp>
        <p:nvSpPr>
          <p:cNvPr id="218124" name="Text Box 12"/>
          <p:cNvSpPr txBox="1">
            <a:spLocks noChangeArrowheads="1"/>
          </p:cNvSpPr>
          <p:nvPr/>
        </p:nvSpPr>
        <p:spPr bwMode="auto">
          <a:xfrm>
            <a:off x="990600" y="3149600"/>
            <a:ext cx="23272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dirty="0">
                <a:solidFill>
                  <a:schemeClr val="bg2"/>
                </a:solidFill>
                <a:latin typeface="Times New Roman" panose="02020603050405020304" pitchFamily="18" charset="0"/>
                <a:sym typeface="Symbol" panose="05050102010706020507" pitchFamily="18" charset="2"/>
              </a:rPr>
              <a:t>   </a:t>
            </a:r>
            <a:r>
              <a:rPr kumimoji="1" lang="en-US" altLang="zh-CN" sz="3200" b="1" dirty="0">
                <a:solidFill>
                  <a:srgbClr val="FF0000"/>
                </a:solidFill>
                <a:latin typeface="Times New Roman" panose="02020603050405020304" pitchFamily="18" charset="0"/>
                <a:sym typeface="Symbol" panose="05050102010706020507" pitchFamily="18" charset="2"/>
              </a:rPr>
              <a:t>1</a:t>
            </a:r>
            <a:r>
              <a:rPr kumimoji="1" lang="en-US" altLang="zh-CN" sz="3200" b="1" dirty="0">
                <a:solidFill>
                  <a:schemeClr val="bg2"/>
                </a:solidFill>
                <a:latin typeface="Times New Roman" panose="02020603050405020304" pitchFamily="18" charset="0"/>
                <a:sym typeface="Symbol" panose="05050102010706020507" pitchFamily="18" charset="2"/>
              </a:rPr>
              <a:t>   B   0   </a:t>
            </a:r>
            <a:endParaRPr kumimoji="1" lang="en-US" altLang="zh-CN" sz="3200" b="1" dirty="0">
              <a:solidFill>
                <a:schemeClr val="bg2"/>
              </a:solidFill>
              <a:latin typeface="Times New Roman" panose="02020603050405020304" pitchFamily="18" charset="0"/>
            </a:endParaRPr>
          </a:p>
        </p:txBody>
      </p:sp>
      <p:sp>
        <p:nvSpPr>
          <p:cNvPr id="218125" name="Line 13"/>
          <p:cNvSpPr>
            <a:spLocks noChangeShapeType="1"/>
          </p:cNvSpPr>
          <p:nvPr/>
        </p:nvSpPr>
        <p:spPr bwMode="auto">
          <a:xfrm>
            <a:off x="14478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8126" name="Line 14"/>
          <p:cNvSpPr>
            <a:spLocks noChangeShapeType="1"/>
          </p:cNvSpPr>
          <p:nvPr/>
        </p:nvSpPr>
        <p:spPr bwMode="auto">
          <a:xfrm>
            <a:off x="19812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8127" name="Line 15"/>
          <p:cNvSpPr>
            <a:spLocks noChangeShapeType="1"/>
          </p:cNvSpPr>
          <p:nvPr/>
        </p:nvSpPr>
        <p:spPr bwMode="auto">
          <a:xfrm>
            <a:off x="25146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8128" name="Line 16"/>
          <p:cNvSpPr>
            <a:spLocks noChangeShapeType="1"/>
          </p:cNvSpPr>
          <p:nvPr/>
        </p:nvSpPr>
        <p:spPr bwMode="auto">
          <a:xfrm>
            <a:off x="30480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8129" name="Rectangle 17"/>
          <p:cNvSpPr>
            <a:spLocks noChangeArrowheads="1"/>
          </p:cNvSpPr>
          <p:nvPr/>
        </p:nvSpPr>
        <p:spPr bwMode="auto">
          <a:xfrm>
            <a:off x="53340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chemeClr val="bg2"/>
              </a:solidFill>
            </a:endParaRPr>
          </a:p>
        </p:txBody>
      </p:sp>
      <p:sp>
        <p:nvSpPr>
          <p:cNvPr id="218130" name="Text Box 18"/>
          <p:cNvSpPr txBox="1">
            <a:spLocks noChangeArrowheads="1"/>
          </p:cNvSpPr>
          <p:nvPr/>
        </p:nvSpPr>
        <p:spPr bwMode="auto">
          <a:xfrm>
            <a:off x="5476875" y="3149600"/>
            <a:ext cx="25527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bg2"/>
                </a:solidFill>
                <a:latin typeface="Times New Roman" panose="02020603050405020304" pitchFamily="18" charset="0"/>
                <a:sym typeface="Symbol" panose="05050102010706020507" pitchFamily="18" charset="2"/>
              </a:rPr>
              <a:t>     0   C   0   </a:t>
            </a:r>
            <a:endParaRPr kumimoji="1" lang="en-US" altLang="zh-CN" sz="3200" b="1">
              <a:solidFill>
                <a:schemeClr val="bg2"/>
              </a:solidFill>
              <a:latin typeface="Times New Roman" panose="02020603050405020304" pitchFamily="18" charset="0"/>
            </a:endParaRPr>
          </a:p>
        </p:txBody>
      </p:sp>
      <p:sp>
        <p:nvSpPr>
          <p:cNvPr id="218131" name="Line 19"/>
          <p:cNvSpPr>
            <a:spLocks noChangeShapeType="1"/>
          </p:cNvSpPr>
          <p:nvPr/>
        </p:nvSpPr>
        <p:spPr bwMode="auto">
          <a:xfrm>
            <a:off x="59436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8132" name="Line 20"/>
          <p:cNvSpPr>
            <a:spLocks noChangeShapeType="1"/>
          </p:cNvSpPr>
          <p:nvPr/>
        </p:nvSpPr>
        <p:spPr bwMode="auto">
          <a:xfrm>
            <a:off x="64770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8133" name="Line 21"/>
          <p:cNvSpPr>
            <a:spLocks noChangeShapeType="1"/>
          </p:cNvSpPr>
          <p:nvPr/>
        </p:nvSpPr>
        <p:spPr bwMode="auto">
          <a:xfrm>
            <a:off x="70104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8134" name="Line 22"/>
          <p:cNvSpPr>
            <a:spLocks noChangeShapeType="1"/>
          </p:cNvSpPr>
          <p:nvPr/>
        </p:nvSpPr>
        <p:spPr bwMode="auto">
          <a:xfrm>
            <a:off x="75438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8135" name="Rectangle 23"/>
          <p:cNvSpPr>
            <a:spLocks noChangeArrowheads="1"/>
          </p:cNvSpPr>
          <p:nvPr/>
        </p:nvSpPr>
        <p:spPr bwMode="auto">
          <a:xfrm>
            <a:off x="1371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chemeClr val="bg2"/>
              </a:solidFill>
            </a:endParaRPr>
          </a:p>
        </p:txBody>
      </p:sp>
      <p:sp>
        <p:nvSpPr>
          <p:cNvPr id="218136" name="Text Box 24"/>
          <p:cNvSpPr txBox="1">
            <a:spLocks noChangeArrowheads="1"/>
          </p:cNvSpPr>
          <p:nvPr/>
        </p:nvSpPr>
        <p:spPr bwMode="auto">
          <a:xfrm>
            <a:off x="1752600" y="4902200"/>
            <a:ext cx="20018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dirty="0">
                <a:solidFill>
                  <a:schemeClr val="bg2"/>
                </a:solidFill>
                <a:latin typeface="Times New Roman" panose="02020603050405020304" pitchFamily="18" charset="0"/>
                <a:sym typeface="Symbol" panose="05050102010706020507" pitchFamily="18" charset="2"/>
              </a:rPr>
              <a:t>   </a:t>
            </a:r>
            <a:r>
              <a:rPr kumimoji="1" lang="en-US" altLang="zh-CN" sz="3200" b="1" dirty="0">
                <a:solidFill>
                  <a:srgbClr val="FF0000"/>
                </a:solidFill>
                <a:latin typeface="Times New Roman" panose="02020603050405020304" pitchFamily="18" charset="0"/>
                <a:sym typeface="Symbol" panose="05050102010706020507" pitchFamily="18" charset="2"/>
              </a:rPr>
              <a:t>1</a:t>
            </a:r>
            <a:r>
              <a:rPr kumimoji="1" lang="en-US" altLang="zh-CN" sz="3200" b="1" dirty="0">
                <a:solidFill>
                  <a:schemeClr val="bg2"/>
                </a:solidFill>
                <a:latin typeface="Times New Roman" panose="02020603050405020304" pitchFamily="18" charset="0"/>
                <a:sym typeface="Symbol" panose="05050102010706020507" pitchFamily="18" charset="2"/>
              </a:rPr>
              <a:t>   D   </a:t>
            </a:r>
            <a:r>
              <a:rPr kumimoji="1" lang="en-US" altLang="zh-CN" sz="3200" b="1" dirty="0">
                <a:solidFill>
                  <a:srgbClr val="FF0000"/>
                </a:solidFill>
                <a:latin typeface="Times New Roman" panose="02020603050405020304" pitchFamily="18" charset="0"/>
                <a:sym typeface="Symbol" panose="05050102010706020507" pitchFamily="18" charset="2"/>
              </a:rPr>
              <a:t>1</a:t>
            </a:r>
            <a:r>
              <a:rPr kumimoji="1" lang="en-US" altLang="zh-CN" sz="3200" b="1" dirty="0">
                <a:solidFill>
                  <a:schemeClr val="bg2"/>
                </a:solidFill>
                <a:latin typeface="Times New Roman" panose="02020603050405020304" pitchFamily="18" charset="0"/>
                <a:sym typeface="Symbol" panose="05050102010706020507" pitchFamily="18" charset="2"/>
              </a:rPr>
              <a:t>  </a:t>
            </a:r>
            <a:endParaRPr kumimoji="1" lang="en-US" altLang="zh-CN" sz="3200" b="1" dirty="0">
              <a:solidFill>
                <a:schemeClr val="bg2"/>
              </a:solidFill>
              <a:latin typeface="Times New Roman" panose="02020603050405020304" pitchFamily="18" charset="0"/>
            </a:endParaRPr>
          </a:p>
        </p:txBody>
      </p:sp>
      <p:sp>
        <p:nvSpPr>
          <p:cNvPr id="218137" name="Line 25"/>
          <p:cNvSpPr>
            <a:spLocks noChangeShapeType="1"/>
          </p:cNvSpPr>
          <p:nvPr/>
        </p:nvSpPr>
        <p:spPr bwMode="auto">
          <a:xfrm>
            <a:off x="19812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8138" name="Line 26"/>
          <p:cNvSpPr>
            <a:spLocks noChangeShapeType="1"/>
          </p:cNvSpPr>
          <p:nvPr/>
        </p:nvSpPr>
        <p:spPr bwMode="auto">
          <a:xfrm>
            <a:off x="25146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8139" name="Line 27"/>
          <p:cNvSpPr>
            <a:spLocks noChangeShapeType="1"/>
          </p:cNvSpPr>
          <p:nvPr/>
        </p:nvSpPr>
        <p:spPr bwMode="auto">
          <a:xfrm>
            <a:off x="30480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8140" name="Line 28"/>
          <p:cNvSpPr>
            <a:spLocks noChangeShapeType="1"/>
          </p:cNvSpPr>
          <p:nvPr/>
        </p:nvSpPr>
        <p:spPr bwMode="auto">
          <a:xfrm>
            <a:off x="35814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8141" name="Rectangle 29"/>
          <p:cNvSpPr>
            <a:spLocks noChangeArrowheads="1"/>
          </p:cNvSpPr>
          <p:nvPr/>
        </p:nvSpPr>
        <p:spPr bwMode="auto">
          <a:xfrm>
            <a:off x="4800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chemeClr val="bg2"/>
              </a:solidFill>
            </a:endParaRPr>
          </a:p>
        </p:txBody>
      </p:sp>
      <p:sp>
        <p:nvSpPr>
          <p:cNvPr id="218142" name="Text Box 30"/>
          <p:cNvSpPr txBox="1">
            <a:spLocks noChangeArrowheads="1"/>
          </p:cNvSpPr>
          <p:nvPr/>
        </p:nvSpPr>
        <p:spPr bwMode="auto">
          <a:xfrm>
            <a:off x="5486400" y="4902200"/>
            <a:ext cx="21240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dirty="0">
                <a:solidFill>
                  <a:srgbClr val="FF0000"/>
                </a:solidFill>
                <a:latin typeface="Times New Roman" panose="02020603050405020304" pitchFamily="18" charset="0"/>
                <a:sym typeface="Symbol" panose="05050102010706020507" pitchFamily="18" charset="2"/>
              </a:rPr>
              <a:t>1</a:t>
            </a:r>
            <a:r>
              <a:rPr kumimoji="1" lang="en-US" altLang="zh-CN" sz="3200" b="1" dirty="0">
                <a:solidFill>
                  <a:schemeClr val="bg2"/>
                </a:solidFill>
                <a:latin typeface="Times New Roman" panose="02020603050405020304" pitchFamily="18" charset="0"/>
                <a:sym typeface="Symbol" panose="05050102010706020507" pitchFamily="18" charset="2"/>
              </a:rPr>
              <a:t>   E   0    </a:t>
            </a:r>
            <a:endParaRPr kumimoji="1" lang="en-US" altLang="zh-CN" sz="3200" b="1" dirty="0">
              <a:solidFill>
                <a:schemeClr val="bg2"/>
              </a:solidFill>
              <a:latin typeface="Times New Roman" panose="02020603050405020304" pitchFamily="18" charset="0"/>
            </a:endParaRPr>
          </a:p>
        </p:txBody>
      </p:sp>
      <p:sp>
        <p:nvSpPr>
          <p:cNvPr id="218143" name="Line 31"/>
          <p:cNvSpPr>
            <a:spLocks noChangeShapeType="1"/>
          </p:cNvSpPr>
          <p:nvPr/>
        </p:nvSpPr>
        <p:spPr bwMode="auto">
          <a:xfrm>
            <a:off x="54102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8144" name="Line 32"/>
          <p:cNvSpPr>
            <a:spLocks noChangeShapeType="1"/>
          </p:cNvSpPr>
          <p:nvPr/>
        </p:nvSpPr>
        <p:spPr bwMode="auto">
          <a:xfrm>
            <a:off x="59436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8145" name="Line 33"/>
          <p:cNvSpPr>
            <a:spLocks noChangeShapeType="1"/>
          </p:cNvSpPr>
          <p:nvPr/>
        </p:nvSpPr>
        <p:spPr bwMode="auto">
          <a:xfrm>
            <a:off x="64770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8146" name="Line 34"/>
          <p:cNvSpPr>
            <a:spLocks noChangeShapeType="1"/>
          </p:cNvSpPr>
          <p:nvPr/>
        </p:nvSpPr>
        <p:spPr bwMode="auto">
          <a:xfrm>
            <a:off x="70104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8147" name="Line 35"/>
          <p:cNvSpPr>
            <a:spLocks noChangeShapeType="1"/>
          </p:cNvSpPr>
          <p:nvPr/>
        </p:nvSpPr>
        <p:spPr bwMode="auto">
          <a:xfrm flipH="1">
            <a:off x="2362200" y="1900238"/>
            <a:ext cx="1066800" cy="12954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8148" name="Line 36"/>
          <p:cNvSpPr>
            <a:spLocks noChangeShapeType="1"/>
          </p:cNvSpPr>
          <p:nvPr/>
        </p:nvSpPr>
        <p:spPr bwMode="auto">
          <a:xfrm>
            <a:off x="5638800" y="1824038"/>
            <a:ext cx="990600" cy="13716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8149" name="Line 37"/>
          <p:cNvSpPr>
            <a:spLocks noChangeShapeType="1"/>
          </p:cNvSpPr>
          <p:nvPr/>
        </p:nvSpPr>
        <p:spPr bwMode="auto">
          <a:xfrm>
            <a:off x="3276600" y="3424238"/>
            <a:ext cx="457200" cy="15240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8150" name="Line 38"/>
          <p:cNvSpPr>
            <a:spLocks noChangeShapeType="1"/>
          </p:cNvSpPr>
          <p:nvPr/>
        </p:nvSpPr>
        <p:spPr bwMode="auto">
          <a:xfrm flipH="1">
            <a:off x="5257800" y="3424238"/>
            <a:ext cx="457200" cy="15240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8151" name="Line 39"/>
          <p:cNvSpPr>
            <a:spLocks noChangeShapeType="1"/>
          </p:cNvSpPr>
          <p:nvPr/>
        </p:nvSpPr>
        <p:spPr bwMode="auto">
          <a:xfrm flipH="1">
            <a:off x="4495800" y="1138238"/>
            <a:ext cx="228600" cy="457200"/>
          </a:xfrm>
          <a:prstGeom prst="line">
            <a:avLst/>
          </a:prstGeom>
          <a:noFill/>
          <a:ln w="3175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152" name="Text Box 40"/>
          <p:cNvSpPr txBox="1">
            <a:spLocks noChangeArrowheads="1"/>
          </p:cNvSpPr>
          <p:nvPr/>
        </p:nvSpPr>
        <p:spPr bwMode="auto">
          <a:xfrm>
            <a:off x="3741738" y="757238"/>
            <a:ext cx="906462"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dirty="0">
                <a:latin typeface="Times New Roman" panose="02020603050405020304" pitchFamily="18" charset="0"/>
              </a:rPr>
              <a:t>root</a:t>
            </a:r>
            <a:endParaRPr kumimoji="1" lang="en-US" altLang="zh-CN" sz="2400" dirty="0">
              <a:latin typeface="Times New Roman" panose="02020603050405020304" pitchFamily="18" charset="0"/>
            </a:endParaRPr>
          </a:p>
        </p:txBody>
      </p:sp>
      <p:sp>
        <p:nvSpPr>
          <p:cNvPr id="218153" name="Text Box 41"/>
          <p:cNvSpPr txBox="1">
            <a:spLocks noChangeArrowheads="1"/>
          </p:cNvSpPr>
          <p:nvPr/>
        </p:nvSpPr>
        <p:spPr bwMode="auto">
          <a:xfrm>
            <a:off x="2581275" y="757238"/>
            <a:ext cx="7715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dirty="0">
                <a:latin typeface="Times New Roman" panose="02020603050405020304" pitchFamily="18" charset="0"/>
              </a:rPr>
              <a:t>pre</a:t>
            </a:r>
            <a:endParaRPr kumimoji="1" lang="en-US" altLang="zh-CN" sz="2400" dirty="0">
              <a:latin typeface="Times New Roman" panose="02020603050405020304" pitchFamily="18" charset="0"/>
            </a:endParaRPr>
          </a:p>
        </p:txBody>
      </p:sp>
      <p:sp>
        <p:nvSpPr>
          <p:cNvPr id="218154" name="Line 42"/>
          <p:cNvSpPr>
            <a:spLocks noChangeShapeType="1"/>
          </p:cNvSpPr>
          <p:nvPr/>
        </p:nvSpPr>
        <p:spPr bwMode="auto">
          <a:xfrm>
            <a:off x="3343275" y="1108075"/>
            <a:ext cx="258763" cy="533400"/>
          </a:xfrm>
          <a:prstGeom prst="line">
            <a:avLst/>
          </a:prstGeom>
          <a:noFill/>
          <a:ln w="31750">
            <a:solidFill>
              <a:srgbClr val="00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155" name="Text Box 43"/>
          <p:cNvSpPr txBox="1">
            <a:spLocks noChangeArrowheads="1"/>
          </p:cNvSpPr>
          <p:nvPr/>
        </p:nvSpPr>
        <p:spPr bwMode="auto">
          <a:xfrm>
            <a:off x="6507163" y="4110038"/>
            <a:ext cx="1493837"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dirty="0">
                <a:latin typeface="Times New Roman" panose="02020603050405020304" pitchFamily="18" charset="0"/>
              </a:rPr>
              <a:t>current</a:t>
            </a:r>
            <a:endParaRPr kumimoji="1" lang="en-US" altLang="zh-CN" sz="2400" dirty="0">
              <a:latin typeface="Times New Roman" panose="02020603050405020304" pitchFamily="18" charset="0"/>
            </a:endParaRPr>
          </a:p>
        </p:txBody>
      </p:sp>
      <p:sp>
        <p:nvSpPr>
          <p:cNvPr id="218156" name="Line 44"/>
          <p:cNvSpPr>
            <a:spLocks noChangeShapeType="1"/>
          </p:cNvSpPr>
          <p:nvPr/>
        </p:nvSpPr>
        <p:spPr bwMode="auto">
          <a:xfrm flipH="1">
            <a:off x="6172200" y="4414838"/>
            <a:ext cx="304800" cy="533400"/>
          </a:xfrm>
          <a:prstGeom prst="line">
            <a:avLst/>
          </a:prstGeom>
          <a:noFill/>
          <a:ln w="31750">
            <a:solidFill>
              <a:srgbClr val="00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8157" name="Line 45"/>
          <p:cNvSpPr>
            <a:spLocks noChangeShapeType="1"/>
          </p:cNvSpPr>
          <p:nvPr/>
        </p:nvSpPr>
        <p:spPr bwMode="auto">
          <a:xfrm flipH="1" flipV="1">
            <a:off x="1295400" y="3805238"/>
            <a:ext cx="381000" cy="1371600"/>
          </a:xfrm>
          <a:prstGeom prst="line">
            <a:avLst/>
          </a:prstGeom>
          <a:noFill/>
          <a:ln w="31750">
            <a:solidFill>
              <a:schemeClr val="accent2"/>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8158" name="Line 46"/>
          <p:cNvSpPr>
            <a:spLocks noChangeShapeType="1"/>
          </p:cNvSpPr>
          <p:nvPr/>
        </p:nvSpPr>
        <p:spPr bwMode="auto">
          <a:xfrm flipV="1">
            <a:off x="3810000" y="2205038"/>
            <a:ext cx="533400" cy="2971800"/>
          </a:xfrm>
          <a:prstGeom prst="line">
            <a:avLst/>
          </a:prstGeom>
          <a:noFill/>
          <a:ln w="31750">
            <a:solidFill>
              <a:schemeClr val="accent2"/>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8159" name="Line 47"/>
          <p:cNvSpPr>
            <a:spLocks noChangeShapeType="1"/>
          </p:cNvSpPr>
          <p:nvPr/>
        </p:nvSpPr>
        <p:spPr bwMode="auto">
          <a:xfrm flipH="1" flipV="1">
            <a:off x="4724400" y="2205038"/>
            <a:ext cx="381000" cy="2971800"/>
          </a:xfrm>
          <a:prstGeom prst="line">
            <a:avLst/>
          </a:prstGeom>
          <a:noFill/>
          <a:ln w="31750">
            <a:solidFill>
              <a:schemeClr val="accent2"/>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Tree>
    <p:extLst>
      <p:ext uri="{BB962C8B-B14F-4D97-AF65-F5344CB8AC3E}">
        <p14:creationId xmlns:p14="http://schemas.microsoft.com/office/powerpoint/2010/main" val="3901352905"/>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idx="1"/>
          </p:nvPr>
        </p:nvSpPr>
        <p:spPr>
          <a:xfrm>
            <a:off x="755650" y="692150"/>
            <a:ext cx="7848600" cy="5761038"/>
          </a:xfrm>
        </p:spPr>
        <p:txBody>
          <a:bodyPr/>
          <a:lstStyle/>
          <a:p>
            <a:pPr>
              <a:lnSpc>
                <a:spcPct val="105000"/>
              </a:lnSpc>
              <a:spcBef>
                <a:spcPct val="10000"/>
              </a:spcBef>
              <a:buClr>
                <a:schemeClr val="tx1"/>
              </a:buClr>
              <a:buSzPct val="50000"/>
            </a:pPr>
            <a:r>
              <a:rPr lang="zh-CN" altLang="en-US" sz="3000" b="1" dirty="0" smtClean="0">
                <a:latin typeface="Times New Roman" pitchFamily="18" charset="0"/>
                <a:ea typeface="仿宋_GB2312" pitchFamily="49" charset="-122"/>
              </a:rPr>
              <a:t>树</a:t>
            </a:r>
            <a:r>
              <a:rPr lang="zh-CN" altLang="en-US" sz="3000" b="1" dirty="0">
                <a:latin typeface="Times New Roman" pitchFamily="18" charset="0"/>
                <a:ea typeface="仿宋_GB2312" pitchFamily="49" charset="-122"/>
              </a:rPr>
              <a:t>的高度：等于根结点的高度，即根结点所有子女高度的最大值</a:t>
            </a:r>
            <a:r>
              <a:rPr lang="zh-CN" altLang="en-US" sz="3000" b="1" dirty="0" smtClean="0">
                <a:latin typeface="Times New Roman" pitchFamily="18" charset="0"/>
                <a:ea typeface="仿宋_GB2312" pitchFamily="49" charset="-122"/>
              </a:rPr>
              <a:t>加</a:t>
            </a:r>
            <a:r>
              <a:rPr lang="en-US" altLang="zh-CN" sz="3000" b="1" dirty="0" smtClean="0">
                <a:latin typeface="Times New Roman" pitchFamily="18" charset="0"/>
                <a:ea typeface="仿宋_GB2312" pitchFamily="49" charset="-122"/>
              </a:rPr>
              <a:t>1</a:t>
            </a:r>
            <a:r>
              <a:rPr lang="zh-CN" altLang="en-US" sz="3000" b="1" dirty="0" smtClean="0">
                <a:latin typeface="Times New Roman" pitchFamily="18" charset="0"/>
                <a:ea typeface="仿宋_GB2312" pitchFamily="49" charset="-122"/>
              </a:rPr>
              <a:t>。</a:t>
            </a:r>
            <a:endParaRPr lang="zh-CN" altLang="en-US" sz="3000" b="1" dirty="0">
              <a:latin typeface="Times New Roman" pitchFamily="18" charset="0"/>
              <a:ea typeface="仿宋_GB2312" pitchFamily="49" charset="-122"/>
            </a:endParaRPr>
          </a:p>
          <a:p>
            <a:pPr>
              <a:buClr>
                <a:schemeClr val="tx1"/>
              </a:buClr>
              <a:buSzPct val="50000"/>
            </a:pPr>
            <a:r>
              <a:rPr lang="zh-CN" altLang="en-US" sz="3000" b="1" dirty="0">
                <a:latin typeface="Times New Roman" pitchFamily="18" charset="0"/>
                <a:ea typeface="仿宋_GB2312" pitchFamily="49" charset="-122"/>
              </a:rPr>
              <a:t>有序树：树中结点的各棵子树 </a:t>
            </a:r>
            <a:r>
              <a:rPr lang="en-US" altLang="zh-CN" sz="3000" b="1" i="1" dirty="0">
                <a:latin typeface="Times New Roman" pitchFamily="18" charset="0"/>
                <a:ea typeface="仿宋_GB2312" pitchFamily="49" charset="-122"/>
              </a:rPr>
              <a:t>T</a:t>
            </a:r>
            <a:r>
              <a:rPr lang="en-US" altLang="zh-CN" sz="3000" b="1" baseline="-25000" dirty="0">
                <a:latin typeface="Times New Roman" pitchFamily="18" charset="0"/>
                <a:ea typeface="仿宋_GB2312" pitchFamily="49" charset="-122"/>
              </a:rPr>
              <a:t>0</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T</a:t>
            </a:r>
            <a:r>
              <a:rPr lang="en-US" altLang="zh-CN" sz="3000" b="1" baseline="-25000" dirty="0">
                <a:latin typeface="Times New Roman" pitchFamily="18" charset="0"/>
                <a:ea typeface="仿宋_GB2312" pitchFamily="49" charset="-122"/>
              </a:rPr>
              <a:t>1</a:t>
            </a:r>
            <a:r>
              <a:rPr lang="en-US" altLang="zh-CN" sz="3000" b="1" dirty="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是从左至右有</a:t>
            </a:r>
            <a:r>
              <a:rPr lang="zh-CN" altLang="en-US" sz="3000" b="1" dirty="0">
                <a:latin typeface="Times New Roman" pitchFamily="18" charset="0"/>
                <a:ea typeface="仿宋_GB2312" pitchFamily="49" charset="-122"/>
              </a:rPr>
              <a:t>次序的，即为有序树。</a:t>
            </a:r>
          </a:p>
          <a:p>
            <a:pPr>
              <a:buClr>
                <a:schemeClr val="tx1"/>
              </a:buClr>
              <a:buSzPct val="50000"/>
            </a:pPr>
            <a:r>
              <a:rPr lang="zh-CN" altLang="en-US" sz="3000" b="1" dirty="0">
                <a:latin typeface="Times New Roman" pitchFamily="18" charset="0"/>
                <a:ea typeface="仿宋_GB2312" pitchFamily="49" charset="-122"/>
              </a:rPr>
              <a:t>无序树：树中结点的各棵子树之间的次序是不重要的，可以互相交换位置。</a:t>
            </a:r>
          </a:p>
          <a:p>
            <a:pPr>
              <a:buClr>
                <a:schemeClr val="tx1"/>
              </a:buClr>
              <a:buSzPct val="50000"/>
            </a:pPr>
            <a:r>
              <a:rPr lang="zh-CN" altLang="en-US" sz="3000" b="1" dirty="0">
                <a:latin typeface="Times New Roman" pitchFamily="18" charset="0"/>
                <a:ea typeface="仿宋_GB2312" pitchFamily="49" charset="-122"/>
              </a:rPr>
              <a:t>森林：森林是</a:t>
            </a:r>
            <a:r>
              <a:rPr lang="en-US" altLang="zh-CN" sz="3000" b="1" i="1" dirty="0">
                <a:latin typeface="Times New Roman" pitchFamily="18" charset="0"/>
                <a:ea typeface="仿宋_GB2312" pitchFamily="49" charset="-122"/>
              </a:rPr>
              <a:t>m</a:t>
            </a:r>
            <a:r>
              <a:rPr lang="zh-CN" altLang="en-US"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m</a:t>
            </a:r>
            <a:r>
              <a:rPr lang="en-US" altLang="zh-CN" sz="3000" b="1" dirty="0">
                <a:latin typeface="Times New Roman" pitchFamily="18" charset="0"/>
                <a:ea typeface="仿宋_GB2312" pitchFamily="49" charset="-122"/>
              </a:rPr>
              <a:t>≥0</a:t>
            </a:r>
            <a:r>
              <a:rPr lang="zh-CN" altLang="en-US" sz="3000" b="1" dirty="0">
                <a:latin typeface="Times New Roman" pitchFamily="18" charset="0"/>
                <a:ea typeface="仿宋_GB2312" pitchFamily="49" charset="-122"/>
              </a:rPr>
              <a:t>）</a:t>
            </a:r>
            <a:r>
              <a:rPr lang="zh-CN" altLang="en-US" sz="3000" b="1" dirty="0" smtClean="0">
                <a:latin typeface="Times New Roman" pitchFamily="18" charset="0"/>
                <a:ea typeface="仿宋_GB2312" pitchFamily="49" charset="-122"/>
              </a:rPr>
              <a:t>棵互不相交的树</a:t>
            </a:r>
            <a:r>
              <a:rPr lang="zh-CN" altLang="en-US" sz="3000" b="1" dirty="0">
                <a:latin typeface="Times New Roman" pitchFamily="18" charset="0"/>
                <a:ea typeface="仿宋_GB2312" pitchFamily="49" charset="-122"/>
              </a:rPr>
              <a:t>的集合。</a:t>
            </a:r>
            <a:r>
              <a:rPr lang="zh-CN" altLang="en-US" sz="3000" dirty="0">
                <a:latin typeface="Times New Roman" pitchFamily="18" charset="0"/>
                <a:ea typeface="仿宋_GB2312" pitchFamily="49" charset="-122"/>
              </a:rPr>
              <a:t> </a:t>
            </a:r>
          </a:p>
        </p:txBody>
      </p:sp>
      <p:sp>
        <p:nvSpPr>
          <p:cNvPr id="4" name="灯片编号占位符 4"/>
          <p:cNvSpPr>
            <a:spLocks noGrp="1"/>
          </p:cNvSpPr>
          <p:nvPr>
            <p:ph type="sldNum" sz="quarter" idx="12"/>
          </p:nvPr>
        </p:nvSpPr>
        <p:spPr/>
        <p:txBody>
          <a:bodyPr/>
          <a:lstStyle/>
          <a:p>
            <a:fld id="{396609D3-C753-427D-82FD-4B2D0975925C}" type="slidenum">
              <a:rPr lang="en-US" altLang="zh-CN"/>
              <a:pPr/>
              <a:t>6</a:t>
            </a:fld>
            <a:endParaRPr lang="en-US" altLang="zh-CN"/>
          </a:p>
        </p:txBody>
      </p:sp>
    </p:spTree>
  </p:cSld>
  <p:clrMapOvr>
    <a:masterClrMapping/>
  </p:clrMapOvr>
  <p:transition>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灯片编号占位符 2"/>
          <p:cNvSpPr>
            <a:spLocks noGrp="1"/>
          </p:cNvSpPr>
          <p:nvPr>
            <p:ph type="sldNum" sz="quarter" idx="11"/>
          </p:nvPr>
        </p:nvSpPr>
        <p:spPr/>
        <p:txBody>
          <a:bodyPr/>
          <a:lstStyle/>
          <a:p>
            <a:fld id="{AC7C3BF5-BE1B-4C3E-85D8-29E41953DC31}" type="slidenum">
              <a:rPr lang="en-US" altLang="zh-CN"/>
              <a:pPr/>
              <a:t>60</a:t>
            </a:fld>
            <a:endParaRPr lang="en-US" altLang="zh-CN"/>
          </a:p>
        </p:txBody>
      </p:sp>
      <p:sp>
        <p:nvSpPr>
          <p:cNvPr id="219141" name="Rectangle 5"/>
          <p:cNvSpPr>
            <a:spLocks noChangeArrowheads="1"/>
          </p:cNvSpPr>
          <p:nvPr/>
        </p:nvSpPr>
        <p:spPr bwMode="auto">
          <a:xfrm>
            <a:off x="3124200" y="15954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chemeClr val="bg2"/>
              </a:solidFill>
            </a:endParaRPr>
          </a:p>
        </p:txBody>
      </p:sp>
      <p:sp>
        <p:nvSpPr>
          <p:cNvPr id="219142" name="Text Box 6"/>
          <p:cNvSpPr txBox="1">
            <a:spLocks noChangeArrowheads="1"/>
          </p:cNvSpPr>
          <p:nvPr/>
        </p:nvSpPr>
        <p:spPr bwMode="auto">
          <a:xfrm>
            <a:off x="3795713" y="1549400"/>
            <a:ext cx="149383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bg2"/>
                </a:solidFill>
                <a:latin typeface="Times New Roman" panose="02020603050405020304" pitchFamily="18" charset="0"/>
                <a:sym typeface="Symbol" panose="05050102010706020507" pitchFamily="18" charset="2"/>
              </a:rPr>
              <a:t>0   A   0</a:t>
            </a:r>
            <a:endParaRPr kumimoji="1" lang="en-US" altLang="zh-CN" sz="3200" b="1">
              <a:solidFill>
                <a:schemeClr val="bg2"/>
              </a:solidFill>
              <a:latin typeface="Times New Roman" panose="02020603050405020304" pitchFamily="18" charset="0"/>
            </a:endParaRPr>
          </a:p>
        </p:txBody>
      </p:sp>
      <p:sp>
        <p:nvSpPr>
          <p:cNvPr id="219143" name="Line 7"/>
          <p:cNvSpPr>
            <a:spLocks noChangeShapeType="1"/>
          </p:cNvSpPr>
          <p:nvPr/>
        </p:nvSpPr>
        <p:spPr bwMode="auto">
          <a:xfrm>
            <a:off x="37338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9144" name="Line 8"/>
          <p:cNvSpPr>
            <a:spLocks noChangeShapeType="1"/>
          </p:cNvSpPr>
          <p:nvPr/>
        </p:nvSpPr>
        <p:spPr bwMode="auto">
          <a:xfrm>
            <a:off x="42672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9145" name="Line 9"/>
          <p:cNvSpPr>
            <a:spLocks noChangeShapeType="1"/>
          </p:cNvSpPr>
          <p:nvPr/>
        </p:nvSpPr>
        <p:spPr bwMode="auto">
          <a:xfrm>
            <a:off x="48006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9146" name="Line 10"/>
          <p:cNvSpPr>
            <a:spLocks noChangeShapeType="1"/>
          </p:cNvSpPr>
          <p:nvPr/>
        </p:nvSpPr>
        <p:spPr bwMode="auto">
          <a:xfrm>
            <a:off x="53340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9147" name="Rectangle 11"/>
          <p:cNvSpPr>
            <a:spLocks noChangeArrowheads="1"/>
          </p:cNvSpPr>
          <p:nvPr/>
        </p:nvSpPr>
        <p:spPr bwMode="auto">
          <a:xfrm>
            <a:off x="8382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chemeClr val="bg2"/>
              </a:solidFill>
            </a:endParaRPr>
          </a:p>
        </p:txBody>
      </p:sp>
      <p:sp>
        <p:nvSpPr>
          <p:cNvPr id="219148" name="Text Box 12"/>
          <p:cNvSpPr txBox="1">
            <a:spLocks noChangeArrowheads="1"/>
          </p:cNvSpPr>
          <p:nvPr/>
        </p:nvSpPr>
        <p:spPr bwMode="auto">
          <a:xfrm>
            <a:off x="990600" y="3149600"/>
            <a:ext cx="23272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dirty="0">
                <a:solidFill>
                  <a:schemeClr val="bg2"/>
                </a:solidFill>
                <a:latin typeface="Times New Roman" panose="02020603050405020304" pitchFamily="18" charset="0"/>
                <a:sym typeface="Symbol" panose="05050102010706020507" pitchFamily="18" charset="2"/>
              </a:rPr>
              <a:t>   </a:t>
            </a:r>
            <a:r>
              <a:rPr kumimoji="1" lang="en-US" altLang="zh-CN" sz="3200" b="1" dirty="0">
                <a:solidFill>
                  <a:srgbClr val="FF0000"/>
                </a:solidFill>
                <a:latin typeface="Times New Roman" panose="02020603050405020304" pitchFamily="18" charset="0"/>
                <a:sym typeface="Symbol" panose="05050102010706020507" pitchFamily="18" charset="2"/>
              </a:rPr>
              <a:t>1</a:t>
            </a:r>
            <a:r>
              <a:rPr kumimoji="1" lang="en-US" altLang="zh-CN" sz="3200" b="1" dirty="0">
                <a:solidFill>
                  <a:schemeClr val="bg2"/>
                </a:solidFill>
                <a:latin typeface="Times New Roman" panose="02020603050405020304" pitchFamily="18" charset="0"/>
                <a:sym typeface="Symbol" panose="05050102010706020507" pitchFamily="18" charset="2"/>
              </a:rPr>
              <a:t>   B   0   </a:t>
            </a:r>
            <a:endParaRPr kumimoji="1" lang="en-US" altLang="zh-CN" sz="3200" b="1" dirty="0">
              <a:solidFill>
                <a:schemeClr val="bg2"/>
              </a:solidFill>
              <a:latin typeface="Times New Roman" panose="02020603050405020304" pitchFamily="18" charset="0"/>
            </a:endParaRPr>
          </a:p>
        </p:txBody>
      </p:sp>
      <p:sp>
        <p:nvSpPr>
          <p:cNvPr id="219149" name="Line 13"/>
          <p:cNvSpPr>
            <a:spLocks noChangeShapeType="1"/>
          </p:cNvSpPr>
          <p:nvPr/>
        </p:nvSpPr>
        <p:spPr bwMode="auto">
          <a:xfrm>
            <a:off x="14478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9150" name="Line 14"/>
          <p:cNvSpPr>
            <a:spLocks noChangeShapeType="1"/>
          </p:cNvSpPr>
          <p:nvPr/>
        </p:nvSpPr>
        <p:spPr bwMode="auto">
          <a:xfrm>
            <a:off x="19812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9151" name="Line 15"/>
          <p:cNvSpPr>
            <a:spLocks noChangeShapeType="1"/>
          </p:cNvSpPr>
          <p:nvPr/>
        </p:nvSpPr>
        <p:spPr bwMode="auto">
          <a:xfrm>
            <a:off x="25146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9152" name="Line 16"/>
          <p:cNvSpPr>
            <a:spLocks noChangeShapeType="1"/>
          </p:cNvSpPr>
          <p:nvPr/>
        </p:nvSpPr>
        <p:spPr bwMode="auto">
          <a:xfrm>
            <a:off x="30480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9153" name="Rectangle 17"/>
          <p:cNvSpPr>
            <a:spLocks noChangeArrowheads="1"/>
          </p:cNvSpPr>
          <p:nvPr/>
        </p:nvSpPr>
        <p:spPr bwMode="auto">
          <a:xfrm>
            <a:off x="53340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chemeClr val="bg2"/>
              </a:solidFill>
            </a:endParaRPr>
          </a:p>
        </p:txBody>
      </p:sp>
      <p:sp>
        <p:nvSpPr>
          <p:cNvPr id="219154" name="Text Box 18"/>
          <p:cNvSpPr txBox="1">
            <a:spLocks noChangeArrowheads="1"/>
          </p:cNvSpPr>
          <p:nvPr/>
        </p:nvSpPr>
        <p:spPr bwMode="auto">
          <a:xfrm>
            <a:off x="5476875" y="3149600"/>
            <a:ext cx="25527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bg2"/>
                </a:solidFill>
                <a:latin typeface="Times New Roman" panose="02020603050405020304" pitchFamily="18" charset="0"/>
                <a:sym typeface="Symbol" panose="05050102010706020507" pitchFamily="18" charset="2"/>
              </a:rPr>
              <a:t>     0   C   0   </a:t>
            </a:r>
            <a:endParaRPr kumimoji="1" lang="en-US" altLang="zh-CN" sz="3200" b="1">
              <a:solidFill>
                <a:schemeClr val="bg2"/>
              </a:solidFill>
              <a:latin typeface="Times New Roman" panose="02020603050405020304" pitchFamily="18" charset="0"/>
            </a:endParaRPr>
          </a:p>
        </p:txBody>
      </p:sp>
      <p:sp>
        <p:nvSpPr>
          <p:cNvPr id="219155" name="Line 19"/>
          <p:cNvSpPr>
            <a:spLocks noChangeShapeType="1"/>
          </p:cNvSpPr>
          <p:nvPr/>
        </p:nvSpPr>
        <p:spPr bwMode="auto">
          <a:xfrm>
            <a:off x="59436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9156" name="Line 20"/>
          <p:cNvSpPr>
            <a:spLocks noChangeShapeType="1"/>
          </p:cNvSpPr>
          <p:nvPr/>
        </p:nvSpPr>
        <p:spPr bwMode="auto">
          <a:xfrm>
            <a:off x="64770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9157" name="Line 21"/>
          <p:cNvSpPr>
            <a:spLocks noChangeShapeType="1"/>
          </p:cNvSpPr>
          <p:nvPr/>
        </p:nvSpPr>
        <p:spPr bwMode="auto">
          <a:xfrm>
            <a:off x="70104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9158" name="Line 22"/>
          <p:cNvSpPr>
            <a:spLocks noChangeShapeType="1"/>
          </p:cNvSpPr>
          <p:nvPr/>
        </p:nvSpPr>
        <p:spPr bwMode="auto">
          <a:xfrm>
            <a:off x="75438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9159" name="Rectangle 23"/>
          <p:cNvSpPr>
            <a:spLocks noChangeArrowheads="1"/>
          </p:cNvSpPr>
          <p:nvPr/>
        </p:nvSpPr>
        <p:spPr bwMode="auto">
          <a:xfrm>
            <a:off x="1371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chemeClr val="bg2"/>
              </a:solidFill>
            </a:endParaRPr>
          </a:p>
        </p:txBody>
      </p:sp>
      <p:sp>
        <p:nvSpPr>
          <p:cNvPr id="219160" name="Text Box 24"/>
          <p:cNvSpPr txBox="1">
            <a:spLocks noChangeArrowheads="1"/>
          </p:cNvSpPr>
          <p:nvPr/>
        </p:nvSpPr>
        <p:spPr bwMode="auto">
          <a:xfrm>
            <a:off x="1752600" y="4902200"/>
            <a:ext cx="20018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dirty="0">
                <a:solidFill>
                  <a:schemeClr val="bg2"/>
                </a:solidFill>
                <a:latin typeface="Times New Roman" panose="02020603050405020304" pitchFamily="18" charset="0"/>
                <a:sym typeface="Symbol" panose="05050102010706020507" pitchFamily="18" charset="2"/>
              </a:rPr>
              <a:t>   </a:t>
            </a:r>
            <a:r>
              <a:rPr kumimoji="1" lang="en-US" altLang="zh-CN" sz="3200" b="1" dirty="0">
                <a:solidFill>
                  <a:srgbClr val="FF0000"/>
                </a:solidFill>
                <a:latin typeface="Times New Roman" panose="02020603050405020304" pitchFamily="18" charset="0"/>
                <a:sym typeface="Symbol" panose="05050102010706020507" pitchFamily="18" charset="2"/>
              </a:rPr>
              <a:t>1</a:t>
            </a:r>
            <a:r>
              <a:rPr kumimoji="1" lang="en-US" altLang="zh-CN" sz="3200" b="1" dirty="0">
                <a:solidFill>
                  <a:schemeClr val="bg2"/>
                </a:solidFill>
                <a:latin typeface="Times New Roman" panose="02020603050405020304" pitchFamily="18" charset="0"/>
                <a:sym typeface="Symbol" panose="05050102010706020507" pitchFamily="18" charset="2"/>
              </a:rPr>
              <a:t>   D   </a:t>
            </a:r>
            <a:r>
              <a:rPr kumimoji="1" lang="en-US" altLang="zh-CN" sz="3200" b="1" dirty="0">
                <a:solidFill>
                  <a:srgbClr val="FF0000"/>
                </a:solidFill>
                <a:latin typeface="Times New Roman" panose="02020603050405020304" pitchFamily="18" charset="0"/>
                <a:sym typeface="Symbol" panose="05050102010706020507" pitchFamily="18" charset="2"/>
              </a:rPr>
              <a:t>1</a:t>
            </a:r>
            <a:r>
              <a:rPr kumimoji="1" lang="en-US" altLang="zh-CN" sz="3200" b="1" dirty="0">
                <a:solidFill>
                  <a:schemeClr val="bg2"/>
                </a:solidFill>
                <a:latin typeface="Times New Roman" panose="02020603050405020304" pitchFamily="18" charset="0"/>
                <a:sym typeface="Symbol" panose="05050102010706020507" pitchFamily="18" charset="2"/>
              </a:rPr>
              <a:t>  </a:t>
            </a:r>
            <a:endParaRPr kumimoji="1" lang="en-US" altLang="zh-CN" sz="3200" b="1" dirty="0">
              <a:solidFill>
                <a:schemeClr val="bg2"/>
              </a:solidFill>
              <a:latin typeface="Times New Roman" panose="02020603050405020304" pitchFamily="18" charset="0"/>
            </a:endParaRPr>
          </a:p>
        </p:txBody>
      </p:sp>
      <p:sp>
        <p:nvSpPr>
          <p:cNvPr id="219161" name="Line 25"/>
          <p:cNvSpPr>
            <a:spLocks noChangeShapeType="1"/>
          </p:cNvSpPr>
          <p:nvPr/>
        </p:nvSpPr>
        <p:spPr bwMode="auto">
          <a:xfrm>
            <a:off x="19812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9162" name="Line 26"/>
          <p:cNvSpPr>
            <a:spLocks noChangeShapeType="1"/>
          </p:cNvSpPr>
          <p:nvPr/>
        </p:nvSpPr>
        <p:spPr bwMode="auto">
          <a:xfrm>
            <a:off x="25146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9163" name="Line 27"/>
          <p:cNvSpPr>
            <a:spLocks noChangeShapeType="1"/>
          </p:cNvSpPr>
          <p:nvPr/>
        </p:nvSpPr>
        <p:spPr bwMode="auto">
          <a:xfrm>
            <a:off x="30480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9164" name="Line 28"/>
          <p:cNvSpPr>
            <a:spLocks noChangeShapeType="1"/>
          </p:cNvSpPr>
          <p:nvPr/>
        </p:nvSpPr>
        <p:spPr bwMode="auto">
          <a:xfrm>
            <a:off x="35814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9165" name="Rectangle 29"/>
          <p:cNvSpPr>
            <a:spLocks noChangeArrowheads="1"/>
          </p:cNvSpPr>
          <p:nvPr/>
        </p:nvSpPr>
        <p:spPr bwMode="auto">
          <a:xfrm>
            <a:off x="4800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chemeClr val="bg2"/>
              </a:solidFill>
            </a:endParaRPr>
          </a:p>
        </p:txBody>
      </p:sp>
      <p:sp>
        <p:nvSpPr>
          <p:cNvPr id="219166" name="Text Box 30"/>
          <p:cNvSpPr txBox="1">
            <a:spLocks noChangeArrowheads="1"/>
          </p:cNvSpPr>
          <p:nvPr/>
        </p:nvSpPr>
        <p:spPr bwMode="auto">
          <a:xfrm>
            <a:off x="5486400" y="4902200"/>
            <a:ext cx="17764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dirty="0">
                <a:solidFill>
                  <a:srgbClr val="FF0000"/>
                </a:solidFill>
                <a:latin typeface="Times New Roman" panose="02020603050405020304" pitchFamily="18" charset="0"/>
                <a:sym typeface="Symbol" panose="05050102010706020507" pitchFamily="18" charset="2"/>
              </a:rPr>
              <a:t>1</a:t>
            </a:r>
            <a:r>
              <a:rPr kumimoji="1" lang="en-US" altLang="zh-CN" sz="3200" b="1" dirty="0">
                <a:solidFill>
                  <a:schemeClr val="bg2"/>
                </a:solidFill>
                <a:latin typeface="Times New Roman" panose="02020603050405020304" pitchFamily="18" charset="0"/>
                <a:sym typeface="Symbol" panose="05050102010706020507" pitchFamily="18" charset="2"/>
              </a:rPr>
              <a:t>   E   </a:t>
            </a:r>
            <a:r>
              <a:rPr kumimoji="1" lang="en-US" altLang="zh-CN" sz="3200" b="1" dirty="0">
                <a:solidFill>
                  <a:srgbClr val="FF0000"/>
                </a:solidFill>
                <a:latin typeface="Times New Roman" panose="02020603050405020304" pitchFamily="18" charset="0"/>
                <a:sym typeface="Symbol" panose="05050102010706020507" pitchFamily="18" charset="2"/>
              </a:rPr>
              <a:t>1</a:t>
            </a:r>
            <a:r>
              <a:rPr kumimoji="1" lang="en-US" altLang="zh-CN" sz="3200" b="1" dirty="0">
                <a:solidFill>
                  <a:schemeClr val="bg2"/>
                </a:solidFill>
                <a:latin typeface="Times New Roman" panose="02020603050405020304" pitchFamily="18" charset="0"/>
                <a:sym typeface="Symbol" panose="05050102010706020507" pitchFamily="18" charset="2"/>
              </a:rPr>
              <a:t>   </a:t>
            </a:r>
            <a:endParaRPr kumimoji="1" lang="en-US" altLang="zh-CN" sz="3200" b="1" dirty="0">
              <a:solidFill>
                <a:schemeClr val="bg2"/>
              </a:solidFill>
              <a:latin typeface="Times New Roman" panose="02020603050405020304" pitchFamily="18" charset="0"/>
            </a:endParaRPr>
          </a:p>
        </p:txBody>
      </p:sp>
      <p:sp>
        <p:nvSpPr>
          <p:cNvPr id="219167" name="Line 31"/>
          <p:cNvSpPr>
            <a:spLocks noChangeShapeType="1"/>
          </p:cNvSpPr>
          <p:nvPr/>
        </p:nvSpPr>
        <p:spPr bwMode="auto">
          <a:xfrm>
            <a:off x="54102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9168" name="Line 32"/>
          <p:cNvSpPr>
            <a:spLocks noChangeShapeType="1"/>
          </p:cNvSpPr>
          <p:nvPr/>
        </p:nvSpPr>
        <p:spPr bwMode="auto">
          <a:xfrm>
            <a:off x="59436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9169" name="Line 33"/>
          <p:cNvSpPr>
            <a:spLocks noChangeShapeType="1"/>
          </p:cNvSpPr>
          <p:nvPr/>
        </p:nvSpPr>
        <p:spPr bwMode="auto">
          <a:xfrm>
            <a:off x="64770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9170" name="Line 34"/>
          <p:cNvSpPr>
            <a:spLocks noChangeShapeType="1"/>
          </p:cNvSpPr>
          <p:nvPr/>
        </p:nvSpPr>
        <p:spPr bwMode="auto">
          <a:xfrm>
            <a:off x="70104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9171" name="Line 35"/>
          <p:cNvSpPr>
            <a:spLocks noChangeShapeType="1"/>
          </p:cNvSpPr>
          <p:nvPr/>
        </p:nvSpPr>
        <p:spPr bwMode="auto">
          <a:xfrm flipH="1">
            <a:off x="2362200" y="1900238"/>
            <a:ext cx="1066800" cy="12954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9172" name="Line 36"/>
          <p:cNvSpPr>
            <a:spLocks noChangeShapeType="1"/>
          </p:cNvSpPr>
          <p:nvPr/>
        </p:nvSpPr>
        <p:spPr bwMode="auto">
          <a:xfrm>
            <a:off x="5638800" y="1824038"/>
            <a:ext cx="990600" cy="13716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9173" name="Line 37"/>
          <p:cNvSpPr>
            <a:spLocks noChangeShapeType="1"/>
          </p:cNvSpPr>
          <p:nvPr/>
        </p:nvSpPr>
        <p:spPr bwMode="auto">
          <a:xfrm>
            <a:off x="3276600" y="3424238"/>
            <a:ext cx="457200" cy="15240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9174" name="Line 38"/>
          <p:cNvSpPr>
            <a:spLocks noChangeShapeType="1"/>
          </p:cNvSpPr>
          <p:nvPr/>
        </p:nvSpPr>
        <p:spPr bwMode="auto">
          <a:xfrm flipH="1">
            <a:off x="5257800" y="3424238"/>
            <a:ext cx="457200" cy="15240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9175" name="Line 39"/>
          <p:cNvSpPr>
            <a:spLocks noChangeShapeType="1"/>
          </p:cNvSpPr>
          <p:nvPr/>
        </p:nvSpPr>
        <p:spPr bwMode="auto">
          <a:xfrm flipH="1">
            <a:off x="4495800" y="1138238"/>
            <a:ext cx="228600" cy="457200"/>
          </a:xfrm>
          <a:prstGeom prst="line">
            <a:avLst/>
          </a:prstGeom>
          <a:noFill/>
          <a:ln w="3175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76" name="Text Box 40"/>
          <p:cNvSpPr txBox="1">
            <a:spLocks noChangeArrowheads="1"/>
          </p:cNvSpPr>
          <p:nvPr/>
        </p:nvSpPr>
        <p:spPr bwMode="auto">
          <a:xfrm>
            <a:off x="3741738" y="757238"/>
            <a:ext cx="906462"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root</a:t>
            </a:r>
            <a:endParaRPr kumimoji="1" lang="en-US" altLang="zh-CN" sz="2400">
              <a:latin typeface="Times New Roman" panose="02020603050405020304" pitchFamily="18" charset="0"/>
            </a:endParaRPr>
          </a:p>
        </p:txBody>
      </p:sp>
      <p:sp>
        <p:nvSpPr>
          <p:cNvPr id="219177" name="Text Box 41"/>
          <p:cNvSpPr txBox="1">
            <a:spLocks noChangeArrowheads="1"/>
          </p:cNvSpPr>
          <p:nvPr/>
        </p:nvSpPr>
        <p:spPr bwMode="auto">
          <a:xfrm>
            <a:off x="6477000" y="4110038"/>
            <a:ext cx="7715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pre</a:t>
            </a:r>
          </a:p>
        </p:txBody>
      </p:sp>
      <p:sp>
        <p:nvSpPr>
          <p:cNvPr id="219178" name="Line 42"/>
          <p:cNvSpPr>
            <a:spLocks noChangeShapeType="1"/>
          </p:cNvSpPr>
          <p:nvPr/>
        </p:nvSpPr>
        <p:spPr bwMode="auto">
          <a:xfrm flipH="1">
            <a:off x="6172200" y="4414838"/>
            <a:ext cx="304800" cy="533400"/>
          </a:xfrm>
          <a:prstGeom prst="line">
            <a:avLst/>
          </a:prstGeom>
          <a:noFill/>
          <a:ln w="31750">
            <a:solidFill>
              <a:srgbClr val="00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9179" name="Line 43"/>
          <p:cNvSpPr>
            <a:spLocks noChangeShapeType="1"/>
          </p:cNvSpPr>
          <p:nvPr/>
        </p:nvSpPr>
        <p:spPr bwMode="auto">
          <a:xfrm flipH="1" flipV="1">
            <a:off x="1295400" y="3805238"/>
            <a:ext cx="381000" cy="1371600"/>
          </a:xfrm>
          <a:prstGeom prst="line">
            <a:avLst/>
          </a:prstGeom>
          <a:noFill/>
          <a:ln w="31750">
            <a:solidFill>
              <a:schemeClr val="accent2"/>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9180" name="Line 44"/>
          <p:cNvSpPr>
            <a:spLocks noChangeShapeType="1"/>
          </p:cNvSpPr>
          <p:nvPr/>
        </p:nvSpPr>
        <p:spPr bwMode="auto">
          <a:xfrm flipV="1">
            <a:off x="3810000" y="2205038"/>
            <a:ext cx="533400" cy="2971800"/>
          </a:xfrm>
          <a:prstGeom prst="line">
            <a:avLst/>
          </a:prstGeom>
          <a:noFill/>
          <a:ln w="31750">
            <a:solidFill>
              <a:schemeClr val="accent2"/>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9181" name="Line 45"/>
          <p:cNvSpPr>
            <a:spLocks noChangeShapeType="1"/>
          </p:cNvSpPr>
          <p:nvPr/>
        </p:nvSpPr>
        <p:spPr bwMode="auto">
          <a:xfrm flipH="1" flipV="1">
            <a:off x="4724400" y="2205038"/>
            <a:ext cx="381000" cy="2971800"/>
          </a:xfrm>
          <a:prstGeom prst="line">
            <a:avLst/>
          </a:prstGeom>
          <a:noFill/>
          <a:ln w="31750">
            <a:solidFill>
              <a:schemeClr val="accent2"/>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9182" name="Text Box 46"/>
          <p:cNvSpPr txBox="1">
            <a:spLocks noChangeArrowheads="1"/>
          </p:cNvSpPr>
          <p:nvPr/>
        </p:nvSpPr>
        <p:spPr bwMode="auto">
          <a:xfrm>
            <a:off x="6858000" y="2159000"/>
            <a:ext cx="14938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current</a:t>
            </a:r>
            <a:endParaRPr kumimoji="1" lang="en-US" altLang="zh-CN" sz="2400">
              <a:latin typeface="Times New Roman" panose="02020603050405020304" pitchFamily="18" charset="0"/>
            </a:endParaRPr>
          </a:p>
        </p:txBody>
      </p:sp>
      <p:sp>
        <p:nvSpPr>
          <p:cNvPr id="219183" name="Line 47"/>
          <p:cNvSpPr>
            <a:spLocks noChangeShapeType="1"/>
          </p:cNvSpPr>
          <p:nvPr/>
        </p:nvSpPr>
        <p:spPr bwMode="auto">
          <a:xfrm flipH="1">
            <a:off x="6934200" y="2662238"/>
            <a:ext cx="304800" cy="533400"/>
          </a:xfrm>
          <a:prstGeom prst="line">
            <a:avLst/>
          </a:prstGeom>
          <a:noFill/>
          <a:ln w="31750">
            <a:solidFill>
              <a:srgbClr val="00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219184" name="Line 48"/>
          <p:cNvSpPr>
            <a:spLocks noChangeShapeType="1"/>
          </p:cNvSpPr>
          <p:nvPr/>
        </p:nvSpPr>
        <p:spPr bwMode="auto">
          <a:xfrm flipV="1">
            <a:off x="7239000" y="3805238"/>
            <a:ext cx="457200" cy="1371600"/>
          </a:xfrm>
          <a:prstGeom prst="line">
            <a:avLst/>
          </a:prstGeom>
          <a:noFill/>
          <a:ln w="31750">
            <a:solidFill>
              <a:schemeClr val="accent2"/>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Tree>
    <p:extLst>
      <p:ext uri="{BB962C8B-B14F-4D97-AF65-F5344CB8AC3E}">
        <p14:creationId xmlns:p14="http://schemas.microsoft.com/office/powerpoint/2010/main" val="3056337830"/>
      </p:ext>
    </p:extLst>
  </p:cSld>
  <p:clrMapOvr>
    <a:masterClrMapping/>
  </p:clrMapOvr>
  <p:transition>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2"/>
          <p:cNvSpPr>
            <a:spLocks noGrp="1"/>
          </p:cNvSpPr>
          <p:nvPr>
            <p:ph type="sldNum" sz="quarter" idx="11"/>
          </p:nvPr>
        </p:nvSpPr>
        <p:spPr/>
        <p:txBody>
          <a:bodyPr/>
          <a:lstStyle/>
          <a:p>
            <a:fld id="{CA473396-F0CC-4D06-932C-714C559C8153}" type="slidenum">
              <a:rPr lang="en-US" altLang="zh-CN"/>
              <a:pPr/>
              <a:t>61</a:t>
            </a:fld>
            <a:endParaRPr lang="en-US" altLang="zh-CN"/>
          </a:p>
        </p:txBody>
      </p:sp>
      <p:sp>
        <p:nvSpPr>
          <p:cNvPr id="220165" name="Rectangle 5"/>
          <p:cNvSpPr>
            <a:spLocks noChangeArrowheads="1"/>
          </p:cNvSpPr>
          <p:nvPr/>
        </p:nvSpPr>
        <p:spPr bwMode="auto">
          <a:xfrm>
            <a:off x="3124200" y="15954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chemeClr val="bg1"/>
              </a:solidFill>
            </a:endParaRPr>
          </a:p>
        </p:txBody>
      </p:sp>
      <p:sp>
        <p:nvSpPr>
          <p:cNvPr id="220166" name="Text Box 6"/>
          <p:cNvSpPr txBox="1">
            <a:spLocks noChangeArrowheads="1"/>
          </p:cNvSpPr>
          <p:nvPr/>
        </p:nvSpPr>
        <p:spPr bwMode="auto">
          <a:xfrm>
            <a:off x="3795713" y="1549400"/>
            <a:ext cx="149383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bg1"/>
                </a:solidFill>
                <a:latin typeface="Times New Roman" panose="02020603050405020304" pitchFamily="18" charset="0"/>
                <a:sym typeface="Symbol" panose="05050102010706020507" pitchFamily="18" charset="2"/>
              </a:rPr>
              <a:t>0   A   0</a:t>
            </a:r>
            <a:endParaRPr kumimoji="1" lang="en-US" altLang="zh-CN" sz="3200" b="1">
              <a:solidFill>
                <a:schemeClr val="bg1"/>
              </a:solidFill>
              <a:latin typeface="Times New Roman" panose="02020603050405020304" pitchFamily="18" charset="0"/>
            </a:endParaRPr>
          </a:p>
        </p:txBody>
      </p:sp>
      <p:sp>
        <p:nvSpPr>
          <p:cNvPr id="220167" name="Line 7"/>
          <p:cNvSpPr>
            <a:spLocks noChangeShapeType="1"/>
          </p:cNvSpPr>
          <p:nvPr/>
        </p:nvSpPr>
        <p:spPr bwMode="auto">
          <a:xfrm>
            <a:off x="37338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20168" name="Line 8"/>
          <p:cNvSpPr>
            <a:spLocks noChangeShapeType="1"/>
          </p:cNvSpPr>
          <p:nvPr/>
        </p:nvSpPr>
        <p:spPr bwMode="auto">
          <a:xfrm>
            <a:off x="42672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20169" name="Line 9"/>
          <p:cNvSpPr>
            <a:spLocks noChangeShapeType="1"/>
          </p:cNvSpPr>
          <p:nvPr/>
        </p:nvSpPr>
        <p:spPr bwMode="auto">
          <a:xfrm>
            <a:off x="48006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20170" name="Line 10"/>
          <p:cNvSpPr>
            <a:spLocks noChangeShapeType="1"/>
          </p:cNvSpPr>
          <p:nvPr/>
        </p:nvSpPr>
        <p:spPr bwMode="auto">
          <a:xfrm>
            <a:off x="53340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20171" name="Rectangle 11"/>
          <p:cNvSpPr>
            <a:spLocks noChangeArrowheads="1"/>
          </p:cNvSpPr>
          <p:nvPr/>
        </p:nvSpPr>
        <p:spPr bwMode="auto">
          <a:xfrm>
            <a:off x="8382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chemeClr val="bg1"/>
              </a:solidFill>
            </a:endParaRPr>
          </a:p>
        </p:txBody>
      </p:sp>
      <p:sp>
        <p:nvSpPr>
          <p:cNvPr id="220172" name="Text Box 12"/>
          <p:cNvSpPr txBox="1">
            <a:spLocks noChangeArrowheads="1"/>
          </p:cNvSpPr>
          <p:nvPr/>
        </p:nvSpPr>
        <p:spPr bwMode="auto">
          <a:xfrm>
            <a:off x="990600" y="3149600"/>
            <a:ext cx="23272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dirty="0">
                <a:solidFill>
                  <a:schemeClr val="bg1"/>
                </a:solidFill>
                <a:latin typeface="Times New Roman" panose="02020603050405020304" pitchFamily="18" charset="0"/>
                <a:sym typeface="Symbol" panose="05050102010706020507" pitchFamily="18" charset="2"/>
              </a:rPr>
              <a:t>   </a:t>
            </a:r>
            <a:r>
              <a:rPr kumimoji="1" lang="en-US" altLang="zh-CN" sz="3200" b="1" dirty="0">
                <a:solidFill>
                  <a:srgbClr val="FF0000"/>
                </a:solidFill>
                <a:latin typeface="Times New Roman" panose="02020603050405020304" pitchFamily="18" charset="0"/>
                <a:sym typeface="Symbol" panose="05050102010706020507" pitchFamily="18" charset="2"/>
              </a:rPr>
              <a:t>1</a:t>
            </a:r>
            <a:r>
              <a:rPr kumimoji="1" lang="en-US" altLang="zh-CN" sz="3200" b="1" dirty="0">
                <a:solidFill>
                  <a:schemeClr val="bg1"/>
                </a:solidFill>
                <a:latin typeface="Times New Roman" panose="02020603050405020304" pitchFamily="18" charset="0"/>
                <a:sym typeface="Symbol" panose="05050102010706020507" pitchFamily="18" charset="2"/>
              </a:rPr>
              <a:t>   B   0   </a:t>
            </a:r>
            <a:endParaRPr kumimoji="1" lang="en-US" altLang="zh-CN" sz="3200" b="1" dirty="0">
              <a:solidFill>
                <a:schemeClr val="bg1"/>
              </a:solidFill>
              <a:latin typeface="Times New Roman" panose="02020603050405020304" pitchFamily="18" charset="0"/>
            </a:endParaRPr>
          </a:p>
        </p:txBody>
      </p:sp>
      <p:sp>
        <p:nvSpPr>
          <p:cNvPr id="220173" name="Line 13"/>
          <p:cNvSpPr>
            <a:spLocks noChangeShapeType="1"/>
          </p:cNvSpPr>
          <p:nvPr/>
        </p:nvSpPr>
        <p:spPr bwMode="auto">
          <a:xfrm>
            <a:off x="14478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20174" name="Line 14"/>
          <p:cNvSpPr>
            <a:spLocks noChangeShapeType="1"/>
          </p:cNvSpPr>
          <p:nvPr/>
        </p:nvSpPr>
        <p:spPr bwMode="auto">
          <a:xfrm>
            <a:off x="19812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20175" name="Line 15"/>
          <p:cNvSpPr>
            <a:spLocks noChangeShapeType="1"/>
          </p:cNvSpPr>
          <p:nvPr/>
        </p:nvSpPr>
        <p:spPr bwMode="auto">
          <a:xfrm>
            <a:off x="25146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20176" name="Line 16"/>
          <p:cNvSpPr>
            <a:spLocks noChangeShapeType="1"/>
          </p:cNvSpPr>
          <p:nvPr/>
        </p:nvSpPr>
        <p:spPr bwMode="auto">
          <a:xfrm>
            <a:off x="30480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20177" name="Rectangle 17"/>
          <p:cNvSpPr>
            <a:spLocks noChangeArrowheads="1"/>
          </p:cNvSpPr>
          <p:nvPr/>
        </p:nvSpPr>
        <p:spPr bwMode="auto">
          <a:xfrm>
            <a:off x="53340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chemeClr val="bg1"/>
              </a:solidFill>
            </a:endParaRPr>
          </a:p>
        </p:txBody>
      </p:sp>
      <p:sp>
        <p:nvSpPr>
          <p:cNvPr id="220178" name="Text Box 18"/>
          <p:cNvSpPr txBox="1">
            <a:spLocks noChangeArrowheads="1"/>
          </p:cNvSpPr>
          <p:nvPr/>
        </p:nvSpPr>
        <p:spPr bwMode="auto">
          <a:xfrm>
            <a:off x="5476875" y="3149600"/>
            <a:ext cx="25527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dirty="0">
                <a:solidFill>
                  <a:schemeClr val="bg1"/>
                </a:solidFill>
                <a:latin typeface="Times New Roman" panose="02020603050405020304" pitchFamily="18" charset="0"/>
                <a:sym typeface="Symbol" panose="05050102010706020507" pitchFamily="18" charset="2"/>
              </a:rPr>
              <a:t>     0   C   </a:t>
            </a:r>
            <a:r>
              <a:rPr kumimoji="1" lang="en-US" altLang="zh-CN" sz="3200" b="1" dirty="0">
                <a:solidFill>
                  <a:srgbClr val="FF0000"/>
                </a:solidFill>
                <a:latin typeface="Times New Roman" panose="02020603050405020304" pitchFamily="18" charset="0"/>
                <a:sym typeface="Symbol" panose="05050102010706020507" pitchFamily="18" charset="2"/>
              </a:rPr>
              <a:t>1</a:t>
            </a:r>
            <a:r>
              <a:rPr kumimoji="1" lang="en-US" altLang="zh-CN" sz="3200" b="1" dirty="0">
                <a:solidFill>
                  <a:schemeClr val="bg1"/>
                </a:solidFill>
                <a:latin typeface="Times New Roman" panose="02020603050405020304" pitchFamily="18" charset="0"/>
                <a:sym typeface="Symbol" panose="05050102010706020507" pitchFamily="18" charset="2"/>
              </a:rPr>
              <a:t>   </a:t>
            </a:r>
            <a:endParaRPr kumimoji="1" lang="en-US" altLang="zh-CN" sz="3200" b="1" dirty="0">
              <a:solidFill>
                <a:schemeClr val="bg1"/>
              </a:solidFill>
              <a:latin typeface="Times New Roman" panose="02020603050405020304" pitchFamily="18" charset="0"/>
            </a:endParaRPr>
          </a:p>
        </p:txBody>
      </p:sp>
      <p:sp>
        <p:nvSpPr>
          <p:cNvPr id="220179" name="Line 19"/>
          <p:cNvSpPr>
            <a:spLocks noChangeShapeType="1"/>
          </p:cNvSpPr>
          <p:nvPr/>
        </p:nvSpPr>
        <p:spPr bwMode="auto">
          <a:xfrm>
            <a:off x="59436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20180" name="Line 20"/>
          <p:cNvSpPr>
            <a:spLocks noChangeShapeType="1"/>
          </p:cNvSpPr>
          <p:nvPr/>
        </p:nvSpPr>
        <p:spPr bwMode="auto">
          <a:xfrm>
            <a:off x="64770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20181" name="Line 21"/>
          <p:cNvSpPr>
            <a:spLocks noChangeShapeType="1"/>
          </p:cNvSpPr>
          <p:nvPr/>
        </p:nvSpPr>
        <p:spPr bwMode="auto">
          <a:xfrm>
            <a:off x="70104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20182" name="Line 22"/>
          <p:cNvSpPr>
            <a:spLocks noChangeShapeType="1"/>
          </p:cNvSpPr>
          <p:nvPr/>
        </p:nvSpPr>
        <p:spPr bwMode="auto">
          <a:xfrm>
            <a:off x="75438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20183" name="Rectangle 23"/>
          <p:cNvSpPr>
            <a:spLocks noChangeArrowheads="1"/>
          </p:cNvSpPr>
          <p:nvPr/>
        </p:nvSpPr>
        <p:spPr bwMode="auto">
          <a:xfrm>
            <a:off x="1371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chemeClr val="bg1"/>
              </a:solidFill>
            </a:endParaRPr>
          </a:p>
        </p:txBody>
      </p:sp>
      <p:sp>
        <p:nvSpPr>
          <p:cNvPr id="220184" name="Text Box 24"/>
          <p:cNvSpPr txBox="1">
            <a:spLocks noChangeArrowheads="1"/>
          </p:cNvSpPr>
          <p:nvPr/>
        </p:nvSpPr>
        <p:spPr bwMode="auto">
          <a:xfrm>
            <a:off x="1752600" y="4902200"/>
            <a:ext cx="20018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dirty="0">
                <a:solidFill>
                  <a:schemeClr val="bg1"/>
                </a:solidFill>
                <a:latin typeface="Times New Roman" panose="02020603050405020304" pitchFamily="18" charset="0"/>
                <a:sym typeface="Symbol" panose="05050102010706020507" pitchFamily="18" charset="2"/>
              </a:rPr>
              <a:t>   </a:t>
            </a:r>
            <a:r>
              <a:rPr kumimoji="1" lang="en-US" altLang="zh-CN" sz="3200" b="1" dirty="0">
                <a:solidFill>
                  <a:srgbClr val="FF0000"/>
                </a:solidFill>
                <a:latin typeface="Times New Roman" panose="02020603050405020304" pitchFamily="18" charset="0"/>
                <a:sym typeface="Symbol" panose="05050102010706020507" pitchFamily="18" charset="2"/>
              </a:rPr>
              <a:t>1</a:t>
            </a:r>
            <a:r>
              <a:rPr kumimoji="1" lang="en-US" altLang="zh-CN" sz="3200" b="1" dirty="0">
                <a:solidFill>
                  <a:schemeClr val="bg1"/>
                </a:solidFill>
                <a:latin typeface="Times New Roman" panose="02020603050405020304" pitchFamily="18" charset="0"/>
                <a:sym typeface="Symbol" panose="05050102010706020507" pitchFamily="18" charset="2"/>
              </a:rPr>
              <a:t>   D   </a:t>
            </a:r>
            <a:r>
              <a:rPr kumimoji="1" lang="en-US" altLang="zh-CN" sz="3200" b="1" dirty="0">
                <a:solidFill>
                  <a:srgbClr val="FF0000"/>
                </a:solidFill>
                <a:latin typeface="Times New Roman" panose="02020603050405020304" pitchFamily="18" charset="0"/>
                <a:sym typeface="Symbol" panose="05050102010706020507" pitchFamily="18" charset="2"/>
              </a:rPr>
              <a:t>1</a:t>
            </a:r>
            <a:r>
              <a:rPr kumimoji="1" lang="en-US" altLang="zh-CN" sz="3200" b="1" dirty="0">
                <a:solidFill>
                  <a:schemeClr val="bg1"/>
                </a:solidFill>
                <a:latin typeface="Times New Roman" panose="02020603050405020304" pitchFamily="18" charset="0"/>
                <a:sym typeface="Symbol" panose="05050102010706020507" pitchFamily="18" charset="2"/>
              </a:rPr>
              <a:t>  </a:t>
            </a:r>
            <a:endParaRPr kumimoji="1" lang="en-US" altLang="zh-CN" sz="3200" b="1" dirty="0">
              <a:solidFill>
                <a:schemeClr val="bg1"/>
              </a:solidFill>
              <a:latin typeface="Times New Roman" panose="02020603050405020304" pitchFamily="18" charset="0"/>
            </a:endParaRPr>
          </a:p>
        </p:txBody>
      </p:sp>
      <p:sp>
        <p:nvSpPr>
          <p:cNvPr id="220185" name="Line 25"/>
          <p:cNvSpPr>
            <a:spLocks noChangeShapeType="1"/>
          </p:cNvSpPr>
          <p:nvPr/>
        </p:nvSpPr>
        <p:spPr bwMode="auto">
          <a:xfrm>
            <a:off x="19812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20186" name="Line 26"/>
          <p:cNvSpPr>
            <a:spLocks noChangeShapeType="1"/>
          </p:cNvSpPr>
          <p:nvPr/>
        </p:nvSpPr>
        <p:spPr bwMode="auto">
          <a:xfrm>
            <a:off x="25146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20187" name="Line 27"/>
          <p:cNvSpPr>
            <a:spLocks noChangeShapeType="1"/>
          </p:cNvSpPr>
          <p:nvPr/>
        </p:nvSpPr>
        <p:spPr bwMode="auto">
          <a:xfrm>
            <a:off x="30480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20188" name="Line 28"/>
          <p:cNvSpPr>
            <a:spLocks noChangeShapeType="1"/>
          </p:cNvSpPr>
          <p:nvPr/>
        </p:nvSpPr>
        <p:spPr bwMode="auto">
          <a:xfrm>
            <a:off x="35814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20189" name="Rectangle 29"/>
          <p:cNvSpPr>
            <a:spLocks noChangeArrowheads="1"/>
          </p:cNvSpPr>
          <p:nvPr/>
        </p:nvSpPr>
        <p:spPr bwMode="auto">
          <a:xfrm>
            <a:off x="4800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chemeClr val="bg1"/>
              </a:solidFill>
            </a:endParaRPr>
          </a:p>
        </p:txBody>
      </p:sp>
      <p:sp>
        <p:nvSpPr>
          <p:cNvPr id="220190" name="Text Box 30"/>
          <p:cNvSpPr txBox="1">
            <a:spLocks noChangeArrowheads="1"/>
          </p:cNvSpPr>
          <p:nvPr/>
        </p:nvSpPr>
        <p:spPr bwMode="auto">
          <a:xfrm>
            <a:off x="5486400" y="4902200"/>
            <a:ext cx="17764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dirty="0">
                <a:solidFill>
                  <a:srgbClr val="FF0000"/>
                </a:solidFill>
                <a:latin typeface="Times New Roman" panose="02020603050405020304" pitchFamily="18" charset="0"/>
                <a:sym typeface="Symbol" panose="05050102010706020507" pitchFamily="18" charset="2"/>
              </a:rPr>
              <a:t>1</a:t>
            </a:r>
            <a:r>
              <a:rPr kumimoji="1" lang="en-US" altLang="zh-CN" sz="3200" b="1" dirty="0">
                <a:solidFill>
                  <a:schemeClr val="bg1"/>
                </a:solidFill>
                <a:latin typeface="Times New Roman" panose="02020603050405020304" pitchFamily="18" charset="0"/>
                <a:sym typeface="Symbol" panose="05050102010706020507" pitchFamily="18" charset="2"/>
              </a:rPr>
              <a:t>   E   </a:t>
            </a:r>
            <a:r>
              <a:rPr kumimoji="1" lang="en-US" altLang="zh-CN" sz="3200" b="1" dirty="0">
                <a:solidFill>
                  <a:srgbClr val="FF0000"/>
                </a:solidFill>
                <a:latin typeface="Times New Roman" panose="02020603050405020304" pitchFamily="18" charset="0"/>
                <a:sym typeface="Symbol" panose="05050102010706020507" pitchFamily="18" charset="2"/>
              </a:rPr>
              <a:t>1</a:t>
            </a:r>
            <a:r>
              <a:rPr kumimoji="1" lang="en-US" altLang="zh-CN" sz="3200" b="1" dirty="0">
                <a:solidFill>
                  <a:schemeClr val="bg1"/>
                </a:solidFill>
                <a:latin typeface="Times New Roman" panose="02020603050405020304" pitchFamily="18" charset="0"/>
                <a:sym typeface="Symbol" panose="05050102010706020507" pitchFamily="18" charset="2"/>
              </a:rPr>
              <a:t>   </a:t>
            </a:r>
            <a:endParaRPr kumimoji="1" lang="en-US" altLang="zh-CN" sz="3200" b="1" dirty="0">
              <a:solidFill>
                <a:schemeClr val="bg1"/>
              </a:solidFill>
              <a:latin typeface="Times New Roman" panose="02020603050405020304" pitchFamily="18" charset="0"/>
            </a:endParaRPr>
          </a:p>
        </p:txBody>
      </p:sp>
      <p:sp>
        <p:nvSpPr>
          <p:cNvPr id="220191" name="Line 31"/>
          <p:cNvSpPr>
            <a:spLocks noChangeShapeType="1"/>
          </p:cNvSpPr>
          <p:nvPr/>
        </p:nvSpPr>
        <p:spPr bwMode="auto">
          <a:xfrm>
            <a:off x="54102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20192" name="Line 32"/>
          <p:cNvSpPr>
            <a:spLocks noChangeShapeType="1"/>
          </p:cNvSpPr>
          <p:nvPr/>
        </p:nvSpPr>
        <p:spPr bwMode="auto">
          <a:xfrm>
            <a:off x="59436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20193" name="Line 33"/>
          <p:cNvSpPr>
            <a:spLocks noChangeShapeType="1"/>
          </p:cNvSpPr>
          <p:nvPr/>
        </p:nvSpPr>
        <p:spPr bwMode="auto">
          <a:xfrm>
            <a:off x="64770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20194" name="Line 34"/>
          <p:cNvSpPr>
            <a:spLocks noChangeShapeType="1"/>
          </p:cNvSpPr>
          <p:nvPr/>
        </p:nvSpPr>
        <p:spPr bwMode="auto">
          <a:xfrm>
            <a:off x="70104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20195" name="Line 35"/>
          <p:cNvSpPr>
            <a:spLocks noChangeShapeType="1"/>
          </p:cNvSpPr>
          <p:nvPr/>
        </p:nvSpPr>
        <p:spPr bwMode="auto">
          <a:xfrm flipH="1">
            <a:off x="2362200" y="1900238"/>
            <a:ext cx="1066800" cy="12954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20196" name="Line 36"/>
          <p:cNvSpPr>
            <a:spLocks noChangeShapeType="1"/>
          </p:cNvSpPr>
          <p:nvPr/>
        </p:nvSpPr>
        <p:spPr bwMode="auto">
          <a:xfrm>
            <a:off x="5638800" y="1824038"/>
            <a:ext cx="990600" cy="13716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20197" name="Line 37"/>
          <p:cNvSpPr>
            <a:spLocks noChangeShapeType="1"/>
          </p:cNvSpPr>
          <p:nvPr/>
        </p:nvSpPr>
        <p:spPr bwMode="auto">
          <a:xfrm>
            <a:off x="3276600" y="3424238"/>
            <a:ext cx="457200" cy="15240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20198" name="Line 38"/>
          <p:cNvSpPr>
            <a:spLocks noChangeShapeType="1"/>
          </p:cNvSpPr>
          <p:nvPr/>
        </p:nvSpPr>
        <p:spPr bwMode="auto">
          <a:xfrm flipH="1">
            <a:off x="5257800" y="3424238"/>
            <a:ext cx="457200" cy="15240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20199" name="Line 39"/>
          <p:cNvSpPr>
            <a:spLocks noChangeShapeType="1"/>
          </p:cNvSpPr>
          <p:nvPr/>
        </p:nvSpPr>
        <p:spPr bwMode="auto">
          <a:xfrm flipH="1">
            <a:off x="4495800" y="1138238"/>
            <a:ext cx="228600" cy="457200"/>
          </a:xfrm>
          <a:prstGeom prst="line">
            <a:avLst/>
          </a:prstGeom>
          <a:noFill/>
          <a:ln w="3175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200" name="Text Box 40"/>
          <p:cNvSpPr txBox="1">
            <a:spLocks noChangeArrowheads="1"/>
          </p:cNvSpPr>
          <p:nvPr/>
        </p:nvSpPr>
        <p:spPr bwMode="auto">
          <a:xfrm>
            <a:off x="3741738" y="757238"/>
            <a:ext cx="906462"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root</a:t>
            </a:r>
            <a:endParaRPr kumimoji="1" lang="en-US" altLang="zh-CN" sz="2400">
              <a:latin typeface="Times New Roman" panose="02020603050405020304" pitchFamily="18" charset="0"/>
            </a:endParaRPr>
          </a:p>
        </p:txBody>
      </p:sp>
      <p:sp>
        <p:nvSpPr>
          <p:cNvPr id="220201" name="Text Box 41"/>
          <p:cNvSpPr txBox="1">
            <a:spLocks noChangeArrowheads="1"/>
          </p:cNvSpPr>
          <p:nvPr/>
        </p:nvSpPr>
        <p:spPr bwMode="auto">
          <a:xfrm>
            <a:off x="7239000" y="2357438"/>
            <a:ext cx="7715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pre</a:t>
            </a:r>
          </a:p>
        </p:txBody>
      </p:sp>
      <p:sp>
        <p:nvSpPr>
          <p:cNvPr id="220202" name="Line 42"/>
          <p:cNvSpPr>
            <a:spLocks noChangeShapeType="1"/>
          </p:cNvSpPr>
          <p:nvPr/>
        </p:nvSpPr>
        <p:spPr bwMode="auto">
          <a:xfrm flipH="1">
            <a:off x="6934200" y="2662238"/>
            <a:ext cx="304800" cy="533400"/>
          </a:xfrm>
          <a:prstGeom prst="line">
            <a:avLst/>
          </a:prstGeom>
          <a:noFill/>
          <a:ln w="31750">
            <a:solidFill>
              <a:srgbClr val="00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20203" name="Line 43"/>
          <p:cNvSpPr>
            <a:spLocks noChangeShapeType="1"/>
          </p:cNvSpPr>
          <p:nvPr/>
        </p:nvSpPr>
        <p:spPr bwMode="auto">
          <a:xfrm flipH="1" flipV="1">
            <a:off x="1295400" y="3805238"/>
            <a:ext cx="381000" cy="1371600"/>
          </a:xfrm>
          <a:prstGeom prst="line">
            <a:avLst/>
          </a:prstGeom>
          <a:noFill/>
          <a:ln w="31750">
            <a:solidFill>
              <a:schemeClr val="accent2"/>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20204" name="Line 44"/>
          <p:cNvSpPr>
            <a:spLocks noChangeShapeType="1"/>
          </p:cNvSpPr>
          <p:nvPr/>
        </p:nvSpPr>
        <p:spPr bwMode="auto">
          <a:xfrm flipV="1">
            <a:off x="3810000" y="2205038"/>
            <a:ext cx="533400" cy="2971800"/>
          </a:xfrm>
          <a:prstGeom prst="line">
            <a:avLst/>
          </a:prstGeom>
          <a:noFill/>
          <a:ln w="31750">
            <a:solidFill>
              <a:schemeClr val="accent2"/>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20205" name="Line 45"/>
          <p:cNvSpPr>
            <a:spLocks noChangeShapeType="1"/>
          </p:cNvSpPr>
          <p:nvPr/>
        </p:nvSpPr>
        <p:spPr bwMode="auto">
          <a:xfrm flipH="1" flipV="1">
            <a:off x="4724400" y="2205038"/>
            <a:ext cx="381000" cy="2971800"/>
          </a:xfrm>
          <a:prstGeom prst="line">
            <a:avLst/>
          </a:prstGeom>
          <a:noFill/>
          <a:ln w="31750">
            <a:solidFill>
              <a:schemeClr val="accent2"/>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20206" name="Line 46"/>
          <p:cNvSpPr>
            <a:spLocks noChangeShapeType="1"/>
          </p:cNvSpPr>
          <p:nvPr/>
        </p:nvSpPr>
        <p:spPr bwMode="auto">
          <a:xfrm flipV="1">
            <a:off x="7239000" y="3805238"/>
            <a:ext cx="457200" cy="1371600"/>
          </a:xfrm>
          <a:prstGeom prst="line">
            <a:avLst/>
          </a:prstGeom>
          <a:noFill/>
          <a:ln w="31750">
            <a:solidFill>
              <a:schemeClr val="accent2"/>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20207" name="Text Box 47"/>
          <p:cNvSpPr txBox="1">
            <a:spLocks noChangeArrowheads="1"/>
          </p:cNvSpPr>
          <p:nvPr/>
        </p:nvSpPr>
        <p:spPr bwMode="auto">
          <a:xfrm>
            <a:off x="7054850" y="1930400"/>
            <a:ext cx="1403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3200">
                <a:solidFill>
                  <a:schemeClr val="tx2"/>
                </a:solidFill>
                <a:latin typeface="Times New Roman" panose="02020603050405020304" pitchFamily="18" charset="0"/>
                <a:ea typeface="隶书" panose="02010509060101010101" pitchFamily="49" charset="-122"/>
              </a:rPr>
              <a:t>后处理</a:t>
            </a:r>
            <a:endParaRPr kumimoji="1" lang="zh-CN" altLang="en-US" sz="2400">
              <a:latin typeface="Times New Roman" panose="02020603050405020304" pitchFamily="18" charset="0"/>
            </a:endParaRPr>
          </a:p>
        </p:txBody>
      </p:sp>
    </p:spTree>
    <p:extLst>
      <p:ext uri="{BB962C8B-B14F-4D97-AF65-F5344CB8AC3E}">
        <p14:creationId xmlns:p14="http://schemas.microsoft.com/office/powerpoint/2010/main" val="3940331141"/>
      </p:ext>
    </p:extLst>
  </p:cSld>
  <p:clrMapOvr>
    <a:masterClrMapping/>
  </p:clrMapOvr>
  <p:transition>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2"/>
          <p:cNvSpPr>
            <a:spLocks noGrp="1"/>
          </p:cNvSpPr>
          <p:nvPr>
            <p:ph type="sldNum" sz="quarter" idx="11"/>
          </p:nvPr>
        </p:nvSpPr>
        <p:spPr/>
        <p:txBody>
          <a:bodyPr/>
          <a:lstStyle/>
          <a:p>
            <a:fld id="{15DC0817-5E82-4890-82FB-A0A588751483}" type="slidenum">
              <a:rPr lang="en-US" altLang="zh-CN"/>
              <a:pPr/>
              <a:t>62</a:t>
            </a:fld>
            <a:endParaRPr lang="en-US" altLang="zh-CN"/>
          </a:p>
        </p:txBody>
      </p:sp>
      <p:sp>
        <p:nvSpPr>
          <p:cNvPr id="221186" name="Line 2"/>
          <p:cNvSpPr>
            <a:spLocks noChangeShapeType="1"/>
          </p:cNvSpPr>
          <p:nvPr/>
        </p:nvSpPr>
        <p:spPr bwMode="auto">
          <a:xfrm>
            <a:off x="2286000" y="1905000"/>
            <a:ext cx="304800" cy="457200"/>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187" name="Line 3"/>
          <p:cNvSpPr>
            <a:spLocks noChangeShapeType="1"/>
          </p:cNvSpPr>
          <p:nvPr/>
        </p:nvSpPr>
        <p:spPr bwMode="auto">
          <a:xfrm>
            <a:off x="2808288" y="2744788"/>
            <a:ext cx="239712" cy="455612"/>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188" name="Line 4"/>
          <p:cNvSpPr>
            <a:spLocks noChangeShapeType="1"/>
          </p:cNvSpPr>
          <p:nvPr/>
        </p:nvSpPr>
        <p:spPr bwMode="auto">
          <a:xfrm>
            <a:off x="3352800" y="3657600"/>
            <a:ext cx="228600" cy="381000"/>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189" name="Line 5"/>
          <p:cNvSpPr>
            <a:spLocks noChangeShapeType="1"/>
          </p:cNvSpPr>
          <p:nvPr/>
        </p:nvSpPr>
        <p:spPr bwMode="auto">
          <a:xfrm flipH="1">
            <a:off x="2819400" y="3733800"/>
            <a:ext cx="228600" cy="381000"/>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190" name="Line 6"/>
          <p:cNvSpPr>
            <a:spLocks noChangeShapeType="1"/>
          </p:cNvSpPr>
          <p:nvPr/>
        </p:nvSpPr>
        <p:spPr bwMode="auto">
          <a:xfrm>
            <a:off x="2819400" y="4495800"/>
            <a:ext cx="228600" cy="533400"/>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191" name="Line 7"/>
          <p:cNvSpPr>
            <a:spLocks noChangeShapeType="1"/>
          </p:cNvSpPr>
          <p:nvPr/>
        </p:nvSpPr>
        <p:spPr bwMode="auto">
          <a:xfrm flipH="1">
            <a:off x="1371600" y="1844675"/>
            <a:ext cx="608013" cy="517525"/>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192" name="Line 8"/>
          <p:cNvSpPr>
            <a:spLocks noChangeShapeType="1"/>
          </p:cNvSpPr>
          <p:nvPr/>
        </p:nvSpPr>
        <p:spPr bwMode="auto">
          <a:xfrm>
            <a:off x="1295400" y="2743200"/>
            <a:ext cx="381000" cy="533400"/>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193" name="Line 9"/>
          <p:cNvSpPr>
            <a:spLocks noChangeShapeType="1"/>
          </p:cNvSpPr>
          <p:nvPr/>
        </p:nvSpPr>
        <p:spPr bwMode="auto">
          <a:xfrm flipH="1">
            <a:off x="1371600" y="3657600"/>
            <a:ext cx="228600" cy="381000"/>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194" name="Line 10"/>
          <p:cNvSpPr>
            <a:spLocks noChangeShapeType="1"/>
          </p:cNvSpPr>
          <p:nvPr/>
        </p:nvSpPr>
        <p:spPr bwMode="auto">
          <a:xfrm>
            <a:off x="1371600" y="4495800"/>
            <a:ext cx="284163" cy="481013"/>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195" name="Line 11"/>
          <p:cNvSpPr>
            <a:spLocks noChangeShapeType="1"/>
          </p:cNvSpPr>
          <p:nvPr/>
        </p:nvSpPr>
        <p:spPr bwMode="auto">
          <a:xfrm flipH="1">
            <a:off x="647700" y="2743200"/>
            <a:ext cx="342900" cy="433388"/>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196" name="Text Box 12"/>
          <p:cNvSpPr txBox="1">
            <a:spLocks noChangeArrowheads="1"/>
          </p:cNvSpPr>
          <p:nvPr/>
        </p:nvSpPr>
        <p:spPr bwMode="auto">
          <a:xfrm>
            <a:off x="4030663" y="2133600"/>
            <a:ext cx="4933950" cy="311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en-US" altLang="zh-CN" sz="3000" b="1">
                <a:latin typeface="Times New Roman" panose="02020603050405020304" pitchFamily="18" charset="0"/>
                <a:ea typeface="隶书" panose="02010509060101010101" pitchFamily="49" charset="-122"/>
              </a:rPr>
              <a:t>if</a:t>
            </a:r>
            <a:r>
              <a:rPr kumimoji="1" lang="en-US" altLang="zh-CN" sz="3000">
                <a:latin typeface="Times New Roman" panose="02020603050405020304" pitchFamily="18" charset="0"/>
                <a:ea typeface="隶书" panose="02010509060101010101" pitchFamily="49" charset="-122"/>
              </a:rPr>
              <a:t> (current</a:t>
            </a:r>
            <a:r>
              <a:rPr kumimoji="1" lang="en-US" altLang="zh-CN" sz="3000">
                <a:latin typeface="楷体_GB2312" pitchFamily="49" charset="-122"/>
                <a:ea typeface="楷体_GB2312" pitchFamily="49" charset="-122"/>
              </a:rPr>
              <a:t>-&gt;</a:t>
            </a:r>
            <a:r>
              <a:rPr kumimoji="1" lang="en-US" altLang="zh-CN" sz="3000">
                <a:latin typeface="Times New Roman" panose="02020603050405020304" pitchFamily="18" charset="0"/>
                <a:ea typeface="隶书" panose="02010509060101010101" pitchFamily="49" charset="-122"/>
                <a:sym typeface="Symbol" panose="05050102010706020507" pitchFamily="18" charset="2"/>
              </a:rPr>
              <a:t>rtag </a:t>
            </a:r>
            <a:r>
              <a:rPr kumimoji="1" lang="en-US" altLang="zh-CN" sz="3000" i="1">
                <a:latin typeface="Times New Roman" panose="02020603050405020304" pitchFamily="18" charset="0"/>
                <a:ea typeface="隶书" panose="02010509060101010101" pitchFamily="49" charset="-122"/>
                <a:sym typeface="Symbol" panose="05050102010706020507" pitchFamily="18" charset="2"/>
              </a:rPr>
              <a:t>==</a:t>
            </a:r>
            <a:r>
              <a:rPr kumimoji="1" lang="en-US" altLang="zh-CN" sz="3000">
                <a:latin typeface="Times New Roman" panose="02020603050405020304" pitchFamily="18" charset="0"/>
                <a:ea typeface="隶书" panose="02010509060101010101" pitchFamily="49" charset="-122"/>
                <a:sym typeface="Symbol" panose="05050102010706020507" pitchFamily="18" charset="2"/>
              </a:rPr>
              <a:t>1) </a:t>
            </a:r>
          </a:p>
          <a:p>
            <a:pPr>
              <a:lnSpc>
                <a:spcPct val="110000"/>
              </a:lnSpc>
            </a:pPr>
            <a:r>
              <a:rPr kumimoji="1" lang="en-US" altLang="zh-CN" sz="3000">
                <a:latin typeface="Times New Roman" panose="02020603050405020304" pitchFamily="18" charset="0"/>
                <a:ea typeface="隶书" panose="02010509060101010101" pitchFamily="49" charset="-122"/>
                <a:sym typeface="Symbol" panose="05050102010706020507" pitchFamily="18" charset="2"/>
              </a:rPr>
              <a:t>    </a:t>
            </a:r>
            <a:r>
              <a:rPr kumimoji="1" lang="zh-CN" altLang="en-US" sz="3000" b="1">
                <a:latin typeface="Times New Roman" panose="02020603050405020304" pitchFamily="18" charset="0"/>
                <a:ea typeface="隶书" panose="02010509060101010101" pitchFamily="49" charset="-122"/>
                <a:sym typeface="Symbol" panose="05050102010706020507" pitchFamily="18" charset="2"/>
              </a:rPr>
              <a:t>后继为</a:t>
            </a:r>
            <a:r>
              <a:rPr kumimoji="1" lang="en-US" altLang="zh-CN" sz="3000">
                <a:latin typeface="Times New Roman" panose="02020603050405020304" pitchFamily="18" charset="0"/>
                <a:ea typeface="隶书" panose="02010509060101010101" pitchFamily="49" charset="-122"/>
                <a:sym typeface="Symbol" panose="05050102010706020507" pitchFamily="18" charset="2"/>
              </a:rPr>
              <a:t>current</a:t>
            </a:r>
            <a:r>
              <a:rPr kumimoji="1" lang="en-US" altLang="zh-CN" sz="3000">
                <a:latin typeface="楷体_GB2312" pitchFamily="49" charset="-122"/>
                <a:ea typeface="楷体_GB2312" pitchFamily="49" charset="-122"/>
                <a:sym typeface="Symbol" panose="05050102010706020507" pitchFamily="18" charset="2"/>
              </a:rPr>
              <a:t>-&gt;</a:t>
            </a:r>
            <a:r>
              <a:rPr kumimoji="1" lang="en-US" altLang="zh-CN" sz="3000">
                <a:latin typeface="Times New Roman" panose="02020603050405020304" pitchFamily="18" charset="0"/>
                <a:ea typeface="隶书" panose="02010509060101010101" pitchFamily="49" charset="-122"/>
                <a:sym typeface="Symbol" panose="05050102010706020507" pitchFamily="18" charset="2"/>
              </a:rPr>
              <a:t>rightChild</a:t>
            </a:r>
          </a:p>
          <a:p>
            <a:pPr>
              <a:lnSpc>
                <a:spcPct val="110000"/>
              </a:lnSpc>
            </a:pPr>
            <a:r>
              <a:rPr kumimoji="1" lang="en-US" altLang="zh-CN" sz="3000" b="1">
                <a:latin typeface="Times New Roman" panose="02020603050405020304" pitchFamily="18" charset="0"/>
                <a:ea typeface="隶书" panose="02010509060101010101" pitchFamily="49" charset="-122"/>
                <a:sym typeface="Symbol" panose="05050102010706020507" pitchFamily="18" charset="2"/>
              </a:rPr>
              <a:t>else   </a:t>
            </a:r>
            <a:r>
              <a:rPr kumimoji="1" lang="en-US" altLang="zh-CN" sz="3000">
                <a:solidFill>
                  <a:schemeClr val="tx2"/>
                </a:solidFill>
                <a:sym typeface="Symbol" panose="05050102010706020507" pitchFamily="18" charset="2"/>
              </a:rPr>
              <a:t>//</a:t>
            </a:r>
            <a:r>
              <a:rPr kumimoji="1" lang="en-US" altLang="zh-CN" sz="3000">
                <a:solidFill>
                  <a:schemeClr val="tx2"/>
                </a:solidFill>
                <a:latin typeface="Times New Roman" panose="02020603050405020304" pitchFamily="18" charset="0"/>
                <a:sym typeface="Symbol" panose="05050102010706020507" pitchFamily="18" charset="2"/>
              </a:rPr>
              <a:t>current</a:t>
            </a:r>
            <a:r>
              <a:rPr kumimoji="1" lang="en-US" altLang="zh-CN" sz="3000">
                <a:solidFill>
                  <a:schemeClr val="tx2"/>
                </a:solidFill>
                <a:latin typeface="楷体_GB2312" pitchFamily="49" charset="-122"/>
                <a:ea typeface="楷体_GB2312" pitchFamily="49" charset="-122"/>
              </a:rPr>
              <a:t>-&gt;</a:t>
            </a:r>
            <a:r>
              <a:rPr kumimoji="1" lang="en-US" altLang="zh-CN" sz="3000">
                <a:solidFill>
                  <a:schemeClr val="tx2"/>
                </a:solidFill>
                <a:latin typeface="Times New Roman" panose="02020603050405020304" pitchFamily="18" charset="0"/>
                <a:sym typeface="Symbol" panose="05050102010706020507" pitchFamily="18" charset="2"/>
              </a:rPr>
              <a:t>rtag == 0</a:t>
            </a:r>
            <a:endParaRPr kumimoji="1" lang="en-US" altLang="zh-CN" sz="3000">
              <a:latin typeface="Times New Roman" panose="02020603050405020304" pitchFamily="18" charset="0"/>
              <a:ea typeface="隶书" panose="02010509060101010101" pitchFamily="49" charset="-122"/>
              <a:sym typeface="Symbol" panose="05050102010706020507" pitchFamily="18" charset="2"/>
            </a:endParaRPr>
          </a:p>
          <a:p>
            <a:pPr>
              <a:lnSpc>
                <a:spcPct val="110000"/>
              </a:lnSpc>
            </a:pPr>
            <a:r>
              <a:rPr kumimoji="1" lang="en-US" altLang="zh-CN" sz="3000" b="1">
                <a:latin typeface="Times New Roman" panose="02020603050405020304" pitchFamily="18" charset="0"/>
                <a:ea typeface="隶书" panose="02010509060101010101" pitchFamily="49" charset="-122"/>
                <a:sym typeface="Symbol" panose="05050102010706020507" pitchFamily="18" charset="2"/>
              </a:rPr>
              <a:t>     </a:t>
            </a:r>
            <a:r>
              <a:rPr kumimoji="1" lang="zh-CN" altLang="en-US" sz="3000" b="1">
                <a:latin typeface="Times New Roman" panose="02020603050405020304" pitchFamily="18" charset="0"/>
                <a:ea typeface="隶书" panose="02010509060101010101" pitchFamily="49" charset="-122"/>
                <a:sym typeface="Symbol" panose="05050102010706020507" pitchFamily="18" charset="2"/>
              </a:rPr>
              <a:t>后继为当前结点右子树</a:t>
            </a:r>
          </a:p>
          <a:p>
            <a:pPr>
              <a:lnSpc>
                <a:spcPct val="110000"/>
              </a:lnSpc>
            </a:pPr>
            <a:r>
              <a:rPr kumimoji="1" lang="zh-CN" altLang="en-US" sz="3000" b="1">
                <a:latin typeface="Times New Roman" panose="02020603050405020304" pitchFamily="18" charset="0"/>
                <a:ea typeface="隶书" panose="02010509060101010101" pitchFamily="49" charset="-122"/>
                <a:sym typeface="Symbol" panose="05050102010706020507" pitchFamily="18" charset="2"/>
              </a:rPr>
              <a:t>     的中序下的第一个结点</a:t>
            </a:r>
          </a:p>
          <a:p>
            <a:pPr>
              <a:lnSpc>
                <a:spcPct val="110000"/>
              </a:lnSpc>
            </a:pPr>
            <a:r>
              <a:rPr kumimoji="1" lang="zh-CN" altLang="en-US" sz="3000" b="1">
                <a:solidFill>
                  <a:schemeClr val="tx2"/>
                </a:solidFill>
                <a:latin typeface="Times New Roman" panose="02020603050405020304" pitchFamily="18" charset="0"/>
                <a:sym typeface="Symbol" panose="05050102010706020507" pitchFamily="18" charset="2"/>
              </a:rPr>
              <a:t>    </a:t>
            </a:r>
          </a:p>
        </p:txBody>
      </p:sp>
      <p:sp>
        <p:nvSpPr>
          <p:cNvPr id="221197" name="Text Box 13"/>
          <p:cNvSpPr txBox="1">
            <a:spLocks noChangeArrowheads="1"/>
          </p:cNvSpPr>
          <p:nvPr/>
        </p:nvSpPr>
        <p:spPr bwMode="auto">
          <a:xfrm>
            <a:off x="3563938" y="749300"/>
            <a:ext cx="5256212"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chemeClr val="tx2"/>
                </a:solidFill>
                <a:latin typeface="Times New Roman" panose="02020603050405020304" pitchFamily="18" charset="0"/>
                <a:ea typeface="华文新魏" panose="02010800040101010101" pitchFamily="2" charset="-122"/>
              </a:rPr>
              <a:t>寻找当前结点在中序下的后继</a:t>
            </a:r>
            <a:endParaRPr kumimoji="1" lang="zh-CN" altLang="en-US">
              <a:solidFill>
                <a:schemeClr val="tx2"/>
              </a:solidFill>
              <a:latin typeface="Times New Roman" panose="02020603050405020304" pitchFamily="18" charset="0"/>
              <a:ea typeface="华文新魏" panose="02010800040101010101" pitchFamily="2" charset="-122"/>
            </a:endParaRPr>
          </a:p>
        </p:txBody>
      </p:sp>
      <p:sp>
        <p:nvSpPr>
          <p:cNvPr id="221198" name="Oval 14"/>
          <p:cNvSpPr>
            <a:spLocks noChangeArrowheads="1"/>
          </p:cNvSpPr>
          <p:nvPr/>
        </p:nvSpPr>
        <p:spPr bwMode="auto">
          <a:xfrm>
            <a:off x="1905000" y="14478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3200" b="1">
                <a:solidFill>
                  <a:srgbClr val="000099"/>
                </a:solidFill>
                <a:latin typeface="Times New Roman" panose="02020603050405020304" pitchFamily="18" charset="0"/>
                <a:ea typeface="黑体" panose="02010609060101010101" pitchFamily="49" charset="-122"/>
              </a:rPr>
              <a:t>A</a:t>
            </a:r>
            <a:endParaRPr kumimoji="1" lang="en-US" altLang="zh-CN" sz="2400">
              <a:ea typeface="黑体" panose="02010609060101010101" pitchFamily="49" charset="-122"/>
            </a:endParaRPr>
          </a:p>
        </p:txBody>
      </p:sp>
      <p:sp>
        <p:nvSpPr>
          <p:cNvPr id="221199" name="Oval 15"/>
          <p:cNvSpPr>
            <a:spLocks noChangeArrowheads="1"/>
          </p:cNvSpPr>
          <p:nvPr/>
        </p:nvSpPr>
        <p:spPr bwMode="auto">
          <a:xfrm>
            <a:off x="914400" y="22860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a:solidFill>
                  <a:srgbClr val="000099"/>
                </a:solidFill>
                <a:latin typeface="Times New Roman" panose="02020603050405020304" pitchFamily="18" charset="0"/>
                <a:ea typeface="黑体" panose="02010609060101010101" pitchFamily="49" charset="-122"/>
              </a:rPr>
              <a:t>B</a:t>
            </a:r>
            <a:endParaRPr kumimoji="1" lang="en-US" altLang="zh-CN" sz="2400">
              <a:solidFill>
                <a:srgbClr val="000099"/>
              </a:solidFill>
              <a:ea typeface="黑体" panose="02010609060101010101" pitchFamily="49" charset="-122"/>
            </a:endParaRPr>
          </a:p>
        </p:txBody>
      </p:sp>
      <p:sp>
        <p:nvSpPr>
          <p:cNvPr id="221200" name="Oval 16"/>
          <p:cNvSpPr>
            <a:spLocks noChangeArrowheads="1"/>
          </p:cNvSpPr>
          <p:nvPr/>
        </p:nvSpPr>
        <p:spPr bwMode="auto">
          <a:xfrm>
            <a:off x="228600" y="31242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a:solidFill>
                  <a:srgbClr val="000099"/>
                </a:solidFill>
                <a:latin typeface="Times New Roman" panose="02020603050405020304" pitchFamily="18" charset="0"/>
                <a:ea typeface="黑体" panose="02010609060101010101" pitchFamily="49" charset="-122"/>
              </a:rPr>
              <a:t>D</a:t>
            </a:r>
            <a:endParaRPr kumimoji="1" lang="en-US" altLang="zh-CN" sz="2400">
              <a:ea typeface="黑体" panose="02010609060101010101" pitchFamily="49" charset="-122"/>
            </a:endParaRPr>
          </a:p>
        </p:txBody>
      </p:sp>
      <p:sp>
        <p:nvSpPr>
          <p:cNvPr id="221201" name="Oval 17"/>
          <p:cNvSpPr>
            <a:spLocks noChangeArrowheads="1"/>
          </p:cNvSpPr>
          <p:nvPr/>
        </p:nvSpPr>
        <p:spPr bwMode="auto">
          <a:xfrm>
            <a:off x="1524000" y="32004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a:solidFill>
                  <a:srgbClr val="000099"/>
                </a:solidFill>
                <a:latin typeface="Times New Roman" panose="02020603050405020304" pitchFamily="18" charset="0"/>
                <a:ea typeface="黑体" panose="02010609060101010101" pitchFamily="49" charset="-122"/>
              </a:rPr>
              <a:t>E</a:t>
            </a:r>
            <a:endParaRPr kumimoji="1" lang="en-US" altLang="zh-CN" sz="2400">
              <a:ea typeface="黑体" panose="02010609060101010101" pitchFamily="49" charset="-122"/>
            </a:endParaRPr>
          </a:p>
        </p:txBody>
      </p:sp>
      <p:sp>
        <p:nvSpPr>
          <p:cNvPr id="221202" name="Oval 18"/>
          <p:cNvSpPr>
            <a:spLocks noChangeArrowheads="1"/>
          </p:cNvSpPr>
          <p:nvPr/>
        </p:nvSpPr>
        <p:spPr bwMode="auto">
          <a:xfrm>
            <a:off x="2438400" y="22860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a:solidFill>
                  <a:srgbClr val="000099"/>
                </a:solidFill>
                <a:latin typeface="Times New Roman" panose="02020603050405020304" pitchFamily="18" charset="0"/>
                <a:ea typeface="黑体" panose="02010609060101010101" pitchFamily="49" charset="-122"/>
              </a:rPr>
              <a:t>C</a:t>
            </a:r>
            <a:endParaRPr kumimoji="1" lang="en-US" altLang="zh-CN" sz="2400">
              <a:ea typeface="黑体" panose="02010609060101010101" pitchFamily="49" charset="-122"/>
            </a:endParaRPr>
          </a:p>
        </p:txBody>
      </p:sp>
      <p:sp>
        <p:nvSpPr>
          <p:cNvPr id="221203" name="Oval 19"/>
          <p:cNvSpPr>
            <a:spLocks noChangeArrowheads="1"/>
          </p:cNvSpPr>
          <p:nvPr/>
        </p:nvSpPr>
        <p:spPr bwMode="auto">
          <a:xfrm>
            <a:off x="2895600" y="32004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solidFill>
                  <a:srgbClr val="000099"/>
                </a:solidFill>
                <a:latin typeface="Times New Roman" panose="02020603050405020304" pitchFamily="18" charset="0"/>
                <a:ea typeface="黑体" panose="02010609060101010101" pitchFamily="49" charset="-122"/>
              </a:rPr>
              <a:t>F</a:t>
            </a:r>
            <a:endParaRPr kumimoji="1" lang="en-US" altLang="zh-CN" sz="2400">
              <a:ea typeface="黑体" panose="02010609060101010101" pitchFamily="49" charset="-122"/>
            </a:endParaRPr>
          </a:p>
        </p:txBody>
      </p:sp>
      <p:sp>
        <p:nvSpPr>
          <p:cNvPr id="221204" name="Oval 20"/>
          <p:cNvSpPr>
            <a:spLocks noChangeArrowheads="1"/>
          </p:cNvSpPr>
          <p:nvPr/>
        </p:nvSpPr>
        <p:spPr bwMode="auto">
          <a:xfrm>
            <a:off x="2438400" y="40386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a:solidFill>
                  <a:srgbClr val="000099"/>
                </a:solidFill>
                <a:latin typeface="Times New Roman" panose="02020603050405020304" pitchFamily="18" charset="0"/>
                <a:ea typeface="黑体" panose="02010609060101010101" pitchFamily="49" charset="-122"/>
              </a:rPr>
              <a:t>H</a:t>
            </a:r>
            <a:endParaRPr kumimoji="1" lang="en-US" altLang="zh-CN" sz="2400">
              <a:ea typeface="黑体" panose="02010609060101010101" pitchFamily="49" charset="-122"/>
            </a:endParaRPr>
          </a:p>
        </p:txBody>
      </p:sp>
      <p:sp>
        <p:nvSpPr>
          <p:cNvPr id="221205" name="Oval 21"/>
          <p:cNvSpPr>
            <a:spLocks noChangeArrowheads="1"/>
          </p:cNvSpPr>
          <p:nvPr/>
        </p:nvSpPr>
        <p:spPr bwMode="auto">
          <a:xfrm>
            <a:off x="3429000" y="40386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a:solidFill>
                  <a:srgbClr val="000099"/>
                </a:solidFill>
                <a:latin typeface="Times New Roman" panose="02020603050405020304" pitchFamily="18" charset="0"/>
                <a:ea typeface="黑体" panose="02010609060101010101" pitchFamily="49" charset="-122"/>
              </a:rPr>
              <a:t>I</a:t>
            </a:r>
            <a:endParaRPr kumimoji="1" lang="en-US" altLang="zh-CN" sz="2400">
              <a:ea typeface="黑体" panose="02010609060101010101" pitchFamily="49" charset="-122"/>
            </a:endParaRPr>
          </a:p>
        </p:txBody>
      </p:sp>
      <p:sp>
        <p:nvSpPr>
          <p:cNvPr id="221206" name="Oval 22"/>
          <p:cNvSpPr>
            <a:spLocks noChangeArrowheads="1"/>
          </p:cNvSpPr>
          <p:nvPr/>
        </p:nvSpPr>
        <p:spPr bwMode="auto">
          <a:xfrm>
            <a:off x="2895600" y="49530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a:solidFill>
                  <a:srgbClr val="000099"/>
                </a:solidFill>
                <a:latin typeface="Times New Roman" panose="02020603050405020304" pitchFamily="18" charset="0"/>
                <a:ea typeface="黑体" panose="02010609060101010101" pitchFamily="49" charset="-122"/>
              </a:rPr>
              <a:t>K</a:t>
            </a:r>
            <a:endParaRPr kumimoji="1" lang="en-US" altLang="zh-CN" sz="2400">
              <a:ea typeface="黑体" panose="02010609060101010101" pitchFamily="49" charset="-122"/>
            </a:endParaRPr>
          </a:p>
        </p:txBody>
      </p:sp>
      <p:sp>
        <p:nvSpPr>
          <p:cNvPr id="221207" name="Oval 23"/>
          <p:cNvSpPr>
            <a:spLocks noChangeArrowheads="1"/>
          </p:cNvSpPr>
          <p:nvPr/>
        </p:nvSpPr>
        <p:spPr bwMode="auto">
          <a:xfrm>
            <a:off x="990600" y="40386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a:solidFill>
                  <a:srgbClr val="000099"/>
                </a:solidFill>
                <a:latin typeface="Times New Roman" panose="02020603050405020304" pitchFamily="18" charset="0"/>
                <a:ea typeface="黑体" panose="02010609060101010101" pitchFamily="49" charset="-122"/>
              </a:rPr>
              <a:t>G</a:t>
            </a:r>
            <a:endParaRPr kumimoji="1" lang="en-US" altLang="zh-CN" sz="2400">
              <a:ea typeface="黑体" panose="02010609060101010101" pitchFamily="49" charset="-122"/>
            </a:endParaRPr>
          </a:p>
        </p:txBody>
      </p:sp>
      <p:sp>
        <p:nvSpPr>
          <p:cNvPr id="221208" name="Oval 24"/>
          <p:cNvSpPr>
            <a:spLocks noChangeArrowheads="1"/>
          </p:cNvSpPr>
          <p:nvPr/>
        </p:nvSpPr>
        <p:spPr bwMode="auto">
          <a:xfrm>
            <a:off x="1506538" y="49530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a:solidFill>
                  <a:srgbClr val="000099"/>
                </a:solidFill>
                <a:latin typeface="Times New Roman" panose="02020603050405020304" pitchFamily="18" charset="0"/>
                <a:ea typeface="黑体" panose="02010609060101010101" pitchFamily="49" charset="-122"/>
              </a:rPr>
              <a:t>J</a:t>
            </a:r>
            <a:endParaRPr kumimoji="1" lang="en-US" altLang="zh-CN" sz="2400">
              <a:ea typeface="黑体" panose="02010609060101010101" pitchFamily="49" charset="-122"/>
            </a:endParaRPr>
          </a:p>
        </p:txBody>
      </p:sp>
      <p:sp>
        <p:nvSpPr>
          <p:cNvPr id="221217" name="Freeform 33"/>
          <p:cNvSpPr>
            <a:spLocks/>
          </p:cNvSpPr>
          <p:nvPr/>
        </p:nvSpPr>
        <p:spPr bwMode="auto">
          <a:xfrm>
            <a:off x="611188" y="2816225"/>
            <a:ext cx="539750" cy="942975"/>
          </a:xfrm>
          <a:custGeom>
            <a:avLst/>
            <a:gdLst>
              <a:gd name="T0" fmla="*/ 0 w 302"/>
              <a:gd name="T1" fmla="*/ 522 h 594"/>
              <a:gd name="T2" fmla="*/ 114 w 302"/>
              <a:gd name="T3" fmla="*/ 590 h 594"/>
              <a:gd name="T4" fmla="*/ 250 w 302"/>
              <a:gd name="T5" fmla="*/ 499 h 594"/>
              <a:gd name="T6" fmla="*/ 295 w 302"/>
              <a:gd name="T7" fmla="*/ 227 h 594"/>
              <a:gd name="T8" fmla="*/ 295 w 302"/>
              <a:gd name="T9" fmla="*/ 68 h 594"/>
              <a:gd name="T10" fmla="*/ 295 w 302"/>
              <a:gd name="T11" fmla="*/ 0 h 594"/>
            </a:gdLst>
            <a:ahLst/>
            <a:cxnLst>
              <a:cxn ang="0">
                <a:pos x="T0" y="T1"/>
              </a:cxn>
              <a:cxn ang="0">
                <a:pos x="T2" y="T3"/>
              </a:cxn>
              <a:cxn ang="0">
                <a:pos x="T4" y="T5"/>
              </a:cxn>
              <a:cxn ang="0">
                <a:pos x="T6" y="T7"/>
              </a:cxn>
              <a:cxn ang="0">
                <a:pos x="T8" y="T9"/>
              </a:cxn>
              <a:cxn ang="0">
                <a:pos x="T10" y="T11"/>
              </a:cxn>
            </a:cxnLst>
            <a:rect l="0" t="0" r="r" b="b"/>
            <a:pathLst>
              <a:path w="302" h="594">
                <a:moveTo>
                  <a:pt x="0" y="522"/>
                </a:moveTo>
                <a:cubicBezTo>
                  <a:pt x="36" y="558"/>
                  <a:pt x="72" y="594"/>
                  <a:pt x="114" y="590"/>
                </a:cubicBezTo>
                <a:cubicBezTo>
                  <a:pt x="156" y="586"/>
                  <a:pt x="220" y="559"/>
                  <a:pt x="250" y="499"/>
                </a:cubicBezTo>
                <a:cubicBezTo>
                  <a:pt x="280" y="439"/>
                  <a:pt x="288" y="299"/>
                  <a:pt x="295" y="227"/>
                </a:cubicBezTo>
                <a:cubicBezTo>
                  <a:pt x="302" y="155"/>
                  <a:pt x="295" y="106"/>
                  <a:pt x="295" y="68"/>
                </a:cubicBezTo>
                <a:cubicBezTo>
                  <a:pt x="295" y="30"/>
                  <a:pt x="295" y="11"/>
                  <a:pt x="295" y="0"/>
                </a:cubicBezTo>
              </a:path>
            </a:pathLst>
          </a:custGeom>
          <a:noFill/>
          <a:ln w="25400">
            <a:solidFill>
              <a:srgbClr val="008000"/>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220" name="Freeform 36"/>
          <p:cNvSpPr>
            <a:spLocks/>
          </p:cNvSpPr>
          <p:nvPr/>
        </p:nvSpPr>
        <p:spPr bwMode="auto">
          <a:xfrm>
            <a:off x="1979613" y="1989138"/>
            <a:ext cx="414337" cy="1835150"/>
          </a:xfrm>
          <a:custGeom>
            <a:avLst/>
            <a:gdLst>
              <a:gd name="T0" fmla="*/ 0 w 261"/>
              <a:gd name="T1" fmla="*/ 1088 h 1156"/>
              <a:gd name="T2" fmla="*/ 113 w 261"/>
              <a:gd name="T3" fmla="*/ 1156 h 1156"/>
              <a:gd name="T4" fmla="*/ 227 w 261"/>
              <a:gd name="T5" fmla="*/ 1088 h 1156"/>
              <a:gd name="T6" fmla="*/ 250 w 261"/>
              <a:gd name="T7" fmla="*/ 862 h 1156"/>
              <a:gd name="T8" fmla="*/ 159 w 261"/>
              <a:gd name="T9" fmla="*/ 635 h 1156"/>
              <a:gd name="T10" fmla="*/ 113 w 261"/>
              <a:gd name="T11" fmla="*/ 340 h 1156"/>
              <a:gd name="T12" fmla="*/ 113 w 261"/>
              <a:gd name="T13" fmla="*/ 0 h 1156"/>
            </a:gdLst>
            <a:ahLst/>
            <a:cxnLst>
              <a:cxn ang="0">
                <a:pos x="T0" y="T1"/>
              </a:cxn>
              <a:cxn ang="0">
                <a:pos x="T2" y="T3"/>
              </a:cxn>
              <a:cxn ang="0">
                <a:pos x="T4" y="T5"/>
              </a:cxn>
              <a:cxn ang="0">
                <a:pos x="T6" y="T7"/>
              </a:cxn>
              <a:cxn ang="0">
                <a:pos x="T8" y="T9"/>
              </a:cxn>
              <a:cxn ang="0">
                <a:pos x="T10" y="T11"/>
              </a:cxn>
              <a:cxn ang="0">
                <a:pos x="T12" y="T13"/>
              </a:cxn>
            </a:cxnLst>
            <a:rect l="0" t="0" r="r" b="b"/>
            <a:pathLst>
              <a:path w="261" h="1156">
                <a:moveTo>
                  <a:pt x="0" y="1088"/>
                </a:moveTo>
                <a:cubicBezTo>
                  <a:pt x="37" y="1122"/>
                  <a:pt x="75" y="1156"/>
                  <a:pt x="113" y="1156"/>
                </a:cubicBezTo>
                <a:cubicBezTo>
                  <a:pt x="151" y="1156"/>
                  <a:pt x="204" y="1137"/>
                  <a:pt x="227" y="1088"/>
                </a:cubicBezTo>
                <a:cubicBezTo>
                  <a:pt x="250" y="1039"/>
                  <a:pt x="261" y="937"/>
                  <a:pt x="250" y="862"/>
                </a:cubicBezTo>
                <a:cubicBezTo>
                  <a:pt x="239" y="787"/>
                  <a:pt x="182" y="722"/>
                  <a:pt x="159" y="635"/>
                </a:cubicBezTo>
                <a:cubicBezTo>
                  <a:pt x="136" y="548"/>
                  <a:pt x="121" y="446"/>
                  <a:pt x="113" y="340"/>
                </a:cubicBezTo>
                <a:cubicBezTo>
                  <a:pt x="105" y="234"/>
                  <a:pt x="113" y="57"/>
                  <a:pt x="113" y="0"/>
                </a:cubicBezTo>
              </a:path>
            </a:pathLst>
          </a:custGeom>
          <a:noFill/>
          <a:ln w="25400">
            <a:solidFill>
              <a:srgbClr val="008000"/>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221" name="Freeform 37"/>
          <p:cNvSpPr>
            <a:spLocks/>
          </p:cNvSpPr>
          <p:nvPr/>
        </p:nvSpPr>
        <p:spPr bwMode="auto">
          <a:xfrm>
            <a:off x="1763713" y="3752850"/>
            <a:ext cx="541337" cy="1843088"/>
          </a:xfrm>
          <a:custGeom>
            <a:avLst/>
            <a:gdLst>
              <a:gd name="T0" fmla="*/ 91 w 341"/>
              <a:gd name="T1" fmla="*/ 1089 h 1161"/>
              <a:gd name="T2" fmla="*/ 181 w 341"/>
              <a:gd name="T3" fmla="*/ 1157 h 1161"/>
              <a:gd name="T4" fmla="*/ 272 w 341"/>
              <a:gd name="T5" fmla="*/ 1111 h 1161"/>
              <a:gd name="T6" fmla="*/ 318 w 341"/>
              <a:gd name="T7" fmla="*/ 885 h 1161"/>
              <a:gd name="T8" fmla="*/ 136 w 341"/>
              <a:gd name="T9" fmla="*/ 567 h 1161"/>
              <a:gd name="T10" fmla="*/ 23 w 341"/>
              <a:gd name="T11" fmla="*/ 318 h 1161"/>
              <a:gd name="T12" fmla="*/ 0 w 341"/>
              <a:gd name="T13" fmla="*/ 0 h 1161"/>
            </a:gdLst>
            <a:ahLst/>
            <a:cxnLst>
              <a:cxn ang="0">
                <a:pos x="T0" y="T1"/>
              </a:cxn>
              <a:cxn ang="0">
                <a:pos x="T2" y="T3"/>
              </a:cxn>
              <a:cxn ang="0">
                <a:pos x="T4" y="T5"/>
              </a:cxn>
              <a:cxn ang="0">
                <a:pos x="T6" y="T7"/>
              </a:cxn>
              <a:cxn ang="0">
                <a:pos x="T8" y="T9"/>
              </a:cxn>
              <a:cxn ang="0">
                <a:pos x="T10" y="T11"/>
              </a:cxn>
              <a:cxn ang="0">
                <a:pos x="T12" y="T13"/>
              </a:cxn>
            </a:cxnLst>
            <a:rect l="0" t="0" r="r" b="b"/>
            <a:pathLst>
              <a:path w="341" h="1161">
                <a:moveTo>
                  <a:pt x="91" y="1089"/>
                </a:moveTo>
                <a:cubicBezTo>
                  <a:pt x="121" y="1121"/>
                  <a:pt x="151" y="1153"/>
                  <a:pt x="181" y="1157"/>
                </a:cubicBezTo>
                <a:cubicBezTo>
                  <a:pt x="211" y="1161"/>
                  <a:pt x="249" y="1156"/>
                  <a:pt x="272" y="1111"/>
                </a:cubicBezTo>
                <a:cubicBezTo>
                  <a:pt x="295" y="1066"/>
                  <a:pt x="341" y="976"/>
                  <a:pt x="318" y="885"/>
                </a:cubicBezTo>
                <a:cubicBezTo>
                  <a:pt x="295" y="794"/>
                  <a:pt x="185" y="662"/>
                  <a:pt x="136" y="567"/>
                </a:cubicBezTo>
                <a:cubicBezTo>
                  <a:pt x="87" y="472"/>
                  <a:pt x="46" y="412"/>
                  <a:pt x="23" y="318"/>
                </a:cubicBezTo>
                <a:cubicBezTo>
                  <a:pt x="0" y="224"/>
                  <a:pt x="4" y="53"/>
                  <a:pt x="0" y="0"/>
                </a:cubicBezTo>
              </a:path>
            </a:pathLst>
          </a:custGeom>
          <a:noFill/>
          <a:ln w="25400">
            <a:solidFill>
              <a:srgbClr val="008000"/>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222" name="Freeform 38"/>
          <p:cNvSpPr>
            <a:spLocks/>
          </p:cNvSpPr>
          <p:nvPr/>
        </p:nvSpPr>
        <p:spPr bwMode="auto">
          <a:xfrm>
            <a:off x="3149600" y="3752850"/>
            <a:ext cx="558800" cy="1793875"/>
          </a:xfrm>
          <a:custGeom>
            <a:avLst/>
            <a:gdLst>
              <a:gd name="T0" fmla="*/ 102 w 306"/>
              <a:gd name="T1" fmla="*/ 1111 h 1153"/>
              <a:gd name="T2" fmla="*/ 215 w 306"/>
              <a:gd name="T3" fmla="*/ 1134 h 1153"/>
              <a:gd name="T4" fmla="*/ 306 w 306"/>
              <a:gd name="T5" fmla="*/ 998 h 1153"/>
              <a:gd name="T6" fmla="*/ 215 w 306"/>
              <a:gd name="T7" fmla="*/ 771 h 1153"/>
              <a:gd name="T8" fmla="*/ 79 w 306"/>
              <a:gd name="T9" fmla="*/ 612 h 1153"/>
              <a:gd name="T10" fmla="*/ 11 w 306"/>
              <a:gd name="T11" fmla="*/ 318 h 1153"/>
              <a:gd name="T12" fmla="*/ 11 w 306"/>
              <a:gd name="T13" fmla="*/ 0 h 1153"/>
            </a:gdLst>
            <a:ahLst/>
            <a:cxnLst>
              <a:cxn ang="0">
                <a:pos x="T0" y="T1"/>
              </a:cxn>
              <a:cxn ang="0">
                <a:pos x="T2" y="T3"/>
              </a:cxn>
              <a:cxn ang="0">
                <a:pos x="T4" y="T5"/>
              </a:cxn>
              <a:cxn ang="0">
                <a:pos x="T6" y="T7"/>
              </a:cxn>
              <a:cxn ang="0">
                <a:pos x="T8" y="T9"/>
              </a:cxn>
              <a:cxn ang="0">
                <a:pos x="T10" y="T11"/>
              </a:cxn>
              <a:cxn ang="0">
                <a:pos x="T12" y="T13"/>
              </a:cxn>
            </a:cxnLst>
            <a:rect l="0" t="0" r="r" b="b"/>
            <a:pathLst>
              <a:path w="306" h="1153">
                <a:moveTo>
                  <a:pt x="102" y="1111"/>
                </a:moveTo>
                <a:cubicBezTo>
                  <a:pt x="141" y="1132"/>
                  <a:pt x="181" y="1153"/>
                  <a:pt x="215" y="1134"/>
                </a:cubicBezTo>
                <a:cubicBezTo>
                  <a:pt x="249" y="1115"/>
                  <a:pt x="306" y="1058"/>
                  <a:pt x="306" y="998"/>
                </a:cubicBezTo>
                <a:cubicBezTo>
                  <a:pt x="306" y="938"/>
                  <a:pt x="253" y="835"/>
                  <a:pt x="215" y="771"/>
                </a:cubicBezTo>
                <a:cubicBezTo>
                  <a:pt x="177" y="707"/>
                  <a:pt x="113" y="688"/>
                  <a:pt x="79" y="612"/>
                </a:cubicBezTo>
                <a:cubicBezTo>
                  <a:pt x="45" y="536"/>
                  <a:pt x="22" y="420"/>
                  <a:pt x="11" y="318"/>
                </a:cubicBezTo>
                <a:cubicBezTo>
                  <a:pt x="0" y="216"/>
                  <a:pt x="11" y="53"/>
                  <a:pt x="11" y="0"/>
                </a:cubicBezTo>
              </a:path>
            </a:pathLst>
          </a:custGeom>
          <a:noFill/>
          <a:ln w="25400">
            <a:solidFill>
              <a:srgbClr val="008000"/>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223" name="Freeform 39"/>
          <p:cNvSpPr>
            <a:spLocks/>
          </p:cNvSpPr>
          <p:nvPr/>
        </p:nvSpPr>
        <p:spPr bwMode="auto">
          <a:xfrm>
            <a:off x="3887788" y="4545013"/>
            <a:ext cx="360362" cy="144462"/>
          </a:xfrm>
          <a:custGeom>
            <a:avLst/>
            <a:gdLst>
              <a:gd name="T0" fmla="*/ 0 w 227"/>
              <a:gd name="T1" fmla="*/ 0 h 91"/>
              <a:gd name="T2" fmla="*/ 68 w 227"/>
              <a:gd name="T3" fmla="*/ 68 h 91"/>
              <a:gd name="T4" fmla="*/ 227 w 227"/>
              <a:gd name="T5" fmla="*/ 91 h 91"/>
            </a:gdLst>
            <a:ahLst/>
            <a:cxnLst>
              <a:cxn ang="0">
                <a:pos x="T0" y="T1"/>
              </a:cxn>
              <a:cxn ang="0">
                <a:pos x="T2" y="T3"/>
              </a:cxn>
              <a:cxn ang="0">
                <a:pos x="T4" y="T5"/>
              </a:cxn>
            </a:cxnLst>
            <a:rect l="0" t="0" r="r" b="b"/>
            <a:pathLst>
              <a:path w="227" h="91">
                <a:moveTo>
                  <a:pt x="0" y="0"/>
                </a:moveTo>
                <a:cubicBezTo>
                  <a:pt x="15" y="26"/>
                  <a:pt x="30" y="53"/>
                  <a:pt x="68" y="68"/>
                </a:cubicBezTo>
                <a:cubicBezTo>
                  <a:pt x="106" y="83"/>
                  <a:pt x="201" y="87"/>
                  <a:pt x="227" y="91"/>
                </a:cubicBezTo>
              </a:path>
            </a:pathLst>
          </a:custGeom>
          <a:noFill/>
          <a:ln w="25400">
            <a:solidFill>
              <a:srgbClr val="008000"/>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873143755"/>
      </p:ext>
    </p:extLst>
  </p:cSld>
  <p:clrMapOvr>
    <a:masterClrMapping/>
  </p:clrMapOvr>
  <p:transition>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4"/>
          <p:cNvSpPr>
            <a:spLocks noGrp="1"/>
          </p:cNvSpPr>
          <p:nvPr>
            <p:ph type="sldNum" sz="quarter" idx="11"/>
          </p:nvPr>
        </p:nvSpPr>
        <p:spPr/>
        <p:txBody>
          <a:bodyPr/>
          <a:lstStyle/>
          <a:p>
            <a:fld id="{C3D819AC-21A9-4EEC-90DC-013638060A37}" type="slidenum">
              <a:rPr lang="en-US" altLang="zh-CN"/>
              <a:pPr/>
              <a:t>63</a:t>
            </a:fld>
            <a:endParaRPr lang="en-US" altLang="zh-CN"/>
          </a:p>
        </p:txBody>
      </p:sp>
      <p:sp>
        <p:nvSpPr>
          <p:cNvPr id="222242" name="Rectangle 34"/>
          <p:cNvSpPr>
            <a:spLocks noGrp="1" noChangeArrowheads="1"/>
          </p:cNvSpPr>
          <p:nvPr>
            <p:ph type="title"/>
          </p:nvPr>
        </p:nvSpPr>
        <p:spPr>
          <a:xfrm>
            <a:off x="3636963" y="620713"/>
            <a:ext cx="4895850" cy="1439862"/>
          </a:xfrm>
          <a:ln/>
        </p:spPr>
        <p:txBody>
          <a:bodyPr/>
          <a:lstStyle/>
          <a:p>
            <a:r>
              <a:rPr kumimoji="1" lang="zh-CN" altLang="en-US" sz="4000" b="1">
                <a:solidFill>
                  <a:schemeClr val="tx2"/>
                </a:solidFill>
                <a:ea typeface="华文新魏" panose="02010800040101010101" pitchFamily="2" charset="-122"/>
              </a:rPr>
              <a:t>寻找当前结点在中序</a:t>
            </a:r>
            <a:br>
              <a:rPr kumimoji="1" lang="zh-CN" altLang="en-US" sz="4000" b="1">
                <a:solidFill>
                  <a:schemeClr val="tx2"/>
                </a:solidFill>
                <a:ea typeface="华文新魏" panose="02010800040101010101" pitchFamily="2" charset="-122"/>
              </a:rPr>
            </a:br>
            <a:r>
              <a:rPr kumimoji="1" lang="zh-CN" altLang="en-US" sz="4000" b="1">
                <a:solidFill>
                  <a:schemeClr val="tx2"/>
                </a:solidFill>
                <a:ea typeface="华文新魏" panose="02010800040101010101" pitchFamily="2" charset="-122"/>
              </a:rPr>
              <a:t>下的前驱</a:t>
            </a:r>
          </a:p>
        </p:txBody>
      </p:sp>
      <p:sp>
        <p:nvSpPr>
          <p:cNvPr id="222243" name="Rectangle 35"/>
          <p:cNvSpPr>
            <a:spLocks noGrp="1" noChangeArrowheads="1"/>
          </p:cNvSpPr>
          <p:nvPr>
            <p:ph type="body" idx="1"/>
          </p:nvPr>
        </p:nvSpPr>
        <p:spPr>
          <a:xfrm>
            <a:off x="3781425" y="2135188"/>
            <a:ext cx="5327650" cy="2770187"/>
          </a:xfrm>
          <a:ln/>
        </p:spPr>
        <p:txBody>
          <a:bodyPr/>
          <a:lstStyle/>
          <a:p>
            <a:pPr>
              <a:spcBef>
                <a:spcPct val="5000"/>
              </a:spcBef>
              <a:buFont typeface="Wingdings" panose="05000000000000000000" pitchFamily="2" charset="2"/>
              <a:buNone/>
            </a:pPr>
            <a:r>
              <a:rPr kumimoji="1" lang="en-US" altLang="zh-CN" sz="3000" b="1" dirty="0">
                <a:latin typeface="Times New Roman" panose="02020603050405020304" pitchFamily="18" charset="0"/>
                <a:ea typeface="隶书" panose="02010509060101010101" pitchFamily="49" charset="-122"/>
              </a:rPr>
              <a:t>if</a:t>
            </a:r>
            <a:r>
              <a:rPr kumimoji="1" lang="en-US" altLang="zh-CN" sz="3000" dirty="0">
                <a:latin typeface="Times New Roman" panose="02020603050405020304" pitchFamily="18" charset="0"/>
                <a:ea typeface="隶书" panose="02010509060101010101" pitchFamily="49" charset="-122"/>
              </a:rPr>
              <a:t> (current</a:t>
            </a:r>
            <a:r>
              <a:rPr kumimoji="1" lang="en-US" altLang="zh-CN" sz="3000" dirty="0">
                <a:latin typeface="楷体_GB2312" pitchFamily="49" charset="-122"/>
                <a:ea typeface="楷体_GB2312" pitchFamily="49" charset="-122"/>
              </a:rPr>
              <a:t>-&gt;</a:t>
            </a:r>
            <a:r>
              <a:rPr kumimoji="1" lang="en-US" altLang="zh-CN" sz="3000" dirty="0" err="1">
                <a:latin typeface="Times New Roman" panose="02020603050405020304" pitchFamily="18" charset="0"/>
                <a:ea typeface="隶书" panose="02010509060101010101" pitchFamily="49" charset="-122"/>
                <a:sym typeface="Symbol" panose="05050102010706020507" pitchFamily="18" charset="2"/>
              </a:rPr>
              <a:t>ltag</a:t>
            </a:r>
            <a:r>
              <a:rPr kumimoji="1" lang="en-US" altLang="zh-CN" sz="3000" dirty="0">
                <a:latin typeface="Times New Roman" panose="02020603050405020304" pitchFamily="18" charset="0"/>
                <a:ea typeface="隶书" panose="02010509060101010101" pitchFamily="49" charset="-122"/>
                <a:sym typeface="Symbol" panose="05050102010706020507" pitchFamily="18" charset="2"/>
              </a:rPr>
              <a:t> </a:t>
            </a:r>
            <a:r>
              <a:rPr kumimoji="1" lang="en-US" altLang="zh-CN" sz="3000" i="1" dirty="0">
                <a:latin typeface="Times New Roman" panose="02020603050405020304" pitchFamily="18" charset="0"/>
                <a:ea typeface="隶书" panose="02010509060101010101" pitchFamily="49" charset="-122"/>
                <a:sym typeface="Symbol" panose="05050102010706020507" pitchFamily="18" charset="2"/>
              </a:rPr>
              <a:t>== </a:t>
            </a:r>
            <a:r>
              <a:rPr kumimoji="1" lang="en-US" altLang="zh-CN" sz="3000" dirty="0">
                <a:latin typeface="Times New Roman" panose="02020603050405020304" pitchFamily="18" charset="0"/>
                <a:ea typeface="隶书" panose="02010509060101010101" pitchFamily="49" charset="-122"/>
                <a:sym typeface="Symbol" panose="05050102010706020507" pitchFamily="18" charset="2"/>
              </a:rPr>
              <a:t>1)</a:t>
            </a:r>
          </a:p>
          <a:p>
            <a:pPr>
              <a:spcBef>
                <a:spcPct val="5000"/>
              </a:spcBef>
              <a:buFont typeface="Wingdings" panose="05000000000000000000" pitchFamily="2" charset="2"/>
              <a:buNone/>
            </a:pPr>
            <a:r>
              <a:rPr kumimoji="1" lang="en-US" altLang="zh-CN" sz="3000" b="1" dirty="0">
                <a:latin typeface="Times New Roman" panose="02020603050405020304" pitchFamily="18" charset="0"/>
                <a:ea typeface="隶书" panose="02010509060101010101" pitchFamily="49" charset="-122"/>
                <a:sym typeface="Symbol" panose="05050102010706020507" pitchFamily="18" charset="2"/>
              </a:rPr>
              <a:t>     </a:t>
            </a:r>
            <a:r>
              <a:rPr kumimoji="1" lang="zh-CN" altLang="en-US" sz="3000" b="1" dirty="0">
                <a:latin typeface="Times New Roman" panose="02020603050405020304" pitchFamily="18" charset="0"/>
                <a:ea typeface="隶书" panose="02010509060101010101" pitchFamily="49" charset="-122"/>
                <a:sym typeface="Symbol" panose="05050102010706020507" pitchFamily="18" charset="2"/>
              </a:rPr>
              <a:t>前驱为</a:t>
            </a:r>
            <a:r>
              <a:rPr kumimoji="1" lang="en-US" altLang="zh-CN" sz="3000" dirty="0">
                <a:latin typeface="Times New Roman" panose="02020603050405020304" pitchFamily="18" charset="0"/>
                <a:ea typeface="隶书" panose="02010509060101010101" pitchFamily="49" charset="-122"/>
                <a:sym typeface="Symbol" panose="05050102010706020507" pitchFamily="18" charset="2"/>
              </a:rPr>
              <a:t>current</a:t>
            </a:r>
            <a:r>
              <a:rPr kumimoji="1" lang="en-US" altLang="zh-CN" sz="3000" dirty="0">
                <a:latin typeface="楷体_GB2312" pitchFamily="49" charset="-122"/>
                <a:ea typeface="楷体_GB2312" pitchFamily="49" charset="-122"/>
                <a:sym typeface="Symbol" panose="05050102010706020507" pitchFamily="18" charset="2"/>
              </a:rPr>
              <a:t>-&gt;</a:t>
            </a:r>
            <a:r>
              <a:rPr kumimoji="1" lang="en-US" altLang="zh-CN" sz="3000" dirty="0" err="1">
                <a:latin typeface="Times New Roman" panose="02020603050405020304" pitchFamily="18" charset="0"/>
                <a:ea typeface="隶书" panose="02010509060101010101" pitchFamily="49" charset="-122"/>
                <a:sym typeface="Symbol" panose="05050102010706020507" pitchFamily="18" charset="2"/>
              </a:rPr>
              <a:t>leftChild</a:t>
            </a:r>
            <a:r>
              <a:rPr kumimoji="1" lang="en-US" altLang="zh-CN" sz="3000" dirty="0">
                <a:latin typeface="Times New Roman" panose="02020603050405020304" pitchFamily="18" charset="0"/>
                <a:ea typeface="隶书" panose="02010509060101010101" pitchFamily="49" charset="-122"/>
                <a:sym typeface="Symbol" panose="05050102010706020507" pitchFamily="18" charset="2"/>
              </a:rPr>
              <a:t> </a:t>
            </a:r>
          </a:p>
          <a:p>
            <a:pPr>
              <a:spcBef>
                <a:spcPct val="5000"/>
              </a:spcBef>
              <a:buFont typeface="Wingdings" panose="05000000000000000000" pitchFamily="2" charset="2"/>
              <a:buNone/>
            </a:pPr>
            <a:r>
              <a:rPr kumimoji="1" lang="en-US" altLang="zh-CN" sz="3000" b="1" dirty="0">
                <a:latin typeface="Times New Roman" panose="02020603050405020304" pitchFamily="18" charset="0"/>
                <a:ea typeface="隶书" panose="02010509060101010101" pitchFamily="49" charset="-122"/>
                <a:sym typeface="Symbol" panose="05050102010706020507" pitchFamily="18" charset="2"/>
              </a:rPr>
              <a:t>    else    </a:t>
            </a:r>
            <a:r>
              <a:rPr kumimoji="1" lang="en-US" altLang="zh-CN" sz="3000" b="1" dirty="0">
                <a:solidFill>
                  <a:schemeClr val="tx2"/>
                </a:solidFill>
                <a:latin typeface="Times New Roman" panose="02020603050405020304" pitchFamily="18" charset="0"/>
                <a:ea typeface="隶书" panose="02010509060101010101" pitchFamily="49" charset="-122"/>
                <a:sym typeface="Symbol" panose="05050102010706020507" pitchFamily="18" charset="2"/>
              </a:rPr>
              <a:t>//</a:t>
            </a:r>
            <a:r>
              <a:rPr kumimoji="1" lang="en-US" altLang="zh-CN" sz="3000" dirty="0">
                <a:solidFill>
                  <a:schemeClr val="tx2"/>
                </a:solidFill>
                <a:latin typeface="Times New Roman" panose="02020603050405020304" pitchFamily="18" charset="0"/>
                <a:ea typeface="隶书" panose="02010509060101010101" pitchFamily="49" charset="-122"/>
              </a:rPr>
              <a:t>current</a:t>
            </a:r>
            <a:r>
              <a:rPr kumimoji="1" lang="en-US" altLang="zh-CN" sz="3000" dirty="0">
                <a:solidFill>
                  <a:schemeClr val="tx2"/>
                </a:solidFill>
                <a:latin typeface="楷体_GB2312" pitchFamily="49" charset="-122"/>
                <a:ea typeface="楷体_GB2312" pitchFamily="49" charset="-122"/>
              </a:rPr>
              <a:t>-&gt;</a:t>
            </a:r>
            <a:r>
              <a:rPr kumimoji="1" lang="en-US" altLang="zh-CN" sz="3000" dirty="0" err="1">
                <a:solidFill>
                  <a:schemeClr val="tx2"/>
                </a:solidFill>
                <a:latin typeface="Times New Roman" panose="02020603050405020304" pitchFamily="18" charset="0"/>
                <a:ea typeface="隶书" panose="02010509060101010101" pitchFamily="49" charset="-122"/>
                <a:sym typeface="Symbol" panose="05050102010706020507" pitchFamily="18" charset="2"/>
              </a:rPr>
              <a:t>ltag</a:t>
            </a:r>
            <a:r>
              <a:rPr kumimoji="1" lang="en-US" altLang="zh-CN" sz="3000" dirty="0">
                <a:solidFill>
                  <a:schemeClr val="tx2"/>
                </a:solidFill>
                <a:latin typeface="Times New Roman" panose="02020603050405020304" pitchFamily="18" charset="0"/>
                <a:ea typeface="隶书" panose="02010509060101010101" pitchFamily="49" charset="-122"/>
                <a:sym typeface="Symbol" panose="05050102010706020507" pitchFamily="18" charset="2"/>
              </a:rPr>
              <a:t> </a:t>
            </a:r>
            <a:r>
              <a:rPr kumimoji="1" lang="en-US" altLang="zh-CN" sz="3000" i="1" dirty="0">
                <a:solidFill>
                  <a:schemeClr val="tx2"/>
                </a:solidFill>
                <a:latin typeface="Times New Roman" panose="02020603050405020304" pitchFamily="18" charset="0"/>
                <a:ea typeface="隶书" panose="02010509060101010101" pitchFamily="49" charset="-122"/>
                <a:sym typeface="Symbol" panose="05050102010706020507" pitchFamily="18" charset="2"/>
              </a:rPr>
              <a:t>== </a:t>
            </a:r>
            <a:r>
              <a:rPr kumimoji="1" lang="en-US" altLang="zh-CN" sz="3000" dirty="0">
                <a:solidFill>
                  <a:schemeClr val="tx2"/>
                </a:solidFill>
                <a:latin typeface="Times New Roman" panose="02020603050405020304" pitchFamily="18" charset="0"/>
                <a:ea typeface="隶书" panose="02010509060101010101" pitchFamily="49" charset="-122"/>
                <a:sym typeface="Symbol" panose="05050102010706020507" pitchFamily="18" charset="2"/>
              </a:rPr>
              <a:t>0</a:t>
            </a:r>
          </a:p>
          <a:p>
            <a:pPr>
              <a:spcBef>
                <a:spcPct val="5000"/>
              </a:spcBef>
              <a:buFont typeface="Wingdings" panose="05000000000000000000" pitchFamily="2" charset="2"/>
              <a:buNone/>
            </a:pPr>
            <a:r>
              <a:rPr kumimoji="1" lang="en-US" altLang="zh-CN" sz="3000" b="1" dirty="0">
                <a:latin typeface="Times New Roman" panose="02020603050405020304" pitchFamily="18" charset="0"/>
                <a:ea typeface="隶书" panose="02010509060101010101" pitchFamily="49" charset="-122"/>
                <a:sym typeface="Symbol" panose="05050102010706020507" pitchFamily="18" charset="2"/>
              </a:rPr>
              <a:t>         </a:t>
            </a:r>
            <a:r>
              <a:rPr kumimoji="1" lang="zh-CN" altLang="en-US" sz="3000" b="1" dirty="0">
                <a:latin typeface="Times New Roman" panose="02020603050405020304" pitchFamily="18" charset="0"/>
                <a:ea typeface="隶书" panose="02010509060101010101" pitchFamily="49" charset="-122"/>
                <a:sym typeface="Symbol" panose="05050102010706020507" pitchFamily="18" charset="2"/>
              </a:rPr>
              <a:t>前驱为当前结点左子树</a:t>
            </a:r>
            <a:endParaRPr kumimoji="1" lang="zh-CN" altLang="en-US" sz="3000" dirty="0">
              <a:latin typeface="Times New Roman" panose="02020603050405020304" pitchFamily="18" charset="0"/>
              <a:ea typeface="隶书" panose="02010509060101010101" pitchFamily="49" charset="-122"/>
              <a:sym typeface="Symbol" panose="05050102010706020507" pitchFamily="18" charset="2"/>
            </a:endParaRPr>
          </a:p>
          <a:p>
            <a:pPr>
              <a:spcBef>
                <a:spcPct val="5000"/>
              </a:spcBef>
              <a:buFont typeface="Wingdings" panose="05000000000000000000" pitchFamily="2" charset="2"/>
              <a:buNone/>
            </a:pPr>
            <a:r>
              <a:rPr kumimoji="1" lang="zh-CN" altLang="en-US" sz="3000" dirty="0">
                <a:latin typeface="Times New Roman" panose="02020603050405020304" pitchFamily="18" charset="0"/>
                <a:ea typeface="隶书" panose="02010509060101010101" pitchFamily="49" charset="-122"/>
                <a:sym typeface="Symbol" panose="05050102010706020507" pitchFamily="18" charset="2"/>
              </a:rPr>
              <a:t>         </a:t>
            </a:r>
            <a:r>
              <a:rPr kumimoji="1" lang="zh-CN" altLang="en-US" sz="3000" b="1" dirty="0">
                <a:latin typeface="Times New Roman" panose="02020603050405020304" pitchFamily="18" charset="0"/>
                <a:ea typeface="隶书" panose="02010509060101010101" pitchFamily="49" charset="-122"/>
                <a:sym typeface="Symbol" panose="05050102010706020507" pitchFamily="18" charset="2"/>
              </a:rPr>
              <a:t>中序下的最后一个结点</a:t>
            </a:r>
            <a:r>
              <a:rPr kumimoji="1" lang="zh-CN" altLang="en-US" sz="3000" b="1" dirty="0">
                <a:solidFill>
                  <a:schemeClr val="tx2"/>
                </a:solidFill>
                <a:latin typeface="Times New Roman" panose="02020603050405020304" pitchFamily="18" charset="0"/>
                <a:ea typeface="隶书" panose="02010509060101010101" pitchFamily="49" charset="-122"/>
                <a:sym typeface="Symbol" panose="05050102010706020507" pitchFamily="18" charset="2"/>
              </a:rPr>
              <a:t>      </a:t>
            </a:r>
          </a:p>
        </p:txBody>
      </p:sp>
      <p:grpSp>
        <p:nvGrpSpPr>
          <p:cNvPr id="222252" name="Group 44"/>
          <p:cNvGrpSpPr>
            <a:grpSpLocks/>
          </p:cNvGrpSpPr>
          <p:nvPr/>
        </p:nvGrpSpPr>
        <p:grpSpPr bwMode="auto">
          <a:xfrm>
            <a:off x="215900" y="1125538"/>
            <a:ext cx="3924300" cy="5010150"/>
            <a:chOff x="113" y="803"/>
            <a:chExt cx="2472" cy="3156"/>
          </a:xfrm>
        </p:grpSpPr>
        <p:sp>
          <p:nvSpPr>
            <p:cNvPr id="222210" name="Line 2"/>
            <p:cNvSpPr>
              <a:spLocks noChangeShapeType="1"/>
            </p:cNvSpPr>
            <p:nvPr/>
          </p:nvSpPr>
          <p:spPr bwMode="auto">
            <a:xfrm>
              <a:off x="1529" y="1097"/>
              <a:ext cx="192" cy="288"/>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11" name="Line 3"/>
            <p:cNvSpPr>
              <a:spLocks noChangeShapeType="1"/>
            </p:cNvSpPr>
            <p:nvPr/>
          </p:nvSpPr>
          <p:spPr bwMode="auto">
            <a:xfrm>
              <a:off x="1865" y="1625"/>
              <a:ext cx="144" cy="288"/>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12" name="Line 4"/>
            <p:cNvSpPr>
              <a:spLocks noChangeShapeType="1"/>
            </p:cNvSpPr>
            <p:nvPr/>
          </p:nvSpPr>
          <p:spPr bwMode="auto">
            <a:xfrm>
              <a:off x="2201" y="2201"/>
              <a:ext cx="144" cy="240"/>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13" name="Line 5"/>
            <p:cNvSpPr>
              <a:spLocks noChangeShapeType="1"/>
            </p:cNvSpPr>
            <p:nvPr/>
          </p:nvSpPr>
          <p:spPr bwMode="auto">
            <a:xfrm flipH="1">
              <a:off x="1865" y="2249"/>
              <a:ext cx="144" cy="240"/>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14" name="Line 6"/>
            <p:cNvSpPr>
              <a:spLocks noChangeShapeType="1"/>
            </p:cNvSpPr>
            <p:nvPr/>
          </p:nvSpPr>
          <p:spPr bwMode="auto">
            <a:xfrm>
              <a:off x="1865" y="2729"/>
              <a:ext cx="144" cy="336"/>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15" name="Line 7"/>
            <p:cNvSpPr>
              <a:spLocks noChangeShapeType="1"/>
            </p:cNvSpPr>
            <p:nvPr/>
          </p:nvSpPr>
          <p:spPr bwMode="auto">
            <a:xfrm>
              <a:off x="905" y="1625"/>
              <a:ext cx="240" cy="336"/>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16" name="Line 8"/>
            <p:cNvSpPr>
              <a:spLocks noChangeShapeType="1"/>
            </p:cNvSpPr>
            <p:nvPr/>
          </p:nvSpPr>
          <p:spPr bwMode="auto">
            <a:xfrm flipH="1">
              <a:off x="953" y="2201"/>
              <a:ext cx="144" cy="240"/>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17" name="Line 9"/>
            <p:cNvSpPr>
              <a:spLocks noChangeShapeType="1"/>
            </p:cNvSpPr>
            <p:nvPr/>
          </p:nvSpPr>
          <p:spPr bwMode="auto">
            <a:xfrm>
              <a:off x="953" y="2729"/>
              <a:ext cx="192" cy="336"/>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18" name="Line 10"/>
            <p:cNvSpPr>
              <a:spLocks noChangeShapeType="1"/>
            </p:cNvSpPr>
            <p:nvPr/>
          </p:nvSpPr>
          <p:spPr bwMode="auto">
            <a:xfrm flipH="1">
              <a:off x="473" y="1625"/>
              <a:ext cx="240" cy="288"/>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19" name="Line 11"/>
            <p:cNvSpPr>
              <a:spLocks noChangeShapeType="1"/>
            </p:cNvSpPr>
            <p:nvPr/>
          </p:nvSpPr>
          <p:spPr bwMode="auto">
            <a:xfrm flipH="1">
              <a:off x="1865" y="3353"/>
              <a:ext cx="144" cy="288"/>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28" name="Oval 20"/>
            <p:cNvSpPr>
              <a:spLocks noChangeArrowheads="1"/>
            </p:cNvSpPr>
            <p:nvPr/>
          </p:nvSpPr>
          <p:spPr bwMode="auto">
            <a:xfrm>
              <a:off x="1289" y="803"/>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lnSpc>
                  <a:spcPct val="90000"/>
                </a:lnSpc>
              </a:pPr>
              <a:r>
                <a:rPr kumimoji="1" lang="en-US" altLang="zh-CN" sz="2800" b="1" i="1">
                  <a:solidFill>
                    <a:srgbClr val="000099"/>
                  </a:solidFill>
                  <a:latin typeface="Times New Roman" panose="02020603050405020304" pitchFamily="18" charset="0"/>
                  <a:ea typeface="黑体" panose="02010609060101010101" pitchFamily="49" charset="-122"/>
                </a:rPr>
                <a:t>A</a:t>
              </a:r>
              <a:endParaRPr kumimoji="1" lang="en-US" altLang="zh-CN" sz="2400">
                <a:ea typeface="黑体" panose="02010609060101010101" pitchFamily="49" charset="-122"/>
              </a:endParaRPr>
            </a:p>
          </p:txBody>
        </p:sp>
        <p:sp>
          <p:nvSpPr>
            <p:cNvPr id="222229" name="Oval 21"/>
            <p:cNvSpPr>
              <a:spLocks noChangeArrowheads="1"/>
            </p:cNvSpPr>
            <p:nvPr/>
          </p:nvSpPr>
          <p:spPr bwMode="auto">
            <a:xfrm>
              <a:off x="665" y="1337"/>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i="1">
                  <a:solidFill>
                    <a:srgbClr val="000099"/>
                  </a:solidFill>
                  <a:latin typeface="Times New Roman" panose="02020603050405020304" pitchFamily="18" charset="0"/>
                  <a:ea typeface="黑体" panose="02010609060101010101" pitchFamily="49" charset="-122"/>
                </a:rPr>
                <a:t>B</a:t>
              </a:r>
              <a:endParaRPr kumimoji="1" lang="en-US" altLang="zh-CN" sz="2400">
                <a:solidFill>
                  <a:srgbClr val="000099"/>
                </a:solidFill>
                <a:ea typeface="黑体" panose="02010609060101010101" pitchFamily="49" charset="-122"/>
              </a:endParaRPr>
            </a:p>
          </p:txBody>
        </p:sp>
        <p:sp>
          <p:nvSpPr>
            <p:cNvPr id="222230" name="Oval 22"/>
            <p:cNvSpPr>
              <a:spLocks noChangeArrowheads="1"/>
            </p:cNvSpPr>
            <p:nvPr/>
          </p:nvSpPr>
          <p:spPr bwMode="auto">
            <a:xfrm>
              <a:off x="233" y="1865"/>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i="1">
                  <a:solidFill>
                    <a:srgbClr val="000099"/>
                  </a:solidFill>
                  <a:latin typeface="Times New Roman" panose="02020603050405020304" pitchFamily="18" charset="0"/>
                  <a:ea typeface="黑体" panose="02010609060101010101" pitchFamily="49" charset="-122"/>
                </a:rPr>
                <a:t>D</a:t>
              </a:r>
              <a:endParaRPr kumimoji="1" lang="en-US" altLang="zh-CN" sz="2400">
                <a:ea typeface="黑体" panose="02010609060101010101" pitchFamily="49" charset="-122"/>
              </a:endParaRPr>
            </a:p>
          </p:txBody>
        </p:sp>
        <p:sp>
          <p:nvSpPr>
            <p:cNvPr id="222231" name="Oval 23"/>
            <p:cNvSpPr>
              <a:spLocks noChangeArrowheads="1"/>
            </p:cNvSpPr>
            <p:nvPr/>
          </p:nvSpPr>
          <p:spPr bwMode="auto">
            <a:xfrm>
              <a:off x="1049" y="1913"/>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i="1">
                  <a:solidFill>
                    <a:srgbClr val="000099"/>
                  </a:solidFill>
                  <a:latin typeface="Times New Roman" panose="02020603050405020304" pitchFamily="18" charset="0"/>
                  <a:ea typeface="黑体" panose="02010609060101010101" pitchFamily="49" charset="-122"/>
                </a:rPr>
                <a:t>E</a:t>
              </a:r>
              <a:endParaRPr kumimoji="1" lang="en-US" altLang="zh-CN" sz="2400">
                <a:ea typeface="黑体" panose="02010609060101010101" pitchFamily="49" charset="-122"/>
              </a:endParaRPr>
            </a:p>
          </p:txBody>
        </p:sp>
        <p:sp>
          <p:nvSpPr>
            <p:cNvPr id="222232" name="Oval 24"/>
            <p:cNvSpPr>
              <a:spLocks noChangeArrowheads="1"/>
            </p:cNvSpPr>
            <p:nvPr/>
          </p:nvSpPr>
          <p:spPr bwMode="auto">
            <a:xfrm>
              <a:off x="1625" y="1337"/>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i="1">
                  <a:solidFill>
                    <a:srgbClr val="000099"/>
                  </a:solidFill>
                  <a:latin typeface="Times New Roman" panose="02020603050405020304" pitchFamily="18" charset="0"/>
                  <a:ea typeface="黑体" panose="02010609060101010101" pitchFamily="49" charset="-122"/>
                </a:rPr>
                <a:t>C</a:t>
              </a:r>
              <a:endParaRPr kumimoji="1" lang="en-US" altLang="zh-CN" sz="2400">
                <a:ea typeface="黑体" panose="02010609060101010101" pitchFamily="49" charset="-122"/>
              </a:endParaRPr>
            </a:p>
          </p:txBody>
        </p:sp>
        <p:sp>
          <p:nvSpPr>
            <p:cNvPr id="222233" name="Oval 25"/>
            <p:cNvSpPr>
              <a:spLocks noChangeArrowheads="1"/>
            </p:cNvSpPr>
            <p:nvPr/>
          </p:nvSpPr>
          <p:spPr bwMode="auto">
            <a:xfrm>
              <a:off x="1913" y="1913"/>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i="1">
                  <a:solidFill>
                    <a:srgbClr val="000099"/>
                  </a:solidFill>
                  <a:latin typeface="Times New Roman" panose="02020603050405020304" pitchFamily="18" charset="0"/>
                  <a:ea typeface="黑体" panose="02010609060101010101" pitchFamily="49" charset="-122"/>
                </a:rPr>
                <a:t>F</a:t>
              </a:r>
              <a:endParaRPr kumimoji="1" lang="en-US" altLang="zh-CN" sz="2400">
                <a:ea typeface="黑体" panose="02010609060101010101" pitchFamily="49" charset="-122"/>
              </a:endParaRPr>
            </a:p>
          </p:txBody>
        </p:sp>
        <p:sp>
          <p:nvSpPr>
            <p:cNvPr id="222234" name="Oval 26"/>
            <p:cNvSpPr>
              <a:spLocks noChangeArrowheads="1"/>
            </p:cNvSpPr>
            <p:nvPr/>
          </p:nvSpPr>
          <p:spPr bwMode="auto">
            <a:xfrm>
              <a:off x="1625" y="2441"/>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i="1">
                  <a:solidFill>
                    <a:srgbClr val="000099"/>
                  </a:solidFill>
                  <a:latin typeface="Times New Roman" panose="02020603050405020304" pitchFamily="18" charset="0"/>
                  <a:ea typeface="黑体" panose="02010609060101010101" pitchFamily="49" charset="-122"/>
                </a:rPr>
                <a:t>H</a:t>
              </a:r>
              <a:endParaRPr kumimoji="1" lang="en-US" altLang="zh-CN" sz="2400">
                <a:ea typeface="黑体" panose="02010609060101010101" pitchFamily="49" charset="-122"/>
              </a:endParaRPr>
            </a:p>
          </p:txBody>
        </p:sp>
        <p:sp>
          <p:nvSpPr>
            <p:cNvPr id="222235" name="Oval 27"/>
            <p:cNvSpPr>
              <a:spLocks noChangeArrowheads="1"/>
            </p:cNvSpPr>
            <p:nvPr/>
          </p:nvSpPr>
          <p:spPr bwMode="auto">
            <a:xfrm>
              <a:off x="2249" y="2441"/>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i="1">
                  <a:solidFill>
                    <a:srgbClr val="000099"/>
                  </a:solidFill>
                  <a:latin typeface="Times New Roman" panose="02020603050405020304" pitchFamily="18" charset="0"/>
                  <a:ea typeface="黑体" panose="02010609060101010101" pitchFamily="49" charset="-122"/>
                </a:rPr>
                <a:t>I</a:t>
              </a:r>
              <a:endParaRPr kumimoji="1" lang="en-US" altLang="zh-CN" sz="2400">
                <a:ea typeface="黑体" panose="02010609060101010101" pitchFamily="49" charset="-122"/>
              </a:endParaRPr>
            </a:p>
          </p:txBody>
        </p:sp>
        <p:sp>
          <p:nvSpPr>
            <p:cNvPr id="222236" name="Oval 28"/>
            <p:cNvSpPr>
              <a:spLocks noChangeArrowheads="1"/>
            </p:cNvSpPr>
            <p:nvPr/>
          </p:nvSpPr>
          <p:spPr bwMode="auto">
            <a:xfrm>
              <a:off x="1913" y="3017"/>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i="1">
                  <a:solidFill>
                    <a:srgbClr val="000099"/>
                  </a:solidFill>
                  <a:latin typeface="Times New Roman" panose="02020603050405020304" pitchFamily="18" charset="0"/>
                  <a:ea typeface="黑体" panose="02010609060101010101" pitchFamily="49" charset="-122"/>
                </a:rPr>
                <a:t>K</a:t>
              </a:r>
              <a:endParaRPr kumimoji="1" lang="en-US" altLang="zh-CN" sz="2400">
                <a:ea typeface="黑体" panose="02010609060101010101" pitchFamily="49" charset="-122"/>
              </a:endParaRPr>
            </a:p>
          </p:txBody>
        </p:sp>
        <p:sp>
          <p:nvSpPr>
            <p:cNvPr id="222237" name="Oval 29"/>
            <p:cNvSpPr>
              <a:spLocks noChangeArrowheads="1"/>
            </p:cNvSpPr>
            <p:nvPr/>
          </p:nvSpPr>
          <p:spPr bwMode="auto">
            <a:xfrm>
              <a:off x="713" y="2441"/>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i="1">
                  <a:solidFill>
                    <a:srgbClr val="000099"/>
                  </a:solidFill>
                  <a:latin typeface="Times New Roman" panose="02020603050405020304" pitchFamily="18" charset="0"/>
                  <a:ea typeface="黑体" panose="02010609060101010101" pitchFamily="49" charset="-122"/>
                </a:rPr>
                <a:t>G</a:t>
              </a:r>
              <a:endParaRPr kumimoji="1" lang="en-US" altLang="zh-CN" sz="2400">
                <a:ea typeface="黑体" panose="02010609060101010101" pitchFamily="49" charset="-122"/>
              </a:endParaRPr>
            </a:p>
          </p:txBody>
        </p:sp>
        <p:sp>
          <p:nvSpPr>
            <p:cNvPr id="222238" name="Oval 30"/>
            <p:cNvSpPr>
              <a:spLocks noChangeArrowheads="1"/>
            </p:cNvSpPr>
            <p:nvPr/>
          </p:nvSpPr>
          <p:spPr bwMode="auto">
            <a:xfrm>
              <a:off x="1049" y="3017"/>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i="1">
                  <a:solidFill>
                    <a:srgbClr val="000099"/>
                  </a:solidFill>
                  <a:latin typeface="Times New Roman" panose="02020603050405020304" pitchFamily="18" charset="0"/>
                  <a:ea typeface="黑体" panose="02010609060101010101" pitchFamily="49" charset="-122"/>
                </a:rPr>
                <a:t>J</a:t>
              </a:r>
              <a:endParaRPr kumimoji="1" lang="en-US" altLang="zh-CN" sz="2400">
                <a:ea typeface="黑体" panose="02010609060101010101" pitchFamily="49" charset="-122"/>
              </a:endParaRPr>
            </a:p>
          </p:txBody>
        </p:sp>
        <p:sp>
          <p:nvSpPr>
            <p:cNvPr id="222239" name="Line 31"/>
            <p:cNvSpPr>
              <a:spLocks noChangeShapeType="1"/>
            </p:cNvSpPr>
            <p:nvPr/>
          </p:nvSpPr>
          <p:spPr bwMode="auto">
            <a:xfrm flipH="1">
              <a:off x="953" y="1097"/>
              <a:ext cx="384" cy="288"/>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40" name="Oval 32"/>
            <p:cNvSpPr>
              <a:spLocks noChangeArrowheads="1"/>
            </p:cNvSpPr>
            <p:nvPr/>
          </p:nvSpPr>
          <p:spPr bwMode="auto">
            <a:xfrm>
              <a:off x="1625" y="3593"/>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i="1">
                  <a:solidFill>
                    <a:srgbClr val="000099"/>
                  </a:solidFill>
                  <a:latin typeface="Times New Roman" panose="02020603050405020304" pitchFamily="18" charset="0"/>
                  <a:ea typeface="黑体" panose="02010609060101010101" pitchFamily="49" charset="-122"/>
                </a:rPr>
                <a:t>L</a:t>
              </a:r>
              <a:endParaRPr kumimoji="1" lang="en-US" altLang="zh-CN" sz="2400">
                <a:ea typeface="黑体" panose="02010609060101010101" pitchFamily="49" charset="-122"/>
              </a:endParaRPr>
            </a:p>
          </p:txBody>
        </p:sp>
        <p:sp>
          <p:nvSpPr>
            <p:cNvPr id="222245" name="Freeform 37"/>
            <p:cNvSpPr>
              <a:spLocks/>
            </p:cNvSpPr>
            <p:nvPr/>
          </p:nvSpPr>
          <p:spPr bwMode="auto">
            <a:xfrm>
              <a:off x="2121" y="2251"/>
              <a:ext cx="215" cy="571"/>
            </a:xfrm>
            <a:custGeom>
              <a:avLst/>
              <a:gdLst>
                <a:gd name="T0" fmla="*/ 215 w 215"/>
                <a:gd name="T1" fmla="*/ 499 h 549"/>
                <a:gd name="T2" fmla="*/ 147 w 215"/>
                <a:gd name="T3" fmla="*/ 545 h 549"/>
                <a:gd name="T4" fmla="*/ 79 w 215"/>
                <a:gd name="T5" fmla="*/ 522 h 549"/>
                <a:gd name="T6" fmla="*/ 11 w 215"/>
                <a:gd name="T7" fmla="*/ 409 h 549"/>
                <a:gd name="T8" fmla="*/ 11 w 215"/>
                <a:gd name="T9" fmla="*/ 0 h 549"/>
              </a:gdLst>
              <a:ahLst/>
              <a:cxnLst>
                <a:cxn ang="0">
                  <a:pos x="T0" y="T1"/>
                </a:cxn>
                <a:cxn ang="0">
                  <a:pos x="T2" y="T3"/>
                </a:cxn>
                <a:cxn ang="0">
                  <a:pos x="T4" y="T5"/>
                </a:cxn>
                <a:cxn ang="0">
                  <a:pos x="T6" y="T7"/>
                </a:cxn>
                <a:cxn ang="0">
                  <a:pos x="T8" y="T9"/>
                </a:cxn>
              </a:cxnLst>
              <a:rect l="0" t="0" r="r" b="b"/>
              <a:pathLst>
                <a:path w="215" h="549">
                  <a:moveTo>
                    <a:pt x="215" y="499"/>
                  </a:moveTo>
                  <a:cubicBezTo>
                    <a:pt x="192" y="520"/>
                    <a:pt x="170" y="541"/>
                    <a:pt x="147" y="545"/>
                  </a:cubicBezTo>
                  <a:cubicBezTo>
                    <a:pt x="124" y="549"/>
                    <a:pt x="102" y="545"/>
                    <a:pt x="79" y="522"/>
                  </a:cubicBezTo>
                  <a:cubicBezTo>
                    <a:pt x="56" y="499"/>
                    <a:pt x="22" y="496"/>
                    <a:pt x="11" y="409"/>
                  </a:cubicBezTo>
                  <a:cubicBezTo>
                    <a:pt x="0" y="322"/>
                    <a:pt x="11" y="68"/>
                    <a:pt x="11" y="0"/>
                  </a:cubicBezTo>
                </a:path>
              </a:pathLst>
            </a:custGeom>
            <a:noFill/>
            <a:ln w="22225">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2246" name="Freeform 38"/>
            <p:cNvSpPr>
              <a:spLocks/>
            </p:cNvSpPr>
            <p:nvPr/>
          </p:nvSpPr>
          <p:spPr bwMode="auto">
            <a:xfrm>
              <a:off x="1451" y="2795"/>
              <a:ext cx="363" cy="1164"/>
            </a:xfrm>
            <a:custGeom>
              <a:avLst/>
              <a:gdLst>
                <a:gd name="T0" fmla="*/ 253 w 389"/>
                <a:gd name="T1" fmla="*/ 1089 h 1164"/>
                <a:gd name="T2" fmla="*/ 185 w 389"/>
                <a:gd name="T3" fmla="*/ 1157 h 1164"/>
                <a:gd name="T4" fmla="*/ 49 w 389"/>
                <a:gd name="T5" fmla="*/ 1134 h 1164"/>
                <a:gd name="T6" fmla="*/ 4 w 389"/>
                <a:gd name="T7" fmla="*/ 975 h 1164"/>
                <a:gd name="T8" fmla="*/ 72 w 389"/>
                <a:gd name="T9" fmla="*/ 794 h 1164"/>
                <a:gd name="T10" fmla="*/ 253 w 389"/>
                <a:gd name="T11" fmla="*/ 612 h 1164"/>
                <a:gd name="T12" fmla="*/ 344 w 389"/>
                <a:gd name="T13" fmla="*/ 340 h 1164"/>
                <a:gd name="T14" fmla="*/ 389 w 389"/>
                <a:gd name="T15" fmla="*/ 0 h 1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9" h="1164">
                  <a:moveTo>
                    <a:pt x="253" y="1089"/>
                  </a:moveTo>
                  <a:cubicBezTo>
                    <a:pt x="236" y="1119"/>
                    <a:pt x="219" y="1150"/>
                    <a:pt x="185" y="1157"/>
                  </a:cubicBezTo>
                  <a:cubicBezTo>
                    <a:pt x="151" y="1164"/>
                    <a:pt x="79" y="1164"/>
                    <a:pt x="49" y="1134"/>
                  </a:cubicBezTo>
                  <a:cubicBezTo>
                    <a:pt x="19" y="1104"/>
                    <a:pt x="0" y="1032"/>
                    <a:pt x="4" y="975"/>
                  </a:cubicBezTo>
                  <a:cubicBezTo>
                    <a:pt x="8" y="918"/>
                    <a:pt x="31" y="854"/>
                    <a:pt x="72" y="794"/>
                  </a:cubicBezTo>
                  <a:cubicBezTo>
                    <a:pt x="113" y="734"/>
                    <a:pt x="208" y="688"/>
                    <a:pt x="253" y="612"/>
                  </a:cubicBezTo>
                  <a:cubicBezTo>
                    <a:pt x="298" y="536"/>
                    <a:pt x="321" y="442"/>
                    <a:pt x="344" y="340"/>
                  </a:cubicBezTo>
                  <a:cubicBezTo>
                    <a:pt x="367" y="238"/>
                    <a:pt x="382" y="57"/>
                    <a:pt x="389" y="0"/>
                  </a:cubicBezTo>
                </a:path>
              </a:pathLst>
            </a:custGeom>
            <a:noFill/>
            <a:ln w="22225">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2247" name="Freeform 39"/>
            <p:cNvSpPr>
              <a:spLocks/>
            </p:cNvSpPr>
            <p:nvPr/>
          </p:nvSpPr>
          <p:spPr bwMode="auto">
            <a:xfrm>
              <a:off x="1466" y="1684"/>
              <a:ext cx="348" cy="1164"/>
            </a:xfrm>
            <a:custGeom>
              <a:avLst/>
              <a:gdLst>
                <a:gd name="T0" fmla="*/ 235 w 348"/>
                <a:gd name="T1" fmla="*/ 1088 h 1164"/>
                <a:gd name="T2" fmla="*/ 167 w 348"/>
                <a:gd name="T3" fmla="*/ 1156 h 1164"/>
                <a:gd name="T4" fmla="*/ 53 w 348"/>
                <a:gd name="T5" fmla="*/ 1134 h 1164"/>
                <a:gd name="T6" fmla="*/ 8 w 348"/>
                <a:gd name="T7" fmla="*/ 998 h 1164"/>
                <a:gd name="T8" fmla="*/ 99 w 348"/>
                <a:gd name="T9" fmla="*/ 725 h 1164"/>
                <a:gd name="T10" fmla="*/ 303 w 348"/>
                <a:gd name="T11" fmla="*/ 476 h 1164"/>
                <a:gd name="T12" fmla="*/ 348 w 348"/>
                <a:gd name="T13" fmla="*/ 0 h 1164"/>
              </a:gdLst>
              <a:ahLst/>
              <a:cxnLst>
                <a:cxn ang="0">
                  <a:pos x="T0" y="T1"/>
                </a:cxn>
                <a:cxn ang="0">
                  <a:pos x="T2" y="T3"/>
                </a:cxn>
                <a:cxn ang="0">
                  <a:pos x="T4" y="T5"/>
                </a:cxn>
                <a:cxn ang="0">
                  <a:pos x="T6" y="T7"/>
                </a:cxn>
                <a:cxn ang="0">
                  <a:pos x="T8" y="T9"/>
                </a:cxn>
                <a:cxn ang="0">
                  <a:pos x="T10" y="T11"/>
                </a:cxn>
                <a:cxn ang="0">
                  <a:pos x="T12" y="T13"/>
                </a:cxn>
              </a:cxnLst>
              <a:rect l="0" t="0" r="r" b="b"/>
              <a:pathLst>
                <a:path w="348" h="1164">
                  <a:moveTo>
                    <a:pt x="235" y="1088"/>
                  </a:moveTo>
                  <a:cubicBezTo>
                    <a:pt x="216" y="1118"/>
                    <a:pt x="197" y="1148"/>
                    <a:pt x="167" y="1156"/>
                  </a:cubicBezTo>
                  <a:cubicBezTo>
                    <a:pt x="137" y="1164"/>
                    <a:pt x="80" y="1160"/>
                    <a:pt x="53" y="1134"/>
                  </a:cubicBezTo>
                  <a:cubicBezTo>
                    <a:pt x="26" y="1108"/>
                    <a:pt x="0" y="1066"/>
                    <a:pt x="8" y="998"/>
                  </a:cubicBezTo>
                  <a:cubicBezTo>
                    <a:pt x="16" y="930"/>
                    <a:pt x="50" y="812"/>
                    <a:pt x="99" y="725"/>
                  </a:cubicBezTo>
                  <a:cubicBezTo>
                    <a:pt x="148" y="638"/>
                    <a:pt x="262" y="597"/>
                    <a:pt x="303" y="476"/>
                  </a:cubicBezTo>
                  <a:cubicBezTo>
                    <a:pt x="344" y="355"/>
                    <a:pt x="340" y="79"/>
                    <a:pt x="348" y="0"/>
                  </a:cubicBezTo>
                </a:path>
              </a:pathLst>
            </a:custGeom>
            <a:noFill/>
            <a:ln w="22225">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2248" name="Freeform 40"/>
            <p:cNvSpPr>
              <a:spLocks/>
            </p:cNvSpPr>
            <p:nvPr/>
          </p:nvSpPr>
          <p:spPr bwMode="auto">
            <a:xfrm>
              <a:off x="1421" y="1162"/>
              <a:ext cx="280" cy="578"/>
            </a:xfrm>
            <a:custGeom>
              <a:avLst/>
              <a:gdLst>
                <a:gd name="T0" fmla="*/ 280 w 280"/>
                <a:gd name="T1" fmla="*/ 499 h 578"/>
                <a:gd name="T2" fmla="*/ 212 w 280"/>
                <a:gd name="T3" fmla="*/ 567 h 578"/>
                <a:gd name="T4" fmla="*/ 76 w 280"/>
                <a:gd name="T5" fmla="*/ 544 h 578"/>
                <a:gd name="T6" fmla="*/ 8 w 280"/>
                <a:gd name="T7" fmla="*/ 363 h 578"/>
                <a:gd name="T8" fmla="*/ 30 w 280"/>
                <a:gd name="T9" fmla="*/ 0 h 578"/>
              </a:gdLst>
              <a:ahLst/>
              <a:cxnLst>
                <a:cxn ang="0">
                  <a:pos x="T0" y="T1"/>
                </a:cxn>
                <a:cxn ang="0">
                  <a:pos x="T2" y="T3"/>
                </a:cxn>
                <a:cxn ang="0">
                  <a:pos x="T4" y="T5"/>
                </a:cxn>
                <a:cxn ang="0">
                  <a:pos x="T6" y="T7"/>
                </a:cxn>
                <a:cxn ang="0">
                  <a:pos x="T8" y="T9"/>
                </a:cxn>
              </a:cxnLst>
              <a:rect l="0" t="0" r="r" b="b"/>
              <a:pathLst>
                <a:path w="280" h="578">
                  <a:moveTo>
                    <a:pt x="280" y="499"/>
                  </a:moveTo>
                  <a:cubicBezTo>
                    <a:pt x="263" y="529"/>
                    <a:pt x="246" y="560"/>
                    <a:pt x="212" y="567"/>
                  </a:cubicBezTo>
                  <a:cubicBezTo>
                    <a:pt x="178" y="574"/>
                    <a:pt x="110" y="578"/>
                    <a:pt x="76" y="544"/>
                  </a:cubicBezTo>
                  <a:cubicBezTo>
                    <a:pt x="42" y="510"/>
                    <a:pt x="16" y="454"/>
                    <a:pt x="8" y="363"/>
                  </a:cubicBezTo>
                  <a:cubicBezTo>
                    <a:pt x="0" y="272"/>
                    <a:pt x="26" y="60"/>
                    <a:pt x="30" y="0"/>
                  </a:cubicBezTo>
                </a:path>
              </a:pathLst>
            </a:custGeom>
            <a:noFill/>
            <a:ln w="22225">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2249" name="Freeform 41"/>
            <p:cNvSpPr>
              <a:spLocks/>
            </p:cNvSpPr>
            <p:nvPr/>
          </p:nvSpPr>
          <p:spPr bwMode="auto">
            <a:xfrm>
              <a:off x="858" y="2795"/>
              <a:ext cx="276" cy="594"/>
            </a:xfrm>
            <a:custGeom>
              <a:avLst/>
              <a:gdLst>
                <a:gd name="T0" fmla="*/ 276 w 276"/>
                <a:gd name="T1" fmla="*/ 522 h 594"/>
                <a:gd name="T2" fmla="*/ 162 w 276"/>
                <a:gd name="T3" fmla="*/ 590 h 594"/>
                <a:gd name="T4" fmla="*/ 49 w 276"/>
                <a:gd name="T5" fmla="*/ 544 h 594"/>
                <a:gd name="T6" fmla="*/ 4 w 276"/>
                <a:gd name="T7" fmla="*/ 295 h 594"/>
                <a:gd name="T8" fmla="*/ 26 w 276"/>
                <a:gd name="T9" fmla="*/ 0 h 594"/>
              </a:gdLst>
              <a:ahLst/>
              <a:cxnLst>
                <a:cxn ang="0">
                  <a:pos x="T0" y="T1"/>
                </a:cxn>
                <a:cxn ang="0">
                  <a:pos x="T2" y="T3"/>
                </a:cxn>
                <a:cxn ang="0">
                  <a:pos x="T4" y="T5"/>
                </a:cxn>
                <a:cxn ang="0">
                  <a:pos x="T6" y="T7"/>
                </a:cxn>
                <a:cxn ang="0">
                  <a:pos x="T8" y="T9"/>
                </a:cxn>
              </a:cxnLst>
              <a:rect l="0" t="0" r="r" b="b"/>
              <a:pathLst>
                <a:path w="276" h="594">
                  <a:moveTo>
                    <a:pt x="276" y="522"/>
                  </a:moveTo>
                  <a:cubicBezTo>
                    <a:pt x="238" y="554"/>
                    <a:pt x="200" y="586"/>
                    <a:pt x="162" y="590"/>
                  </a:cubicBezTo>
                  <a:cubicBezTo>
                    <a:pt x="124" y="594"/>
                    <a:pt x="75" y="593"/>
                    <a:pt x="49" y="544"/>
                  </a:cubicBezTo>
                  <a:cubicBezTo>
                    <a:pt x="23" y="495"/>
                    <a:pt x="8" y="386"/>
                    <a:pt x="4" y="295"/>
                  </a:cubicBezTo>
                  <a:cubicBezTo>
                    <a:pt x="0" y="204"/>
                    <a:pt x="22" y="49"/>
                    <a:pt x="26" y="0"/>
                  </a:cubicBezTo>
                </a:path>
              </a:pathLst>
            </a:custGeom>
            <a:noFill/>
            <a:ln w="22225">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2250" name="Freeform 42"/>
            <p:cNvSpPr>
              <a:spLocks/>
            </p:cNvSpPr>
            <p:nvPr/>
          </p:nvSpPr>
          <p:spPr bwMode="auto">
            <a:xfrm>
              <a:off x="498" y="1684"/>
              <a:ext cx="318" cy="1111"/>
            </a:xfrm>
            <a:custGeom>
              <a:avLst/>
              <a:gdLst>
                <a:gd name="T0" fmla="*/ 273 w 318"/>
                <a:gd name="T1" fmla="*/ 1021 h 1089"/>
                <a:gd name="T2" fmla="*/ 159 w 318"/>
                <a:gd name="T3" fmla="*/ 1089 h 1089"/>
                <a:gd name="T4" fmla="*/ 46 w 318"/>
                <a:gd name="T5" fmla="*/ 1021 h 1089"/>
                <a:gd name="T6" fmla="*/ 23 w 318"/>
                <a:gd name="T7" fmla="*/ 794 h 1089"/>
                <a:gd name="T8" fmla="*/ 182 w 318"/>
                <a:gd name="T9" fmla="*/ 590 h 1089"/>
                <a:gd name="T10" fmla="*/ 295 w 318"/>
                <a:gd name="T11" fmla="*/ 250 h 1089"/>
                <a:gd name="T12" fmla="*/ 318 w 318"/>
                <a:gd name="T13" fmla="*/ 0 h 1089"/>
              </a:gdLst>
              <a:ahLst/>
              <a:cxnLst>
                <a:cxn ang="0">
                  <a:pos x="T0" y="T1"/>
                </a:cxn>
                <a:cxn ang="0">
                  <a:pos x="T2" y="T3"/>
                </a:cxn>
                <a:cxn ang="0">
                  <a:pos x="T4" y="T5"/>
                </a:cxn>
                <a:cxn ang="0">
                  <a:pos x="T6" y="T7"/>
                </a:cxn>
                <a:cxn ang="0">
                  <a:pos x="T8" y="T9"/>
                </a:cxn>
                <a:cxn ang="0">
                  <a:pos x="T10" y="T11"/>
                </a:cxn>
                <a:cxn ang="0">
                  <a:pos x="T12" y="T13"/>
                </a:cxn>
              </a:cxnLst>
              <a:rect l="0" t="0" r="r" b="b"/>
              <a:pathLst>
                <a:path w="318" h="1089">
                  <a:moveTo>
                    <a:pt x="273" y="1021"/>
                  </a:moveTo>
                  <a:cubicBezTo>
                    <a:pt x="235" y="1055"/>
                    <a:pt x="197" y="1089"/>
                    <a:pt x="159" y="1089"/>
                  </a:cubicBezTo>
                  <a:cubicBezTo>
                    <a:pt x="121" y="1089"/>
                    <a:pt x="69" y="1070"/>
                    <a:pt x="46" y="1021"/>
                  </a:cubicBezTo>
                  <a:cubicBezTo>
                    <a:pt x="23" y="972"/>
                    <a:pt x="0" y="866"/>
                    <a:pt x="23" y="794"/>
                  </a:cubicBezTo>
                  <a:cubicBezTo>
                    <a:pt x="46" y="722"/>
                    <a:pt x="137" y="681"/>
                    <a:pt x="182" y="590"/>
                  </a:cubicBezTo>
                  <a:cubicBezTo>
                    <a:pt x="227" y="499"/>
                    <a:pt x="272" y="348"/>
                    <a:pt x="295" y="250"/>
                  </a:cubicBezTo>
                  <a:cubicBezTo>
                    <a:pt x="318" y="152"/>
                    <a:pt x="314" y="42"/>
                    <a:pt x="318" y="0"/>
                  </a:cubicBezTo>
                </a:path>
              </a:pathLst>
            </a:custGeom>
            <a:noFill/>
            <a:ln w="22225">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2251" name="Freeform 43"/>
            <p:cNvSpPr>
              <a:spLocks/>
            </p:cNvSpPr>
            <p:nvPr/>
          </p:nvSpPr>
          <p:spPr bwMode="auto">
            <a:xfrm>
              <a:off x="113" y="2160"/>
              <a:ext cx="182" cy="136"/>
            </a:xfrm>
            <a:custGeom>
              <a:avLst/>
              <a:gdLst>
                <a:gd name="T0" fmla="*/ 182 w 182"/>
                <a:gd name="T1" fmla="*/ 0 h 136"/>
                <a:gd name="T2" fmla="*/ 136 w 182"/>
                <a:gd name="T3" fmla="*/ 90 h 136"/>
                <a:gd name="T4" fmla="*/ 0 w 182"/>
                <a:gd name="T5" fmla="*/ 136 h 136"/>
              </a:gdLst>
              <a:ahLst/>
              <a:cxnLst>
                <a:cxn ang="0">
                  <a:pos x="T0" y="T1"/>
                </a:cxn>
                <a:cxn ang="0">
                  <a:pos x="T2" y="T3"/>
                </a:cxn>
                <a:cxn ang="0">
                  <a:pos x="T4" y="T5"/>
                </a:cxn>
              </a:cxnLst>
              <a:rect l="0" t="0" r="r" b="b"/>
              <a:pathLst>
                <a:path w="182" h="136">
                  <a:moveTo>
                    <a:pt x="182" y="0"/>
                  </a:moveTo>
                  <a:cubicBezTo>
                    <a:pt x="174" y="33"/>
                    <a:pt x="166" y="67"/>
                    <a:pt x="136" y="90"/>
                  </a:cubicBezTo>
                  <a:cubicBezTo>
                    <a:pt x="106" y="113"/>
                    <a:pt x="23" y="128"/>
                    <a:pt x="0" y="136"/>
                  </a:cubicBezTo>
                </a:path>
              </a:pathLst>
            </a:custGeom>
            <a:noFill/>
            <a:ln w="22225">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184134346"/>
      </p:ext>
    </p:extLst>
  </p:cSld>
  <p:clrMapOvr>
    <a:masterClrMapping/>
  </p:clrMapOvr>
  <p:transition>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52602834-4D77-4732-9060-2B6CE178AB14}" type="slidenum">
              <a:rPr lang="en-US" altLang="zh-CN"/>
              <a:pPr/>
              <a:t>64</a:t>
            </a:fld>
            <a:endParaRPr lang="en-US" altLang="zh-CN"/>
          </a:p>
        </p:txBody>
      </p:sp>
      <p:sp>
        <p:nvSpPr>
          <p:cNvPr id="223235" name="Rectangle 3"/>
          <p:cNvSpPr>
            <a:spLocks noGrp="1" noChangeArrowheads="1"/>
          </p:cNvSpPr>
          <p:nvPr>
            <p:ph type="title"/>
          </p:nvPr>
        </p:nvSpPr>
        <p:spPr>
          <a:xfrm>
            <a:off x="503238" y="332656"/>
            <a:ext cx="8229600" cy="1119212"/>
          </a:xfrm>
        </p:spPr>
        <p:txBody>
          <a:bodyPr/>
          <a:lstStyle/>
          <a:p>
            <a:pPr algn="ctr"/>
            <a:r>
              <a:rPr kumimoji="1" lang="zh-CN" altLang="en-US" sz="4000" dirty="0" smtClean="0">
                <a:ea typeface="华文新魏" panose="02010800040101010101" pitchFamily="2" charset="-122"/>
              </a:rPr>
              <a:t>中</a:t>
            </a:r>
            <a:r>
              <a:rPr kumimoji="1" lang="zh-CN" altLang="en-US" sz="4000" dirty="0">
                <a:ea typeface="华文新魏" panose="02010800040101010101" pitchFamily="2" charset="-122"/>
              </a:rPr>
              <a:t>序线索化</a:t>
            </a:r>
            <a:r>
              <a:rPr kumimoji="1" lang="zh-CN" altLang="en-US" sz="4000" dirty="0" smtClean="0">
                <a:ea typeface="华文新魏" panose="02010800040101010101" pitchFamily="2" charset="-122"/>
              </a:rPr>
              <a:t>二叉树部分函数</a:t>
            </a:r>
            <a:r>
              <a:rPr kumimoji="1" lang="zh-CN" altLang="en-US" sz="4000" dirty="0">
                <a:ea typeface="华文新魏" panose="02010800040101010101" pitchFamily="2" charset="-122"/>
              </a:rPr>
              <a:t>的实现</a:t>
            </a:r>
          </a:p>
        </p:txBody>
      </p:sp>
      <p:sp>
        <p:nvSpPr>
          <p:cNvPr id="223236" name="Rectangle 4"/>
          <p:cNvSpPr>
            <a:spLocks noGrp="1" noChangeArrowheads="1"/>
          </p:cNvSpPr>
          <p:nvPr>
            <p:ph type="body" idx="1"/>
          </p:nvPr>
        </p:nvSpPr>
        <p:spPr>
          <a:xfrm>
            <a:off x="627063" y="1484784"/>
            <a:ext cx="8229600" cy="4572000"/>
          </a:xfrm>
        </p:spPr>
        <p:txBody>
          <a:bodyPr/>
          <a:lstStyle/>
          <a:p>
            <a:pPr>
              <a:lnSpc>
                <a:spcPct val="105000"/>
              </a:lnSpc>
              <a:spcBef>
                <a:spcPct val="5000"/>
              </a:spcBef>
              <a:buFont typeface="Wingdings" panose="05000000000000000000" pitchFamily="2" charset="2"/>
              <a:buNone/>
            </a:pPr>
            <a:r>
              <a:rPr kumimoji="1" lang="en-US" altLang="zh-CN" sz="2800" b="1" dirty="0">
                <a:latin typeface="Times New Roman" panose="02020603050405020304" pitchFamily="18" charset="0"/>
                <a:ea typeface="隶书" panose="02010509060101010101" pitchFamily="49" charset="-122"/>
              </a:rPr>
              <a:t>template &lt;class </a:t>
            </a:r>
            <a:r>
              <a:rPr kumimoji="1" lang="en-US" altLang="zh-CN" sz="2800" dirty="0">
                <a:latin typeface="Times New Roman" panose="02020603050405020304" pitchFamily="18" charset="0"/>
                <a:ea typeface="隶书" panose="02010509060101010101" pitchFamily="49" charset="-122"/>
              </a:rPr>
              <a:t>T</a:t>
            </a:r>
            <a:r>
              <a:rPr kumimoji="1" lang="en-US" altLang="zh-CN" sz="2800" b="1" dirty="0">
                <a:latin typeface="Times New Roman" panose="02020603050405020304" pitchFamily="18" charset="0"/>
                <a:ea typeface="隶书" panose="02010509060101010101" pitchFamily="49" charset="-122"/>
              </a:rPr>
              <a:t>&gt;</a:t>
            </a:r>
            <a:r>
              <a:rPr kumimoji="1" lang="en-US" altLang="zh-CN" sz="2800" dirty="0">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kumimoji="1" lang="en-US" altLang="zh-CN" sz="2800" dirty="0" err="1">
                <a:latin typeface="Times New Roman" panose="02020603050405020304" pitchFamily="18" charset="0"/>
                <a:ea typeface="隶书" panose="02010509060101010101" pitchFamily="49" charset="-122"/>
              </a:rPr>
              <a:t>ThreadNode</a:t>
            </a:r>
            <a:r>
              <a:rPr kumimoji="1" lang="en-US" altLang="zh-CN" sz="2800" b="1" dirty="0">
                <a:latin typeface="Times New Roman" panose="02020603050405020304" pitchFamily="18" charset="0"/>
                <a:ea typeface="隶书" panose="02010509060101010101" pitchFamily="49" charset="-122"/>
              </a:rPr>
              <a:t>&lt;</a:t>
            </a:r>
            <a:r>
              <a:rPr kumimoji="1" lang="en-US" altLang="zh-CN" sz="2800" dirty="0">
                <a:latin typeface="Times New Roman" panose="02020603050405020304" pitchFamily="18" charset="0"/>
                <a:ea typeface="隶书" panose="02010509060101010101" pitchFamily="49" charset="-122"/>
              </a:rPr>
              <a:t>T</a:t>
            </a:r>
            <a:r>
              <a:rPr kumimoji="1" lang="en-US" altLang="zh-CN" sz="2800" b="1" dirty="0">
                <a:latin typeface="Times New Roman" panose="02020603050405020304" pitchFamily="18" charset="0"/>
                <a:ea typeface="隶书" panose="02010509060101010101" pitchFamily="49" charset="-122"/>
              </a:rPr>
              <a:t>&gt; </a:t>
            </a:r>
            <a:r>
              <a:rPr kumimoji="1" lang="en-US" altLang="zh-CN" sz="2800" dirty="0">
                <a:latin typeface="Times New Roman" panose="02020603050405020304" pitchFamily="18" charset="0"/>
                <a:ea typeface="隶书" panose="02010509060101010101" pitchFamily="49" charset="-122"/>
              </a:rPr>
              <a:t>*</a:t>
            </a:r>
            <a:r>
              <a:rPr kumimoji="1" lang="en-US" altLang="zh-CN" sz="2800" b="1"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ThreadTree</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&lt;</a:t>
            </a:r>
            <a:r>
              <a:rPr kumimoji="1" lang="en-US" altLang="zh-CN" sz="2800" dirty="0">
                <a:latin typeface="Times New Roman" panose="02020603050405020304" pitchFamily="18" charset="0"/>
                <a:ea typeface="隶书" panose="02010509060101010101" pitchFamily="49" charset="-122"/>
              </a:rPr>
              <a:t>T</a:t>
            </a:r>
            <a:r>
              <a:rPr kumimoji="1" lang="en-US" altLang="zh-CN" sz="2800" b="1" dirty="0">
                <a:latin typeface="Times New Roman" panose="02020603050405020304" pitchFamily="18" charset="0"/>
                <a:ea typeface="隶书" panose="02010509060101010101" pitchFamily="49" charset="-122"/>
              </a:rPr>
              <a:t>&gt; :: </a:t>
            </a:r>
          </a:p>
          <a:p>
            <a:pPr>
              <a:lnSpc>
                <a:spcPct val="105000"/>
              </a:lnSpc>
              <a:spcBef>
                <a:spcPct val="5000"/>
              </a:spcBef>
              <a:buFont typeface="Wingdings" panose="05000000000000000000" pitchFamily="2" charset="2"/>
              <a:buNone/>
            </a:pPr>
            <a:r>
              <a:rPr kumimoji="1" lang="en-US" altLang="zh-CN" sz="2800" dirty="0">
                <a:latin typeface="Times New Roman" panose="02020603050405020304" pitchFamily="18" charset="0"/>
                <a:ea typeface="隶书" panose="02010509060101010101" pitchFamily="49" charset="-122"/>
              </a:rPr>
              <a:t>First (</a:t>
            </a:r>
            <a:r>
              <a:rPr kumimoji="1" lang="en-US" altLang="zh-CN" sz="2800" dirty="0" err="1">
                <a:latin typeface="Times New Roman" panose="02020603050405020304" pitchFamily="18" charset="0"/>
                <a:ea typeface="隶书" panose="02010509060101010101" pitchFamily="49" charset="-122"/>
              </a:rPr>
              <a:t>ThreadNode</a:t>
            </a:r>
            <a:r>
              <a:rPr kumimoji="1" lang="en-US" altLang="zh-CN" sz="2800" b="1" dirty="0">
                <a:latin typeface="Times New Roman" panose="02020603050405020304" pitchFamily="18" charset="0"/>
                <a:ea typeface="隶书" panose="02010509060101010101" pitchFamily="49" charset="-122"/>
              </a:rPr>
              <a:t>&lt;</a:t>
            </a:r>
            <a:r>
              <a:rPr kumimoji="1" lang="en-US" altLang="zh-CN" sz="2800" dirty="0">
                <a:latin typeface="Times New Roman" panose="02020603050405020304" pitchFamily="18" charset="0"/>
                <a:ea typeface="隶书" panose="02010509060101010101" pitchFamily="49" charset="-122"/>
              </a:rPr>
              <a:t>T</a:t>
            </a:r>
            <a:r>
              <a:rPr kumimoji="1" lang="en-US" altLang="zh-CN" sz="2800" b="1" dirty="0">
                <a:latin typeface="Times New Roman" panose="02020603050405020304" pitchFamily="18" charset="0"/>
                <a:ea typeface="隶书" panose="02010509060101010101" pitchFamily="49" charset="-122"/>
              </a:rPr>
              <a:t>&gt; </a:t>
            </a:r>
            <a:r>
              <a:rPr kumimoji="1" lang="en-US" altLang="zh-CN" sz="2800" dirty="0">
                <a:latin typeface="Times New Roman" panose="02020603050405020304" pitchFamily="18" charset="0"/>
                <a:ea typeface="隶书" panose="02010509060101010101" pitchFamily="49" charset="-122"/>
              </a:rPr>
              <a:t>* current)</a:t>
            </a:r>
            <a:r>
              <a:rPr kumimoji="1" lang="en-US" altLang="zh-CN" sz="2800" b="1" dirty="0">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kumimoji="1" lang="en-US" altLang="zh-CN" sz="2800" b="1" dirty="0">
                <a:latin typeface="Times New Roman" panose="02020603050405020304" pitchFamily="18" charset="0"/>
                <a:ea typeface="隶书" panose="02010509060101010101" pitchFamily="49" charset="-122"/>
              </a:rPr>
              <a:t>//</a:t>
            </a:r>
            <a:r>
              <a:rPr kumimoji="1" lang="zh-CN" altLang="en-US" sz="2800" dirty="0">
                <a:latin typeface="Times New Roman" panose="02020603050405020304" pitchFamily="18" charset="0"/>
                <a:ea typeface="隶书" panose="02010509060101010101" pitchFamily="49" charset="-122"/>
              </a:rPr>
              <a:t>函数返回以*</a:t>
            </a:r>
            <a:r>
              <a:rPr kumimoji="1" lang="en-US" altLang="zh-CN" sz="2800" dirty="0">
                <a:latin typeface="Times New Roman" panose="02020603050405020304" pitchFamily="18" charset="0"/>
                <a:ea typeface="隶书" panose="02010509060101010101" pitchFamily="49" charset="-122"/>
              </a:rPr>
              <a:t>current</a:t>
            </a:r>
            <a:r>
              <a:rPr kumimoji="1" lang="zh-CN" altLang="en-US" sz="2800" dirty="0">
                <a:latin typeface="Times New Roman" panose="02020603050405020304" pitchFamily="18" charset="0"/>
                <a:ea typeface="隶书" panose="02010509060101010101" pitchFamily="49" charset="-122"/>
              </a:rPr>
              <a:t>为根的线索化二叉树中的中</a:t>
            </a:r>
          </a:p>
          <a:p>
            <a:pPr>
              <a:lnSpc>
                <a:spcPct val="105000"/>
              </a:lnSpc>
              <a:spcBef>
                <a:spcPct val="5000"/>
              </a:spcBef>
              <a:buFont typeface="Wingdings" panose="05000000000000000000" pitchFamily="2" charset="2"/>
              <a:buNone/>
            </a:pPr>
            <a:r>
              <a:rPr kumimoji="1" lang="en-US" altLang="zh-CN" sz="2800" b="1" dirty="0">
                <a:latin typeface="Times New Roman" panose="02020603050405020304" pitchFamily="18" charset="0"/>
                <a:ea typeface="隶书" panose="02010509060101010101" pitchFamily="49" charset="-122"/>
              </a:rPr>
              <a:t>//</a:t>
            </a:r>
            <a:r>
              <a:rPr kumimoji="1" lang="zh-CN" altLang="en-US" sz="2800" dirty="0">
                <a:latin typeface="Times New Roman" panose="02020603050405020304" pitchFamily="18" charset="0"/>
                <a:ea typeface="隶书" panose="02010509060101010101" pitchFamily="49" charset="-122"/>
              </a:rPr>
              <a:t>序序列下的第一个结点</a:t>
            </a:r>
          </a:p>
          <a:p>
            <a:pPr>
              <a:lnSpc>
                <a:spcPct val="105000"/>
              </a:lnSpc>
              <a:spcBef>
                <a:spcPct val="5000"/>
              </a:spcBef>
              <a:buFont typeface="Wingdings" panose="05000000000000000000" pitchFamily="2" charset="2"/>
              <a:buNone/>
            </a:pPr>
            <a:r>
              <a:rPr kumimoji="1" lang="zh-CN" altLang="en-US"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ThreadNode</a:t>
            </a:r>
            <a:r>
              <a:rPr kumimoji="1" lang="en-US" altLang="zh-CN" sz="2800" dirty="0">
                <a:latin typeface="Times New Roman" panose="02020603050405020304" pitchFamily="18" charset="0"/>
                <a:ea typeface="隶书" panose="02010509060101010101" pitchFamily="49" charset="-122"/>
              </a:rPr>
              <a:t>&lt;T&gt; * p = current</a:t>
            </a:r>
            <a:r>
              <a:rPr kumimoji="1" lang="en-US" altLang="zh-CN" sz="2800" b="1" dirty="0">
                <a:latin typeface="Times New Roman" panose="02020603050405020304" pitchFamily="18" charset="0"/>
                <a:ea typeface="隶书" panose="02010509060101010101" pitchFamily="49" charset="-122"/>
              </a:rPr>
              <a:t>;</a:t>
            </a:r>
            <a:endParaRPr kumimoji="1" lang="en-US" altLang="zh-CN" sz="2800" dirty="0">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kumimoji="1" lang="en-US" altLang="zh-CN"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while </a:t>
            </a:r>
            <a:r>
              <a:rPr kumimoji="1" lang="en-US" altLang="zh-CN" sz="2800" dirty="0">
                <a:latin typeface="Times New Roman" panose="02020603050405020304" pitchFamily="18" charset="0"/>
                <a:ea typeface="隶书" panose="02010509060101010101" pitchFamily="49" charset="-122"/>
              </a:rPr>
              <a:t>(p</a:t>
            </a:r>
            <a:r>
              <a:rPr kumimoji="1" lang="en-US" altLang="zh-CN" sz="2800" dirty="0">
                <a:latin typeface="楷体_GB2312" pitchFamily="49" charset="-122"/>
                <a:ea typeface="楷体_GB2312" pitchFamily="49" charset="-122"/>
              </a:rPr>
              <a:t>-&gt;</a:t>
            </a:r>
            <a:r>
              <a:rPr kumimoji="1" lang="en-US" altLang="zh-CN" sz="2800" dirty="0" err="1">
                <a:latin typeface="Times New Roman" panose="02020603050405020304" pitchFamily="18" charset="0"/>
                <a:ea typeface="隶书" panose="02010509060101010101" pitchFamily="49" charset="-122"/>
              </a:rPr>
              <a:t>ltag</a:t>
            </a:r>
            <a:r>
              <a:rPr kumimoji="1" lang="en-US" altLang="zh-CN" sz="2800" dirty="0">
                <a:latin typeface="Times New Roman" panose="02020603050405020304" pitchFamily="18" charset="0"/>
                <a:ea typeface="隶书" panose="02010509060101010101" pitchFamily="49" charset="-122"/>
              </a:rPr>
              <a:t> </a:t>
            </a:r>
            <a:r>
              <a:rPr kumimoji="1" lang="en-US" altLang="zh-CN" sz="2800" i="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0) p = p</a:t>
            </a:r>
            <a:r>
              <a:rPr kumimoji="1" lang="en-US" altLang="zh-CN" sz="2800" dirty="0">
                <a:latin typeface="楷体_GB2312" pitchFamily="49" charset="-122"/>
                <a:ea typeface="楷体_GB2312" pitchFamily="49" charset="-122"/>
              </a:rPr>
              <a:t>-&gt;</a:t>
            </a:r>
            <a:r>
              <a:rPr kumimoji="1" lang="en-US" altLang="zh-CN" sz="2800" dirty="0" err="1">
                <a:latin typeface="Times New Roman" panose="02020603050405020304" pitchFamily="18" charset="0"/>
                <a:ea typeface="隶书" panose="02010509060101010101" pitchFamily="49" charset="-122"/>
              </a:rPr>
              <a:t>leftChild</a:t>
            </a:r>
            <a:r>
              <a:rPr kumimoji="1" lang="en-US" altLang="zh-CN" sz="2800" b="1" dirty="0">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kumimoji="1" lang="en-US" altLang="zh-CN" sz="2800" b="1" dirty="0">
                <a:latin typeface="Times New Roman" panose="02020603050405020304" pitchFamily="18" charset="0"/>
                <a:ea typeface="隶书" panose="02010509060101010101" pitchFamily="49" charset="-122"/>
              </a:rPr>
              <a:t>    return</a:t>
            </a:r>
            <a:r>
              <a:rPr kumimoji="1" lang="en-US" altLang="zh-CN" sz="2800" dirty="0">
                <a:latin typeface="Times New Roman" panose="02020603050405020304" pitchFamily="18" charset="0"/>
                <a:ea typeface="隶书" panose="02010509060101010101" pitchFamily="49" charset="-122"/>
              </a:rPr>
              <a:t> p</a:t>
            </a:r>
            <a:r>
              <a:rPr kumimoji="1" lang="en-US" altLang="zh-CN" sz="2800" b="1" dirty="0">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kumimoji="1" lang="en-US" altLang="zh-CN" sz="2800" b="1" dirty="0">
                <a:latin typeface="Times New Roman" panose="02020603050405020304" pitchFamily="18" charset="0"/>
                <a:ea typeface="隶书" panose="02010509060101010101" pitchFamily="49" charset="-122"/>
              </a:rPr>
              <a:t>};</a:t>
            </a:r>
            <a:endParaRPr lang="en-US" altLang="zh-CN" sz="2800" dirty="0">
              <a:latin typeface="Times New Roman" panose="02020603050405020304" pitchFamily="18" charset="0"/>
              <a:ea typeface="隶书" panose="02010509060101010101" pitchFamily="49" charset="-122"/>
            </a:endParaRPr>
          </a:p>
        </p:txBody>
      </p:sp>
    </p:spTree>
    <p:extLst>
      <p:ext uri="{BB962C8B-B14F-4D97-AF65-F5344CB8AC3E}">
        <p14:creationId xmlns:p14="http://schemas.microsoft.com/office/powerpoint/2010/main" val="1913750476"/>
      </p:ext>
    </p:extLst>
  </p:cSld>
  <p:clrMapOvr>
    <a:masterClrMapping/>
  </p:clrMapOvr>
  <p:transition>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fld id="{E4D5139B-C25C-45A1-9AB0-4FE7EC5F4CD2}" type="slidenum">
              <a:rPr lang="en-US" altLang="zh-CN"/>
              <a:pPr/>
              <a:t>65</a:t>
            </a:fld>
            <a:endParaRPr lang="en-US" altLang="zh-CN"/>
          </a:p>
        </p:txBody>
      </p:sp>
      <p:sp>
        <p:nvSpPr>
          <p:cNvPr id="224258" name="Text Box 2"/>
          <p:cNvSpPr txBox="1">
            <a:spLocks noChangeArrowheads="1"/>
          </p:cNvSpPr>
          <p:nvPr/>
        </p:nvSpPr>
        <p:spPr bwMode="auto">
          <a:xfrm>
            <a:off x="619125" y="731838"/>
            <a:ext cx="7985125" cy="521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10000"/>
              </a:spcBef>
            </a:pPr>
            <a:r>
              <a:rPr kumimoji="1" lang="en-US" altLang="zh-CN" sz="2800" b="1">
                <a:latin typeface="Times New Roman" panose="02020603050405020304" pitchFamily="18" charset="0"/>
              </a:rPr>
              <a:t>template &lt;class </a:t>
            </a:r>
            <a:r>
              <a:rPr kumimoji="1" lang="en-US" altLang="zh-CN" sz="2800">
                <a:latin typeface="Times New Roman" panose="02020603050405020304" pitchFamily="18" charset="0"/>
              </a:rPr>
              <a:t>T</a:t>
            </a:r>
            <a:r>
              <a:rPr kumimoji="1" lang="en-US" altLang="zh-CN" sz="2800" b="1">
                <a:latin typeface="Times New Roman" panose="02020603050405020304" pitchFamily="18" charset="0"/>
              </a:rPr>
              <a:t>&gt; </a:t>
            </a:r>
          </a:p>
          <a:p>
            <a:pPr algn="just">
              <a:spcBef>
                <a:spcPct val="10000"/>
              </a:spcBef>
            </a:pPr>
            <a:r>
              <a:rPr kumimoji="1" lang="en-US" altLang="zh-CN" sz="2800">
                <a:latin typeface="Times New Roman" panose="02020603050405020304" pitchFamily="18" charset="0"/>
              </a:rPr>
              <a:t>ThreadNode</a:t>
            </a:r>
            <a:r>
              <a:rPr kumimoji="1" lang="en-US" altLang="zh-CN" sz="2800" b="1">
                <a:latin typeface="Times New Roman" panose="02020603050405020304" pitchFamily="18" charset="0"/>
              </a:rPr>
              <a:t>&lt;</a:t>
            </a:r>
            <a:r>
              <a:rPr kumimoji="1" lang="en-US" altLang="zh-CN" sz="2800">
                <a:latin typeface="Times New Roman" panose="02020603050405020304" pitchFamily="18" charset="0"/>
              </a:rPr>
              <a:t>T</a:t>
            </a:r>
            <a:r>
              <a:rPr kumimoji="1" lang="en-US" altLang="zh-CN" sz="2800" b="1">
                <a:latin typeface="Times New Roman" panose="02020603050405020304" pitchFamily="18" charset="0"/>
              </a:rPr>
              <a:t>&gt;</a:t>
            </a:r>
            <a:r>
              <a:rPr kumimoji="1" lang="en-US" altLang="zh-CN" sz="2800">
                <a:latin typeface="Times New Roman" panose="02020603050405020304" pitchFamily="18" charset="0"/>
              </a:rPr>
              <a:t> * ThreadTree </a:t>
            </a:r>
            <a:r>
              <a:rPr kumimoji="1" lang="en-US" altLang="zh-CN" sz="2800" b="1">
                <a:latin typeface="Times New Roman" panose="02020603050405020304" pitchFamily="18" charset="0"/>
              </a:rPr>
              <a:t>&lt;</a:t>
            </a:r>
            <a:r>
              <a:rPr kumimoji="1" lang="en-US" altLang="zh-CN" sz="2800">
                <a:latin typeface="Times New Roman" panose="02020603050405020304" pitchFamily="18" charset="0"/>
              </a:rPr>
              <a:t>T</a:t>
            </a:r>
            <a:r>
              <a:rPr kumimoji="1" lang="en-US" altLang="zh-CN" sz="2800" b="1">
                <a:latin typeface="Times New Roman" panose="02020603050405020304" pitchFamily="18" charset="0"/>
              </a:rPr>
              <a:t>&gt;:: </a:t>
            </a:r>
          </a:p>
          <a:p>
            <a:pPr algn="just">
              <a:spcBef>
                <a:spcPct val="10000"/>
              </a:spcBef>
            </a:pPr>
            <a:r>
              <a:rPr kumimoji="1" lang="en-US" altLang="zh-CN" sz="2800">
                <a:latin typeface="Times New Roman" panose="02020603050405020304" pitchFamily="18" charset="0"/>
              </a:rPr>
              <a:t>Next (ThreadNode</a:t>
            </a:r>
            <a:r>
              <a:rPr kumimoji="1" lang="en-US" altLang="zh-CN" sz="2800" b="1">
                <a:latin typeface="Times New Roman" panose="02020603050405020304" pitchFamily="18" charset="0"/>
              </a:rPr>
              <a:t>&lt;</a:t>
            </a:r>
            <a:r>
              <a:rPr kumimoji="1" lang="en-US" altLang="zh-CN" sz="2800">
                <a:latin typeface="Times New Roman" panose="02020603050405020304" pitchFamily="18" charset="0"/>
              </a:rPr>
              <a:t>T</a:t>
            </a:r>
            <a:r>
              <a:rPr kumimoji="1" lang="en-US" altLang="zh-CN" sz="2800" b="1">
                <a:latin typeface="Times New Roman" panose="02020603050405020304" pitchFamily="18" charset="0"/>
              </a:rPr>
              <a:t>&gt; </a:t>
            </a:r>
            <a:r>
              <a:rPr kumimoji="1" lang="en-US" altLang="zh-CN" sz="2800">
                <a:latin typeface="Times New Roman" panose="02020603050405020304" pitchFamily="18" charset="0"/>
              </a:rPr>
              <a:t>* current) </a:t>
            </a:r>
            <a:r>
              <a:rPr kumimoji="1" lang="en-US" altLang="zh-CN" sz="2800" b="1">
                <a:latin typeface="Times New Roman" panose="02020603050405020304" pitchFamily="18" charset="0"/>
              </a:rPr>
              <a:t>{</a:t>
            </a:r>
            <a:endParaRPr kumimoji="1" lang="en-US" altLang="zh-CN" sz="2800">
              <a:latin typeface="Times New Roman" panose="02020603050405020304" pitchFamily="18" charset="0"/>
            </a:endParaRPr>
          </a:p>
          <a:p>
            <a:pPr algn="just">
              <a:spcBef>
                <a:spcPct val="10000"/>
              </a:spcBef>
            </a:pPr>
            <a:r>
              <a:rPr kumimoji="1" lang="en-US" altLang="zh-CN" sz="2800" b="1">
                <a:solidFill>
                  <a:schemeClr val="tx2"/>
                </a:solidFill>
                <a:latin typeface="Times New Roman" panose="02020603050405020304" pitchFamily="18" charset="0"/>
              </a:rPr>
              <a:t>//</a:t>
            </a:r>
            <a:r>
              <a:rPr kumimoji="1" lang="zh-CN" altLang="en-US" sz="2800">
                <a:solidFill>
                  <a:schemeClr val="tx2"/>
                </a:solidFill>
                <a:latin typeface="Times New Roman" panose="02020603050405020304" pitchFamily="18" charset="0"/>
                <a:ea typeface="隶书" panose="02010509060101010101" pitchFamily="49" charset="-122"/>
              </a:rPr>
              <a:t>函数返回在线索化二叉树中结点*</a:t>
            </a:r>
            <a:r>
              <a:rPr kumimoji="1" lang="en-US" altLang="zh-CN" sz="2800">
                <a:solidFill>
                  <a:schemeClr val="tx2"/>
                </a:solidFill>
                <a:latin typeface="Times New Roman" panose="02020603050405020304" pitchFamily="18" charset="0"/>
              </a:rPr>
              <a:t>current</a:t>
            </a:r>
            <a:r>
              <a:rPr kumimoji="1" lang="zh-CN" altLang="en-US" sz="2800">
                <a:solidFill>
                  <a:schemeClr val="tx2"/>
                </a:solidFill>
                <a:latin typeface="Times New Roman" panose="02020603050405020304" pitchFamily="18" charset="0"/>
                <a:ea typeface="隶书" panose="02010509060101010101" pitchFamily="49" charset="-122"/>
              </a:rPr>
              <a:t>在中序</a:t>
            </a:r>
          </a:p>
          <a:p>
            <a:pPr algn="just">
              <a:spcBef>
                <a:spcPct val="10000"/>
              </a:spcBef>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下的后继结点</a:t>
            </a:r>
            <a:endParaRPr kumimoji="1" lang="zh-CN" altLang="en-US" sz="2800">
              <a:solidFill>
                <a:schemeClr val="tx2"/>
              </a:solidFill>
              <a:latin typeface="Times New Roman" panose="02020603050405020304" pitchFamily="18" charset="0"/>
            </a:endParaRPr>
          </a:p>
          <a:p>
            <a:pPr algn="just">
              <a:spcBef>
                <a:spcPct val="10000"/>
              </a:spcBef>
            </a:pPr>
            <a:r>
              <a:rPr kumimoji="1" lang="zh-CN" altLang="en-US" sz="2800">
                <a:latin typeface="Times New Roman" panose="02020603050405020304" pitchFamily="18" charset="0"/>
              </a:rPr>
              <a:t>    </a:t>
            </a:r>
            <a:r>
              <a:rPr kumimoji="1" lang="en-US" altLang="zh-CN" sz="2800">
                <a:latin typeface="Times New Roman" panose="02020603050405020304" pitchFamily="18" charset="0"/>
              </a:rPr>
              <a:t>ThreadNode</a:t>
            </a:r>
            <a:r>
              <a:rPr kumimoji="1" lang="en-US" altLang="zh-CN" sz="2800" b="1">
                <a:latin typeface="Times New Roman" panose="02020603050405020304" pitchFamily="18" charset="0"/>
              </a:rPr>
              <a:t>&lt;</a:t>
            </a:r>
            <a:r>
              <a:rPr kumimoji="1" lang="en-US" altLang="zh-CN" sz="2800">
                <a:latin typeface="Times New Roman" panose="02020603050405020304" pitchFamily="18" charset="0"/>
              </a:rPr>
              <a:t>T</a:t>
            </a:r>
            <a:r>
              <a:rPr kumimoji="1" lang="en-US" altLang="zh-CN" sz="2800" b="1">
                <a:latin typeface="Times New Roman" panose="02020603050405020304" pitchFamily="18" charset="0"/>
              </a:rPr>
              <a:t>&gt;</a:t>
            </a:r>
            <a:r>
              <a:rPr kumimoji="1" lang="en-US" altLang="zh-CN" sz="2800">
                <a:latin typeface="Times New Roman" panose="02020603050405020304" pitchFamily="18" charset="0"/>
              </a:rPr>
              <a:t> *p = current</a:t>
            </a:r>
            <a:r>
              <a:rPr kumimoji="1" lang="en-US" altLang="zh-CN" sz="2800">
                <a:latin typeface="楷体_GB2312" pitchFamily="49" charset="-122"/>
                <a:ea typeface="楷体_GB2312" pitchFamily="49" charset="-122"/>
              </a:rPr>
              <a:t>-&gt;</a:t>
            </a:r>
            <a:r>
              <a:rPr kumimoji="1" lang="en-US" altLang="zh-CN" sz="2800">
                <a:latin typeface="Times New Roman" panose="02020603050405020304" pitchFamily="18" charset="0"/>
              </a:rPr>
              <a:t>rightChild</a:t>
            </a:r>
            <a:r>
              <a:rPr kumimoji="1" lang="en-US" altLang="zh-CN" sz="2800" b="1">
                <a:latin typeface="Times New Roman" panose="02020603050405020304" pitchFamily="18" charset="0"/>
              </a:rPr>
              <a:t>;</a:t>
            </a:r>
            <a:endParaRPr kumimoji="1" lang="en-US" altLang="zh-CN" sz="2800">
              <a:latin typeface="Times New Roman" panose="02020603050405020304" pitchFamily="18" charset="0"/>
            </a:endParaRPr>
          </a:p>
          <a:p>
            <a:pPr algn="just">
              <a:spcBef>
                <a:spcPct val="10000"/>
              </a:spcBef>
            </a:pP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if</a:t>
            </a:r>
            <a:r>
              <a:rPr kumimoji="1" lang="en-US" altLang="zh-CN" sz="2800">
                <a:latin typeface="Times New Roman" panose="02020603050405020304" pitchFamily="18" charset="0"/>
              </a:rPr>
              <a:t> (current</a:t>
            </a:r>
            <a:r>
              <a:rPr kumimoji="1" lang="en-US" altLang="zh-CN" sz="2800">
                <a:latin typeface="楷体_GB2312" pitchFamily="49" charset="-122"/>
                <a:ea typeface="楷体_GB2312" pitchFamily="49" charset="-122"/>
              </a:rPr>
              <a:t>-&gt;</a:t>
            </a:r>
            <a:r>
              <a:rPr kumimoji="1" lang="en-US" altLang="zh-CN" sz="2800">
                <a:latin typeface="Times New Roman" panose="02020603050405020304" pitchFamily="18" charset="0"/>
              </a:rPr>
              <a:t>rtag </a:t>
            </a:r>
            <a:r>
              <a:rPr kumimoji="1" lang="en-US" altLang="zh-CN" sz="2800" i="1">
                <a:latin typeface="Times New Roman" panose="02020603050405020304" pitchFamily="18" charset="0"/>
              </a:rPr>
              <a:t>==</a:t>
            </a:r>
            <a:r>
              <a:rPr kumimoji="1" lang="en-US" altLang="zh-CN" sz="2800">
                <a:latin typeface="Times New Roman" panose="02020603050405020304" pitchFamily="18" charset="0"/>
              </a:rPr>
              <a:t> 0)</a:t>
            </a:r>
            <a:r>
              <a:rPr kumimoji="1" lang="en-US" altLang="zh-CN" sz="2800" b="1">
                <a:latin typeface="Times New Roman" panose="02020603050405020304" pitchFamily="18" charset="0"/>
              </a:rPr>
              <a:t> return</a:t>
            </a:r>
            <a:r>
              <a:rPr kumimoji="1" lang="en-US" altLang="zh-CN" sz="2800">
                <a:latin typeface="Times New Roman" panose="02020603050405020304" pitchFamily="18" charset="0"/>
              </a:rPr>
              <a:t> First (p)</a:t>
            </a:r>
            <a:r>
              <a:rPr kumimoji="1" lang="en-US" altLang="zh-CN" sz="2800" b="1">
                <a:latin typeface="Times New Roman" panose="02020603050405020304" pitchFamily="18" charset="0"/>
              </a:rPr>
              <a:t>;</a:t>
            </a:r>
          </a:p>
          <a:p>
            <a:pPr algn="just">
              <a:spcBef>
                <a:spcPct val="10000"/>
              </a:spcBef>
            </a:pPr>
            <a:r>
              <a:rPr kumimoji="1" lang="en-US" altLang="zh-CN" sz="2800" b="1">
                <a:latin typeface="Times New Roman" panose="02020603050405020304" pitchFamily="18" charset="0"/>
              </a:rPr>
              <a:t> </a:t>
            </a:r>
            <a:r>
              <a:rPr kumimoji="1" lang="en-US" altLang="zh-CN" sz="2800">
                <a:latin typeface="Times New Roman" panose="02020603050405020304" pitchFamily="18" charset="0"/>
              </a:rPr>
              <a:t>	</a:t>
            </a:r>
            <a:r>
              <a:rPr kumimoji="1" lang="en-US" altLang="zh-CN" sz="2800" b="1">
                <a:solidFill>
                  <a:schemeClr val="tx2"/>
                </a:solidFill>
                <a:latin typeface="Times New Roman" panose="02020603050405020304" pitchFamily="18" charset="0"/>
              </a:rPr>
              <a:t>//</a:t>
            </a:r>
            <a:r>
              <a:rPr kumimoji="1" lang="en-US" altLang="zh-CN" sz="2800">
                <a:solidFill>
                  <a:schemeClr val="tx2"/>
                </a:solidFill>
                <a:latin typeface="Times New Roman" panose="02020603050405020304" pitchFamily="18" charset="0"/>
              </a:rPr>
              <a:t>rtag </a:t>
            </a:r>
            <a:r>
              <a:rPr kumimoji="1" lang="en-US" altLang="zh-CN" sz="2800" i="1">
                <a:solidFill>
                  <a:schemeClr val="tx2"/>
                </a:solidFill>
                <a:latin typeface="Times New Roman" panose="02020603050405020304" pitchFamily="18" charset="0"/>
              </a:rPr>
              <a:t>==</a:t>
            </a:r>
            <a:r>
              <a:rPr kumimoji="1" lang="en-US" altLang="zh-CN" sz="2800">
                <a:solidFill>
                  <a:schemeClr val="tx2"/>
                </a:solidFill>
                <a:latin typeface="Times New Roman" panose="02020603050405020304" pitchFamily="18" charset="0"/>
              </a:rPr>
              <a:t> 0, </a:t>
            </a:r>
            <a:r>
              <a:rPr kumimoji="1" lang="zh-CN" altLang="en-US" sz="2800">
                <a:solidFill>
                  <a:schemeClr val="tx2"/>
                </a:solidFill>
                <a:latin typeface="Times New Roman" panose="02020603050405020304" pitchFamily="18" charset="0"/>
                <a:ea typeface="隶书" panose="02010509060101010101" pitchFamily="49" charset="-122"/>
              </a:rPr>
              <a:t>表示有右子女</a:t>
            </a:r>
            <a:endParaRPr kumimoji="1" lang="zh-CN" altLang="en-US" sz="2800">
              <a:solidFill>
                <a:schemeClr val="tx2"/>
              </a:solidFill>
              <a:latin typeface="Times New Roman" panose="02020603050405020304" pitchFamily="18" charset="0"/>
            </a:endParaRPr>
          </a:p>
          <a:p>
            <a:pPr algn="just">
              <a:spcBef>
                <a:spcPct val="10000"/>
              </a:spcBef>
            </a:pPr>
            <a:r>
              <a:rPr kumimoji="1" lang="zh-CN" altLang="en-US" sz="2800">
                <a:latin typeface="Times New Roman" panose="02020603050405020304" pitchFamily="18" charset="0"/>
              </a:rPr>
              <a:t>    </a:t>
            </a:r>
            <a:r>
              <a:rPr kumimoji="1" lang="en-US" altLang="zh-CN" sz="2800" b="1">
                <a:latin typeface="Times New Roman" panose="02020603050405020304" pitchFamily="18" charset="0"/>
              </a:rPr>
              <a:t>else</a:t>
            </a: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return</a:t>
            </a:r>
            <a:r>
              <a:rPr kumimoji="1" lang="en-US" altLang="zh-CN" sz="2800">
                <a:latin typeface="Times New Roman" panose="02020603050405020304" pitchFamily="18" charset="0"/>
              </a:rPr>
              <a:t> p</a:t>
            </a:r>
            <a:r>
              <a:rPr kumimoji="1" lang="en-US" altLang="zh-CN" sz="2800" b="1">
                <a:latin typeface="Times New Roman" panose="02020603050405020304" pitchFamily="18" charset="0"/>
              </a:rPr>
              <a:t>;</a:t>
            </a:r>
          </a:p>
          <a:p>
            <a:pPr algn="just">
              <a:spcBef>
                <a:spcPct val="10000"/>
              </a:spcBef>
            </a:pPr>
            <a:r>
              <a:rPr kumimoji="1" lang="en-US" altLang="zh-CN" sz="2800" b="1">
                <a:latin typeface="Times New Roman" panose="02020603050405020304" pitchFamily="18" charset="0"/>
              </a:rPr>
              <a:t>	</a:t>
            </a:r>
            <a:r>
              <a:rPr kumimoji="1" lang="en-US" altLang="zh-CN" sz="2800" b="1">
                <a:solidFill>
                  <a:schemeClr val="tx2"/>
                </a:solidFill>
                <a:latin typeface="Times New Roman" panose="02020603050405020304" pitchFamily="18" charset="0"/>
              </a:rPr>
              <a:t>//</a:t>
            </a:r>
            <a:r>
              <a:rPr kumimoji="1" lang="en-US" altLang="zh-CN" sz="2800">
                <a:solidFill>
                  <a:schemeClr val="tx2"/>
                </a:solidFill>
                <a:latin typeface="Times New Roman" panose="02020603050405020304" pitchFamily="18" charset="0"/>
              </a:rPr>
              <a:t>rtag </a:t>
            </a:r>
            <a:r>
              <a:rPr kumimoji="1" lang="en-US" altLang="zh-CN" sz="2800" i="1">
                <a:solidFill>
                  <a:schemeClr val="tx2"/>
                </a:solidFill>
                <a:latin typeface="Times New Roman" panose="02020603050405020304" pitchFamily="18" charset="0"/>
              </a:rPr>
              <a:t>==</a:t>
            </a:r>
            <a:r>
              <a:rPr kumimoji="1" lang="en-US" altLang="zh-CN" sz="2800">
                <a:solidFill>
                  <a:schemeClr val="tx2"/>
                </a:solidFill>
                <a:latin typeface="Times New Roman" panose="02020603050405020304" pitchFamily="18" charset="0"/>
              </a:rPr>
              <a:t> 1, </a:t>
            </a:r>
            <a:r>
              <a:rPr kumimoji="1" lang="zh-CN" altLang="en-US" sz="2800">
                <a:solidFill>
                  <a:schemeClr val="tx2"/>
                </a:solidFill>
                <a:latin typeface="Times New Roman" panose="02020603050405020304" pitchFamily="18" charset="0"/>
                <a:ea typeface="隶书" panose="02010509060101010101" pitchFamily="49" charset="-122"/>
              </a:rPr>
              <a:t>直接返回后继线索</a:t>
            </a:r>
            <a:endParaRPr kumimoji="1" lang="zh-CN" altLang="en-US" sz="2800">
              <a:solidFill>
                <a:schemeClr val="tx2"/>
              </a:solidFill>
              <a:latin typeface="Times New Roman" panose="02020603050405020304" pitchFamily="18" charset="0"/>
            </a:endParaRPr>
          </a:p>
          <a:p>
            <a:pPr algn="just">
              <a:spcBef>
                <a:spcPct val="10000"/>
              </a:spcBef>
            </a:pP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a:t>
            </a:r>
          </a:p>
        </p:txBody>
      </p:sp>
    </p:spTree>
    <p:extLst>
      <p:ext uri="{BB962C8B-B14F-4D97-AF65-F5344CB8AC3E}">
        <p14:creationId xmlns:p14="http://schemas.microsoft.com/office/powerpoint/2010/main" val="3917286890"/>
      </p:ext>
    </p:extLst>
  </p:cSld>
  <p:clrMapOvr>
    <a:masterClrMapping/>
  </p:clrMapOvr>
  <p:transition>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fld id="{9656FA31-486E-47B2-8295-BF93C65F7FCB}" type="slidenum">
              <a:rPr lang="en-US" altLang="zh-CN"/>
              <a:pPr/>
              <a:t>66</a:t>
            </a:fld>
            <a:endParaRPr lang="en-US" altLang="zh-CN"/>
          </a:p>
        </p:txBody>
      </p:sp>
      <p:sp>
        <p:nvSpPr>
          <p:cNvPr id="225282" name="Rectangle 2"/>
          <p:cNvSpPr>
            <a:spLocks noChangeArrowheads="1"/>
          </p:cNvSpPr>
          <p:nvPr/>
        </p:nvSpPr>
        <p:spPr bwMode="auto">
          <a:xfrm>
            <a:off x="619125" y="852488"/>
            <a:ext cx="827405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anose="02020603050405020304" pitchFamily="18" charset="0"/>
              </a:rPr>
              <a:t>template &lt;class </a:t>
            </a:r>
            <a:r>
              <a:rPr kumimoji="1" lang="en-US" altLang="zh-CN" sz="2800">
                <a:latin typeface="Times New Roman" panose="02020603050405020304" pitchFamily="18" charset="0"/>
              </a:rPr>
              <a:t>T</a:t>
            </a:r>
            <a:r>
              <a:rPr kumimoji="1" lang="en-US" altLang="zh-CN" sz="2800" b="1">
                <a:latin typeface="Times New Roman" panose="02020603050405020304" pitchFamily="18" charset="0"/>
              </a:rPr>
              <a:t>&gt;</a:t>
            </a:r>
          </a:p>
          <a:p>
            <a:r>
              <a:rPr kumimoji="1" lang="en-US" altLang="zh-CN" sz="2800" b="1">
                <a:latin typeface="Times New Roman" panose="02020603050405020304" pitchFamily="18" charset="0"/>
              </a:rPr>
              <a:t>void </a:t>
            </a:r>
            <a:r>
              <a:rPr kumimoji="1" lang="en-US" altLang="zh-CN" sz="2800">
                <a:latin typeface="Times New Roman" panose="02020603050405020304" pitchFamily="18" charset="0"/>
              </a:rPr>
              <a:t>ThreadTree </a:t>
            </a:r>
            <a:r>
              <a:rPr kumimoji="1" lang="en-US" altLang="zh-CN" sz="2800" b="1">
                <a:latin typeface="Times New Roman" panose="02020603050405020304" pitchFamily="18" charset="0"/>
              </a:rPr>
              <a:t>&lt;</a:t>
            </a:r>
            <a:r>
              <a:rPr kumimoji="1" lang="en-US" altLang="zh-CN" sz="2800">
                <a:latin typeface="Times New Roman" panose="02020603050405020304" pitchFamily="18" charset="0"/>
              </a:rPr>
              <a:t>T</a:t>
            </a:r>
            <a:r>
              <a:rPr kumimoji="1" lang="en-US" altLang="zh-CN" sz="2800" b="1">
                <a:latin typeface="Times New Roman" panose="02020603050405020304" pitchFamily="18" charset="0"/>
              </a:rPr>
              <a:t>&gt; ::</a:t>
            </a:r>
          </a:p>
          <a:p>
            <a:r>
              <a:rPr kumimoji="1" lang="en-US" altLang="zh-CN" sz="2800">
                <a:latin typeface="Times New Roman" panose="02020603050405020304" pitchFamily="18" charset="0"/>
              </a:rPr>
              <a:t>Inorder (</a:t>
            </a:r>
            <a:r>
              <a:rPr lang="en-US" altLang="zh-CN" sz="2800" b="1">
                <a:latin typeface="Times New Roman" panose="02020603050405020304" pitchFamily="18" charset="0"/>
              </a:rPr>
              <a:t>void</a:t>
            </a:r>
            <a:r>
              <a:rPr lang="en-US" altLang="zh-CN" sz="2800">
                <a:latin typeface="Times New Roman" panose="02020603050405020304" pitchFamily="18" charset="0"/>
              </a:rPr>
              <a:t> (*visit) (BinTreeNode</a:t>
            </a:r>
            <a:r>
              <a:rPr lang="en-US" altLang="zh-CN" sz="2800" b="1">
                <a:latin typeface="Times New Roman" panose="02020603050405020304" pitchFamily="18" charset="0"/>
              </a:rPr>
              <a:t>&lt;</a:t>
            </a:r>
            <a:r>
              <a:rPr lang="en-US" altLang="zh-CN" sz="2800">
                <a:latin typeface="Times New Roman" panose="02020603050405020304" pitchFamily="18" charset="0"/>
              </a:rPr>
              <a:t>T</a:t>
            </a:r>
            <a:r>
              <a:rPr lang="en-US" altLang="zh-CN" sz="2800" b="1">
                <a:latin typeface="Times New Roman" panose="02020603050405020304" pitchFamily="18" charset="0"/>
              </a:rPr>
              <a:t>&gt;</a:t>
            </a:r>
            <a:r>
              <a:rPr lang="en-US" altLang="zh-CN" sz="2800">
                <a:latin typeface="Times New Roman" panose="02020603050405020304" pitchFamily="18" charset="0"/>
              </a:rPr>
              <a:t> *t)</a:t>
            </a: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a:t>
            </a:r>
            <a:endParaRPr kumimoji="1" lang="en-US" altLang="zh-CN" sz="2800">
              <a:latin typeface="Times New Roman" panose="02020603050405020304" pitchFamily="18" charset="0"/>
            </a:endParaRPr>
          </a:p>
          <a:p>
            <a:r>
              <a:rPr kumimoji="1" lang="en-US" altLang="zh-CN" sz="2800" b="1">
                <a:solidFill>
                  <a:schemeClr val="tx2"/>
                </a:solidFill>
                <a:latin typeface="Times New Roman" panose="02020603050405020304" pitchFamily="18" charset="0"/>
              </a:rPr>
              <a:t>//</a:t>
            </a:r>
            <a:r>
              <a:rPr kumimoji="1" lang="zh-CN" altLang="en-US" sz="2800">
                <a:solidFill>
                  <a:schemeClr val="tx2"/>
                </a:solidFill>
                <a:latin typeface="Times New Roman" panose="02020603050405020304" pitchFamily="18" charset="0"/>
                <a:ea typeface="隶书" panose="02010509060101010101" pitchFamily="49" charset="-122"/>
              </a:rPr>
              <a:t>线索化二叉树的中序遍历</a:t>
            </a:r>
          </a:p>
          <a:p>
            <a:r>
              <a:rPr kumimoji="1" lang="zh-CN" altLang="en-US" sz="2800">
                <a:latin typeface="Times New Roman" panose="02020603050405020304" pitchFamily="18" charset="0"/>
              </a:rPr>
              <a:t>     </a:t>
            </a:r>
            <a:r>
              <a:rPr kumimoji="1" lang="en-US" altLang="zh-CN" sz="2800">
                <a:latin typeface="Times New Roman" panose="02020603050405020304" pitchFamily="18" charset="0"/>
              </a:rPr>
              <a:t>ThreadNode</a:t>
            </a:r>
            <a:r>
              <a:rPr kumimoji="1" lang="en-US" altLang="zh-CN" sz="2800" b="1">
                <a:latin typeface="Times New Roman" panose="02020603050405020304" pitchFamily="18" charset="0"/>
              </a:rPr>
              <a:t>&lt;T&gt;</a:t>
            </a:r>
            <a:r>
              <a:rPr kumimoji="1" lang="en-US" altLang="zh-CN" sz="2800">
                <a:latin typeface="Times New Roman" panose="02020603050405020304" pitchFamily="18" charset="0"/>
              </a:rPr>
              <a:t> * p</a:t>
            </a:r>
            <a:r>
              <a:rPr kumimoji="1" lang="en-US" altLang="zh-CN" sz="2800" b="1">
                <a:latin typeface="Times New Roman" panose="02020603050405020304" pitchFamily="18" charset="0"/>
              </a:rPr>
              <a:t>;  </a:t>
            </a:r>
          </a:p>
          <a:p>
            <a:r>
              <a:rPr kumimoji="1" lang="en-US" altLang="zh-CN" sz="2800" b="1">
                <a:latin typeface="Times New Roman" panose="02020603050405020304" pitchFamily="18" charset="0"/>
              </a:rPr>
              <a:t>     for</a:t>
            </a:r>
            <a:r>
              <a:rPr kumimoji="1" lang="en-US" altLang="zh-CN" sz="2800">
                <a:latin typeface="Times New Roman" panose="02020603050405020304" pitchFamily="18" charset="0"/>
              </a:rPr>
              <a:t> (p = First ()</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p != NULL</a:t>
            </a:r>
            <a:r>
              <a:rPr kumimoji="1" lang="en-US" altLang="zh-CN" sz="2800" b="1">
                <a:latin typeface="Times New Roman" panose="02020603050405020304" pitchFamily="18" charset="0"/>
              </a:rPr>
              <a:t>; </a:t>
            </a:r>
            <a:r>
              <a:rPr kumimoji="1" lang="en-US" altLang="zh-CN" sz="2800">
                <a:latin typeface="Times New Roman" panose="02020603050405020304" pitchFamily="18" charset="0"/>
              </a:rPr>
              <a:t> p = Next () ) </a:t>
            </a:r>
          </a:p>
          <a:p>
            <a:r>
              <a:rPr kumimoji="1" lang="en-US" altLang="zh-CN" sz="2800">
                <a:latin typeface="Times New Roman" panose="02020603050405020304" pitchFamily="18" charset="0"/>
              </a:rPr>
              <a:t>         visit (p)</a:t>
            </a:r>
            <a:r>
              <a:rPr kumimoji="1" lang="en-US" altLang="zh-CN" sz="2800" b="1">
                <a:latin typeface="Times New Roman" panose="02020603050405020304" pitchFamily="18" charset="0"/>
              </a:rPr>
              <a:t>;</a:t>
            </a:r>
          </a:p>
          <a:p>
            <a:r>
              <a:rPr kumimoji="1" lang="en-US" altLang="zh-CN" sz="2800" b="1">
                <a:latin typeface="Times New Roman" panose="02020603050405020304" pitchFamily="18" charset="0"/>
              </a:rPr>
              <a:t>};</a:t>
            </a:r>
          </a:p>
        </p:txBody>
      </p:sp>
    </p:spTree>
    <p:extLst>
      <p:ext uri="{BB962C8B-B14F-4D97-AF65-F5344CB8AC3E}">
        <p14:creationId xmlns:p14="http://schemas.microsoft.com/office/powerpoint/2010/main" val="3732453211"/>
      </p:ext>
    </p:extLst>
  </p:cSld>
  <p:clrMapOvr>
    <a:masterClrMapping/>
  </p:clrMapOvr>
  <p:transition>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81" name="Rectangle 49"/>
          <p:cNvSpPr>
            <a:spLocks noGrp="1" noChangeArrowheads="1"/>
          </p:cNvSpPr>
          <p:nvPr>
            <p:ph type="title"/>
          </p:nvPr>
        </p:nvSpPr>
        <p:spPr>
          <a:xfrm>
            <a:off x="358775" y="615516"/>
            <a:ext cx="8229600" cy="919162"/>
          </a:xfrm>
        </p:spPr>
        <p:txBody>
          <a:bodyPr/>
          <a:lstStyle/>
          <a:p>
            <a:pPr algn="ctr"/>
            <a:r>
              <a:rPr lang="en-US" altLang="zh-CN" sz="4000" dirty="0" smtClean="0">
                <a:latin typeface="华文新魏" pitchFamily="2" charset="-122"/>
                <a:ea typeface="华文新魏" pitchFamily="2" charset="-122"/>
              </a:rPr>
              <a:t>1</a:t>
            </a:r>
            <a:r>
              <a:rPr lang="zh-CN" altLang="en-US" sz="4000" dirty="0" smtClean="0">
                <a:latin typeface="华文新魏" pitchFamily="2" charset="-122"/>
                <a:ea typeface="华文新魏" pitchFamily="2" charset="-122"/>
              </a:rPr>
              <a:t>、</a:t>
            </a:r>
            <a:r>
              <a:rPr lang="zh-CN" altLang="en-US" sz="4000" dirty="0">
                <a:latin typeface="华文新魏" pitchFamily="2" charset="-122"/>
                <a:ea typeface="华文新魏" pitchFamily="2" charset="-122"/>
              </a:rPr>
              <a:t>双亲表示</a:t>
            </a:r>
          </a:p>
        </p:txBody>
      </p:sp>
      <p:sp>
        <p:nvSpPr>
          <p:cNvPr id="248882" name="Rectangle 50"/>
          <p:cNvSpPr>
            <a:spLocks noGrp="1" noChangeArrowheads="1"/>
          </p:cNvSpPr>
          <p:nvPr>
            <p:ph idx="1"/>
          </p:nvPr>
        </p:nvSpPr>
        <p:spPr>
          <a:xfrm>
            <a:off x="627063" y="3501008"/>
            <a:ext cx="7940675" cy="3014687"/>
          </a:xfrm>
        </p:spPr>
        <p:txBody>
          <a:bodyPr>
            <a:normAutofit/>
          </a:bodyPr>
          <a:lstStyle/>
          <a:p>
            <a:pPr>
              <a:buClr>
                <a:schemeClr val="tx1"/>
              </a:buClr>
              <a:buSzPct val="50000"/>
            </a:pPr>
            <a:r>
              <a:rPr lang="zh-CN" altLang="en-US" sz="3000" b="1" dirty="0" smtClean="0">
                <a:latin typeface="Times New Roman" pitchFamily="18" charset="0"/>
                <a:ea typeface="仿宋_GB2312" pitchFamily="49" charset="-122"/>
              </a:rPr>
              <a:t>双亲表示法是向上链接的，</a:t>
            </a:r>
            <a:r>
              <a:rPr lang="zh-CN" altLang="en-US" sz="3000" b="1" dirty="0" smtClean="0">
                <a:solidFill>
                  <a:srgbClr val="FFFF00"/>
                </a:solidFill>
                <a:latin typeface="Times New Roman" pitchFamily="18" charset="0"/>
                <a:ea typeface="仿宋_GB2312" pitchFamily="49" charset="-122"/>
              </a:rPr>
              <a:t>对求指定结点双亲或祖先十分方便</a:t>
            </a:r>
            <a:endParaRPr lang="en-US" altLang="zh-CN" sz="3000" b="1" dirty="0" smtClean="0">
              <a:solidFill>
                <a:srgbClr val="FFFF00"/>
              </a:solidFill>
              <a:latin typeface="Times New Roman" pitchFamily="18" charset="0"/>
              <a:ea typeface="仿宋_GB2312" pitchFamily="49" charset="-122"/>
            </a:endParaRPr>
          </a:p>
          <a:p>
            <a:pPr>
              <a:buClr>
                <a:schemeClr val="tx1"/>
              </a:buClr>
              <a:buSzPct val="50000"/>
            </a:pPr>
            <a:r>
              <a:rPr lang="zh-CN" altLang="en-US" sz="3000" b="1" dirty="0" smtClean="0">
                <a:solidFill>
                  <a:srgbClr val="FF0000"/>
                </a:solidFill>
                <a:latin typeface="Times New Roman" pitchFamily="18" charset="0"/>
                <a:ea typeface="仿宋_GB2312" pitchFamily="49" charset="-122"/>
              </a:rPr>
              <a:t>缺点：求结点子女需要遍历整个树</a:t>
            </a:r>
            <a:endParaRPr lang="en-US" altLang="zh-CN" sz="3000" b="1" dirty="0" smtClean="0">
              <a:solidFill>
                <a:srgbClr val="FF0000"/>
              </a:solidFill>
              <a:latin typeface="Times New Roman" pitchFamily="18" charset="0"/>
              <a:ea typeface="仿宋_GB2312" pitchFamily="49" charset="-122"/>
            </a:endParaRPr>
          </a:p>
        </p:txBody>
      </p:sp>
      <p:sp>
        <p:nvSpPr>
          <p:cNvPr id="40" name="灯片编号占位符 4"/>
          <p:cNvSpPr>
            <a:spLocks noGrp="1"/>
          </p:cNvSpPr>
          <p:nvPr>
            <p:ph type="sldNum" sz="quarter" idx="12"/>
          </p:nvPr>
        </p:nvSpPr>
        <p:spPr/>
        <p:txBody>
          <a:bodyPr/>
          <a:lstStyle/>
          <a:p>
            <a:fld id="{5C08C69C-446D-40A3-9279-1A24E31909B2}" type="slidenum">
              <a:rPr lang="en-US" altLang="zh-CN"/>
              <a:pPr/>
              <a:t>67</a:t>
            </a:fld>
            <a:endParaRPr lang="en-US" altLang="zh-CN"/>
          </a:p>
        </p:txBody>
      </p:sp>
      <p:grpSp>
        <p:nvGrpSpPr>
          <p:cNvPr id="248884" name="Group 52"/>
          <p:cNvGrpSpPr>
            <a:grpSpLocks/>
          </p:cNvGrpSpPr>
          <p:nvPr/>
        </p:nvGrpSpPr>
        <p:grpSpPr bwMode="auto">
          <a:xfrm>
            <a:off x="854075" y="1335596"/>
            <a:ext cx="2143125" cy="2057400"/>
            <a:chOff x="538" y="873"/>
            <a:chExt cx="1350" cy="1296"/>
          </a:xfrm>
        </p:grpSpPr>
        <p:sp>
          <p:nvSpPr>
            <p:cNvPr id="248835" name="Line 3"/>
            <p:cNvSpPr>
              <a:spLocks noChangeShapeType="1"/>
            </p:cNvSpPr>
            <p:nvPr/>
          </p:nvSpPr>
          <p:spPr bwMode="auto">
            <a:xfrm>
              <a:off x="1738" y="1632"/>
              <a:ext cx="0" cy="336"/>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248836" name="Line 4"/>
            <p:cNvSpPr>
              <a:spLocks noChangeShapeType="1"/>
            </p:cNvSpPr>
            <p:nvPr/>
          </p:nvSpPr>
          <p:spPr bwMode="auto">
            <a:xfrm>
              <a:off x="1402" y="1104"/>
              <a:ext cx="336" cy="432"/>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248837" name="Line 5"/>
            <p:cNvSpPr>
              <a:spLocks noChangeShapeType="1"/>
            </p:cNvSpPr>
            <p:nvPr/>
          </p:nvSpPr>
          <p:spPr bwMode="auto">
            <a:xfrm>
              <a:off x="922" y="1632"/>
              <a:ext cx="144" cy="288"/>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248838" name="Line 6"/>
            <p:cNvSpPr>
              <a:spLocks noChangeShapeType="1"/>
            </p:cNvSpPr>
            <p:nvPr/>
          </p:nvSpPr>
          <p:spPr bwMode="auto">
            <a:xfrm flipH="1">
              <a:off x="682" y="1632"/>
              <a:ext cx="144" cy="336"/>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248839" name="Line 7"/>
            <p:cNvSpPr>
              <a:spLocks noChangeShapeType="1"/>
            </p:cNvSpPr>
            <p:nvPr/>
          </p:nvSpPr>
          <p:spPr bwMode="auto">
            <a:xfrm flipH="1">
              <a:off x="922" y="1152"/>
              <a:ext cx="288" cy="288"/>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248840" name="Line 8"/>
            <p:cNvSpPr>
              <a:spLocks noChangeShapeType="1"/>
            </p:cNvSpPr>
            <p:nvPr/>
          </p:nvSpPr>
          <p:spPr bwMode="auto">
            <a:xfrm>
              <a:off x="1306" y="1152"/>
              <a:ext cx="0" cy="288"/>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248841" name="Oval 9"/>
            <p:cNvSpPr>
              <a:spLocks noChangeArrowheads="1"/>
            </p:cNvSpPr>
            <p:nvPr/>
          </p:nvSpPr>
          <p:spPr bwMode="auto">
            <a:xfrm>
              <a:off x="1162" y="91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48842" name="Oval 10"/>
            <p:cNvSpPr>
              <a:spLocks noChangeArrowheads="1"/>
            </p:cNvSpPr>
            <p:nvPr/>
          </p:nvSpPr>
          <p:spPr bwMode="auto">
            <a:xfrm>
              <a:off x="1162"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48843" name="Oval 11"/>
            <p:cNvSpPr>
              <a:spLocks noChangeArrowheads="1"/>
            </p:cNvSpPr>
            <p:nvPr/>
          </p:nvSpPr>
          <p:spPr bwMode="auto">
            <a:xfrm>
              <a:off x="922"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48844" name="Oval 12"/>
            <p:cNvSpPr>
              <a:spLocks noChangeArrowheads="1"/>
            </p:cNvSpPr>
            <p:nvPr/>
          </p:nvSpPr>
          <p:spPr bwMode="auto">
            <a:xfrm>
              <a:off x="538"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48845" name="Oval 13"/>
            <p:cNvSpPr>
              <a:spLocks noChangeArrowheads="1"/>
            </p:cNvSpPr>
            <p:nvPr/>
          </p:nvSpPr>
          <p:spPr bwMode="auto">
            <a:xfrm>
              <a:off x="730"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48846" name="Oval 14"/>
            <p:cNvSpPr>
              <a:spLocks noChangeArrowheads="1"/>
            </p:cNvSpPr>
            <p:nvPr/>
          </p:nvSpPr>
          <p:spPr bwMode="auto">
            <a:xfrm>
              <a:off x="1594"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48847" name="Oval 15"/>
            <p:cNvSpPr>
              <a:spLocks noChangeArrowheads="1"/>
            </p:cNvSpPr>
            <p:nvPr/>
          </p:nvSpPr>
          <p:spPr bwMode="auto">
            <a:xfrm>
              <a:off x="1594"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48848" name="Text Box 16"/>
            <p:cNvSpPr txBox="1">
              <a:spLocks noChangeArrowheads="1"/>
            </p:cNvSpPr>
            <p:nvPr/>
          </p:nvSpPr>
          <p:spPr bwMode="auto">
            <a:xfrm>
              <a:off x="1172" y="873"/>
              <a:ext cx="278"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A</a:t>
              </a:r>
              <a:endParaRPr kumimoji="1" lang="en-US" altLang="zh-CN" sz="2400">
                <a:solidFill>
                  <a:srgbClr val="002060"/>
                </a:solidFill>
                <a:latin typeface="Times New Roman" pitchFamily="18" charset="0"/>
              </a:endParaRPr>
            </a:p>
          </p:txBody>
        </p:sp>
        <p:sp>
          <p:nvSpPr>
            <p:cNvPr id="248849" name="Text Box 17"/>
            <p:cNvSpPr txBox="1">
              <a:spLocks noChangeArrowheads="1"/>
            </p:cNvSpPr>
            <p:nvPr/>
          </p:nvSpPr>
          <p:spPr bwMode="auto">
            <a:xfrm>
              <a:off x="746" y="1353"/>
              <a:ext cx="265"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B</a:t>
              </a:r>
              <a:endParaRPr kumimoji="1" lang="en-US" altLang="zh-CN" sz="2400">
                <a:solidFill>
                  <a:srgbClr val="002060"/>
                </a:solidFill>
                <a:latin typeface="Times New Roman" pitchFamily="18" charset="0"/>
              </a:endParaRPr>
            </a:p>
          </p:txBody>
        </p:sp>
        <p:sp>
          <p:nvSpPr>
            <p:cNvPr id="248850" name="Text Box 18"/>
            <p:cNvSpPr txBox="1">
              <a:spLocks noChangeArrowheads="1"/>
            </p:cNvSpPr>
            <p:nvPr/>
          </p:nvSpPr>
          <p:spPr bwMode="auto">
            <a:xfrm>
              <a:off x="1172" y="1353"/>
              <a:ext cx="278"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C</a:t>
              </a:r>
              <a:endParaRPr kumimoji="1" lang="en-US" altLang="zh-CN" sz="2400">
                <a:solidFill>
                  <a:srgbClr val="002060"/>
                </a:solidFill>
                <a:latin typeface="Times New Roman" pitchFamily="18" charset="0"/>
              </a:endParaRPr>
            </a:p>
          </p:txBody>
        </p:sp>
        <p:sp>
          <p:nvSpPr>
            <p:cNvPr id="248851" name="Text Box 19"/>
            <p:cNvSpPr txBox="1">
              <a:spLocks noChangeArrowheads="1"/>
            </p:cNvSpPr>
            <p:nvPr/>
          </p:nvSpPr>
          <p:spPr bwMode="auto">
            <a:xfrm>
              <a:off x="1610" y="1357"/>
              <a:ext cx="278"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D</a:t>
              </a:r>
              <a:endParaRPr kumimoji="1" lang="en-US" altLang="zh-CN" sz="2400">
                <a:solidFill>
                  <a:srgbClr val="002060"/>
                </a:solidFill>
                <a:latin typeface="Times New Roman" pitchFamily="18" charset="0"/>
              </a:endParaRPr>
            </a:p>
          </p:txBody>
        </p:sp>
        <p:sp>
          <p:nvSpPr>
            <p:cNvPr id="248852" name="Text Box 20"/>
            <p:cNvSpPr txBox="1">
              <a:spLocks noChangeArrowheads="1"/>
            </p:cNvSpPr>
            <p:nvPr/>
          </p:nvSpPr>
          <p:spPr bwMode="auto">
            <a:xfrm>
              <a:off x="554" y="1833"/>
              <a:ext cx="265"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E</a:t>
              </a:r>
              <a:endParaRPr kumimoji="1" lang="en-US" altLang="zh-CN" sz="2400">
                <a:solidFill>
                  <a:srgbClr val="002060"/>
                </a:solidFill>
                <a:latin typeface="Times New Roman" pitchFamily="18" charset="0"/>
              </a:endParaRPr>
            </a:p>
          </p:txBody>
        </p:sp>
        <p:sp>
          <p:nvSpPr>
            <p:cNvPr id="248853" name="Text Box 21"/>
            <p:cNvSpPr txBox="1">
              <a:spLocks noChangeArrowheads="1"/>
            </p:cNvSpPr>
            <p:nvPr/>
          </p:nvSpPr>
          <p:spPr bwMode="auto">
            <a:xfrm>
              <a:off x="944" y="1842"/>
              <a:ext cx="253"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F</a:t>
              </a:r>
              <a:endParaRPr kumimoji="1" lang="en-US" altLang="zh-CN" sz="2400">
                <a:solidFill>
                  <a:srgbClr val="002060"/>
                </a:solidFill>
                <a:latin typeface="Times New Roman" pitchFamily="18" charset="0"/>
              </a:endParaRPr>
            </a:p>
          </p:txBody>
        </p:sp>
        <p:sp>
          <p:nvSpPr>
            <p:cNvPr id="248854" name="Text Box 22"/>
            <p:cNvSpPr txBox="1">
              <a:spLocks noChangeArrowheads="1"/>
            </p:cNvSpPr>
            <p:nvPr/>
          </p:nvSpPr>
          <p:spPr bwMode="auto">
            <a:xfrm>
              <a:off x="1592" y="1842"/>
              <a:ext cx="290"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G</a:t>
              </a:r>
              <a:endParaRPr kumimoji="1" lang="en-US" altLang="zh-CN" sz="2400">
                <a:solidFill>
                  <a:srgbClr val="002060"/>
                </a:solidFill>
                <a:latin typeface="Times New Roman" pitchFamily="18" charset="0"/>
              </a:endParaRPr>
            </a:p>
          </p:txBody>
        </p:sp>
      </p:grpSp>
      <p:grpSp>
        <p:nvGrpSpPr>
          <p:cNvPr id="248883" name="Group 51"/>
          <p:cNvGrpSpPr>
            <a:grpSpLocks/>
          </p:cNvGrpSpPr>
          <p:nvPr/>
        </p:nvGrpSpPr>
        <p:grpSpPr bwMode="auto">
          <a:xfrm>
            <a:off x="3311525" y="1434021"/>
            <a:ext cx="4953000" cy="1554162"/>
            <a:chOff x="2064" y="749"/>
            <a:chExt cx="3120" cy="979"/>
          </a:xfrm>
        </p:grpSpPr>
        <p:sp>
          <p:nvSpPr>
            <p:cNvPr id="248855" name="Rectangle 23"/>
            <p:cNvSpPr>
              <a:spLocks noChangeArrowheads="1"/>
            </p:cNvSpPr>
            <p:nvPr/>
          </p:nvSpPr>
          <p:spPr bwMode="auto">
            <a:xfrm>
              <a:off x="2784" y="1056"/>
              <a:ext cx="2400" cy="672"/>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pPr algn="ctr"/>
              <a:endParaRPr kumimoji="1" lang="zh-CN" altLang="zh-CN" sz="2400">
                <a:solidFill>
                  <a:srgbClr val="002060"/>
                </a:solidFill>
                <a:latin typeface="Times New Roman" pitchFamily="18" charset="0"/>
              </a:endParaRPr>
            </a:p>
          </p:txBody>
        </p:sp>
        <p:sp>
          <p:nvSpPr>
            <p:cNvPr id="248856" name="Line 24"/>
            <p:cNvSpPr>
              <a:spLocks noChangeShapeType="1"/>
            </p:cNvSpPr>
            <p:nvPr/>
          </p:nvSpPr>
          <p:spPr bwMode="auto">
            <a:xfrm>
              <a:off x="2784" y="1392"/>
              <a:ext cx="2400"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8857" name="Text Box 25"/>
            <p:cNvSpPr txBox="1">
              <a:spLocks noChangeArrowheads="1"/>
            </p:cNvSpPr>
            <p:nvPr/>
          </p:nvSpPr>
          <p:spPr bwMode="auto">
            <a:xfrm>
              <a:off x="2244" y="1056"/>
              <a:ext cx="540" cy="327"/>
            </a:xfrm>
            <a:prstGeom prst="rect">
              <a:avLst/>
            </a:prstGeom>
            <a:noFill/>
            <a:ln w="38100">
              <a:noFill/>
              <a:miter lim="800000"/>
              <a:headEnd/>
              <a:tailEnd/>
            </a:ln>
            <a:effectLst/>
          </p:spPr>
          <p:txBody>
            <a:bodyPr wrap="none" anchor="ctr">
              <a:spAutoFit/>
            </a:bodyPr>
            <a:lstStyle/>
            <a:p>
              <a:pPr algn="ctr"/>
              <a:r>
                <a:rPr kumimoji="1" lang="en-US" altLang="zh-CN" sz="2800" b="1" dirty="0">
                  <a:latin typeface="Times New Roman" pitchFamily="18" charset="0"/>
                </a:rPr>
                <a:t>data</a:t>
              </a:r>
              <a:endParaRPr kumimoji="1" lang="en-US" altLang="zh-CN" sz="2400" dirty="0">
                <a:latin typeface="Times New Roman" pitchFamily="18" charset="0"/>
              </a:endParaRPr>
            </a:p>
          </p:txBody>
        </p:sp>
        <p:sp>
          <p:nvSpPr>
            <p:cNvPr id="248858" name="Text Box 26"/>
            <p:cNvSpPr txBox="1">
              <a:spLocks noChangeArrowheads="1"/>
            </p:cNvSpPr>
            <p:nvPr/>
          </p:nvSpPr>
          <p:spPr bwMode="auto">
            <a:xfrm>
              <a:off x="2064" y="1392"/>
              <a:ext cx="751" cy="327"/>
            </a:xfrm>
            <a:prstGeom prst="rect">
              <a:avLst/>
            </a:prstGeom>
            <a:noFill/>
            <a:ln w="38100">
              <a:noFill/>
              <a:miter lim="800000"/>
              <a:headEnd/>
              <a:tailEnd/>
            </a:ln>
            <a:effectLst/>
          </p:spPr>
          <p:txBody>
            <a:bodyPr wrap="none" anchor="ctr">
              <a:spAutoFit/>
            </a:bodyPr>
            <a:lstStyle/>
            <a:p>
              <a:pPr algn="ctr"/>
              <a:r>
                <a:rPr kumimoji="1" lang="en-US" altLang="zh-CN" sz="2800" b="1" dirty="0">
                  <a:latin typeface="Times New Roman" pitchFamily="18" charset="0"/>
                </a:rPr>
                <a:t>parent</a:t>
              </a:r>
              <a:endParaRPr kumimoji="1" lang="en-US" altLang="zh-CN" sz="2400" dirty="0">
                <a:latin typeface="Times New Roman" pitchFamily="18" charset="0"/>
              </a:endParaRPr>
            </a:p>
          </p:txBody>
        </p:sp>
        <p:sp>
          <p:nvSpPr>
            <p:cNvPr id="248859" name="Text Box 27"/>
            <p:cNvSpPr txBox="1">
              <a:spLocks noChangeArrowheads="1"/>
            </p:cNvSpPr>
            <p:nvPr/>
          </p:nvSpPr>
          <p:spPr bwMode="auto">
            <a:xfrm>
              <a:off x="2833" y="1056"/>
              <a:ext cx="2275"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A   B   C   D   E    F   G</a:t>
              </a:r>
              <a:endParaRPr kumimoji="1" lang="en-US" altLang="zh-CN" sz="2400">
                <a:solidFill>
                  <a:srgbClr val="002060"/>
                </a:solidFill>
                <a:latin typeface="Times New Roman" pitchFamily="18" charset="0"/>
              </a:endParaRPr>
            </a:p>
          </p:txBody>
        </p:sp>
        <p:sp>
          <p:nvSpPr>
            <p:cNvPr id="248860" name="Text Box 28"/>
            <p:cNvSpPr txBox="1">
              <a:spLocks noChangeArrowheads="1"/>
            </p:cNvSpPr>
            <p:nvPr/>
          </p:nvSpPr>
          <p:spPr bwMode="auto">
            <a:xfrm>
              <a:off x="2832" y="1401"/>
              <a:ext cx="2302"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仿宋_GB2312" pitchFamily="49" charset="-122"/>
                  <a:ea typeface="仿宋_GB2312" pitchFamily="49" charset="-122"/>
                </a:rPr>
                <a:t>-</a:t>
              </a:r>
              <a:r>
                <a:rPr kumimoji="1" lang="en-US" altLang="zh-CN" sz="2800" b="1">
                  <a:solidFill>
                    <a:srgbClr val="002060"/>
                  </a:solidFill>
                  <a:latin typeface="Times New Roman" pitchFamily="18" charset="0"/>
                </a:rPr>
                <a:t>1   0    0    0    1    1    3</a:t>
              </a:r>
              <a:endParaRPr kumimoji="1" lang="en-US" altLang="zh-CN" sz="2400">
                <a:solidFill>
                  <a:srgbClr val="002060"/>
                </a:solidFill>
                <a:latin typeface="Times New Roman" pitchFamily="18" charset="0"/>
              </a:endParaRPr>
            </a:p>
          </p:txBody>
        </p:sp>
        <p:sp>
          <p:nvSpPr>
            <p:cNvPr id="248861" name="Line 29"/>
            <p:cNvSpPr>
              <a:spLocks noChangeShapeType="1"/>
            </p:cNvSpPr>
            <p:nvPr/>
          </p:nvSpPr>
          <p:spPr bwMode="auto">
            <a:xfrm>
              <a:off x="4848" y="1056"/>
              <a:ext cx="0" cy="672"/>
            </a:xfrm>
            <a:prstGeom prst="line">
              <a:avLst/>
            </a:prstGeom>
            <a:noFill/>
            <a:ln w="19050">
              <a:solidFill>
                <a:schemeClr val="accent2"/>
              </a:solidFill>
              <a:round/>
              <a:headEnd/>
              <a:tailEnd/>
            </a:ln>
            <a:effectLst/>
          </p:spPr>
          <p:txBody>
            <a:bodyPr wrap="none" anchor="ctr"/>
            <a:lstStyle/>
            <a:p>
              <a:endParaRPr lang="zh-CN" altLang="en-US">
                <a:solidFill>
                  <a:srgbClr val="002060"/>
                </a:solidFill>
              </a:endParaRPr>
            </a:p>
          </p:txBody>
        </p:sp>
        <p:sp>
          <p:nvSpPr>
            <p:cNvPr id="248862" name="Line 30"/>
            <p:cNvSpPr>
              <a:spLocks noChangeShapeType="1"/>
            </p:cNvSpPr>
            <p:nvPr/>
          </p:nvSpPr>
          <p:spPr bwMode="auto">
            <a:xfrm>
              <a:off x="4512" y="1056"/>
              <a:ext cx="0" cy="672"/>
            </a:xfrm>
            <a:prstGeom prst="line">
              <a:avLst/>
            </a:prstGeom>
            <a:noFill/>
            <a:ln w="19050">
              <a:solidFill>
                <a:schemeClr val="accent2"/>
              </a:solidFill>
              <a:round/>
              <a:headEnd/>
              <a:tailEnd/>
            </a:ln>
            <a:effectLst/>
          </p:spPr>
          <p:txBody>
            <a:bodyPr wrap="none" anchor="ctr"/>
            <a:lstStyle/>
            <a:p>
              <a:endParaRPr lang="zh-CN" altLang="en-US">
                <a:solidFill>
                  <a:srgbClr val="002060"/>
                </a:solidFill>
              </a:endParaRPr>
            </a:p>
          </p:txBody>
        </p:sp>
        <p:sp>
          <p:nvSpPr>
            <p:cNvPr id="248863" name="Line 31"/>
            <p:cNvSpPr>
              <a:spLocks noChangeShapeType="1"/>
            </p:cNvSpPr>
            <p:nvPr/>
          </p:nvSpPr>
          <p:spPr bwMode="auto">
            <a:xfrm>
              <a:off x="4176" y="1056"/>
              <a:ext cx="0" cy="672"/>
            </a:xfrm>
            <a:prstGeom prst="line">
              <a:avLst/>
            </a:prstGeom>
            <a:noFill/>
            <a:ln w="19050">
              <a:solidFill>
                <a:schemeClr val="accent2"/>
              </a:solidFill>
              <a:round/>
              <a:headEnd/>
              <a:tailEnd/>
            </a:ln>
            <a:effectLst/>
          </p:spPr>
          <p:txBody>
            <a:bodyPr wrap="none" anchor="ctr"/>
            <a:lstStyle/>
            <a:p>
              <a:endParaRPr lang="zh-CN" altLang="en-US">
                <a:solidFill>
                  <a:srgbClr val="002060"/>
                </a:solidFill>
              </a:endParaRPr>
            </a:p>
          </p:txBody>
        </p:sp>
        <p:sp>
          <p:nvSpPr>
            <p:cNvPr id="248864" name="Line 32"/>
            <p:cNvSpPr>
              <a:spLocks noChangeShapeType="1"/>
            </p:cNvSpPr>
            <p:nvPr/>
          </p:nvSpPr>
          <p:spPr bwMode="auto">
            <a:xfrm>
              <a:off x="3840" y="1056"/>
              <a:ext cx="0" cy="672"/>
            </a:xfrm>
            <a:prstGeom prst="line">
              <a:avLst/>
            </a:prstGeom>
            <a:noFill/>
            <a:ln w="19050">
              <a:solidFill>
                <a:schemeClr val="accent2"/>
              </a:solidFill>
              <a:round/>
              <a:headEnd/>
              <a:tailEnd/>
            </a:ln>
            <a:effectLst/>
          </p:spPr>
          <p:txBody>
            <a:bodyPr wrap="none" anchor="ctr"/>
            <a:lstStyle/>
            <a:p>
              <a:endParaRPr lang="zh-CN" altLang="en-US">
                <a:solidFill>
                  <a:srgbClr val="002060"/>
                </a:solidFill>
              </a:endParaRPr>
            </a:p>
          </p:txBody>
        </p:sp>
        <p:sp>
          <p:nvSpPr>
            <p:cNvPr id="248865" name="Line 33"/>
            <p:cNvSpPr>
              <a:spLocks noChangeShapeType="1"/>
            </p:cNvSpPr>
            <p:nvPr/>
          </p:nvSpPr>
          <p:spPr bwMode="auto">
            <a:xfrm>
              <a:off x="3504" y="1056"/>
              <a:ext cx="0" cy="672"/>
            </a:xfrm>
            <a:prstGeom prst="line">
              <a:avLst/>
            </a:prstGeom>
            <a:noFill/>
            <a:ln w="19050">
              <a:solidFill>
                <a:schemeClr val="accent2"/>
              </a:solidFill>
              <a:round/>
              <a:headEnd/>
              <a:tailEnd/>
            </a:ln>
            <a:effectLst/>
          </p:spPr>
          <p:txBody>
            <a:bodyPr wrap="none" anchor="ctr"/>
            <a:lstStyle/>
            <a:p>
              <a:endParaRPr lang="zh-CN" altLang="en-US">
                <a:solidFill>
                  <a:srgbClr val="002060"/>
                </a:solidFill>
              </a:endParaRPr>
            </a:p>
          </p:txBody>
        </p:sp>
        <p:sp>
          <p:nvSpPr>
            <p:cNvPr id="248866" name="Line 34"/>
            <p:cNvSpPr>
              <a:spLocks noChangeShapeType="1"/>
            </p:cNvSpPr>
            <p:nvPr/>
          </p:nvSpPr>
          <p:spPr bwMode="auto">
            <a:xfrm>
              <a:off x="3168" y="1056"/>
              <a:ext cx="0" cy="672"/>
            </a:xfrm>
            <a:prstGeom prst="line">
              <a:avLst/>
            </a:prstGeom>
            <a:noFill/>
            <a:ln w="19050">
              <a:solidFill>
                <a:schemeClr val="accent2"/>
              </a:solidFill>
              <a:round/>
              <a:headEnd/>
              <a:tailEnd/>
            </a:ln>
            <a:effectLst/>
          </p:spPr>
          <p:txBody>
            <a:bodyPr wrap="none" anchor="ctr"/>
            <a:lstStyle/>
            <a:p>
              <a:endParaRPr lang="zh-CN" altLang="en-US">
                <a:solidFill>
                  <a:srgbClr val="002060"/>
                </a:solidFill>
              </a:endParaRPr>
            </a:p>
          </p:txBody>
        </p:sp>
        <p:sp>
          <p:nvSpPr>
            <p:cNvPr id="248867" name="Text Box 35"/>
            <p:cNvSpPr txBox="1">
              <a:spLocks noChangeArrowheads="1"/>
            </p:cNvSpPr>
            <p:nvPr/>
          </p:nvSpPr>
          <p:spPr bwMode="auto">
            <a:xfrm>
              <a:off x="2828" y="749"/>
              <a:ext cx="2244" cy="327"/>
            </a:xfrm>
            <a:prstGeom prst="rect">
              <a:avLst/>
            </a:prstGeom>
            <a:noFill/>
            <a:ln w="38100">
              <a:noFill/>
              <a:miter lim="800000"/>
              <a:headEnd/>
              <a:tailEnd/>
            </a:ln>
            <a:effectLst/>
          </p:spPr>
          <p:txBody>
            <a:bodyPr wrap="none" anchor="ctr">
              <a:spAutoFit/>
            </a:bodyPr>
            <a:lstStyle/>
            <a:p>
              <a:r>
                <a:rPr kumimoji="1" lang="en-US" altLang="zh-CN" sz="2800" b="1" dirty="0">
                  <a:latin typeface="Times New Roman" pitchFamily="18" charset="0"/>
                </a:rPr>
                <a:t>0    1    2    3    4    5    6</a:t>
              </a:r>
              <a:endParaRPr kumimoji="1" lang="en-US" altLang="zh-CN" sz="2400" dirty="0">
                <a:latin typeface="Times New Roman" pitchFamily="18" charset="0"/>
              </a:endParaRPr>
            </a:p>
          </p:txBody>
        </p:sp>
      </p:grpSp>
      <p:sp>
        <p:nvSpPr>
          <p:cNvPr id="41" name="Rectangle 10"/>
          <p:cNvSpPr txBox="1">
            <a:spLocks noChangeArrowheads="1"/>
          </p:cNvSpPr>
          <p:nvPr/>
        </p:nvSpPr>
        <p:spPr>
          <a:xfrm>
            <a:off x="1007604" y="8620"/>
            <a:ext cx="7056784" cy="828675"/>
          </a:xfrm>
          <a:prstGeom prst="rect">
            <a:avLst/>
          </a:prstGeom>
        </p:spPr>
        <p:txBody>
          <a:bodyPr vert="horz" lIns="45720" rIns="45720" anchor="ctr">
            <a:normAutofit/>
          </a:bodyPr>
          <a:lstStyle/>
          <a:p>
            <a:pPr algn="ctr" fontAlgn="auto">
              <a:spcAft>
                <a:spcPts val="0"/>
              </a:spcAft>
            </a:pPr>
            <a:r>
              <a:rPr kumimoji="1" lang="zh-CN" altLang="en-US" dirty="0" smtClean="0">
                <a:latin typeface="华文新魏" pitchFamily="2" charset="-122"/>
                <a:ea typeface="华文新魏" pitchFamily="2" charset="-122"/>
              </a:rPr>
              <a:t>树的存储表示</a:t>
            </a:r>
            <a:endParaRPr kumimoji="1" lang="zh-CN" altLang="en-US" sz="3600" dirty="0" smtClean="0">
              <a:latin typeface="华文新魏" pitchFamily="2" charset="-122"/>
              <a:ea typeface="华文新魏" pitchFamily="2" charset="-122"/>
            </a:endParaRPr>
          </a:p>
        </p:txBody>
      </p:sp>
    </p:spTree>
  </p:cSld>
  <p:clrMapOvr>
    <a:masterClrMapping/>
  </p:clrMapOvr>
  <p:transition>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灯片编号占位符 2"/>
          <p:cNvSpPr>
            <a:spLocks noGrp="1"/>
          </p:cNvSpPr>
          <p:nvPr>
            <p:ph type="sldNum" sz="quarter" idx="12"/>
          </p:nvPr>
        </p:nvSpPr>
        <p:spPr/>
        <p:txBody>
          <a:bodyPr/>
          <a:lstStyle/>
          <a:p>
            <a:fld id="{593C7B64-0821-4BE2-BD1F-C7776AEDF68D}" type="slidenum">
              <a:rPr lang="en-US" altLang="zh-CN"/>
              <a:pPr/>
              <a:t>68</a:t>
            </a:fld>
            <a:endParaRPr lang="en-US" altLang="zh-CN"/>
          </a:p>
        </p:txBody>
      </p:sp>
      <p:sp>
        <p:nvSpPr>
          <p:cNvPr id="249878" name="Text Box 22"/>
          <p:cNvSpPr txBox="1">
            <a:spLocks noChangeArrowheads="1"/>
          </p:cNvSpPr>
          <p:nvPr/>
        </p:nvSpPr>
        <p:spPr bwMode="auto">
          <a:xfrm>
            <a:off x="390525" y="4639653"/>
            <a:ext cx="7086600" cy="579438"/>
          </a:xfrm>
          <a:prstGeom prst="rect">
            <a:avLst/>
          </a:prstGeom>
          <a:noFill/>
          <a:ln w="9525">
            <a:noFill/>
            <a:miter lim="800000"/>
            <a:headEnd/>
            <a:tailEnd/>
          </a:ln>
          <a:effectLst/>
        </p:spPr>
        <p:txBody>
          <a:bodyPr>
            <a:spAutoFit/>
          </a:bodyPr>
          <a:lstStyle/>
          <a:p>
            <a:pPr>
              <a:spcBef>
                <a:spcPct val="50000"/>
              </a:spcBef>
            </a:pPr>
            <a:r>
              <a:rPr kumimoji="1" lang="zh-CN" altLang="en-US" sz="3200" b="1" dirty="0">
                <a:latin typeface="Times New Roman" pitchFamily="18" charset="0"/>
                <a:ea typeface="隶书" pitchFamily="49" charset="-122"/>
              </a:rPr>
              <a:t>等数量的链域</a:t>
            </a:r>
            <a:endParaRPr kumimoji="1" lang="zh-CN" altLang="en-US" sz="2100" dirty="0">
              <a:latin typeface="Times New Roman" pitchFamily="18" charset="0"/>
            </a:endParaRPr>
          </a:p>
        </p:txBody>
      </p:sp>
      <p:grpSp>
        <p:nvGrpSpPr>
          <p:cNvPr id="249939" name="Group 83"/>
          <p:cNvGrpSpPr>
            <a:grpSpLocks/>
          </p:cNvGrpSpPr>
          <p:nvPr/>
        </p:nvGrpSpPr>
        <p:grpSpPr bwMode="auto">
          <a:xfrm>
            <a:off x="863600" y="1134454"/>
            <a:ext cx="7778750" cy="4922838"/>
            <a:chOff x="538" y="355"/>
            <a:chExt cx="4900" cy="3101"/>
          </a:xfrm>
        </p:grpSpPr>
        <p:sp>
          <p:nvSpPr>
            <p:cNvPr id="249858" name="Line 2"/>
            <p:cNvSpPr>
              <a:spLocks noChangeShapeType="1"/>
            </p:cNvSpPr>
            <p:nvPr/>
          </p:nvSpPr>
          <p:spPr bwMode="auto">
            <a:xfrm>
              <a:off x="1738" y="1536"/>
              <a:ext cx="0" cy="336"/>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249859" name="Line 3"/>
            <p:cNvSpPr>
              <a:spLocks noChangeShapeType="1"/>
            </p:cNvSpPr>
            <p:nvPr/>
          </p:nvSpPr>
          <p:spPr bwMode="auto">
            <a:xfrm>
              <a:off x="1402" y="1008"/>
              <a:ext cx="336" cy="432"/>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249860" name="Line 4"/>
            <p:cNvSpPr>
              <a:spLocks noChangeShapeType="1"/>
            </p:cNvSpPr>
            <p:nvPr/>
          </p:nvSpPr>
          <p:spPr bwMode="auto">
            <a:xfrm>
              <a:off x="922" y="1536"/>
              <a:ext cx="144" cy="288"/>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249861" name="Line 5"/>
            <p:cNvSpPr>
              <a:spLocks noChangeShapeType="1"/>
            </p:cNvSpPr>
            <p:nvPr/>
          </p:nvSpPr>
          <p:spPr bwMode="auto">
            <a:xfrm flipH="1">
              <a:off x="682" y="1536"/>
              <a:ext cx="144" cy="336"/>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249862" name="Line 6"/>
            <p:cNvSpPr>
              <a:spLocks noChangeShapeType="1"/>
            </p:cNvSpPr>
            <p:nvPr/>
          </p:nvSpPr>
          <p:spPr bwMode="auto">
            <a:xfrm flipH="1">
              <a:off x="922" y="1056"/>
              <a:ext cx="288" cy="288"/>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249863" name="Line 7"/>
            <p:cNvSpPr>
              <a:spLocks noChangeShapeType="1"/>
            </p:cNvSpPr>
            <p:nvPr/>
          </p:nvSpPr>
          <p:spPr bwMode="auto">
            <a:xfrm>
              <a:off x="1306" y="1056"/>
              <a:ext cx="0" cy="288"/>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249864" name="Oval 8"/>
            <p:cNvSpPr>
              <a:spLocks noChangeArrowheads="1"/>
            </p:cNvSpPr>
            <p:nvPr/>
          </p:nvSpPr>
          <p:spPr bwMode="auto">
            <a:xfrm>
              <a:off x="1162" y="81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49865" name="Oval 9"/>
            <p:cNvSpPr>
              <a:spLocks noChangeArrowheads="1"/>
            </p:cNvSpPr>
            <p:nvPr/>
          </p:nvSpPr>
          <p:spPr bwMode="auto">
            <a:xfrm>
              <a:off x="1162" y="129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49866" name="Oval 10"/>
            <p:cNvSpPr>
              <a:spLocks noChangeArrowheads="1"/>
            </p:cNvSpPr>
            <p:nvPr/>
          </p:nvSpPr>
          <p:spPr bwMode="auto">
            <a:xfrm>
              <a:off x="922" y="177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49867" name="Oval 11"/>
            <p:cNvSpPr>
              <a:spLocks noChangeArrowheads="1"/>
            </p:cNvSpPr>
            <p:nvPr/>
          </p:nvSpPr>
          <p:spPr bwMode="auto">
            <a:xfrm>
              <a:off x="538" y="177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49868" name="Oval 12"/>
            <p:cNvSpPr>
              <a:spLocks noChangeArrowheads="1"/>
            </p:cNvSpPr>
            <p:nvPr/>
          </p:nvSpPr>
          <p:spPr bwMode="auto">
            <a:xfrm>
              <a:off x="730" y="129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49869" name="Oval 13"/>
            <p:cNvSpPr>
              <a:spLocks noChangeArrowheads="1"/>
            </p:cNvSpPr>
            <p:nvPr/>
          </p:nvSpPr>
          <p:spPr bwMode="auto">
            <a:xfrm>
              <a:off x="1594" y="129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49870" name="Oval 14"/>
            <p:cNvSpPr>
              <a:spLocks noChangeArrowheads="1"/>
            </p:cNvSpPr>
            <p:nvPr/>
          </p:nvSpPr>
          <p:spPr bwMode="auto">
            <a:xfrm>
              <a:off x="1594" y="177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49871" name="Text Box 15"/>
            <p:cNvSpPr txBox="1">
              <a:spLocks noChangeArrowheads="1"/>
            </p:cNvSpPr>
            <p:nvPr/>
          </p:nvSpPr>
          <p:spPr bwMode="auto">
            <a:xfrm>
              <a:off x="1172" y="777"/>
              <a:ext cx="278"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A</a:t>
              </a:r>
              <a:endParaRPr kumimoji="1" lang="en-US" altLang="zh-CN" sz="2400">
                <a:solidFill>
                  <a:srgbClr val="002060"/>
                </a:solidFill>
                <a:latin typeface="Times New Roman" pitchFamily="18" charset="0"/>
              </a:endParaRPr>
            </a:p>
          </p:txBody>
        </p:sp>
        <p:sp>
          <p:nvSpPr>
            <p:cNvPr id="249872" name="Text Box 16"/>
            <p:cNvSpPr txBox="1">
              <a:spLocks noChangeArrowheads="1"/>
            </p:cNvSpPr>
            <p:nvPr/>
          </p:nvSpPr>
          <p:spPr bwMode="auto">
            <a:xfrm>
              <a:off x="746" y="1257"/>
              <a:ext cx="265"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B</a:t>
              </a:r>
              <a:endParaRPr kumimoji="1" lang="en-US" altLang="zh-CN" sz="2400">
                <a:solidFill>
                  <a:srgbClr val="002060"/>
                </a:solidFill>
                <a:latin typeface="Times New Roman" pitchFamily="18" charset="0"/>
              </a:endParaRPr>
            </a:p>
          </p:txBody>
        </p:sp>
        <p:sp>
          <p:nvSpPr>
            <p:cNvPr id="249873" name="Text Box 17"/>
            <p:cNvSpPr txBox="1">
              <a:spLocks noChangeArrowheads="1"/>
            </p:cNvSpPr>
            <p:nvPr/>
          </p:nvSpPr>
          <p:spPr bwMode="auto">
            <a:xfrm>
              <a:off x="1172" y="1257"/>
              <a:ext cx="278"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C</a:t>
              </a:r>
              <a:endParaRPr kumimoji="1" lang="en-US" altLang="zh-CN" sz="2400">
                <a:solidFill>
                  <a:srgbClr val="002060"/>
                </a:solidFill>
                <a:latin typeface="Times New Roman" pitchFamily="18" charset="0"/>
              </a:endParaRPr>
            </a:p>
          </p:txBody>
        </p:sp>
        <p:sp>
          <p:nvSpPr>
            <p:cNvPr id="249874" name="Text Box 18"/>
            <p:cNvSpPr txBox="1">
              <a:spLocks noChangeArrowheads="1"/>
            </p:cNvSpPr>
            <p:nvPr/>
          </p:nvSpPr>
          <p:spPr bwMode="auto">
            <a:xfrm>
              <a:off x="1610" y="1257"/>
              <a:ext cx="278"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D</a:t>
              </a:r>
              <a:endParaRPr kumimoji="1" lang="en-US" altLang="zh-CN" sz="2400">
                <a:solidFill>
                  <a:srgbClr val="002060"/>
                </a:solidFill>
                <a:latin typeface="Times New Roman" pitchFamily="18" charset="0"/>
              </a:endParaRPr>
            </a:p>
          </p:txBody>
        </p:sp>
        <p:sp>
          <p:nvSpPr>
            <p:cNvPr id="249875" name="Text Box 19"/>
            <p:cNvSpPr txBox="1">
              <a:spLocks noChangeArrowheads="1"/>
            </p:cNvSpPr>
            <p:nvPr/>
          </p:nvSpPr>
          <p:spPr bwMode="auto">
            <a:xfrm>
              <a:off x="554" y="1752"/>
              <a:ext cx="265"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E</a:t>
              </a:r>
              <a:endParaRPr kumimoji="1" lang="en-US" altLang="zh-CN" sz="2400">
                <a:solidFill>
                  <a:srgbClr val="002060"/>
                </a:solidFill>
                <a:latin typeface="Times New Roman" pitchFamily="18" charset="0"/>
              </a:endParaRPr>
            </a:p>
          </p:txBody>
        </p:sp>
        <p:sp>
          <p:nvSpPr>
            <p:cNvPr id="249876" name="Text Box 20"/>
            <p:cNvSpPr txBox="1">
              <a:spLocks noChangeArrowheads="1"/>
            </p:cNvSpPr>
            <p:nvPr/>
          </p:nvSpPr>
          <p:spPr bwMode="auto">
            <a:xfrm>
              <a:off x="944" y="1752"/>
              <a:ext cx="253"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F</a:t>
              </a:r>
              <a:endParaRPr kumimoji="1" lang="en-US" altLang="zh-CN" sz="2400">
                <a:solidFill>
                  <a:srgbClr val="002060"/>
                </a:solidFill>
                <a:latin typeface="Times New Roman" pitchFamily="18" charset="0"/>
              </a:endParaRPr>
            </a:p>
          </p:txBody>
        </p:sp>
        <p:sp>
          <p:nvSpPr>
            <p:cNvPr id="249877" name="Text Box 21"/>
            <p:cNvSpPr txBox="1">
              <a:spLocks noChangeArrowheads="1"/>
            </p:cNvSpPr>
            <p:nvPr/>
          </p:nvSpPr>
          <p:spPr bwMode="auto">
            <a:xfrm>
              <a:off x="1598" y="1737"/>
              <a:ext cx="290"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G</a:t>
              </a:r>
              <a:endParaRPr kumimoji="1" lang="en-US" altLang="zh-CN" sz="2400">
                <a:solidFill>
                  <a:srgbClr val="002060"/>
                </a:solidFill>
                <a:latin typeface="Times New Roman" pitchFamily="18" charset="0"/>
              </a:endParaRPr>
            </a:p>
          </p:txBody>
        </p:sp>
        <p:sp>
          <p:nvSpPr>
            <p:cNvPr id="249879" name="Rectangle 23"/>
            <p:cNvSpPr>
              <a:spLocks noChangeArrowheads="1"/>
            </p:cNvSpPr>
            <p:nvPr/>
          </p:nvSpPr>
          <p:spPr bwMode="auto">
            <a:xfrm>
              <a:off x="696" y="3120"/>
              <a:ext cx="4440" cy="336"/>
            </a:xfrm>
            <a:prstGeom prst="rect">
              <a:avLst/>
            </a:prstGeom>
            <a:solidFill>
              <a:srgbClr val="FFFFCC"/>
            </a:solidFill>
            <a:ln w="19050">
              <a:solidFill>
                <a:srgbClr val="FF0000"/>
              </a:solidFill>
              <a:miter lim="800000"/>
              <a:headEnd/>
              <a:tailEnd/>
            </a:ln>
            <a:effectLst>
              <a:outerShdw dist="107763" dir="2700000" algn="ctr" rotWithShape="0">
                <a:schemeClr val="bg2"/>
              </a:outerShdw>
            </a:effectLst>
          </p:spPr>
          <p:txBody>
            <a:bodyPr wrap="none" anchor="ctr"/>
            <a:lstStyle/>
            <a:p>
              <a:r>
                <a:rPr kumimoji="1" lang="en-US" altLang="zh-CN" sz="2800" b="1" i="1">
                  <a:solidFill>
                    <a:srgbClr val="002060"/>
                  </a:solidFill>
                  <a:latin typeface="Times New Roman" pitchFamily="18" charset="0"/>
                  <a:ea typeface="黑体" pitchFamily="2" charset="-122"/>
                </a:rPr>
                <a:t> </a:t>
              </a:r>
              <a:r>
                <a:rPr kumimoji="1" lang="en-US" altLang="zh-CN" sz="2800" b="1">
                  <a:solidFill>
                    <a:srgbClr val="002060"/>
                  </a:solidFill>
                  <a:latin typeface="Times New Roman" pitchFamily="18" charset="0"/>
                  <a:ea typeface="黑体" pitchFamily="2" charset="-122"/>
                </a:rPr>
                <a:t>data </a:t>
              </a:r>
            </a:p>
          </p:txBody>
        </p:sp>
        <p:sp>
          <p:nvSpPr>
            <p:cNvPr id="249880" name="Text Box 24"/>
            <p:cNvSpPr txBox="1">
              <a:spLocks noChangeArrowheads="1"/>
            </p:cNvSpPr>
            <p:nvPr/>
          </p:nvSpPr>
          <p:spPr bwMode="auto">
            <a:xfrm>
              <a:off x="1382" y="3129"/>
              <a:ext cx="682" cy="327"/>
            </a:xfrm>
            <a:prstGeom prst="rect">
              <a:avLst/>
            </a:prstGeom>
            <a:noFill/>
            <a:ln w="9525">
              <a:noFill/>
              <a:miter lim="800000"/>
              <a:headEnd/>
              <a:tailEnd/>
            </a:ln>
            <a:effectLst/>
          </p:spPr>
          <p:txBody>
            <a:bodyPr>
              <a:spAutoFit/>
            </a:bodyPr>
            <a:lstStyle/>
            <a:p>
              <a:r>
                <a:rPr kumimoji="1" lang="en-US" altLang="zh-CN" sz="2800" b="1">
                  <a:solidFill>
                    <a:srgbClr val="002060"/>
                  </a:solidFill>
                  <a:latin typeface="Times New Roman" pitchFamily="18" charset="0"/>
                  <a:ea typeface="黑体" pitchFamily="2" charset="-122"/>
                </a:rPr>
                <a:t>child</a:t>
              </a:r>
              <a:r>
                <a:rPr kumimoji="1" lang="en-US" altLang="zh-CN" sz="2800" b="1" baseline="-25000">
                  <a:solidFill>
                    <a:srgbClr val="002060"/>
                  </a:solidFill>
                  <a:latin typeface="Times New Roman" pitchFamily="18" charset="0"/>
                  <a:ea typeface="黑体" pitchFamily="2" charset="-122"/>
                </a:rPr>
                <a:t>1</a:t>
              </a:r>
              <a:endParaRPr kumimoji="1" lang="en-US" altLang="zh-CN" sz="2400">
                <a:solidFill>
                  <a:srgbClr val="002060"/>
                </a:solidFill>
                <a:ea typeface="黑体" pitchFamily="2" charset="-122"/>
              </a:endParaRPr>
            </a:p>
          </p:txBody>
        </p:sp>
        <p:sp>
          <p:nvSpPr>
            <p:cNvPr id="249881" name="Line 25"/>
            <p:cNvSpPr>
              <a:spLocks noChangeShapeType="1"/>
            </p:cNvSpPr>
            <p:nvPr/>
          </p:nvSpPr>
          <p:spPr bwMode="auto">
            <a:xfrm>
              <a:off x="1344" y="3120"/>
              <a:ext cx="0" cy="336"/>
            </a:xfrm>
            <a:prstGeom prst="line">
              <a:avLst/>
            </a:prstGeom>
            <a:noFill/>
            <a:ln w="19050">
              <a:solidFill>
                <a:srgbClr val="FF0000"/>
              </a:solidFill>
              <a:round/>
              <a:headEnd/>
              <a:tailEnd/>
            </a:ln>
            <a:effectLst/>
          </p:spPr>
          <p:txBody>
            <a:bodyPr wrap="none" anchor="ctr"/>
            <a:lstStyle/>
            <a:p>
              <a:endParaRPr lang="zh-CN" altLang="en-US">
                <a:solidFill>
                  <a:srgbClr val="002060"/>
                </a:solidFill>
              </a:endParaRPr>
            </a:p>
          </p:txBody>
        </p:sp>
        <p:sp>
          <p:nvSpPr>
            <p:cNvPr id="249882" name="Line 26"/>
            <p:cNvSpPr>
              <a:spLocks noChangeShapeType="1"/>
            </p:cNvSpPr>
            <p:nvPr/>
          </p:nvSpPr>
          <p:spPr bwMode="auto">
            <a:xfrm>
              <a:off x="2064" y="3120"/>
              <a:ext cx="0" cy="336"/>
            </a:xfrm>
            <a:prstGeom prst="line">
              <a:avLst/>
            </a:prstGeom>
            <a:noFill/>
            <a:ln w="19050">
              <a:solidFill>
                <a:srgbClr val="FF0000"/>
              </a:solidFill>
              <a:round/>
              <a:headEnd/>
              <a:tailEnd/>
            </a:ln>
            <a:effectLst/>
          </p:spPr>
          <p:txBody>
            <a:bodyPr wrap="none" anchor="ctr"/>
            <a:lstStyle/>
            <a:p>
              <a:endParaRPr lang="zh-CN" altLang="en-US">
                <a:solidFill>
                  <a:srgbClr val="002060"/>
                </a:solidFill>
              </a:endParaRPr>
            </a:p>
          </p:txBody>
        </p:sp>
        <p:sp>
          <p:nvSpPr>
            <p:cNvPr id="249883" name="Line 27"/>
            <p:cNvSpPr>
              <a:spLocks noChangeShapeType="1"/>
            </p:cNvSpPr>
            <p:nvPr/>
          </p:nvSpPr>
          <p:spPr bwMode="auto">
            <a:xfrm>
              <a:off x="4368" y="3120"/>
              <a:ext cx="0" cy="336"/>
            </a:xfrm>
            <a:prstGeom prst="line">
              <a:avLst/>
            </a:prstGeom>
            <a:noFill/>
            <a:ln w="19050">
              <a:solidFill>
                <a:srgbClr val="FF0000"/>
              </a:solidFill>
              <a:round/>
              <a:headEnd/>
              <a:tailEnd/>
            </a:ln>
            <a:effectLst/>
          </p:spPr>
          <p:txBody>
            <a:bodyPr wrap="none" anchor="ctr"/>
            <a:lstStyle/>
            <a:p>
              <a:endParaRPr lang="zh-CN" altLang="en-US">
                <a:solidFill>
                  <a:srgbClr val="002060"/>
                </a:solidFill>
              </a:endParaRPr>
            </a:p>
          </p:txBody>
        </p:sp>
        <p:sp>
          <p:nvSpPr>
            <p:cNvPr id="249884" name="Text Box 28"/>
            <p:cNvSpPr txBox="1">
              <a:spLocks noChangeArrowheads="1"/>
            </p:cNvSpPr>
            <p:nvPr/>
          </p:nvSpPr>
          <p:spPr bwMode="auto">
            <a:xfrm>
              <a:off x="2112" y="3129"/>
              <a:ext cx="665" cy="327"/>
            </a:xfrm>
            <a:prstGeom prst="rect">
              <a:avLst/>
            </a:prstGeom>
            <a:noFill/>
            <a:ln w="9525">
              <a:noFill/>
              <a:miter lim="800000"/>
              <a:headEnd/>
              <a:tailEnd/>
            </a:ln>
            <a:effectLst/>
          </p:spPr>
          <p:txBody>
            <a:bodyPr wrap="none">
              <a:spAutoFit/>
            </a:bodyPr>
            <a:lstStyle/>
            <a:p>
              <a:r>
                <a:rPr kumimoji="1" lang="en-US" altLang="zh-CN" sz="2800" b="1">
                  <a:solidFill>
                    <a:srgbClr val="002060"/>
                  </a:solidFill>
                  <a:latin typeface="Times New Roman" pitchFamily="18" charset="0"/>
                  <a:ea typeface="黑体" pitchFamily="2" charset="-122"/>
                </a:rPr>
                <a:t>child</a:t>
              </a:r>
              <a:r>
                <a:rPr kumimoji="1" lang="en-US" altLang="zh-CN" sz="2800" b="1" baseline="-25000">
                  <a:solidFill>
                    <a:srgbClr val="002060"/>
                  </a:solidFill>
                  <a:latin typeface="Times New Roman" pitchFamily="18" charset="0"/>
                  <a:ea typeface="黑体" pitchFamily="2" charset="-122"/>
                </a:rPr>
                <a:t>2</a:t>
              </a:r>
              <a:endParaRPr kumimoji="1" lang="en-US" altLang="zh-CN" sz="2400">
                <a:solidFill>
                  <a:srgbClr val="002060"/>
                </a:solidFill>
                <a:ea typeface="黑体" pitchFamily="2" charset="-122"/>
              </a:endParaRPr>
            </a:p>
          </p:txBody>
        </p:sp>
        <p:sp>
          <p:nvSpPr>
            <p:cNvPr id="249885" name="Text Box 29"/>
            <p:cNvSpPr txBox="1">
              <a:spLocks noChangeArrowheads="1"/>
            </p:cNvSpPr>
            <p:nvPr/>
          </p:nvSpPr>
          <p:spPr bwMode="auto">
            <a:xfrm>
              <a:off x="2832" y="3129"/>
              <a:ext cx="665" cy="327"/>
            </a:xfrm>
            <a:prstGeom prst="rect">
              <a:avLst/>
            </a:prstGeom>
            <a:noFill/>
            <a:ln w="9525">
              <a:noFill/>
              <a:miter lim="800000"/>
              <a:headEnd/>
              <a:tailEnd/>
            </a:ln>
            <a:effectLst/>
          </p:spPr>
          <p:txBody>
            <a:bodyPr wrap="none">
              <a:spAutoFit/>
            </a:bodyPr>
            <a:lstStyle/>
            <a:p>
              <a:r>
                <a:rPr kumimoji="1" lang="en-US" altLang="zh-CN" sz="2800" b="1">
                  <a:solidFill>
                    <a:srgbClr val="002060"/>
                  </a:solidFill>
                  <a:latin typeface="Times New Roman" pitchFamily="18" charset="0"/>
                  <a:ea typeface="黑体" pitchFamily="2" charset="-122"/>
                </a:rPr>
                <a:t>child</a:t>
              </a:r>
              <a:r>
                <a:rPr kumimoji="1" lang="en-US" altLang="zh-CN" sz="2800" b="1" baseline="-25000">
                  <a:solidFill>
                    <a:srgbClr val="002060"/>
                  </a:solidFill>
                  <a:latin typeface="Times New Roman" pitchFamily="18" charset="0"/>
                  <a:ea typeface="黑体" pitchFamily="2" charset="-122"/>
                </a:rPr>
                <a:t>3</a:t>
              </a:r>
              <a:endParaRPr kumimoji="1" lang="en-US" altLang="zh-CN" sz="2400">
                <a:solidFill>
                  <a:srgbClr val="002060"/>
                </a:solidFill>
                <a:ea typeface="黑体" pitchFamily="2" charset="-122"/>
              </a:endParaRPr>
            </a:p>
          </p:txBody>
        </p:sp>
        <p:sp>
          <p:nvSpPr>
            <p:cNvPr id="249886" name="Line 30"/>
            <p:cNvSpPr>
              <a:spLocks noChangeShapeType="1"/>
            </p:cNvSpPr>
            <p:nvPr/>
          </p:nvSpPr>
          <p:spPr bwMode="auto">
            <a:xfrm>
              <a:off x="3744" y="3312"/>
              <a:ext cx="480" cy="0"/>
            </a:xfrm>
            <a:prstGeom prst="line">
              <a:avLst/>
            </a:prstGeom>
            <a:noFill/>
            <a:ln w="76200">
              <a:solidFill>
                <a:srgbClr val="002060"/>
              </a:solidFill>
              <a:prstDash val="sysDot"/>
              <a:round/>
              <a:headEnd/>
              <a:tailEnd/>
            </a:ln>
            <a:effectLst/>
          </p:spPr>
          <p:txBody>
            <a:bodyPr wrap="none" anchor="ctr"/>
            <a:lstStyle/>
            <a:p>
              <a:endParaRPr lang="zh-CN" altLang="en-US">
                <a:solidFill>
                  <a:srgbClr val="002060"/>
                </a:solidFill>
              </a:endParaRPr>
            </a:p>
          </p:txBody>
        </p:sp>
        <p:sp>
          <p:nvSpPr>
            <p:cNvPr id="249887" name="Text Box 31"/>
            <p:cNvSpPr txBox="1">
              <a:spLocks noChangeArrowheads="1"/>
            </p:cNvSpPr>
            <p:nvPr/>
          </p:nvSpPr>
          <p:spPr bwMode="auto">
            <a:xfrm>
              <a:off x="4416" y="3129"/>
              <a:ext cx="665" cy="327"/>
            </a:xfrm>
            <a:prstGeom prst="rect">
              <a:avLst/>
            </a:prstGeom>
            <a:noFill/>
            <a:ln w="9525">
              <a:noFill/>
              <a:miter lim="800000"/>
              <a:headEnd/>
              <a:tailEnd/>
            </a:ln>
            <a:effectLst/>
          </p:spPr>
          <p:txBody>
            <a:bodyPr wrap="none">
              <a:spAutoFit/>
            </a:bodyPr>
            <a:lstStyle/>
            <a:p>
              <a:r>
                <a:rPr kumimoji="1" lang="en-US" altLang="zh-CN" sz="2800" b="1">
                  <a:solidFill>
                    <a:srgbClr val="002060"/>
                  </a:solidFill>
                  <a:latin typeface="Times New Roman" pitchFamily="18" charset="0"/>
                  <a:ea typeface="黑体" pitchFamily="2" charset="-122"/>
                </a:rPr>
                <a:t>child</a:t>
              </a:r>
              <a:r>
                <a:rPr kumimoji="1" lang="en-US" altLang="zh-CN" sz="2800" b="1" i="1" baseline="-25000">
                  <a:solidFill>
                    <a:srgbClr val="002060"/>
                  </a:solidFill>
                  <a:latin typeface="Times New Roman" pitchFamily="18" charset="0"/>
                  <a:ea typeface="黑体" pitchFamily="2" charset="-122"/>
                </a:rPr>
                <a:t>d</a:t>
              </a:r>
              <a:endParaRPr kumimoji="1" lang="en-US" altLang="zh-CN" sz="2400">
                <a:solidFill>
                  <a:srgbClr val="002060"/>
                </a:solidFill>
                <a:ea typeface="黑体" pitchFamily="2" charset="-122"/>
              </a:endParaRPr>
            </a:p>
          </p:txBody>
        </p:sp>
        <p:sp>
          <p:nvSpPr>
            <p:cNvPr id="249888" name="Line 32"/>
            <p:cNvSpPr>
              <a:spLocks noChangeShapeType="1"/>
            </p:cNvSpPr>
            <p:nvPr/>
          </p:nvSpPr>
          <p:spPr bwMode="auto">
            <a:xfrm>
              <a:off x="2784" y="3120"/>
              <a:ext cx="0" cy="336"/>
            </a:xfrm>
            <a:prstGeom prst="line">
              <a:avLst/>
            </a:prstGeom>
            <a:noFill/>
            <a:ln w="19050">
              <a:solidFill>
                <a:srgbClr val="FF0000"/>
              </a:solidFill>
              <a:round/>
              <a:headEnd/>
              <a:tailEnd/>
            </a:ln>
            <a:effectLst/>
          </p:spPr>
          <p:txBody>
            <a:bodyPr wrap="none" anchor="ctr"/>
            <a:lstStyle/>
            <a:p>
              <a:endParaRPr lang="zh-CN" altLang="en-US">
                <a:solidFill>
                  <a:srgbClr val="002060"/>
                </a:solidFill>
              </a:endParaRPr>
            </a:p>
          </p:txBody>
        </p:sp>
        <p:sp>
          <p:nvSpPr>
            <p:cNvPr id="249889" name="Line 33"/>
            <p:cNvSpPr>
              <a:spLocks noChangeShapeType="1"/>
            </p:cNvSpPr>
            <p:nvPr/>
          </p:nvSpPr>
          <p:spPr bwMode="auto">
            <a:xfrm>
              <a:off x="3552" y="3120"/>
              <a:ext cx="0" cy="336"/>
            </a:xfrm>
            <a:prstGeom prst="line">
              <a:avLst/>
            </a:prstGeom>
            <a:noFill/>
            <a:ln w="19050">
              <a:solidFill>
                <a:srgbClr val="FF0000"/>
              </a:solidFill>
              <a:round/>
              <a:headEnd/>
              <a:tailEnd/>
            </a:ln>
            <a:effectLst/>
          </p:spPr>
          <p:txBody>
            <a:bodyPr wrap="none" anchor="ctr"/>
            <a:lstStyle/>
            <a:p>
              <a:endParaRPr lang="zh-CN" altLang="en-US">
                <a:solidFill>
                  <a:srgbClr val="002060"/>
                </a:solidFill>
              </a:endParaRPr>
            </a:p>
          </p:txBody>
        </p:sp>
        <p:sp>
          <p:nvSpPr>
            <p:cNvPr id="249890" name="Rectangle 34"/>
            <p:cNvSpPr>
              <a:spLocks noChangeArrowheads="1"/>
            </p:cNvSpPr>
            <p:nvPr/>
          </p:nvSpPr>
          <p:spPr bwMode="auto">
            <a:xfrm>
              <a:off x="3264" y="595"/>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49891" name="Line 35"/>
            <p:cNvSpPr>
              <a:spLocks noChangeShapeType="1"/>
            </p:cNvSpPr>
            <p:nvPr/>
          </p:nvSpPr>
          <p:spPr bwMode="auto">
            <a:xfrm>
              <a:off x="3792" y="595"/>
              <a:ext cx="0" cy="288"/>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9892" name="Line 36"/>
            <p:cNvSpPr>
              <a:spLocks noChangeShapeType="1"/>
            </p:cNvSpPr>
            <p:nvPr/>
          </p:nvSpPr>
          <p:spPr bwMode="auto">
            <a:xfrm>
              <a:off x="3552" y="595"/>
              <a:ext cx="0" cy="288"/>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9893" name="Line 37"/>
            <p:cNvSpPr>
              <a:spLocks noChangeShapeType="1"/>
            </p:cNvSpPr>
            <p:nvPr/>
          </p:nvSpPr>
          <p:spPr bwMode="auto">
            <a:xfrm>
              <a:off x="4032" y="595"/>
              <a:ext cx="0" cy="288"/>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9894" name="Rectangle 38"/>
            <p:cNvSpPr>
              <a:spLocks noChangeArrowheads="1"/>
            </p:cNvSpPr>
            <p:nvPr/>
          </p:nvSpPr>
          <p:spPr bwMode="auto">
            <a:xfrm>
              <a:off x="4416" y="1363"/>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49895" name="Line 39"/>
            <p:cNvSpPr>
              <a:spLocks noChangeShapeType="1"/>
            </p:cNvSpPr>
            <p:nvPr/>
          </p:nvSpPr>
          <p:spPr bwMode="auto">
            <a:xfrm>
              <a:off x="4704" y="1363"/>
              <a:ext cx="0" cy="288"/>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9896" name="Line 40"/>
            <p:cNvSpPr>
              <a:spLocks noChangeShapeType="1"/>
            </p:cNvSpPr>
            <p:nvPr/>
          </p:nvSpPr>
          <p:spPr bwMode="auto">
            <a:xfrm>
              <a:off x="5184" y="1363"/>
              <a:ext cx="0" cy="288"/>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9897" name="Rectangle 41"/>
            <p:cNvSpPr>
              <a:spLocks noChangeArrowheads="1"/>
            </p:cNvSpPr>
            <p:nvPr/>
          </p:nvSpPr>
          <p:spPr bwMode="auto">
            <a:xfrm>
              <a:off x="4416" y="2083"/>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49898" name="Line 42"/>
            <p:cNvSpPr>
              <a:spLocks noChangeShapeType="1"/>
            </p:cNvSpPr>
            <p:nvPr/>
          </p:nvSpPr>
          <p:spPr bwMode="auto">
            <a:xfrm>
              <a:off x="4704" y="2083"/>
              <a:ext cx="0" cy="288"/>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9899" name="Line 43"/>
            <p:cNvSpPr>
              <a:spLocks noChangeShapeType="1"/>
            </p:cNvSpPr>
            <p:nvPr/>
          </p:nvSpPr>
          <p:spPr bwMode="auto">
            <a:xfrm>
              <a:off x="5184" y="2083"/>
              <a:ext cx="0" cy="288"/>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9900" name="Line 44"/>
            <p:cNvSpPr>
              <a:spLocks noChangeShapeType="1"/>
            </p:cNvSpPr>
            <p:nvPr/>
          </p:nvSpPr>
          <p:spPr bwMode="auto">
            <a:xfrm>
              <a:off x="4944" y="1363"/>
              <a:ext cx="0" cy="288"/>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9901" name="Line 45"/>
            <p:cNvSpPr>
              <a:spLocks noChangeShapeType="1"/>
            </p:cNvSpPr>
            <p:nvPr/>
          </p:nvSpPr>
          <p:spPr bwMode="auto">
            <a:xfrm>
              <a:off x="4944" y="2083"/>
              <a:ext cx="0" cy="288"/>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9902" name="Rectangle 46"/>
            <p:cNvSpPr>
              <a:spLocks noChangeArrowheads="1"/>
            </p:cNvSpPr>
            <p:nvPr/>
          </p:nvSpPr>
          <p:spPr bwMode="auto">
            <a:xfrm>
              <a:off x="3264" y="1363"/>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49903" name="Line 47"/>
            <p:cNvSpPr>
              <a:spLocks noChangeShapeType="1"/>
            </p:cNvSpPr>
            <p:nvPr/>
          </p:nvSpPr>
          <p:spPr bwMode="auto">
            <a:xfrm>
              <a:off x="3792" y="1363"/>
              <a:ext cx="0" cy="288"/>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9904" name="Line 48"/>
            <p:cNvSpPr>
              <a:spLocks noChangeShapeType="1"/>
            </p:cNvSpPr>
            <p:nvPr/>
          </p:nvSpPr>
          <p:spPr bwMode="auto">
            <a:xfrm>
              <a:off x="3552" y="1363"/>
              <a:ext cx="0" cy="288"/>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9905" name="Line 49"/>
            <p:cNvSpPr>
              <a:spLocks noChangeShapeType="1"/>
            </p:cNvSpPr>
            <p:nvPr/>
          </p:nvSpPr>
          <p:spPr bwMode="auto">
            <a:xfrm>
              <a:off x="4032" y="1363"/>
              <a:ext cx="0" cy="288"/>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9906" name="Rectangle 50"/>
            <p:cNvSpPr>
              <a:spLocks noChangeArrowheads="1"/>
            </p:cNvSpPr>
            <p:nvPr/>
          </p:nvSpPr>
          <p:spPr bwMode="auto">
            <a:xfrm>
              <a:off x="2112" y="1363"/>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49907" name="Line 51"/>
            <p:cNvSpPr>
              <a:spLocks noChangeShapeType="1"/>
            </p:cNvSpPr>
            <p:nvPr/>
          </p:nvSpPr>
          <p:spPr bwMode="auto">
            <a:xfrm>
              <a:off x="2640" y="1363"/>
              <a:ext cx="0" cy="288"/>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9908" name="Line 52"/>
            <p:cNvSpPr>
              <a:spLocks noChangeShapeType="1"/>
            </p:cNvSpPr>
            <p:nvPr/>
          </p:nvSpPr>
          <p:spPr bwMode="auto">
            <a:xfrm>
              <a:off x="2400" y="1363"/>
              <a:ext cx="0" cy="288"/>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9909" name="Line 53"/>
            <p:cNvSpPr>
              <a:spLocks noChangeShapeType="1"/>
            </p:cNvSpPr>
            <p:nvPr/>
          </p:nvSpPr>
          <p:spPr bwMode="auto">
            <a:xfrm>
              <a:off x="2880" y="1363"/>
              <a:ext cx="0" cy="288"/>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9910" name="Rectangle 54"/>
            <p:cNvSpPr>
              <a:spLocks noChangeArrowheads="1"/>
            </p:cNvSpPr>
            <p:nvPr/>
          </p:nvSpPr>
          <p:spPr bwMode="auto">
            <a:xfrm>
              <a:off x="3168" y="2083"/>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49911" name="Line 55"/>
            <p:cNvSpPr>
              <a:spLocks noChangeShapeType="1"/>
            </p:cNvSpPr>
            <p:nvPr/>
          </p:nvSpPr>
          <p:spPr bwMode="auto">
            <a:xfrm>
              <a:off x="3696" y="2083"/>
              <a:ext cx="0" cy="288"/>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9912" name="Line 56"/>
            <p:cNvSpPr>
              <a:spLocks noChangeShapeType="1"/>
            </p:cNvSpPr>
            <p:nvPr/>
          </p:nvSpPr>
          <p:spPr bwMode="auto">
            <a:xfrm>
              <a:off x="3456" y="2083"/>
              <a:ext cx="0" cy="288"/>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9913" name="Line 57"/>
            <p:cNvSpPr>
              <a:spLocks noChangeShapeType="1"/>
            </p:cNvSpPr>
            <p:nvPr/>
          </p:nvSpPr>
          <p:spPr bwMode="auto">
            <a:xfrm>
              <a:off x="3936" y="2083"/>
              <a:ext cx="0" cy="288"/>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9914" name="Rectangle 58"/>
            <p:cNvSpPr>
              <a:spLocks noChangeArrowheads="1"/>
            </p:cNvSpPr>
            <p:nvPr/>
          </p:nvSpPr>
          <p:spPr bwMode="auto">
            <a:xfrm>
              <a:off x="2016" y="2083"/>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49915" name="Line 59"/>
            <p:cNvSpPr>
              <a:spLocks noChangeShapeType="1"/>
            </p:cNvSpPr>
            <p:nvPr/>
          </p:nvSpPr>
          <p:spPr bwMode="auto">
            <a:xfrm>
              <a:off x="2544" y="2083"/>
              <a:ext cx="0" cy="288"/>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9916" name="Line 60"/>
            <p:cNvSpPr>
              <a:spLocks noChangeShapeType="1"/>
            </p:cNvSpPr>
            <p:nvPr/>
          </p:nvSpPr>
          <p:spPr bwMode="auto">
            <a:xfrm>
              <a:off x="2304" y="2083"/>
              <a:ext cx="0" cy="288"/>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9917" name="Line 61"/>
            <p:cNvSpPr>
              <a:spLocks noChangeShapeType="1"/>
            </p:cNvSpPr>
            <p:nvPr/>
          </p:nvSpPr>
          <p:spPr bwMode="auto">
            <a:xfrm>
              <a:off x="2784" y="2083"/>
              <a:ext cx="0" cy="288"/>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9918" name="Text Box 62"/>
            <p:cNvSpPr txBox="1">
              <a:spLocks noChangeArrowheads="1"/>
            </p:cNvSpPr>
            <p:nvPr/>
          </p:nvSpPr>
          <p:spPr bwMode="auto">
            <a:xfrm>
              <a:off x="3274" y="556"/>
              <a:ext cx="278"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A</a:t>
              </a:r>
              <a:endParaRPr kumimoji="1" lang="en-US" altLang="zh-CN" sz="2400">
                <a:solidFill>
                  <a:srgbClr val="002060"/>
                </a:solidFill>
                <a:latin typeface="Times New Roman" pitchFamily="18" charset="0"/>
              </a:endParaRPr>
            </a:p>
          </p:txBody>
        </p:sp>
        <p:sp>
          <p:nvSpPr>
            <p:cNvPr id="249919" name="Text Box 63"/>
            <p:cNvSpPr txBox="1">
              <a:spLocks noChangeArrowheads="1"/>
            </p:cNvSpPr>
            <p:nvPr/>
          </p:nvSpPr>
          <p:spPr bwMode="auto">
            <a:xfrm>
              <a:off x="2112" y="1324"/>
              <a:ext cx="265"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B</a:t>
              </a:r>
              <a:endParaRPr kumimoji="1" lang="en-US" altLang="zh-CN" sz="2400">
                <a:solidFill>
                  <a:srgbClr val="002060"/>
                </a:solidFill>
                <a:latin typeface="Times New Roman" pitchFamily="18" charset="0"/>
              </a:endParaRPr>
            </a:p>
          </p:txBody>
        </p:sp>
        <p:sp>
          <p:nvSpPr>
            <p:cNvPr id="249920" name="Text Box 64"/>
            <p:cNvSpPr txBox="1">
              <a:spLocks noChangeArrowheads="1"/>
            </p:cNvSpPr>
            <p:nvPr/>
          </p:nvSpPr>
          <p:spPr bwMode="auto">
            <a:xfrm>
              <a:off x="3274" y="1324"/>
              <a:ext cx="278"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C</a:t>
              </a:r>
              <a:endParaRPr kumimoji="1" lang="en-US" altLang="zh-CN" sz="2400">
                <a:solidFill>
                  <a:srgbClr val="002060"/>
                </a:solidFill>
                <a:latin typeface="Times New Roman" pitchFamily="18" charset="0"/>
              </a:endParaRPr>
            </a:p>
          </p:txBody>
        </p:sp>
        <p:sp>
          <p:nvSpPr>
            <p:cNvPr id="249921" name="Text Box 65"/>
            <p:cNvSpPr txBox="1">
              <a:spLocks noChangeArrowheads="1"/>
            </p:cNvSpPr>
            <p:nvPr/>
          </p:nvSpPr>
          <p:spPr bwMode="auto">
            <a:xfrm>
              <a:off x="4426" y="1324"/>
              <a:ext cx="278"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D</a:t>
              </a:r>
              <a:endParaRPr kumimoji="1" lang="en-US" altLang="zh-CN" sz="2400">
                <a:solidFill>
                  <a:srgbClr val="002060"/>
                </a:solidFill>
                <a:latin typeface="Times New Roman" pitchFamily="18" charset="0"/>
              </a:endParaRPr>
            </a:p>
          </p:txBody>
        </p:sp>
        <p:sp>
          <p:nvSpPr>
            <p:cNvPr id="249922" name="Text Box 66"/>
            <p:cNvSpPr txBox="1">
              <a:spLocks noChangeArrowheads="1"/>
            </p:cNvSpPr>
            <p:nvPr/>
          </p:nvSpPr>
          <p:spPr bwMode="auto">
            <a:xfrm>
              <a:off x="2026" y="2044"/>
              <a:ext cx="265"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E</a:t>
              </a:r>
              <a:endParaRPr kumimoji="1" lang="en-US" altLang="zh-CN" sz="2400">
                <a:solidFill>
                  <a:srgbClr val="002060"/>
                </a:solidFill>
                <a:latin typeface="Times New Roman" pitchFamily="18" charset="0"/>
              </a:endParaRPr>
            </a:p>
          </p:txBody>
        </p:sp>
        <p:sp>
          <p:nvSpPr>
            <p:cNvPr id="249923" name="Text Box 67"/>
            <p:cNvSpPr txBox="1">
              <a:spLocks noChangeArrowheads="1"/>
            </p:cNvSpPr>
            <p:nvPr/>
          </p:nvSpPr>
          <p:spPr bwMode="auto">
            <a:xfrm>
              <a:off x="3168" y="2044"/>
              <a:ext cx="253"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F</a:t>
              </a:r>
              <a:endParaRPr kumimoji="1" lang="en-US" altLang="zh-CN" sz="2400">
                <a:solidFill>
                  <a:srgbClr val="002060"/>
                </a:solidFill>
                <a:latin typeface="Times New Roman" pitchFamily="18" charset="0"/>
              </a:endParaRPr>
            </a:p>
          </p:txBody>
        </p:sp>
        <p:sp>
          <p:nvSpPr>
            <p:cNvPr id="249924" name="Text Box 68"/>
            <p:cNvSpPr txBox="1">
              <a:spLocks noChangeArrowheads="1"/>
            </p:cNvSpPr>
            <p:nvPr/>
          </p:nvSpPr>
          <p:spPr bwMode="auto">
            <a:xfrm>
              <a:off x="4414" y="2044"/>
              <a:ext cx="290"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G</a:t>
              </a:r>
              <a:endParaRPr kumimoji="1" lang="en-US" altLang="zh-CN" sz="2400">
                <a:solidFill>
                  <a:srgbClr val="002060"/>
                </a:solidFill>
                <a:latin typeface="Times New Roman" pitchFamily="18" charset="0"/>
              </a:endParaRPr>
            </a:p>
          </p:txBody>
        </p:sp>
        <p:sp>
          <p:nvSpPr>
            <p:cNvPr id="249925" name="Line 69"/>
            <p:cNvSpPr>
              <a:spLocks noChangeShapeType="1"/>
            </p:cNvSpPr>
            <p:nvPr/>
          </p:nvSpPr>
          <p:spPr bwMode="auto">
            <a:xfrm flipH="1">
              <a:off x="2208" y="1507"/>
              <a:ext cx="336" cy="576"/>
            </a:xfrm>
            <a:prstGeom prst="line">
              <a:avLst/>
            </a:prstGeom>
            <a:noFill/>
            <a:ln w="28575">
              <a:solidFill>
                <a:srgbClr val="0000FF"/>
              </a:solidFill>
              <a:round/>
              <a:headEnd/>
              <a:tailEnd type="triangle" w="sm" len="lg"/>
            </a:ln>
            <a:effectLst/>
          </p:spPr>
          <p:txBody>
            <a:bodyPr wrap="none" anchor="ctr"/>
            <a:lstStyle/>
            <a:p>
              <a:endParaRPr lang="zh-CN" altLang="en-US">
                <a:solidFill>
                  <a:srgbClr val="002060"/>
                </a:solidFill>
              </a:endParaRPr>
            </a:p>
          </p:txBody>
        </p:sp>
        <p:sp>
          <p:nvSpPr>
            <p:cNvPr id="249926" name="Line 70"/>
            <p:cNvSpPr>
              <a:spLocks noChangeShapeType="1"/>
            </p:cNvSpPr>
            <p:nvPr/>
          </p:nvSpPr>
          <p:spPr bwMode="auto">
            <a:xfrm>
              <a:off x="2784" y="1507"/>
              <a:ext cx="528" cy="576"/>
            </a:xfrm>
            <a:prstGeom prst="line">
              <a:avLst/>
            </a:prstGeom>
            <a:noFill/>
            <a:ln w="28575">
              <a:solidFill>
                <a:srgbClr val="0000FF"/>
              </a:solidFill>
              <a:round/>
              <a:headEnd/>
              <a:tailEnd type="triangle" w="sm" len="lg"/>
            </a:ln>
            <a:effectLst/>
          </p:spPr>
          <p:txBody>
            <a:bodyPr wrap="none" anchor="ctr"/>
            <a:lstStyle/>
            <a:p>
              <a:endParaRPr lang="zh-CN" altLang="en-US">
                <a:solidFill>
                  <a:srgbClr val="002060"/>
                </a:solidFill>
              </a:endParaRPr>
            </a:p>
          </p:txBody>
        </p:sp>
        <p:sp>
          <p:nvSpPr>
            <p:cNvPr id="249927" name="Line 71"/>
            <p:cNvSpPr>
              <a:spLocks noChangeShapeType="1"/>
            </p:cNvSpPr>
            <p:nvPr/>
          </p:nvSpPr>
          <p:spPr bwMode="auto">
            <a:xfrm flipH="1">
              <a:off x="4608" y="1507"/>
              <a:ext cx="240" cy="576"/>
            </a:xfrm>
            <a:prstGeom prst="line">
              <a:avLst/>
            </a:prstGeom>
            <a:noFill/>
            <a:ln w="28575">
              <a:solidFill>
                <a:srgbClr val="0000FF"/>
              </a:solidFill>
              <a:round/>
              <a:headEnd/>
              <a:tailEnd type="triangle" w="sm" len="lg"/>
            </a:ln>
            <a:effectLst/>
          </p:spPr>
          <p:txBody>
            <a:bodyPr wrap="none" anchor="ctr"/>
            <a:lstStyle/>
            <a:p>
              <a:endParaRPr lang="zh-CN" altLang="en-US">
                <a:solidFill>
                  <a:srgbClr val="002060"/>
                </a:solidFill>
              </a:endParaRPr>
            </a:p>
          </p:txBody>
        </p:sp>
        <p:sp>
          <p:nvSpPr>
            <p:cNvPr id="249928" name="Line 72"/>
            <p:cNvSpPr>
              <a:spLocks noChangeShapeType="1"/>
            </p:cNvSpPr>
            <p:nvPr/>
          </p:nvSpPr>
          <p:spPr bwMode="auto">
            <a:xfrm flipH="1">
              <a:off x="2352" y="739"/>
              <a:ext cx="1344" cy="624"/>
            </a:xfrm>
            <a:prstGeom prst="line">
              <a:avLst/>
            </a:prstGeom>
            <a:noFill/>
            <a:ln w="28575">
              <a:solidFill>
                <a:srgbClr val="0000FF"/>
              </a:solidFill>
              <a:round/>
              <a:headEnd/>
              <a:tailEnd type="triangle" w="sm" len="lg"/>
            </a:ln>
            <a:effectLst/>
          </p:spPr>
          <p:txBody>
            <a:bodyPr wrap="none" anchor="ctr"/>
            <a:lstStyle/>
            <a:p>
              <a:endParaRPr lang="zh-CN" altLang="en-US">
                <a:solidFill>
                  <a:srgbClr val="002060"/>
                </a:solidFill>
              </a:endParaRPr>
            </a:p>
          </p:txBody>
        </p:sp>
        <p:sp>
          <p:nvSpPr>
            <p:cNvPr id="249929" name="Line 73"/>
            <p:cNvSpPr>
              <a:spLocks noChangeShapeType="1"/>
            </p:cNvSpPr>
            <p:nvPr/>
          </p:nvSpPr>
          <p:spPr bwMode="auto">
            <a:xfrm flipH="1">
              <a:off x="3408" y="739"/>
              <a:ext cx="528" cy="624"/>
            </a:xfrm>
            <a:prstGeom prst="line">
              <a:avLst/>
            </a:prstGeom>
            <a:noFill/>
            <a:ln w="28575">
              <a:solidFill>
                <a:srgbClr val="0000FF"/>
              </a:solidFill>
              <a:round/>
              <a:headEnd/>
              <a:tailEnd type="triangle" w="sm" len="lg"/>
            </a:ln>
            <a:effectLst/>
          </p:spPr>
          <p:txBody>
            <a:bodyPr wrap="none" anchor="ctr"/>
            <a:lstStyle/>
            <a:p>
              <a:endParaRPr lang="zh-CN" altLang="en-US">
                <a:solidFill>
                  <a:srgbClr val="002060"/>
                </a:solidFill>
              </a:endParaRPr>
            </a:p>
          </p:txBody>
        </p:sp>
        <p:sp>
          <p:nvSpPr>
            <p:cNvPr id="249930" name="Line 74"/>
            <p:cNvSpPr>
              <a:spLocks noChangeShapeType="1"/>
            </p:cNvSpPr>
            <p:nvPr/>
          </p:nvSpPr>
          <p:spPr bwMode="auto">
            <a:xfrm>
              <a:off x="4128" y="739"/>
              <a:ext cx="432" cy="624"/>
            </a:xfrm>
            <a:prstGeom prst="line">
              <a:avLst/>
            </a:prstGeom>
            <a:noFill/>
            <a:ln w="28575">
              <a:solidFill>
                <a:srgbClr val="0000FF"/>
              </a:solidFill>
              <a:round/>
              <a:headEnd/>
              <a:tailEnd type="triangle" w="sm" len="lg"/>
            </a:ln>
            <a:effectLst/>
          </p:spPr>
          <p:txBody>
            <a:bodyPr wrap="none" anchor="ctr"/>
            <a:lstStyle/>
            <a:p>
              <a:endParaRPr lang="zh-CN" altLang="en-US">
                <a:solidFill>
                  <a:srgbClr val="002060"/>
                </a:solidFill>
              </a:endParaRPr>
            </a:p>
          </p:txBody>
        </p:sp>
        <p:sp>
          <p:nvSpPr>
            <p:cNvPr id="249931" name="Line 75"/>
            <p:cNvSpPr>
              <a:spLocks noChangeShapeType="1"/>
            </p:cNvSpPr>
            <p:nvPr/>
          </p:nvSpPr>
          <p:spPr bwMode="auto">
            <a:xfrm flipH="1">
              <a:off x="3504" y="355"/>
              <a:ext cx="192" cy="240"/>
            </a:xfrm>
            <a:prstGeom prst="line">
              <a:avLst/>
            </a:prstGeom>
            <a:noFill/>
            <a:ln w="28575">
              <a:solidFill>
                <a:srgbClr val="0000FF"/>
              </a:solidFill>
              <a:round/>
              <a:headEnd/>
              <a:tailEnd type="triangle" w="sm" len="lg"/>
            </a:ln>
            <a:effectLst/>
          </p:spPr>
          <p:txBody>
            <a:bodyPr wrap="none" anchor="ctr"/>
            <a:lstStyle/>
            <a:p>
              <a:endParaRPr lang="zh-CN" altLang="en-US">
                <a:solidFill>
                  <a:srgbClr val="002060"/>
                </a:solidFill>
              </a:endParaRPr>
            </a:p>
          </p:txBody>
        </p:sp>
        <p:sp>
          <p:nvSpPr>
            <p:cNvPr id="249932" name="Text Box 76"/>
            <p:cNvSpPr txBox="1">
              <a:spLocks noChangeArrowheads="1"/>
            </p:cNvSpPr>
            <p:nvPr/>
          </p:nvSpPr>
          <p:spPr bwMode="auto">
            <a:xfrm>
              <a:off x="3516" y="1248"/>
              <a:ext cx="782" cy="404"/>
            </a:xfrm>
            <a:prstGeom prst="rect">
              <a:avLst/>
            </a:prstGeom>
            <a:noFill/>
            <a:ln w="38100">
              <a:noFill/>
              <a:miter lim="800000"/>
              <a:headEnd/>
              <a:tailEnd/>
            </a:ln>
            <a:effectLst/>
          </p:spPr>
          <p:txBody>
            <a:bodyPr wrap="none" anchor="ctr">
              <a:spAutoFit/>
            </a:bodyPr>
            <a:lstStyle/>
            <a:p>
              <a:pPr algn="ctr"/>
              <a:r>
                <a:rPr kumimoji="1" lang="en-US" altLang="zh-CN" sz="3600" b="1">
                  <a:solidFill>
                    <a:srgbClr val="002060"/>
                  </a:solidFill>
                  <a:latin typeface="Times New Roman" pitchFamily="18" charset="0"/>
                  <a:sym typeface="Symbol" pitchFamily="18" charset="2"/>
                </a:rPr>
                <a:t>  </a:t>
              </a:r>
              <a:endParaRPr kumimoji="1" lang="en-US" altLang="zh-CN" sz="3200" b="1">
                <a:solidFill>
                  <a:srgbClr val="002060"/>
                </a:solidFill>
                <a:latin typeface="Times New Roman" pitchFamily="18" charset="0"/>
                <a:sym typeface="Symbol" pitchFamily="18" charset="2"/>
              </a:endParaRPr>
            </a:p>
          </p:txBody>
        </p:sp>
        <p:sp>
          <p:nvSpPr>
            <p:cNvPr id="249933" name="Text Box 77"/>
            <p:cNvSpPr txBox="1">
              <a:spLocks noChangeArrowheads="1"/>
            </p:cNvSpPr>
            <p:nvPr/>
          </p:nvSpPr>
          <p:spPr bwMode="auto">
            <a:xfrm>
              <a:off x="3408" y="1967"/>
              <a:ext cx="782" cy="404"/>
            </a:xfrm>
            <a:prstGeom prst="rect">
              <a:avLst/>
            </a:prstGeom>
            <a:noFill/>
            <a:ln w="38100">
              <a:noFill/>
              <a:miter lim="800000"/>
              <a:headEnd/>
              <a:tailEnd/>
            </a:ln>
            <a:effectLst/>
          </p:spPr>
          <p:txBody>
            <a:bodyPr wrap="none" anchor="ctr">
              <a:spAutoFit/>
            </a:bodyPr>
            <a:lstStyle/>
            <a:p>
              <a:pPr algn="ctr"/>
              <a:r>
                <a:rPr kumimoji="1" lang="en-US" altLang="zh-CN" sz="3600" b="1">
                  <a:solidFill>
                    <a:srgbClr val="002060"/>
                  </a:solidFill>
                  <a:latin typeface="Times New Roman" pitchFamily="18" charset="0"/>
                  <a:sym typeface="Symbol" pitchFamily="18" charset="2"/>
                </a:rPr>
                <a:t>  </a:t>
              </a:r>
              <a:endParaRPr kumimoji="1" lang="en-US" altLang="zh-CN" sz="3200" b="1">
                <a:solidFill>
                  <a:srgbClr val="002060"/>
                </a:solidFill>
                <a:latin typeface="Times New Roman" pitchFamily="18" charset="0"/>
                <a:sym typeface="Symbol" pitchFamily="18" charset="2"/>
              </a:endParaRPr>
            </a:p>
          </p:txBody>
        </p:sp>
        <p:sp>
          <p:nvSpPr>
            <p:cNvPr id="249934" name="Text Box 78"/>
            <p:cNvSpPr txBox="1">
              <a:spLocks noChangeArrowheads="1"/>
            </p:cNvSpPr>
            <p:nvPr/>
          </p:nvSpPr>
          <p:spPr bwMode="auto">
            <a:xfrm>
              <a:off x="2256" y="1967"/>
              <a:ext cx="782" cy="404"/>
            </a:xfrm>
            <a:prstGeom prst="rect">
              <a:avLst/>
            </a:prstGeom>
            <a:noFill/>
            <a:ln w="38100">
              <a:noFill/>
              <a:miter lim="800000"/>
              <a:headEnd/>
              <a:tailEnd/>
            </a:ln>
            <a:effectLst/>
          </p:spPr>
          <p:txBody>
            <a:bodyPr wrap="none" anchor="ctr">
              <a:spAutoFit/>
            </a:bodyPr>
            <a:lstStyle/>
            <a:p>
              <a:pPr algn="ctr"/>
              <a:r>
                <a:rPr kumimoji="1" lang="en-US" altLang="zh-CN" sz="3600" b="1">
                  <a:solidFill>
                    <a:srgbClr val="002060"/>
                  </a:solidFill>
                  <a:latin typeface="Times New Roman" pitchFamily="18" charset="0"/>
                  <a:sym typeface="Symbol" pitchFamily="18" charset="2"/>
                </a:rPr>
                <a:t>  </a:t>
              </a:r>
              <a:endParaRPr kumimoji="1" lang="en-US" altLang="zh-CN" sz="3200" b="1">
                <a:solidFill>
                  <a:srgbClr val="002060"/>
                </a:solidFill>
                <a:latin typeface="Times New Roman" pitchFamily="18" charset="0"/>
                <a:sym typeface="Symbol" pitchFamily="18" charset="2"/>
              </a:endParaRPr>
            </a:p>
          </p:txBody>
        </p:sp>
        <p:sp>
          <p:nvSpPr>
            <p:cNvPr id="249935" name="Text Box 79"/>
            <p:cNvSpPr txBox="1">
              <a:spLocks noChangeArrowheads="1"/>
            </p:cNvSpPr>
            <p:nvPr/>
          </p:nvSpPr>
          <p:spPr bwMode="auto">
            <a:xfrm>
              <a:off x="4656" y="1967"/>
              <a:ext cx="782" cy="404"/>
            </a:xfrm>
            <a:prstGeom prst="rect">
              <a:avLst/>
            </a:prstGeom>
            <a:noFill/>
            <a:ln w="38100">
              <a:noFill/>
              <a:miter lim="800000"/>
              <a:headEnd/>
              <a:tailEnd/>
            </a:ln>
            <a:effectLst/>
          </p:spPr>
          <p:txBody>
            <a:bodyPr wrap="none" anchor="ctr">
              <a:spAutoFit/>
            </a:bodyPr>
            <a:lstStyle/>
            <a:p>
              <a:pPr algn="ctr"/>
              <a:r>
                <a:rPr kumimoji="1" lang="en-US" altLang="zh-CN" sz="3600" b="1">
                  <a:solidFill>
                    <a:srgbClr val="002060"/>
                  </a:solidFill>
                  <a:latin typeface="Times New Roman" pitchFamily="18" charset="0"/>
                  <a:sym typeface="Symbol" pitchFamily="18" charset="2"/>
                </a:rPr>
                <a:t>  </a:t>
              </a:r>
              <a:endParaRPr kumimoji="1" lang="en-US" altLang="zh-CN" sz="3200" b="1">
                <a:solidFill>
                  <a:srgbClr val="002060"/>
                </a:solidFill>
                <a:latin typeface="Times New Roman" pitchFamily="18" charset="0"/>
                <a:sym typeface="Symbol" pitchFamily="18" charset="2"/>
              </a:endParaRPr>
            </a:p>
          </p:txBody>
        </p:sp>
        <p:sp>
          <p:nvSpPr>
            <p:cNvPr id="249936" name="Text Box 80"/>
            <p:cNvSpPr txBox="1">
              <a:spLocks noChangeArrowheads="1"/>
            </p:cNvSpPr>
            <p:nvPr/>
          </p:nvSpPr>
          <p:spPr bwMode="auto">
            <a:xfrm>
              <a:off x="4896" y="1267"/>
              <a:ext cx="536" cy="404"/>
            </a:xfrm>
            <a:prstGeom prst="rect">
              <a:avLst/>
            </a:prstGeom>
            <a:noFill/>
            <a:ln w="38100">
              <a:noFill/>
              <a:miter lim="800000"/>
              <a:headEnd/>
              <a:tailEnd/>
            </a:ln>
            <a:effectLst/>
          </p:spPr>
          <p:txBody>
            <a:bodyPr wrap="none" anchor="ctr">
              <a:spAutoFit/>
            </a:bodyPr>
            <a:lstStyle/>
            <a:p>
              <a:pPr algn="ctr"/>
              <a:r>
                <a:rPr kumimoji="1" lang="en-US" altLang="zh-CN" sz="3600" b="1">
                  <a:solidFill>
                    <a:srgbClr val="002060"/>
                  </a:solidFill>
                  <a:latin typeface="Times New Roman" pitchFamily="18" charset="0"/>
                  <a:sym typeface="Symbol" pitchFamily="18" charset="2"/>
                </a:rPr>
                <a:t> </a:t>
              </a:r>
              <a:endParaRPr kumimoji="1" lang="en-US" altLang="zh-CN" sz="3200" b="1">
                <a:solidFill>
                  <a:srgbClr val="002060"/>
                </a:solidFill>
                <a:latin typeface="Times New Roman" pitchFamily="18" charset="0"/>
                <a:sym typeface="Symbol" pitchFamily="18" charset="2"/>
              </a:endParaRPr>
            </a:p>
          </p:txBody>
        </p:sp>
        <p:sp>
          <p:nvSpPr>
            <p:cNvPr id="249937" name="Text Box 81"/>
            <p:cNvSpPr txBox="1">
              <a:spLocks noChangeArrowheads="1"/>
            </p:cNvSpPr>
            <p:nvPr/>
          </p:nvSpPr>
          <p:spPr bwMode="auto">
            <a:xfrm>
              <a:off x="2832" y="1267"/>
              <a:ext cx="290" cy="404"/>
            </a:xfrm>
            <a:prstGeom prst="rect">
              <a:avLst/>
            </a:prstGeom>
            <a:noFill/>
            <a:ln w="38100">
              <a:noFill/>
              <a:miter lim="800000"/>
              <a:headEnd/>
              <a:tailEnd/>
            </a:ln>
            <a:effectLst/>
          </p:spPr>
          <p:txBody>
            <a:bodyPr wrap="none" anchor="ctr">
              <a:spAutoFit/>
            </a:bodyPr>
            <a:lstStyle/>
            <a:p>
              <a:pPr algn="ctr"/>
              <a:r>
                <a:rPr kumimoji="1" lang="en-US" altLang="zh-CN" sz="3600" b="1">
                  <a:solidFill>
                    <a:srgbClr val="002060"/>
                  </a:solidFill>
                  <a:latin typeface="Times New Roman" pitchFamily="18" charset="0"/>
                  <a:sym typeface="Symbol" pitchFamily="18" charset="2"/>
                </a:rPr>
                <a:t></a:t>
              </a:r>
              <a:endParaRPr kumimoji="1" lang="en-US" altLang="zh-CN" sz="3200" b="1">
                <a:solidFill>
                  <a:srgbClr val="002060"/>
                </a:solidFill>
                <a:latin typeface="Times New Roman" pitchFamily="18" charset="0"/>
                <a:sym typeface="Symbol" pitchFamily="18" charset="2"/>
              </a:endParaRPr>
            </a:p>
          </p:txBody>
        </p:sp>
      </p:grpSp>
      <p:sp>
        <p:nvSpPr>
          <p:cNvPr id="249938" name="Text Box 82" descr="白色大理石"/>
          <p:cNvSpPr txBox="1">
            <a:spLocks noChangeArrowheads="1"/>
          </p:cNvSpPr>
          <p:nvPr/>
        </p:nvSpPr>
        <p:spPr bwMode="auto">
          <a:xfrm>
            <a:off x="381000" y="4037694"/>
            <a:ext cx="2651125" cy="579438"/>
          </a:xfrm>
          <a:prstGeom prst="rect">
            <a:avLst/>
          </a:prstGeom>
          <a:blipFill dpi="0" rotWithShape="0">
            <a:blip r:embed="rId2" cstate="print"/>
            <a:srcRect/>
            <a:tile tx="0" ty="0" sx="100000" sy="100000" flip="none" algn="tl"/>
          </a:blipFill>
          <a:ln w="38100">
            <a:noFill/>
            <a:miter lim="800000"/>
            <a:headEnd/>
            <a:tailEnd/>
          </a:ln>
          <a:effectLst>
            <a:outerShdw dist="107763" dir="2700000" algn="ctr" rotWithShape="0">
              <a:schemeClr val="bg2"/>
            </a:outerShdw>
          </a:effectLst>
        </p:spPr>
        <p:txBody>
          <a:bodyPr wrap="none" anchor="ctr">
            <a:spAutoFit/>
          </a:bodyPr>
          <a:lstStyle/>
          <a:p>
            <a:pPr algn="ctr"/>
            <a:r>
              <a:rPr kumimoji="1" lang="zh-CN" altLang="en-US" sz="3200" dirty="0">
                <a:solidFill>
                  <a:srgbClr val="002060"/>
                </a:solidFill>
                <a:latin typeface="Times New Roman" pitchFamily="18" charset="0"/>
                <a:ea typeface="隶书" pitchFamily="49" charset="-122"/>
              </a:rPr>
              <a:t>空链域</a:t>
            </a:r>
            <a:r>
              <a:rPr kumimoji="1" lang="en-US" altLang="zh-CN" sz="3200" dirty="0">
                <a:solidFill>
                  <a:srgbClr val="002060"/>
                </a:solidFill>
                <a:latin typeface="Times New Roman" pitchFamily="18" charset="0"/>
                <a:ea typeface="隶书" pitchFamily="49" charset="-122"/>
              </a:rPr>
              <a:t>2</a:t>
            </a:r>
            <a:r>
              <a:rPr kumimoji="1" lang="en-US" altLang="zh-CN" sz="3200" i="1" dirty="0">
                <a:solidFill>
                  <a:srgbClr val="002060"/>
                </a:solidFill>
                <a:latin typeface="Times New Roman" pitchFamily="18" charset="0"/>
                <a:ea typeface="隶书" pitchFamily="49" charset="-122"/>
              </a:rPr>
              <a:t>n</a:t>
            </a:r>
            <a:r>
              <a:rPr kumimoji="1" lang="en-US" altLang="zh-CN" sz="3200" b="1" dirty="0">
                <a:solidFill>
                  <a:srgbClr val="002060"/>
                </a:solidFill>
                <a:latin typeface="Times New Roman" pitchFamily="18" charset="0"/>
                <a:ea typeface="隶书" pitchFamily="49" charset="-122"/>
              </a:rPr>
              <a:t>+</a:t>
            </a:r>
            <a:r>
              <a:rPr kumimoji="1" lang="en-US" altLang="zh-CN" sz="3200" dirty="0">
                <a:solidFill>
                  <a:srgbClr val="002060"/>
                </a:solidFill>
                <a:latin typeface="Times New Roman" pitchFamily="18" charset="0"/>
                <a:ea typeface="隶书" pitchFamily="49" charset="-122"/>
              </a:rPr>
              <a:t>1</a:t>
            </a:r>
            <a:r>
              <a:rPr kumimoji="1" lang="zh-CN" altLang="zh-CN" sz="3200" dirty="0">
                <a:solidFill>
                  <a:srgbClr val="002060"/>
                </a:solidFill>
                <a:latin typeface="Times New Roman" pitchFamily="18" charset="0"/>
                <a:ea typeface="隶书" pitchFamily="49" charset="-122"/>
              </a:rPr>
              <a:t>个</a:t>
            </a:r>
            <a:endParaRPr kumimoji="1" lang="zh-CN" altLang="en-US" sz="2400" dirty="0">
              <a:solidFill>
                <a:srgbClr val="002060"/>
              </a:solidFill>
              <a:latin typeface="Times New Roman" pitchFamily="18" charset="0"/>
            </a:endParaRPr>
          </a:p>
        </p:txBody>
      </p:sp>
      <p:sp>
        <p:nvSpPr>
          <p:cNvPr id="86" name="Rectangle 2"/>
          <p:cNvSpPr txBox="1">
            <a:spLocks noChangeArrowheads="1"/>
          </p:cNvSpPr>
          <p:nvPr/>
        </p:nvSpPr>
        <p:spPr>
          <a:xfrm>
            <a:off x="431540" y="385093"/>
            <a:ext cx="8229600" cy="955675"/>
          </a:xfrm>
          <a:prstGeom prst="rect">
            <a:avLst/>
          </a:prstGeom>
        </p:spPr>
        <p:txBody>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fontAlgn="auto">
              <a:spcAft>
                <a:spcPts val="0"/>
              </a:spcAft>
            </a:pPr>
            <a:r>
              <a:rPr lang="en-US" altLang="zh-CN" sz="4000" dirty="0" smtClean="0">
                <a:latin typeface="华文新魏" pitchFamily="2" charset="-122"/>
                <a:ea typeface="华文新魏" pitchFamily="2" charset="-122"/>
              </a:rPr>
              <a:t>2</a:t>
            </a:r>
            <a:r>
              <a:rPr lang="zh-CN" altLang="en-US" sz="4000" dirty="0" smtClean="0">
                <a:latin typeface="华文新魏" pitchFamily="2" charset="-122"/>
                <a:ea typeface="华文新魏" pitchFamily="2" charset="-122"/>
              </a:rPr>
              <a:t>、子女表示法</a:t>
            </a:r>
            <a:r>
              <a:rPr lang="en-US" altLang="zh-CN" sz="4000" dirty="0" smtClean="0">
                <a:latin typeface="华文新魏" pitchFamily="2" charset="-122"/>
                <a:ea typeface="华文新魏" pitchFamily="2" charset="-122"/>
              </a:rPr>
              <a:t>——</a:t>
            </a:r>
            <a:r>
              <a:rPr lang="zh-CN" altLang="en-US" sz="4000" dirty="0" smtClean="0">
                <a:latin typeface="华文新魏" pitchFamily="2" charset="-122"/>
                <a:ea typeface="华文新魏" pitchFamily="2" charset="-122"/>
              </a:rPr>
              <a:t>指针表示</a:t>
            </a:r>
            <a:endParaRPr lang="zh-CN" altLang="en-US" sz="4000" dirty="0">
              <a:latin typeface="华文新魏" pitchFamily="2" charset="-122"/>
              <a:ea typeface="华文新魏" pitchFamily="2" charset="-122"/>
            </a:endParaRPr>
          </a:p>
        </p:txBody>
      </p:sp>
      <p:sp>
        <p:nvSpPr>
          <p:cNvPr id="2" name="矩形 1"/>
          <p:cNvSpPr/>
          <p:nvPr/>
        </p:nvSpPr>
        <p:spPr>
          <a:xfrm>
            <a:off x="3412245" y="4703795"/>
            <a:ext cx="5731755" cy="523220"/>
          </a:xfrm>
          <a:prstGeom prst="rect">
            <a:avLst/>
          </a:prstGeom>
        </p:spPr>
        <p:txBody>
          <a:bodyPr wrap="square">
            <a:spAutoFit/>
          </a:bodyPr>
          <a:lstStyle/>
          <a:p>
            <a:r>
              <a:rPr lang="zh-CN" altLang="en-US" sz="2800" b="1" dirty="0">
                <a:solidFill>
                  <a:srgbClr val="FFFF00"/>
                </a:solidFill>
                <a:latin typeface="Times New Roman" pitchFamily="18" charset="0"/>
                <a:ea typeface="仿宋_GB2312" pitchFamily="49" charset="-122"/>
              </a:rPr>
              <a:t>产生很多空闲指针，造成存储浪费</a:t>
            </a:r>
            <a:endParaRPr lang="zh-CN" altLang="en-US" sz="2800" dirty="0">
              <a:solidFill>
                <a:srgbClr val="FFFF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467544" y="-27384"/>
            <a:ext cx="8229600" cy="847725"/>
          </a:xfrm>
        </p:spPr>
        <p:txBody>
          <a:bodyPr/>
          <a:lstStyle/>
          <a:p>
            <a:pPr algn="ctr"/>
            <a:r>
              <a:rPr lang="en-US" altLang="zh-CN" sz="4000" dirty="0" smtClean="0">
                <a:latin typeface="华文新魏" pitchFamily="2" charset="-122"/>
                <a:ea typeface="华文新魏" pitchFamily="2" charset="-122"/>
              </a:rPr>
              <a:t>2</a:t>
            </a:r>
            <a:r>
              <a:rPr lang="zh-CN" altLang="en-US" sz="4000" dirty="0" smtClean="0">
                <a:latin typeface="华文新魏" pitchFamily="2" charset="-122"/>
                <a:ea typeface="华文新魏" pitchFamily="2" charset="-122"/>
              </a:rPr>
              <a:t>、子女表示法</a:t>
            </a:r>
            <a:r>
              <a:rPr lang="en-US" altLang="zh-CN" sz="4000" dirty="0" smtClean="0">
                <a:latin typeface="华文新魏" pitchFamily="2" charset="-122"/>
                <a:ea typeface="华文新魏" pitchFamily="2" charset="-122"/>
              </a:rPr>
              <a:t>——</a:t>
            </a:r>
            <a:r>
              <a:rPr lang="zh-CN" altLang="en-US" sz="4000" dirty="0" smtClean="0">
                <a:latin typeface="华文新魏" pitchFamily="2" charset="-122"/>
                <a:ea typeface="华文新魏" pitchFamily="2" charset="-122"/>
              </a:rPr>
              <a:t>链表表示</a:t>
            </a:r>
            <a:endParaRPr lang="zh-CN" altLang="en-US" sz="4000" dirty="0">
              <a:latin typeface="华文新魏" pitchFamily="2" charset="-122"/>
              <a:ea typeface="华文新魏" pitchFamily="2" charset="-122"/>
            </a:endParaRPr>
          </a:p>
        </p:txBody>
      </p:sp>
      <p:sp>
        <p:nvSpPr>
          <p:cNvPr id="382979" name="Rectangle 3"/>
          <p:cNvSpPr>
            <a:spLocks noGrp="1" noChangeArrowheads="1"/>
          </p:cNvSpPr>
          <p:nvPr>
            <p:ph idx="1"/>
          </p:nvPr>
        </p:nvSpPr>
        <p:spPr>
          <a:xfrm>
            <a:off x="647700" y="4760243"/>
            <a:ext cx="8013700" cy="1657089"/>
          </a:xfrm>
        </p:spPr>
        <p:txBody>
          <a:bodyPr>
            <a:normAutofit/>
          </a:bodyPr>
          <a:lstStyle/>
          <a:p>
            <a:pPr>
              <a:lnSpc>
                <a:spcPct val="105000"/>
              </a:lnSpc>
              <a:spcBef>
                <a:spcPct val="0"/>
              </a:spcBef>
              <a:buClrTx/>
              <a:buSzPct val="50000"/>
            </a:pPr>
            <a:r>
              <a:rPr lang="zh-CN" altLang="en-US" sz="3000" b="1" dirty="0">
                <a:ea typeface="仿宋_GB2312" pitchFamily="49" charset="-122"/>
              </a:rPr>
              <a:t>无序树情形链表中各结点顺序任意，有序树必须自左向右链接各个子女结点</a:t>
            </a:r>
            <a:r>
              <a:rPr lang="zh-CN" altLang="en-US" sz="3000" b="1" dirty="0" smtClean="0">
                <a:ea typeface="仿宋_GB2312" pitchFamily="49" charset="-122"/>
              </a:rPr>
              <a:t>。</a:t>
            </a:r>
            <a:endParaRPr lang="en-US" altLang="zh-CN" sz="3000" b="1" dirty="0" smtClean="0">
              <a:ea typeface="仿宋_GB2312" pitchFamily="49" charset="-122"/>
            </a:endParaRPr>
          </a:p>
          <a:p>
            <a:pPr>
              <a:lnSpc>
                <a:spcPct val="105000"/>
              </a:lnSpc>
              <a:spcBef>
                <a:spcPct val="0"/>
              </a:spcBef>
              <a:buClrTx/>
              <a:buSzPct val="50000"/>
            </a:pPr>
            <a:r>
              <a:rPr lang="zh-CN" altLang="en-US" b="1" dirty="0" smtClean="0">
                <a:solidFill>
                  <a:srgbClr val="FFFF00"/>
                </a:solidFill>
                <a:ea typeface="仿宋_GB2312" pitchFamily="49" charset="-122"/>
              </a:rPr>
              <a:t>子女表示法便于进行与子女相关的操作。</a:t>
            </a:r>
            <a:endParaRPr lang="zh-CN" altLang="en-US" sz="3000" b="1" dirty="0">
              <a:solidFill>
                <a:srgbClr val="FFFF00"/>
              </a:solidFill>
              <a:ea typeface="仿宋_GB2312" pitchFamily="49" charset="-122"/>
            </a:endParaRPr>
          </a:p>
        </p:txBody>
      </p:sp>
      <p:sp>
        <p:nvSpPr>
          <p:cNvPr id="92" name="灯片编号占位符 4"/>
          <p:cNvSpPr>
            <a:spLocks noGrp="1"/>
          </p:cNvSpPr>
          <p:nvPr>
            <p:ph type="sldNum" sz="quarter" idx="12"/>
          </p:nvPr>
        </p:nvSpPr>
        <p:spPr/>
        <p:txBody>
          <a:bodyPr/>
          <a:lstStyle/>
          <a:p>
            <a:fld id="{1592CDD0-0690-4BC0-882D-90E88ED4F295}" type="slidenum">
              <a:rPr lang="en-US" altLang="zh-CN"/>
              <a:pPr/>
              <a:t>69</a:t>
            </a:fld>
            <a:endParaRPr lang="en-US" altLang="zh-CN"/>
          </a:p>
        </p:txBody>
      </p:sp>
      <p:grpSp>
        <p:nvGrpSpPr>
          <p:cNvPr id="382980" name="Group 4"/>
          <p:cNvGrpSpPr>
            <a:grpSpLocks/>
          </p:cNvGrpSpPr>
          <p:nvPr/>
        </p:nvGrpSpPr>
        <p:grpSpPr bwMode="auto">
          <a:xfrm>
            <a:off x="989013" y="1263526"/>
            <a:ext cx="2143125" cy="2057400"/>
            <a:chOff x="538" y="873"/>
            <a:chExt cx="1350" cy="1296"/>
          </a:xfrm>
        </p:grpSpPr>
        <p:sp>
          <p:nvSpPr>
            <p:cNvPr id="382981" name="Line 5"/>
            <p:cNvSpPr>
              <a:spLocks noChangeShapeType="1"/>
            </p:cNvSpPr>
            <p:nvPr/>
          </p:nvSpPr>
          <p:spPr bwMode="auto">
            <a:xfrm>
              <a:off x="1738" y="1632"/>
              <a:ext cx="0" cy="336"/>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382982" name="Line 6"/>
            <p:cNvSpPr>
              <a:spLocks noChangeShapeType="1"/>
            </p:cNvSpPr>
            <p:nvPr/>
          </p:nvSpPr>
          <p:spPr bwMode="auto">
            <a:xfrm>
              <a:off x="1402" y="1104"/>
              <a:ext cx="336" cy="432"/>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382983" name="Line 7"/>
            <p:cNvSpPr>
              <a:spLocks noChangeShapeType="1"/>
            </p:cNvSpPr>
            <p:nvPr/>
          </p:nvSpPr>
          <p:spPr bwMode="auto">
            <a:xfrm>
              <a:off x="922" y="1632"/>
              <a:ext cx="144" cy="288"/>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382984" name="Line 8"/>
            <p:cNvSpPr>
              <a:spLocks noChangeShapeType="1"/>
            </p:cNvSpPr>
            <p:nvPr/>
          </p:nvSpPr>
          <p:spPr bwMode="auto">
            <a:xfrm flipH="1">
              <a:off x="682" y="1632"/>
              <a:ext cx="144" cy="336"/>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382985" name="Line 9"/>
            <p:cNvSpPr>
              <a:spLocks noChangeShapeType="1"/>
            </p:cNvSpPr>
            <p:nvPr/>
          </p:nvSpPr>
          <p:spPr bwMode="auto">
            <a:xfrm flipH="1">
              <a:off x="922" y="1152"/>
              <a:ext cx="288" cy="288"/>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382986" name="Line 10"/>
            <p:cNvSpPr>
              <a:spLocks noChangeShapeType="1"/>
            </p:cNvSpPr>
            <p:nvPr/>
          </p:nvSpPr>
          <p:spPr bwMode="auto">
            <a:xfrm>
              <a:off x="1306" y="1152"/>
              <a:ext cx="0" cy="288"/>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382987" name="Oval 11"/>
            <p:cNvSpPr>
              <a:spLocks noChangeArrowheads="1"/>
            </p:cNvSpPr>
            <p:nvPr/>
          </p:nvSpPr>
          <p:spPr bwMode="auto">
            <a:xfrm>
              <a:off x="1162" y="91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2988" name="Oval 12"/>
            <p:cNvSpPr>
              <a:spLocks noChangeArrowheads="1"/>
            </p:cNvSpPr>
            <p:nvPr/>
          </p:nvSpPr>
          <p:spPr bwMode="auto">
            <a:xfrm>
              <a:off x="1162"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2989" name="Oval 13"/>
            <p:cNvSpPr>
              <a:spLocks noChangeArrowheads="1"/>
            </p:cNvSpPr>
            <p:nvPr/>
          </p:nvSpPr>
          <p:spPr bwMode="auto">
            <a:xfrm>
              <a:off x="922"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2990" name="Oval 14"/>
            <p:cNvSpPr>
              <a:spLocks noChangeArrowheads="1"/>
            </p:cNvSpPr>
            <p:nvPr/>
          </p:nvSpPr>
          <p:spPr bwMode="auto">
            <a:xfrm>
              <a:off x="538"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2991" name="Oval 15"/>
            <p:cNvSpPr>
              <a:spLocks noChangeArrowheads="1"/>
            </p:cNvSpPr>
            <p:nvPr/>
          </p:nvSpPr>
          <p:spPr bwMode="auto">
            <a:xfrm>
              <a:off x="730"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2992" name="Oval 16"/>
            <p:cNvSpPr>
              <a:spLocks noChangeArrowheads="1"/>
            </p:cNvSpPr>
            <p:nvPr/>
          </p:nvSpPr>
          <p:spPr bwMode="auto">
            <a:xfrm>
              <a:off x="1594"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2993" name="Oval 17"/>
            <p:cNvSpPr>
              <a:spLocks noChangeArrowheads="1"/>
            </p:cNvSpPr>
            <p:nvPr/>
          </p:nvSpPr>
          <p:spPr bwMode="auto">
            <a:xfrm>
              <a:off x="1594"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2994" name="Text Box 18"/>
            <p:cNvSpPr txBox="1">
              <a:spLocks noChangeArrowheads="1"/>
            </p:cNvSpPr>
            <p:nvPr/>
          </p:nvSpPr>
          <p:spPr bwMode="auto">
            <a:xfrm>
              <a:off x="1172" y="873"/>
              <a:ext cx="278"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A</a:t>
              </a:r>
              <a:endParaRPr kumimoji="1" lang="en-US" altLang="zh-CN" sz="2400">
                <a:solidFill>
                  <a:srgbClr val="002060"/>
                </a:solidFill>
                <a:latin typeface="Times New Roman" pitchFamily="18" charset="0"/>
              </a:endParaRPr>
            </a:p>
          </p:txBody>
        </p:sp>
        <p:sp>
          <p:nvSpPr>
            <p:cNvPr id="382995" name="Text Box 19"/>
            <p:cNvSpPr txBox="1">
              <a:spLocks noChangeArrowheads="1"/>
            </p:cNvSpPr>
            <p:nvPr/>
          </p:nvSpPr>
          <p:spPr bwMode="auto">
            <a:xfrm>
              <a:off x="746" y="1353"/>
              <a:ext cx="265"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B</a:t>
              </a:r>
              <a:endParaRPr kumimoji="1" lang="en-US" altLang="zh-CN" sz="2400">
                <a:solidFill>
                  <a:srgbClr val="002060"/>
                </a:solidFill>
                <a:latin typeface="Times New Roman" pitchFamily="18" charset="0"/>
              </a:endParaRPr>
            </a:p>
          </p:txBody>
        </p:sp>
        <p:sp>
          <p:nvSpPr>
            <p:cNvPr id="382996" name="Text Box 20"/>
            <p:cNvSpPr txBox="1">
              <a:spLocks noChangeArrowheads="1"/>
            </p:cNvSpPr>
            <p:nvPr/>
          </p:nvSpPr>
          <p:spPr bwMode="auto">
            <a:xfrm>
              <a:off x="1172" y="1353"/>
              <a:ext cx="278"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C</a:t>
              </a:r>
              <a:endParaRPr kumimoji="1" lang="en-US" altLang="zh-CN" sz="2400">
                <a:solidFill>
                  <a:srgbClr val="002060"/>
                </a:solidFill>
                <a:latin typeface="Times New Roman" pitchFamily="18" charset="0"/>
              </a:endParaRPr>
            </a:p>
          </p:txBody>
        </p:sp>
        <p:sp>
          <p:nvSpPr>
            <p:cNvPr id="382997" name="Text Box 21"/>
            <p:cNvSpPr txBox="1">
              <a:spLocks noChangeArrowheads="1"/>
            </p:cNvSpPr>
            <p:nvPr/>
          </p:nvSpPr>
          <p:spPr bwMode="auto">
            <a:xfrm>
              <a:off x="1610" y="1357"/>
              <a:ext cx="278"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D</a:t>
              </a:r>
              <a:endParaRPr kumimoji="1" lang="en-US" altLang="zh-CN" sz="2400">
                <a:solidFill>
                  <a:srgbClr val="002060"/>
                </a:solidFill>
                <a:latin typeface="Times New Roman" pitchFamily="18" charset="0"/>
              </a:endParaRPr>
            </a:p>
          </p:txBody>
        </p:sp>
        <p:sp>
          <p:nvSpPr>
            <p:cNvPr id="382998" name="Text Box 22"/>
            <p:cNvSpPr txBox="1">
              <a:spLocks noChangeArrowheads="1"/>
            </p:cNvSpPr>
            <p:nvPr/>
          </p:nvSpPr>
          <p:spPr bwMode="auto">
            <a:xfrm>
              <a:off x="554" y="1833"/>
              <a:ext cx="265"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E</a:t>
              </a:r>
              <a:endParaRPr kumimoji="1" lang="en-US" altLang="zh-CN" sz="2400">
                <a:solidFill>
                  <a:srgbClr val="002060"/>
                </a:solidFill>
                <a:latin typeface="Times New Roman" pitchFamily="18" charset="0"/>
              </a:endParaRPr>
            </a:p>
          </p:txBody>
        </p:sp>
        <p:sp>
          <p:nvSpPr>
            <p:cNvPr id="382999" name="Text Box 23"/>
            <p:cNvSpPr txBox="1">
              <a:spLocks noChangeArrowheads="1"/>
            </p:cNvSpPr>
            <p:nvPr/>
          </p:nvSpPr>
          <p:spPr bwMode="auto">
            <a:xfrm>
              <a:off x="944" y="1842"/>
              <a:ext cx="253"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F</a:t>
              </a:r>
              <a:endParaRPr kumimoji="1" lang="en-US" altLang="zh-CN" sz="2400">
                <a:solidFill>
                  <a:srgbClr val="002060"/>
                </a:solidFill>
                <a:latin typeface="Times New Roman" pitchFamily="18" charset="0"/>
              </a:endParaRPr>
            </a:p>
          </p:txBody>
        </p:sp>
        <p:sp>
          <p:nvSpPr>
            <p:cNvPr id="383000" name="Text Box 24"/>
            <p:cNvSpPr txBox="1">
              <a:spLocks noChangeArrowheads="1"/>
            </p:cNvSpPr>
            <p:nvPr/>
          </p:nvSpPr>
          <p:spPr bwMode="auto">
            <a:xfrm>
              <a:off x="1592" y="1842"/>
              <a:ext cx="290"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G</a:t>
              </a:r>
              <a:endParaRPr kumimoji="1" lang="en-US" altLang="zh-CN" sz="2400">
                <a:solidFill>
                  <a:srgbClr val="002060"/>
                </a:solidFill>
                <a:latin typeface="Times New Roman" pitchFamily="18" charset="0"/>
              </a:endParaRPr>
            </a:p>
          </p:txBody>
        </p:sp>
      </p:grpSp>
      <p:sp>
        <p:nvSpPr>
          <p:cNvPr id="383041" name="Rectangle 65"/>
          <p:cNvSpPr>
            <a:spLocks noChangeArrowheads="1"/>
          </p:cNvSpPr>
          <p:nvPr/>
        </p:nvSpPr>
        <p:spPr bwMode="auto">
          <a:xfrm>
            <a:off x="4176713" y="1220664"/>
            <a:ext cx="827088" cy="3529013"/>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grpSp>
        <p:nvGrpSpPr>
          <p:cNvPr id="383006" name="Group 30"/>
          <p:cNvGrpSpPr>
            <a:grpSpLocks/>
          </p:cNvGrpSpPr>
          <p:nvPr/>
        </p:nvGrpSpPr>
        <p:grpSpPr bwMode="auto">
          <a:xfrm>
            <a:off x="5327651" y="1200026"/>
            <a:ext cx="1044575" cy="488950"/>
            <a:chOff x="3424" y="1194"/>
            <a:chExt cx="658" cy="308"/>
          </a:xfrm>
        </p:grpSpPr>
        <p:grpSp>
          <p:nvGrpSpPr>
            <p:cNvPr id="383003" name="Group 27"/>
            <p:cNvGrpSpPr>
              <a:grpSpLocks/>
            </p:cNvGrpSpPr>
            <p:nvPr/>
          </p:nvGrpSpPr>
          <p:grpSpPr bwMode="auto">
            <a:xfrm>
              <a:off x="3424" y="1230"/>
              <a:ext cx="477" cy="250"/>
              <a:chOff x="3424" y="1230"/>
              <a:chExt cx="477" cy="250"/>
            </a:xfrm>
          </p:grpSpPr>
          <p:sp>
            <p:nvSpPr>
              <p:cNvPr id="383001" name="Rectangle 25"/>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3002" name="Line 26"/>
              <p:cNvSpPr>
                <a:spLocks noChangeShapeType="1"/>
              </p:cNvSpPr>
              <p:nvPr/>
            </p:nvSpPr>
            <p:spPr bwMode="auto">
              <a:xfrm>
                <a:off x="3674" y="1230"/>
                <a:ext cx="0" cy="250"/>
              </a:xfrm>
              <a:prstGeom prst="line">
                <a:avLst/>
              </a:prstGeom>
              <a:noFill/>
              <a:ln w="9525">
                <a:solidFill>
                  <a:schemeClr val="tx1"/>
                </a:solidFill>
                <a:round/>
                <a:headEnd/>
                <a:tailEnd/>
              </a:ln>
              <a:effectLst/>
            </p:spPr>
            <p:txBody>
              <a:bodyPr/>
              <a:lstStyle/>
              <a:p>
                <a:endParaRPr lang="zh-CN" altLang="en-US">
                  <a:solidFill>
                    <a:srgbClr val="002060"/>
                  </a:solidFill>
                </a:endParaRPr>
              </a:p>
            </p:txBody>
          </p:sp>
        </p:grpSp>
        <p:sp>
          <p:nvSpPr>
            <p:cNvPr id="383004" name="Line 28"/>
            <p:cNvSpPr>
              <a:spLocks noChangeShapeType="1"/>
            </p:cNvSpPr>
            <p:nvPr/>
          </p:nvSpPr>
          <p:spPr bwMode="auto">
            <a:xfrm>
              <a:off x="3765" y="1344"/>
              <a:ext cx="317" cy="0"/>
            </a:xfrm>
            <a:prstGeom prst="line">
              <a:avLst/>
            </a:prstGeom>
            <a:noFill/>
            <a:ln w="19050">
              <a:solidFill>
                <a:schemeClr val="tx1"/>
              </a:solidFill>
              <a:round/>
              <a:headEnd/>
              <a:tailEnd type="triangle" w="med" len="lg"/>
            </a:ln>
            <a:effectLst/>
          </p:spPr>
          <p:txBody>
            <a:bodyPr/>
            <a:lstStyle/>
            <a:p>
              <a:endParaRPr lang="zh-CN" altLang="en-US">
                <a:solidFill>
                  <a:srgbClr val="002060"/>
                </a:solidFill>
              </a:endParaRPr>
            </a:p>
          </p:txBody>
        </p:sp>
        <p:sp>
          <p:nvSpPr>
            <p:cNvPr id="383005" name="Text Box 29"/>
            <p:cNvSpPr txBox="1">
              <a:spLocks noChangeArrowheads="1"/>
            </p:cNvSpPr>
            <p:nvPr/>
          </p:nvSpPr>
          <p:spPr bwMode="auto">
            <a:xfrm>
              <a:off x="3442" y="1194"/>
              <a:ext cx="232" cy="308"/>
            </a:xfrm>
            <a:prstGeom prst="rect">
              <a:avLst/>
            </a:prstGeom>
            <a:noFill/>
            <a:ln w="9525">
              <a:noFill/>
              <a:miter lim="800000"/>
              <a:headEnd/>
              <a:tailEnd/>
            </a:ln>
            <a:effectLst/>
          </p:spPr>
          <p:txBody>
            <a:bodyPr wrap="none">
              <a:spAutoFit/>
            </a:bodyPr>
            <a:lstStyle/>
            <a:p>
              <a:r>
                <a:rPr lang="en-US" altLang="zh-CN" sz="2600" b="1">
                  <a:solidFill>
                    <a:srgbClr val="002060"/>
                  </a:solidFill>
                </a:rPr>
                <a:t>1</a:t>
              </a:r>
            </a:p>
          </p:txBody>
        </p:sp>
      </p:grpSp>
      <p:grpSp>
        <p:nvGrpSpPr>
          <p:cNvPr id="383007" name="Group 31"/>
          <p:cNvGrpSpPr>
            <a:grpSpLocks/>
          </p:cNvGrpSpPr>
          <p:nvPr/>
        </p:nvGrpSpPr>
        <p:grpSpPr bwMode="auto">
          <a:xfrm>
            <a:off x="6372226" y="1200026"/>
            <a:ext cx="1044575" cy="488950"/>
            <a:chOff x="3424" y="1194"/>
            <a:chExt cx="658" cy="308"/>
          </a:xfrm>
        </p:grpSpPr>
        <p:grpSp>
          <p:nvGrpSpPr>
            <p:cNvPr id="383008" name="Group 32"/>
            <p:cNvGrpSpPr>
              <a:grpSpLocks/>
            </p:cNvGrpSpPr>
            <p:nvPr/>
          </p:nvGrpSpPr>
          <p:grpSpPr bwMode="auto">
            <a:xfrm>
              <a:off x="3424" y="1230"/>
              <a:ext cx="477" cy="250"/>
              <a:chOff x="3424" y="1230"/>
              <a:chExt cx="477" cy="250"/>
            </a:xfrm>
          </p:grpSpPr>
          <p:sp>
            <p:nvSpPr>
              <p:cNvPr id="383009" name="Rectangle 33"/>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3010" name="Line 34"/>
              <p:cNvSpPr>
                <a:spLocks noChangeShapeType="1"/>
              </p:cNvSpPr>
              <p:nvPr/>
            </p:nvSpPr>
            <p:spPr bwMode="auto">
              <a:xfrm>
                <a:off x="3674" y="1230"/>
                <a:ext cx="0" cy="250"/>
              </a:xfrm>
              <a:prstGeom prst="line">
                <a:avLst/>
              </a:prstGeom>
              <a:noFill/>
              <a:ln w="9525">
                <a:solidFill>
                  <a:schemeClr val="tx1"/>
                </a:solidFill>
                <a:round/>
                <a:headEnd/>
                <a:tailEnd/>
              </a:ln>
              <a:effectLst/>
            </p:spPr>
            <p:txBody>
              <a:bodyPr/>
              <a:lstStyle/>
              <a:p>
                <a:endParaRPr lang="zh-CN" altLang="en-US">
                  <a:solidFill>
                    <a:srgbClr val="002060"/>
                  </a:solidFill>
                </a:endParaRPr>
              </a:p>
            </p:txBody>
          </p:sp>
        </p:grpSp>
        <p:sp>
          <p:nvSpPr>
            <p:cNvPr id="383011" name="Line 35"/>
            <p:cNvSpPr>
              <a:spLocks noChangeShapeType="1"/>
            </p:cNvSpPr>
            <p:nvPr/>
          </p:nvSpPr>
          <p:spPr bwMode="auto">
            <a:xfrm>
              <a:off x="3765" y="1344"/>
              <a:ext cx="317" cy="0"/>
            </a:xfrm>
            <a:prstGeom prst="line">
              <a:avLst/>
            </a:prstGeom>
            <a:noFill/>
            <a:ln w="19050">
              <a:solidFill>
                <a:schemeClr val="tx1"/>
              </a:solidFill>
              <a:round/>
              <a:headEnd/>
              <a:tailEnd type="triangle" w="med" len="lg"/>
            </a:ln>
            <a:effectLst/>
          </p:spPr>
          <p:txBody>
            <a:bodyPr/>
            <a:lstStyle/>
            <a:p>
              <a:endParaRPr lang="zh-CN" altLang="en-US">
                <a:solidFill>
                  <a:srgbClr val="002060"/>
                </a:solidFill>
              </a:endParaRPr>
            </a:p>
          </p:txBody>
        </p:sp>
        <p:sp>
          <p:nvSpPr>
            <p:cNvPr id="383012" name="Text Box 36"/>
            <p:cNvSpPr txBox="1">
              <a:spLocks noChangeArrowheads="1"/>
            </p:cNvSpPr>
            <p:nvPr/>
          </p:nvSpPr>
          <p:spPr bwMode="auto">
            <a:xfrm>
              <a:off x="3442" y="1194"/>
              <a:ext cx="232" cy="308"/>
            </a:xfrm>
            <a:prstGeom prst="rect">
              <a:avLst/>
            </a:prstGeom>
            <a:noFill/>
            <a:ln w="9525">
              <a:noFill/>
              <a:miter lim="800000"/>
              <a:headEnd/>
              <a:tailEnd/>
            </a:ln>
            <a:effectLst/>
          </p:spPr>
          <p:txBody>
            <a:bodyPr wrap="none">
              <a:spAutoFit/>
            </a:bodyPr>
            <a:lstStyle/>
            <a:p>
              <a:r>
                <a:rPr lang="en-US" altLang="zh-CN" sz="2600" b="1">
                  <a:solidFill>
                    <a:srgbClr val="002060"/>
                  </a:solidFill>
                </a:rPr>
                <a:t>2</a:t>
              </a:r>
            </a:p>
          </p:txBody>
        </p:sp>
      </p:grpSp>
      <p:sp>
        <p:nvSpPr>
          <p:cNvPr id="383017" name="Line 41"/>
          <p:cNvSpPr>
            <a:spLocks noChangeShapeType="1"/>
          </p:cNvSpPr>
          <p:nvPr/>
        </p:nvSpPr>
        <p:spPr bwMode="auto">
          <a:xfrm>
            <a:off x="4824413" y="1438151"/>
            <a:ext cx="503238" cy="0"/>
          </a:xfrm>
          <a:prstGeom prst="line">
            <a:avLst/>
          </a:prstGeom>
          <a:noFill/>
          <a:ln w="19050">
            <a:solidFill>
              <a:schemeClr val="tx1"/>
            </a:solidFill>
            <a:round/>
            <a:headEnd/>
            <a:tailEnd type="triangle" w="med" len="lg"/>
          </a:ln>
          <a:effectLst/>
        </p:spPr>
        <p:txBody>
          <a:bodyPr/>
          <a:lstStyle/>
          <a:p>
            <a:endParaRPr lang="zh-CN" altLang="en-US">
              <a:solidFill>
                <a:srgbClr val="002060"/>
              </a:solidFill>
            </a:endParaRPr>
          </a:p>
        </p:txBody>
      </p:sp>
      <p:grpSp>
        <p:nvGrpSpPr>
          <p:cNvPr id="383020" name="Group 44"/>
          <p:cNvGrpSpPr>
            <a:grpSpLocks/>
          </p:cNvGrpSpPr>
          <p:nvPr/>
        </p:nvGrpSpPr>
        <p:grpSpPr bwMode="auto">
          <a:xfrm>
            <a:off x="7416801" y="1196851"/>
            <a:ext cx="827088" cy="492125"/>
            <a:chOff x="4740" y="1192"/>
            <a:chExt cx="521" cy="310"/>
          </a:xfrm>
        </p:grpSpPr>
        <p:grpSp>
          <p:nvGrpSpPr>
            <p:cNvPr id="383014" name="Group 38"/>
            <p:cNvGrpSpPr>
              <a:grpSpLocks/>
            </p:cNvGrpSpPr>
            <p:nvPr/>
          </p:nvGrpSpPr>
          <p:grpSpPr bwMode="auto">
            <a:xfrm>
              <a:off x="4740" y="1230"/>
              <a:ext cx="477" cy="250"/>
              <a:chOff x="3424" y="1230"/>
              <a:chExt cx="477" cy="250"/>
            </a:xfrm>
          </p:grpSpPr>
          <p:sp>
            <p:nvSpPr>
              <p:cNvPr id="383015" name="Rectangle 39"/>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3016" name="Line 40"/>
              <p:cNvSpPr>
                <a:spLocks noChangeShapeType="1"/>
              </p:cNvSpPr>
              <p:nvPr/>
            </p:nvSpPr>
            <p:spPr bwMode="auto">
              <a:xfrm>
                <a:off x="3674" y="1230"/>
                <a:ext cx="0" cy="250"/>
              </a:xfrm>
              <a:prstGeom prst="line">
                <a:avLst/>
              </a:prstGeom>
              <a:noFill/>
              <a:ln w="9525">
                <a:solidFill>
                  <a:schemeClr val="tx1"/>
                </a:solidFill>
                <a:round/>
                <a:headEnd/>
                <a:tailEnd/>
              </a:ln>
              <a:effectLst/>
            </p:spPr>
            <p:txBody>
              <a:bodyPr/>
              <a:lstStyle/>
              <a:p>
                <a:endParaRPr lang="zh-CN" altLang="en-US">
                  <a:solidFill>
                    <a:srgbClr val="002060"/>
                  </a:solidFill>
                </a:endParaRPr>
              </a:p>
            </p:txBody>
          </p:sp>
        </p:grpSp>
        <p:sp>
          <p:nvSpPr>
            <p:cNvPr id="383018" name="Text Box 42"/>
            <p:cNvSpPr txBox="1">
              <a:spLocks noChangeArrowheads="1"/>
            </p:cNvSpPr>
            <p:nvPr/>
          </p:nvSpPr>
          <p:spPr bwMode="auto">
            <a:xfrm>
              <a:off x="4758" y="1194"/>
              <a:ext cx="232" cy="308"/>
            </a:xfrm>
            <a:prstGeom prst="rect">
              <a:avLst/>
            </a:prstGeom>
            <a:noFill/>
            <a:ln w="9525">
              <a:noFill/>
              <a:miter lim="800000"/>
              <a:headEnd/>
              <a:tailEnd/>
            </a:ln>
            <a:effectLst/>
          </p:spPr>
          <p:txBody>
            <a:bodyPr wrap="none">
              <a:spAutoFit/>
            </a:bodyPr>
            <a:lstStyle/>
            <a:p>
              <a:r>
                <a:rPr lang="en-US" altLang="zh-CN" sz="2600" b="1">
                  <a:solidFill>
                    <a:srgbClr val="002060"/>
                  </a:solidFill>
                </a:rPr>
                <a:t>3</a:t>
              </a:r>
            </a:p>
          </p:txBody>
        </p:sp>
        <p:sp>
          <p:nvSpPr>
            <p:cNvPr id="383019" name="Text Box 43"/>
            <p:cNvSpPr txBox="1">
              <a:spLocks noChangeArrowheads="1"/>
            </p:cNvSpPr>
            <p:nvPr/>
          </p:nvSpPr>
          <p:spPr bwMode="auto">
            <a:xfrm>
              <a:off x="4953" y="1192"/>
              <a:ext cx="308" cy="288"/>
            </a:xfrm>
            <a:prstGeom prst="rect">
              <a:avLst/>
            </a:prstGeom>
            <a:noFill/>
            <a:ln w="9525">
              <a:noFill/>
              <a:miter lim="800000"/>
              <a:headEnd/>
              <a:tailEnd/>
            </a:ln>
            <a:effectLst/>
          </p:spPr>
          <p:txBody>
            <a:bodyPr wrap="none">
              <a:spAutoFit/>
            </a:bodyPr>
            <a:lstStyle/>
            <a:p>
              <a:r>
                <a:rPr lang="en-US" altLang="zh-CN" sz="2400">
                  <a:solidFill>
                    <a:srgbClr val="002060"/>
                  </a:solidFill>
                  <a:latin typeface="宋体" pitchFamily="2" charset="-122"/>
                </a:rPr>
                <a:t>∧</a:t>
              </a:r>
            </a:p>
          </p:txBody>
        </p:sp>
      </p:grpSp>
      <p:grpSp>
        <p:nvGrpSpPr>
          <p:cNvPr id="383021" name="Group 45"/>
          <p:cNvGrpSpPr>
            <a:grpSpLocks/>
          </p:cNvGrpSpPr>
          <p:nvPr/>
        </p:nvGrpSpPr>
        <p:grpSpPr bwMode="auto">
          <a:xfrm>
            <a:off x="5327651" y="1692151"/>
            <a:ext cx="1044575" cy="488950"/>
            <a:chOff x="3424" y="1194"/>
            <a:chExt cx="658" cy="308"/>
          </a:xfrm>
        </p:grpSpPr>
        <p:grpSp>
          <p:nvGrpSpPr>
            <p:cNvPr id="383022" name="Group 46"/>
            <p:cNvGrpSpPr>
              <a:grpSpLocks/>
            </p:cNvGrpSpPr>
            <p:nvPr/>
          </p:nvGrpSpPr>
          <p:grpSpPr bwMode="auto">
            <a:xfrm>
              <a:off x="3424" y="1230"/>
              <a:ext cx="477" cy="250"/>
              <a:chOff x="3424" y="1230"/>
              <a:chExt cx="477" cy="250"/>
            </a:xfrm>
          </p:grpSpPr>
          <p:sp>
            <p:nvSpPr>
              <p:cNvPr id="383023" name="Rectangle 47"/>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3024" name="Line 48"/>
              <p:cNvSpPr>
                <a:spLocks noChangeShapeType="1"/>
              </p:cNvSpPr>
              <p:nvPr/>
            </p:nvSpPr>
            <p:spPr bwMode="auto">
              <a:xfrm>
                <a:off x="3674" y="1230"/>
                <a:ext cx="0" cy="250"/>
              </a:xfrm>
              <a:prstGeom prst="line">
                <a:avLst/>
              </a:prstGeom>
              <a:noFill/>
              <a:ln w="9525">
                <a:solidFill>
                  <a:schemeClr val="tx1"/>
                </a:solidFill>
                <a:round/>
                <a:headEnd/>
                <a:tailEnd/>
              </a:ln>
              <a:effectLst/>
            </p:spPr>
            <p:txBody>
              <a:bodyPr/>
              <a:lstStyle/>
              <a:p>
                <a:endParaRPr lang="zh-CN" altLang="en-US">
                  <a:solidFill>
                    <a:srgbClr val="002060"/>
                  </a:solidFill>
                </a:endParaRPr>
              </a:p>
            </p:txBody>
          </p:sp>
        </p:grpSp>
        <p:sp>
          <p:nvSpPr>
            <p:cNvPr id="383025" name="Line 49"/>
            <p:cNvSpPr>
              <a:spLocks noChangeShapeType="1"/>
            </p:cNvSpPr>
            <p:nvPr/>
          </p:nvSpPr>
          <p:spPr bwMode="auto">
            <a:xfrm>
              <a:off x="3765" y="1344"/>
              <a:ext cx="317" cy="0"/>
            </a:xfrm>
            <a:prstGeom prst="line">
              <a:avLst/>
            </a:prstGeom>
            <a:noFill/>
            <a:ln w="19050">
              <a:solidFill>
                <a:schemeClr val="tx1"/>
              </a:solidFill>
              <a:round/>
              <a:headEnd/>
              <a:tailEnd type="triangle" w="med" len="lg"/>
            </a:ln>
            <a:effectLst/>
          </p:spPr>
          <p:txBody>
            <a:bodyPr/>
            <a:lstStyle/>
            <a:p>
              <a:endParaRPr lang="zh-CN" altLang="en-US">
                <a:solidFill>
                  <a:srgbClr val="002060"/>
                </a:solidFill>
              </a:endParaRPr>
            </a:p>
          </p:txBody>
        </p:sp>
        <p:sp>
          <p:nvSpPr>
            <p:cNvPr id="383026" name="Text Box 50"/>
            <p:cNvSpPr txBox="1">
              <a:spLocks noChangeArrowheads="1"/>
            </p:cNvSpPr>
            <p:nvPr/>
          </p:nvSpPr>
          <p:spPr bwMode="auto">
            <a:xfrm>
              <a:off x="3442" y="1194"/>
              <a:ext cx="232" cy="308"/>
            </a:xfrm>
            <a:prstGeom prst="rect">
              <a:avLst/>
            </a:prstGeom>
            <a:noFill/>
            <a:ln w="9525">
              <a:noFill/>
              <a:miter lim="800000"/>
              <a:headEnd/>
              <a:tailEnd/>
            </a:ln>
            <a:effectLst/>
          </p:spPr>
          <p:txBody>
            <a:bodyPr wrap="none">
              <a:spAutoFit/>
            </a:bodyPr>
            <a:lstStyle/>
            <a:p>
              <a:r>
                <a:rPr lang="en-US" altLang="zh-CN" sz="2600" b="1">
                  <a:solidFill>
                    <a:srgbClr val="002060"/>
                  </a:solidFill>
                </a:rPr>
                <a:t>4</a:t>
              </a:r>
            </a:p>
          </p:txBody>
        </p:sp>
      </p:grpSp>
      <p:sp>
        <p:nvSpPr>
          <p:cNvPr id="383027" name="Line 51"/>
          <p:cNvSpPr>
            <a:spLocks noChangeShapeType="1"/>
          </p:cNvSpPr>
          <p:nvPr/>
        </p:nvSpPr>
        <p:spPr bwMode="auto">
          <a:xfrm>
            <a:off x="4824413" y="1930276"/>
            <a:ext cx="503238" cy="0"/>
          </a:xfrm>
          <a:prstGeom prst="line">
            <a:avLst/>
          </a:prstGeom>
          <a:noFill/>
          <a:ln w="19050">
            <a:solidFill>
              <a:schemeClr val="tx1"/>
            </a:solidFill>
            <a:round/>
            <a:headEnd/>
            <a:tailEnd type="triangle" w="med" len="lg"/>
          </a:ln>
          <a:effectLst/>
        </p:spPr>
        <p:txBody>
          <a:bodyPr/>
          <a:lstStyle/>
          <a:p>
            <a:endParaRPr lang="zh-CN" altLang="en-US">
              <a:solidFill>
                <a:srgbClr val="002060"/>
              </a:solidFill>
            </a:endParaRPr>
          </a:p>
        </p:txBody>
      </p:sp>
      <p:grpSp>
        <p:nvGrpSpPr>
          <p:cNvPr id="383028" name="Group 52"/>
          <p:cNvGrpSpPr>
            <a:grpSpLocks/>
          </p:cNvGrpSpPr>
          <p:nvPr/>
        </p:nvGrpSpPr>
        <p:grpSpPr bwMode="auto">
          <a:xfrm>
            <a:off x="6372226" y="1688976"/>
            <a:ext cx="827088" cy="492125"/>
            <a:chOff x="4740" y="1192"/>
            <a:chExt cx="521" cy="310"/>
          </a:xfrm>
        </p:grpSpPr>
        <p:grpSp>
          <p:nvGrpSpPr>
            <p:cNvPr id="383029" name="Group 53"/>
            <p:cNvGrpSpPr>
              <a:grpSpLocks/>
            </p:cNvGrpSpPr>
            <p:nvPr/>
          </p:nvGrpSpPr>
          <p:grpSpPr bwMode="auto">
            <a:xfrm>
              <a:off x="4740" y="1230"/>
              <a:ext cx="477" cy="250"/>
              <a:chOff x="3424" y="1230"/>
              <a:chExt cx="477" cy="250"/>
            </a:xfrm>
          </p:grpSpPr>
          <p:sp>
            <p:nvSpPr>
              <p:cNvPr id="383030" name="Rectangle 54"/>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3031" name="Line 55"/>
              <p:cNvSpPr>
                <a:spLocks noChangeShapeType="1"/>
              </p:cNvSpPr>
              <p:nvPr/>
            </p:nvSpPr>
            <p:spPr bwMode="auto">
              <a:xfrm>
                <a:off x="3674" y="1230"/>
                <a:ext cx="0" cy="250"/>
              </a:xfrm>
              <a:prstGeom prst="line">
                <a:avLst/>
              </a:prstGeom>
              <a:noFill/>
              <a:ln w="9525">
                <a:solidFill>
                  <a:schemeClr val="tx1"/>
                </a:solidFill>
                <a:round/>
                <a:headEnd/>
                <a:tailEnd/>
              </a:ln>
              <a:effectLst/>
            </p:spPr>
            <p:txBody>
              <a:bodyPr/>
              <a:lstStyle/>
              <a:p>
                <a:endParaRPr lang="zh-CN" altLang="en-US">
                  <a:solidFill>
                    <a:srgbClr val="002060"/>
                  </a:solidFill>
                </a:endParaRPr>
              </a:p>
            </p:txBody>
          </p:sp>
        </p:grpSp>
        <p:sp>
          <p:nvSpPr>
            <p:cNvPr id="383032" name="Text Box 56"/>
            <p:cNvSpPr txBox="1">
              <a:spLocks noChangeArrowheads="1"/>
            </p:cNvSpPr>
            <p:nvPr/>
          </p:nvSpPr>
          <p:spPr bwMode="auto">
            <a:xfrm>
              <a:off x="4758" y="1194"/>
              <a:ext cx="232" cy="308"/>
            </a:xfrm>
            <a:prstGeom prst="rect">
              <a:avLst/>
            </a:prstGeom>
            <a:noFill/>
            <a:ln w="9525">
              <a:noFill/>
              <a:miter lim="800000"/>
              <a:headEnd/>
              <a:tailEnd/>
            </a:ln>
            <a:effectLst/>
          </p:spPr>
          <p:txBody>
            <a:bodyPr wrap="none">
              <a:spAutoFit/>
            </a:bodyPr>
            <a:lstStyle/>
            <a:p>
              <a:r>
                <a:rPr lang="en-US" altLang="zh-CN" sz="2600" b="1">
                  <a:solidFill>
                    <a:srgbClr val="002060"/>
                  </a:solidFill>
                </a:rPr>
                <a:t>5</a:t>
              </a:r>
            </a:p>
          </p:txBody>
        </p:sp>
        <p:sp>
          <p:nvSpPr>
            <p:cNvPr id="383033" name="Text Box 57"/>
            <p:cNvSpPr txBox="1">
              <a:spLocks noChangeArrowheads="1"/>
            </p:cNvSpPr>
            <p:nvPr/>
          </p:nvSpPr>
          <p:spPr bwMode="auto">
            <a:xfrm>
              <a:off x="4953" y="1192"/>
              <a:ext cx="308" cy="288"/>
            </a:xfrm>
            <a:prstGeom prst="rect">
              <a:avLst/>
            </a:prstGeom>
            <a:noFill/>
            <a:ln w="9525">
              <a:noFill/>
              <a:miter lim="800000"/>
              <a:headEnd/>
              <a:tailEnd/>
            </a:ln>
            <a:effectLst/>
          </p:spPr>
          <p:txBody>
            <a:bodyPr wrap="none">
              <a:spAutoFit/>
            </a:bodyPr>
            <a:lstStyle/>
            <a:p>
              <a:r>
                <a:rPr lang="en-US" altLang="zh-CN" sz="2400">
                  <a:solidFill>
                    <a:srgbClr val="002060"/>
                  </a:solidFill>
                  <a:latin typeface="宋体" pitchFamily="2" charset="-122"/>
                </a:rPr>
                <a:t>∧</a:t>
              </a:r>
            </a:p>
          </p:txBody>
        </p:sp>
      </p:grpSp>
      <p:sp>
        <p:nvSpPr>
          <p:cNvPr id="383034" name="Line 58"/>
          <p:cNvSpPr>
            <a:spLocks noChangeShapeType="1"/>
          </p:cNvSpPr>
          <p:nvPr/>
        </p:nvSpPr>
        <p:spPr bwMode="auto">
          <a:xfrm>
            <a:off x="4824413" y="2938339"/>
            <a:ext cx="503238" cy="0"/>
          </a:xfrm>
          <a:prstGeom prst="line">
            <a:avLst/>
          </a:prstGeom>
          <a:noFill/>
          <a:ln w="19050">
            <a:solidFill>
              <a:schemeClr val="tx1"/>
            </a:solidFill>
            <a:round/>
            <a:headEnd/>
            <a:tailEnd type="triangle" w="med" len="lg"/>
          </a:ln>
          <a:effectLst/>
        </p:spPr>
        <p:txBody>
          <a:bodyPr/>
          <a:lstStyle/>
          <a:p>
            <a:endParaRPr lang="zh-CN" altLang="en-US">
              <a:solidFill>
                <a:srgbClr val="002060"/>
              </a:solidFill>
            </a:endParaRPr>
          </a:p>
        </p:txBody>
      </p:sp>
      <p:grpSp>
        <p:nvGrpSpPr>
          <p:cNvPr id="383035" name="Group 59"/>
          <p:cNvGrpSpPr>
            <a:grpSpLocks/>
          </p:cNvGrpSpPr>
          <p:nvPr/>
        </p:nvGrpSpPr>
        <p:grpSpPr bwMode="auto">
          <a:xfrm>
            <a:off x="5327651" y="2697039"/>
            <a:ext cx="827088" cy="492125"/>
            <a:chOff x="4740" y="1192"/>
            <a:chExt cx="521" cy="310"/>
          </a:xfrm>
        </p:grpSpPr>
        <p:grpSp>
          <p:nvGrpSpPr>
            <p:cNvPr id="383036" name="Group 60"/>
            <p:cNvGrpSpPr>
              <a:grpSpLocks/>
            </p:cNvGrpSpPr>
            <p:nvPr/>
          </p:nvGrpSpPr>
          <p:grpSpPr bwMode="auto">
            <a:xfrm>
              <a:off x="4740" y="1230"/>
              <a:ext cx="477" cy="250"/>
              <a:chOff x="3424" y="1230"/>
              <a:chExt cx="477" cy="250"/>
            </a:xfrm>
          </p:grpSpPr>
          <p:sp>
            <p:nvSpPr>
              <p:cNvPr id="383037" name="Rectangle 61"/>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3038" name="Line 62"/>
              <p:cNvSpPr>
                <a:spLocks noChangeShapeType="1"/>
              </p:cNvSpPr>
              <p:nvPr/>
            </p:nvSpPr>
            <p:spPr bwMode="auto">
              <a:xfrm>
                <a:off x="3674" y="1230"/>
                <a:ext cx="0" cy="250"/>
              </a:xfrm>
              <a:prstGeom prst="line">
                <a:avLst/>
              </a:prstGeom>
              <a:noFill/>
              <a:ln w="9525">
                <a:solidFill>
                  <a:schemeClr val="tx1"/>
                </a:solidFill>
                <a:round/>
                <a:headEnd/>
                <a:tailEnd/>
              </a:ln>
              <a:effectLst/>
            </p:spPr>
            <p:txBody>
              <a:bodyPr/>
              <a:lstStyle/>
              <a:p>
                <a:endParaRPr lang="zh-CN" altLang="en-US">
                  <a:solidFill>
                    <a:srgbClr val="002060"/>
                  </a:solidFill>
                </a:endParaRPr>
              </a:p>
            </p:txBody>
          </p:sp>
        </p:grpSp>
        <p:sp>
          <p:nvSpPr>
            <p:cNvPr id="383039" name="Text Box 63"/>
            <p:cNvSpPr txBox="1">
              <a:spLocks noChangeArrowheads="1"/>
            </p:cNvSpPr>
            <p:nvPr/>
          </p:nvSpPr>
          <p:spPr bwMode="auto">
            <a:xfrm>
              <a:off x="4758" y="1194"/>
              <a:ext cx="232" cy="308"/>
            </a:xfrm>
            <a:prstGeom prst="rect">
              <a:avLst/>
            </a:prstGeom>
            <a:noFill/>
            <a:ln w="9525">
              <a:noFill/>
              <a:miter lim="800000"/>
              <a:headEnd/>
              <a:tailEnd/>
            </a:ln>
            <a:effectLst/>
          </p:spPr>
          <p:txBody>
            <a:bodyPr wrap="none">
              <a:spAutoFit/>
            </a:bodyPr>
            <a:lstStyle/>
            <a:p>
              <a:r>
                <a:rPr lang="en-US" altLang="zh-CN" sz="2600" b="1">
                  <a:solidFill>
                    <a:srgbClr val="002060"/>
                  </a:solidFill>
                </a:rPr>
                <a:t>6</a:t>
              </a:r>
            </a:p>
          </p:txBody>
        </p:sp>
        <p:sp>
          <p:nvSpPr>
            <p:cNvPr id="383040" name="Text Box 64"/>
            <p:cNvSpPr txBox="1">
              <a:spLocks noChangeArrowheads="1"/>
            </p:cNvSpPr>
            <p:nvPr/>
          </p:nvSpPr>
          <p:spPr bwMode="auto">
            <a:xfrm>
              <a:off x="4953" y="1192"/>
              <a:ext cx="308" cy="288"/>
            </a:xfrm>
            <a:prstGeom prst="rect">
              <a:avLst/>
            </a:prstGeom>
            <a:noFill/>
            <a:ln w="9525">
              <a:noFill/>
              <a:miter lim="800000"/>
              <a:headEnd/>
              <a:tailEnd/>
            </a:ln>
            <a:effectLst/>
          </p:spPr>
          <p:txBody>
            <a:bodyPr wrap="none">
              <a:spAutoFit/>
            </a:bodyPr>
            <a:lstStyle/>
            <a:p>
              <a:r>
                <a:rPr lang="en-US" altLang="zh-CN" sz="2400">
                  <a:solidFill>
                    <a:srgbClr val="002060"/>
                  </a:solidFill>
                  <a:latin typeface="宋体" pitchFamily="2" charset="-122"/>
                </a:rPr>
                <a:t>∧</a:t>
              </a:r>
            </a:p>
          </p:txBody>
        </p:sp>
      </p:grpSp>
      <p:sp>
        <p:nvSpPr>
          <p:cNvPr id="383042" name="Line 66"/>
          <p:cNvSpPr>
            <a:spLocks noChangeShapeType="1"/>
          </p:cNvSpPr>
          <p:nvPr/>
        </p:nvSpPr>
        <p:spPr bwMode="auto">
          <a:xfrm flipH="1">
            <a:off x="4176713" y="1688976"/>
            <a:ext cx="827088" cy="0"/>
          </a:xfrm>
          <a:prstGeom prst="line">
            <a:avLst/>
          </a:prstGeom>
          <a:noFill/>
          <a:ln w="9525">
            <a:solidFill>
              <a:schemeClr val="tx1"/>
            </a:solidFill>
            <a:round/>
            <a:headEnd/>
            <a:tailEnd/>
          </a:ln>
          <a:effectLst/>
        </p:spPr>
        <p:txBody>
          <a:bodyPr/>
          <a:lstStyle/>
          <a:p>
            <a:endParaRPr lang="zh-CN" altLang="en-US">
              <a:solidFill>
                <a:srgbClr val="002060"/>
              </a:solidFill>
            </a:endParaRPr>
          </a:p>
        </p:txBody>
      </p:sp>
      <p:sp>
        <p:nvSpPr>
          <p:cNvPr id="383043" name="Line 67"/>
          <p:cNvSpPr>
            <a:spLocks noChangeShapeType="1"/>
          </p:cNvSpPr>
          <p:nvPr/>
        </p:nvSpPr>
        <p:spPr bwMode="auto">
          <a:xfrm flipH="1">
            <a:off x="4176713" y="2193801"/>
            <a:ext cx="827088" cy="0"/>
          </a:xfrm>
          <a:prstGeom prst="line">
            <a:avLst/>
          </a:prstGeom>
          <a:noFill/>
          <a:ln w="9525">
            <a:solidFill>
              <a:schemeClr val="tx1"/>
            </a:solidFill>
            <a:round/>
            <a:headEnd/>
            <a:tailEnd/>
          </a:ln>
          <a:effectLst/>
        </p:spPr>
        <p:txBody>
          <a:bodyPr/>
          <a:lstStyle/>
          <a:p>
            <a:endParaRPr lang="zh-CN" altLang="en-US">
              <a:solidFill>
                <a:srgbClr val="002060"/>
              </a:solidFill>
            </a:endParaRPr>
          </a:p>
        </p:txBody>
      </p:sp>
      <p:sp>
        <p:nvSpPr>
          <p:cNvPr id="383044" name="Line 68"/>
          <p:cNvSpPr>
            <a:spLocks noChangeShapeType="1"/>
          </p:cNvSpPr>
          <p:nvPr/>
        </p:nvSpPr>
        <p:spPr bwMode="auto">
          <a:xfrm flipH="1">
            <a:off x="4176713" y="2697039"/>
            <a:ext cx="827088" cy="0"/>
          </a:xfrm>
          <a:prstGeom prst="line">
            <a:avLst/>
          </a:prstGeom>
          <a:noFill/>
          <a:ln w="9525">
            <a:solidFill>
              <a:schemeClr val="tx1"/>
            </a:solidFill>
            <a:round/>
            <a:headEnd/>
            <a:tailEnd/>
          </a:ln>
          <a:effectLst/>
        </p:spPr>
        <p:txBody>
          <a:bodyPr/>
          <a:lstStyle/>
          <a:p>
            <a:endParaRPr lang="zh-CN" altLang="en-US">
              <a:solidFill>
                <a:srgbClr val="002060"/>
              </a:solidFill>
            </a:endParaRPr>
          </a:p>
        </p:txBody>
      </p:sp>
      <p:sp>
        <p:nvSpPr>
          <p:cNvPr id="383045" name="Line 69"/>
          <p:cNvSpPr>
            <a:spLocks noChangeShapeType="1"/>
          </p:cNvSpPr>
          <p:nvPr/>
        </p:nvSpPr>
        <p:spPr bwMode="auto">
          <a:xfrm flipH="1">
            <a:off x="4176713" y="3201864"/>
            <a:ext cx="827088" cy="0"/>
          </a:xfrm>
          <a:prstGeom prst="line">
            <a:avLst/>
          </a:prstGeom>
          <a:noFill/>
          <a:ln w="9525">
            <a:solidFill>
              <a:schemeClr val="tx1"/>
            </a:solidFill>
            <a:round/>
            <a:headEnd/>
            <a:tailEnd/>
          </a:ln>
          <a:effectLst/>
        </p:spPr>
        <p:txBody>
          <a:bodyPr/>
          <a:lstStyle/>
          <a:p>
            <a:endParaRPr lang="zh-CN" altLang="en-US">
              <a:solidFill>
                <a:srgbClr val="002060"/>
              </a:solidFill>
            </a:endParaRPr>
          </a:p>
        </p:txBody>
      </p:sp>
      <p:sp>
        <p:nvSpPr>
          <p:cNvPr id="383046" name="Line 70"/>
          <p:cNvSpPr>
            <a:spLocks noChangeShapeType="1"/>
          </p:cNvSpPr>
          <p:nvPr/>
        </p:nvSpPr>
        <p:spPr bwMode="auto">
          <a:xfrm flipH="1">
            <a:off x="4176713" y="3705101"/>
            <a:ext cx="827088" cy="0"/>
          </a:xfrm>
          <a:prstGeom prst="line">
            <a:avLst/>
          </a:prstGeom>
          <a:noFill/>
          <a:ln w="9525">
            <a:solidFill>
              <a:schemeClr val="tx1"/>
            </a:solidFill>
            <a:round/>
            <a:headEnd/>
            <a:tailEnd/>
          </a:ln>
          <a:effectLst/>
        </p:spPr>
        <p:txBody>
          <a:bodyPr/>
          <a:lstStyle/>
          <a:p>
            <a:endParaRPr lang="zh-CN" altLang="en-US">
              <a:solidFill>
                <a:srgbClr val="002060"/>
              </a:solidFill>
            </a:endParaRPr>
          </a:p>
        </p:txBody>
      </p:sp>
      <p:sp>
        <p:nvSpPr>
          <p:cNvPr id="383047" name="Line 71"/>
          <p:cNvSpPr>
            <a:spLocks noChangeShapeType="1"/>
          </p:cNvSpPr>
          <p:nvPr/>
        </p:nvSpPr>
        <p:spPr bwMode="auto">
          <a:xfrm flipH="1">
            <a:off x="4176713" y="4209926"/>
            <a:ext cx="827088" cy="0"/>
          </a:xfrm>
          <a:prstGeom prst="line">
            <a:avLst/>
          </a:prstGeom>
          <a:noFill/>
          <a:ln w="9525">
            <a:solidFill>
              <a:schemeClr val="tx1"/>
            </a:solidFill>
            <a:round/>
            <a:headEnd/>
            <a:tailEnd/>
          </a:ln>
          <a:effectLst/>
        </p:spPr>
        <p:txBody>
          <a:bodyPr/>
          <a:lstStyle/>
          <a:p>
            <a:endParaRPr lang="zh-CN" altLang="en-US">
              <a:solidFill>
                <a:srgbClr val="002060"/>
              </a:solidFill>
            </a:endParaRPr>
          </a:p>
        </p:txBody>
      </p:sp>
      <p:sp>
        <p:nvSpPr>
          <p:cNvPr id="383048" name="Line 72"/>
          <p:cNvSpPr>
            <a:spLocks noChangeShapeType="1"/>
          </p:cNvSpPr>
          <p:nvPr/>
        </p:nvSpPr>
        <p:spPr bwMode="auto">
          <a:xfrm>
            <a:off x="4608513" y="1220664"/>
            <a:ext cx="0" cy="3529013"/>
          </a:xfrm>
          <a:prstGeom prst="line">
            <a:avLst/>
          </a:prstGeom>
          <a:noFill/>
          <a:ln w="9525">
            <a:solidFill>
              <a:schemeClr val="tx1"/>
            </a:solidFill>
            <a:round/>
            <a:headEnd/>
            <a:tailEnd/>
          </a:ln>
          <a:effectLst/>
        </p:spPr>
        <p:txBody>
          <a:bodyPr/>
          <a:lstStyle/>
          <a:p>
            <a:endParaRPr lang="zh-CN" altLang="en-US">
              <a:solidFill>
                <a:srgbClr val="002060"/>
              </a:solidFill>
            </a:endParaRPr>
          </a:p>
        </p:txBody>
      </p:sp>
      <p:sp>
        <p:nvSpPr>
          <p:cNvPr id="383049" name="Text Box 73"/>
          <p:cNvSpPr txBox="1">
            <a:spLocks noChangeArrowheads="1"/>
          </p:cNvSpPr>
          <p:nvPr/>
        </p:nvSpPr>
        <p:spPr bwMode="auto">
          <a:xfrm>
            <a:off x="4572001" y="3201864"/>
            <a:ext cx="488950" cy="457200"/>
          </a:xfrm>
          <a:prstGeom prst="rect">
            <a:avLst/>
          </a:prstGeom>
          <a:noFill/>
          <a:ln w="9525">
            <a:noFill/>
            <a:miter lim="800000"/>
            <a:headEnd/>
            <a:tailEnd/>
          </a:ln>
          <a:effectLst/>
        </p:spPr>
        <p:txBody>
          <a:bodyPr wrap="none">
            <a:spAutoFit/>
          </a:bodyPr>
          <a:lstStyle/>
          <a:p>
            <a:r>
              <a:rPr lang="en-US" altLang="zh-CN" sz="2400">
                <a:solidFill>
                  <a:srgbClr val="002060"/>
                </a:solidFill>
                <a:latin typeface="宋体" pitchFamily="2" charset="-122"/>
              </a:rPr>
              <a:t>∧</a:t>
            </a:r>
          </a:p>
        </p:txBody>
      </p:sp>
      <p:sp>
        <p:nvSpPr>
          <p:cNvPr id="383050" name="Text Box 74"/>
          <p:cNvSpPr txBox="1">
            <a:spLocks noChangeArrowheads="1"/>
          </p:cNvSpPr>
          <p:nvPr/>
        </p:nvSpPr>
        <p:spPr bwMode="auto">
          <a:xfrm>
            <a:off x="4572001" y="2193801"/>
            <a:ext cx="488950" cy="457200"/>
          </a:xfrm>
          <a:prstGeom prst="rect">
            <a:avLst/>
          </a:prstGeom>
          <a:noFill/>
          <a:ln w="9525">
            <a:noFill/>
            <a:miter lim="800000"/>
            <a:headEnd/>
            <a:tailEnd/>
          </a:ln>
          <a:effectLst/>
        </p:spPr>
        <p:txBody>
          <a:bodyPr wrap="none">
            <a:spAutoFit/>
          </a:bodyPr>
          <a:lstStyle/>
          <a:p>
            <a:r>
              <a:rPr lang="en-US" altLang="zh-CN" sz="2400" dirty="0">
                <a:solidFill>
                  <a:srgbClr val="002060"/>
                </a:solidFill>
                <a:latin typeface="宋体" pitchFamily="2" charset="-122"/>
              </a:rPr>
              <a:t>∧</a:t>
            </a:r>
          </a:p>
        </p:txBody>
      </p:sp>
      <p:sp>
        <p:nvSpPr>
          <p:cNvPr id="383051" name="Text Box 75"/>
          <p:cNvSpPr txBox="1">
            <a:spLocks noChangeArrowheads="1"/>
          </p:cNvSpPr>
          <p:nvPr/>
        </p:nvSpPr>
        <p:spPr bwMode="auto">
          <a:xfrm>
            <a:off x="4572001" y="3681289"/>
            <a:ext cx="488950" cy="457200"/>
          </a:xfrm>
          <a:prstGeom prst="rect">
            <a:avLst/>
          </a:prstGeom>
          <a:noFill/>
          <a:ln w="9525">
            <a:noFill/>
            <a:miter lim="800000"/>
            <a:headEnd/>
            <a:tailEnd/>
          </a:ln>
          <a:effectLst/>
        </p:spPr>
        <p:txBody>
          <a:bodyPr wrap="none">
            <a:spAutoFit/>
          </a:bodyPr>
          <a:lstStyle/>
          <a:p>
            <a:r>
              <a:rPr lang="en-US" altLang="zh-CN" sz="2400">
                <a:solidFill>
                  <a:srgbClr val="002060"/>
                </a:solidFill>
                <a:latin typeface="宋体" pitchFamily="2" charset="-122"/>
              </a:rPr>
              <a:t>∧</a:t>
            </a:r>
          </a:p>
        </p:txBody>
      </p:sp>
      <p:sp>
        <p:nvSpPr>
          <p:cNvPr id="383052" name="Text Box 76"/>
          <p:cNvSpPr txBox="1">
            <a:spLocks noChangeArrowheads="1"/>
          </p:cNvSpPr>
          <p:nvPr/>
        </p:nvSpPr>
        <p:spPr bwMode="auto">
          <a:xfrm>
            <a:off x="4572001" y="4184526"/>
            <a:ext cx="488950" cy="457200"/>
          </a:xfrm>
          <a:prstGeom prst="rect">
            <a:avLst/>
          </a:prstGeom>
          <a:noFill/>
          <a:ln w="9525">
            <a:noFill/>
            <a:miter lim="800000"/>
            <a:headEnd/>
            <a:tailEnd/>
          </a:ln>
          <a:effectLst/>
        </p:spPr>
        <p:txBody>
          <a:bodyPr wrap="none">
            <a:spAutoFit/>
          </a:bodyPr>
          <a:lstStyle/>
          <a:p>
            <a:r>
              <a:rPr lang="en-US" altLang="zh-CN" sz="2400">
                <a:solidFill>
                  <a:srgbClr val="002060"/>
                </a:solidFill>
                <a:latin typeface="宋体" pitchFamily="2" charset="-122"/>
              </a:rPr>
              <a:t>∧</a:t>
            </a:r>
          </a:p>
        </p:txBody>
      </p:sp>
      <p:sp>
        <p:nvSpPr>
          <p:cNvPr id="383053" name="Text Box 77"/>
          <p:cNvSpPr txBox="1">
            <a:spLocks noChangeArrowheads="1"/>
          </p:cNvSpPr>
          <p:nvPr/>
        </p:nvSpPr>
        <p:spPr bwMode="auto">
          <a:xfrm>
            <a:off x="4176713" y="1200026"/>
            <a:ext cx="422275" cy="488950"/>
          </a:xfrm>
          <a:prstGeom prst="rect">
            <a:avLst/>
          </a:prstGeom>
          <a:noFill/>
          <a:ln w="9525">
            <a:noFill/>
            <a:miter lim="800000"/>
            <a:headEnd/>
            <a:tailEnd/>
          </a:ln>
          <a:effectLst/>
        </p:spPr>
        <p:txBody>
          <a:bodyPr>
            <a:spAutoFit/>
          </a:bodyPr>
          <a:lstStyle/>
          <a:p>
            <a:r>
              <a:rPr lang="en-US" altLang="zh-CN" sz="2600" b="1">
                <a:solidFill>
                  <a:srgbClr val="002060"/>
                </a:solidFill>
              </a:rPr>
              <a:t>A</a:t>
            </a:r>
          </a:p>
        </p:txBody>
      </p:sp>
      <p:sp>
        <p:nvSpPr>
          <p:cNvPr id="383054" name="Text Box 78"/>
          <p:cNvSpPr txBox="1">
            <a:spLocks noChangeArrowheads="1"/>
          </p:cNvSpPr>
          <p:nvPr/>
        </p:nvSpPr>
        <p:spPr bwMode="auto">
          <a:xfrm>
            <a:off x="4176713" y="1668339"/>
            <a:ext cx="422275" cy="488950"/>
          </a:xfrm>
          <a:prstGeom prst="rect">
            <a:avLst/>
          </a:prstGeom>
          <a:noFill/>
          <a:ln w="9525">
            <a:noFill/>
            <a:miter lim="800000"/>
            <a:headEnd/>
            <a:tailEnd/>
          </a:ln>
          <a:effectLst/>
        </p:spPr>
        <p:txBody>
          <a:bodyPr>
            <a:spAutoFit/>
          </a:bodyPr>
          <a:lstStyle/>
          <a:p>
            <a:r>
              <a:rPr lang="en-US" altLang="zh-CN" sz="2600" b="1">
                <a:solidFill>
                  <a:srgbClr val="002060"/>
                </a:solidFill>
              </a:rPr>
              <a:t>B</a:t>
            </a:r>
          </a:p>
        </p:txBody>
      </p:sp>
      <p:sp>
        <p:nvSpPr>
          <p:cNvPr id="383055" name="Text Box 79"/>
          <p:cNvSpPr txBox="1">
            <a:spLocks noChangeArrowheads="1"/>
          </p:cNvSpPr>
          <p:nvPr/>
        </p:nvSpPr>
        <p:spPr bwMode="auto">
          <a:xfrm>
            <a:off x="4176713" y="2193801"/>
            <a:ext cx="422275" cy="488950"/>
          </a:xfrm>
          <a:prstGeom prst="rect">
            <a:avLst/>
          </a:prstGeom>
          <a:noFill/>
          <a:ln w="9525">
            <a:noFill/>
            <a:miter lim="800000"/>
            <a:headEnd/>
            <a:tailEnd/>
          </a:ln>
          <a:effectLst/>
        </p:spPr>
        <p:txBody>
          <a:bodyPr>
            <a:spAutoFit/>
          </a:bodyPr>
          <a:lstStyle/>
          <a:p>
            <a:r>
              <a:rPr lang="en-US" altLang="zh-CN" sz="2600" b="1">
                <a:solidFill>
                  <a:srgbClr val="002060"/>
                </a:solidFill>
              </a:rPr>
              <a:t>C</a:t>
            </a:r>
          </a:p>
        </p:txBody>
      </p:sp>
      <p:sp>
        <p:nvSpPr>
          <p:cNvPr id="383056" name="Text Box 80"/>
          <p:cNvSpPr txBox="1">
            <a:spLocks noChangeArrowheads="1"/>
          </p:cNvSpPr>
          <p:nvPr/>
        </p:nvSpPr>
        <p:spPr bwMode="auto">
          <a:xfrm>
            <a:off x="4176713" y="2697039"/>
            <a:ext cx="422275" cy="488950"/>
          </a:xfrm>
          <a:prstGeom prst="rect">
            <a:avLst/>
          </a:prstGeom>
          <a:noFill/>
          <a:ln w="9525">
            <a:noFill/>
            <a:miter lim="800000"/>
            <a:headEnd/>
            <a:tailEnd/>
          </a:ln>
          <a:effectLst/>
        </p:spPr>
        <p:txBody>
          <a:bodyPr>
            <a:spAutoFit/>
          </a:bodyPr>
          <a:lstStyle/>
          <a:p>
            <a:r>
              <a:rPr lang="en-US" altLang="zh-CN" sz="2600" b="1">
                <a:solidFill>
                  <a:srgbClr val="002060"/>
                </a:solidFill>
              </a:rPr>
              <a:t>D</a:t>
            </a:r>
          </a:p>
        </p:txBody>
      </p:sp>
      <p:sp>
        <p:nvSpPr>
          <p:cNvPr id="383057" name="Text Box 81"/>
          <p:cNvSpPr txBox="1">
            <a:spLocks noChangeArrowheads="1"/>
          </p:cNvSpPr>
          <p:nvPr/>
        </p:nvSpPr>
        <p:spPr bwMode="auto">
          <a:xfrm>
            <a:off x="4176713" y="3201864"/>
            <a:ext cx="422275" cy="488950"/>
          </a:xfrm>
          <a:prstGeom prst="rect">
            <a:avLst/>
          </a:prstGeom>
          <a:noFill/>
          <a:ln w="9525">
            <a:noFill/>
            <a:miter lim="800000"/>
            <a:headEnd/>
            <a:tailEnd/>
          </a:ln>
          <a:effectLst/>
        </p:spPr>
        <p:txBody>
          <a:bodyPr>
            <a:spAutoFit/>
          </a:bodyPr>
          <a:lstStyle/>
          <a:p>
            <a:r>
              <a:rPr lang="en-US" altLang="zh-CN" sz="2600" b="1">
                <a:solidFill>
                  <a:srgbClr val="002060"/>
                </a:solidFill>
              </a:rPr>
              <a:t>E</a:t>
            </a:r>
          </a:p>
        </p:txBody>
      </p:sp>
      <p:sp>
        <p:nvSpPr>
          <p:cNvPr id="383058" name="Text Box 82"/>
          <p:cNvSpPr txBox="1">
            <a:spLocks noChangeArrowheads="1"/>
          </p:cNvSpPr>
          <p:nvPr/>
        </p:nvSpPr>
        <p:spPr bwMode="auto">
          <a:xfrm>
            <a:off x="4211638" y="3720976"/>
            <a:ext cx="422275" cy="488950"/>
          </a:xfrm>
          <a:prstGeom prst="rect">
            <a:avLst/>
          </a:prstGeom>
          <a:noFill/>
          <a:ln w="9525">
            <a:noFill/>
            <a:miter lim="800000"/>
            <a:headEnd/>
            <a:tailEnd/>
          </a:ln>
          <a:effectLst/>
        </p:spPr>
        <p:txBody>
          <a:bodyPr>
            <a:spAutoFit/>
          </a:bodyPr>
          <a:lstStyle/>
          <a:p>
            <a:r>
              <a:rPr lang="en-US" altLang="zh-CN" sz="2600" b="1">
                <a:solidFill>
                  <a:srgbClr val="002060"/>
                </a:solidFill>
              </a:rPr>
              <a:t>F</a:t>
            </a:r>
          </a:p>
        </p:txBody>
      </p:sp>
      <p:sp>
        <p:nvSpPr>
          <p:cNvPr id="383059" name="Text Box 83"/>
          <p:cNvSpPr txBox="1">
            <a:spLocks noChangeArrowheads="1"/>
          </p:cNvSpPr>
          <p:nvPr/>
        </p:nvSpPr>
        <p:spPr bwMode="auto">
          <a:xfrm>
            <a:off x="4176713" y="4189289"/>
            <a:ext cx="422275" cy="488950"/>
          </a:xfrm>
          <a:prstGeom prst="rect">
            <a:avLst/>
          </a:prstGeom>
          <a:noFill/>
          <a:ln w="9525">
            <a:noFill/>
            <a:miter lim="800000"/>
            <a:headEnd/>
            <a:tailEnd/>
          </a:ln>
          <a:effectLst/>
        </p:spPr>
        <p:txBody>
          <a:bodyPr>
            <a:spAutoFit/>
          </a:bodyPr>
          <a:lstStyle/>
          <a:p>
            <a:r>
              <a:rPr lang="en-US" altLang="zh-CN" sz="2600" b="1">
                <a:solidFill>
                  <a:srgbClr val="002060"/>
                </a:solidFill>
              </a:rPr>
              <a:t>G</a:t>
            </a:r>
          </a:p>
        </p:txBody>
      </p:sp>
      <p:sp>
        <p:nvSpPr>
          <p:cNvPr id="383060" name="Text Box 84"/>
          <p:cNvSpPr txBox="1">
            <a:spLocks noChangeArrowheads="1"/>
          </p:cNvSpPr>
          <p:nvPr/>
        </p:nvSpPr>
        <p:spPr bwMode="auto">
          <a:xfrm>
            <a:off x="3827463" y="1215901"/>
            <a:ext cx="349250" cy="488950"/>
          </a:xfrm>
          <a:prstGeom prst="rect">
            <a:avLst/>
          </a:prstGeom>
          <a:noFill/>
          <a:ln w="9525">
            <a:noFill/>
            <a:miter lim="800000"/>
            <a:headEnd/>
            <a:tailEnd/>
          </a:ln>
          <a:effectLst/>
        </p:spPr>
        <p:txBody>
          <a:bodyPr wrap="none">
            <a:spAutoFit/>
          </a:bodyPr>
          <a:lstStyle/>
          <a:p>
            <a:r>
              <a:rPr lang="en-US" altLang="zh-CN" sz="2600" b="1" dirty="0">
                <a:latin typeface="Times New Roman" pitchFamily="18" charset="0"/>
              </a:rPr>
              <a:t>0</a:t>
            </a:r>
          </a:p>
        </p:txBody>
      </p:sp>
      <p:sp>
        <p:nvSpPr>
          <p:cNvPr id="383061" name="Text Box 85"/>
          <p:cNvSpPr txBox="1">
            <a:spLocks noChangeArrowheads="1"/>
          </p:cNvSpPr>
          <p:nvPr/>
        </p:nvSpPr>
        <p:spPr bwMode="auto">
          <a:xfrm>
            <a:off x="3827463" y="1668339"/>
            <a:ext cx="349250" cy="488950"/>
          </a:xfrm>
          <a:prstGeom prst="rect">
            <a:avLst/>
          </a:prstGeom>
          <a:noFill/>
          <a:ln w="9525">
            <a:noFill/>
            <a:miter lim="800000"/>
            <a:headEnd/>
            <a:tailEnd/>
          </a:ln>
          <a:effectLst/>
        </p:spPr>
        <p:txBody>
          <a:bodyPr wrap="none">
            <a:spAutoFit/>
          </a:bodyPr>
          <a:lstStyle/>
          <a:p>
            <a:r>
              <a:rPr lang="en-US" altLang="zh-CN" sz="2600" b="1" dirty="0">
                <a:latin typeface="Times New Roman" pitchFamily="18" charset="0"/>
              </a:rPr>
              <a:t>1</a:t>
            </a:r>
          </a:p>
        </p:txBody>
      </p:sp>
      <p:sp>
        <p:nvSpPr>
          <p:cNvPr id="383062" name="Text Box 86"/>
          <p:cNvSpPr txBox="1">
            <a:spLocks noChangeArrowheads="1"/>
          </p:cNvSpPr>
          <p:nvPr/>
        </p:nvSpPr>
        <p:spPr bwMode="auto">
          <a:xfrm>
            <a:off x="3816351" y="2173164"/>
            <a:ext cx="349250" cy="488950"/>
          </a:xfrm>
          <a:prstGeom prst="rect">
            <a:avLst/>
          </a:prstGeom>
          <a:noFill/>
          <a:ln w="9525">
            <a:noFill/>
            <a:miter lim="800000"/>
            <a:headEnd/>
            <a:tailEnd/>
          </a:ln>
          <a:effectLst/>
        </p:spPr>
        <p:txBody>
          <a:bodyPr wrap="none">
            <a:spAutoFit/>
          </a:bodyPr>
          <a:lstStyle/>
          <a:p>
            <a:r>
              <a:rPr lang="en-US" altLang="zh-CN" sz="2600" b="1">
                <a:latin typeface="Times New Roman" pitchFamily="18" charset="0"/>
              </a:rPr>
              <a:t>2</a:t>
            </a:r>
          </a:p>
        </p:txBody>
      </p:sp>
      <p:sp>
        <p:nvSpPr>
          <p:cNvPr id="383063" name="Text Box 87"/>
          <p:cNvSpPr txBox="1">
            <a:spLocks noChangeArrowheads="1"/>
          </p:cNvSpPr>
          <p:nvPr/>
        </p:nvSpPr>
        <p:spPr bwMode="auto">
          <a:xfrm>
            <a:off x="3827463" y="2712914"/>
            <a:ext cx="349250" cy="488950"/>
          </a:xfrm>
          <a:prstGeom prst="rect">
            <a:avLst/>
          </a:prstGeom>
          <a:noFill/>
          <a:ln w="9525">
            <a:noFill/>
            <a:miter lim="800000"/>
            <a:headEnd/>
            <a:tailEnd/>
          </a:ln>
          <a:effectLst/>
        </p:spPr>
        <p:txBody>
          <a:bodyPr wrap="none">
            <a:spAutoFit/>
          </a:bodyPr>
          <a:lstStyle/>
          <a:p>
            <a:r>
              <a:rPr lang="en-US" altLang="zh-CN" sz="2600" b="1">
                <a:latin typeface="Times New Roman" pitchFamily="18" charset="0"/>
              </a:rPr>
              <a:t>3</a:t>
            </a:r>
          </a:p>
        </p:txBody>
      </p:sp>
      <p:sp>
        <p:nvSpPr>
          <p:cNvPr id="383064" name="Text Box 88"/>
          <p:cNvSpPr txBox="1">
            <a:spLocks noChangeArrowheads="1"/>
          </p:cNvSpPr>
          <p:nvPr/>
        </p:nvSpPr>
        <p:spPr bwMode="auto">
          <a:xfrm>
            <a:off x="3779838" y="3201864"/>
            <a:ext cx="349250" cy="488950"/>
          </a:xfrm>
          <a:prstGeom prst="rect">
            <a:avLst/>
          </a:prstGeom>
          <a:noFill/>
          <a:ln w="9525">
            <a:noFill/>
            <a:miter lim="800000"/>
            <a:headEnd/>
            <a:tailEnd/>
          </a:ln>
          <a:effectLst/>
        </p:spPr>
        <p:txBody>
          <a:bodyPr wrap="none">
            <a:spAutoFit/>
          </a:bodyPr>
          <a:lstStyle/>
          <a:p>
            <a:r>
              <a:rPr lang="en-US" altLang="zh-CN" sz="2600" b="1">
                <a:latin typeface="Times New Roman" pitchFamily="18" charset="0"/>
              </a:rPr>
              <a:t>4</a:t>
            </a:r>
          </a:p>
        </p:txBody>
      </p:sp>
      <p:sp>
        <p:nvSpPr>
          <p:cNvPr id="383065" name="Text Box 89"/>
          <p:cNvSpPr txBox="1">
            <a:spLocks noChangeArrowheads="1"/>
          </p:cNvSpPr>
          <p:nvPr/>
        </p:nvSpPr>
        <p:spPr bwMode="auto">
          <a:xfrm>
            <a:off x="3790951" y="3705101"/>
            <a:ext cx="349250" cy="488950"/>
          </a:xfrm>
          <a:prstGeom prst="rect">
            <a:avLst/>
          </a:prstGeom>
          <a:noFill/>
          <a:ln w="9525">
            <a:noFill/>
            <a:miter lim="800000"/>
            <a:headEnd/>
            <a:tailEnd/>
          </a:ln>
          <a:effectLst/>
        </p:spPr>
        <p:txBody>
          <a:bodyPr wrap="none">
            <a:spAutoFit/>
          </a:bodyPr>
          <a:lstStyle/>
          <a:p>
            <a:r>
              <a:rPr lang="en-US" altLang="zh-CN" sz="2600" b="1">
                <a:latin typeface="Times New Roman" pitchFamily="18" charset="0"/>
              </a:rPr>
              <a:t>5</a:t>
            </a:r>
          </a:p>
        </p:txBody>
      </p:sp>
      <p:sp>
        <p:nvSpPr>
          <p:cNvPr id="383066" name="Text Box 90"/>
          <p:cNvSpPr txBox="1">
            <a:spLocks noChangeArrowheads="1"/>
          </p:cNvSpPr>
          <p:nvPr/>
        </p:nvSpPr>
        <p:spPr bwMode="auto">
          <a:xfrm>
            <a:off x="3779838" y="4189289"/>
            <a:ext cx="349250" cy="488950"/>
          </a:xfrm>
          <a:prstGeom prst="rect">
            <a:avLst/>
          </a:prstGeom>
          <a:noFill/>
          <a:ln w="9525">
            <a:noFill/>
            <a:miter lim="800000"/>
            <a:headEnd/>
            <a:tailEnd/>
          </a:ln>
          <a:effectLst/>
        </p:spPr>
        <p:txBody>
          <a:bodyPr wrap="none">
            <a:spAutoFit/>
          </a:bodyPr>
          <a:lstStyle/>
          <a:p>
            <a:r>
              <a:rPr lang="en-US" altLang="zh-CN" sz="2600" b="1">
                <a:latin typeface="Times New Roman" pitchFamily="18" charset="0"/>
              </a:rPr>
              <a:t>6</a:t>
            </a: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4"/>
          <p:cNvSpPr>
            <a:spLocks noGrp="1" noChangeArrowheads="1"/>
          </p:cNvSpPr>
          <p:nvPr>
            <p:ph type="title"/>
          </p:nvPr>
        </p:nvSpPr>
        <p:spPr>
          <a:xfrm>
            <a:off x="467544" y="0"/>
            <a:ext cx="8229600" cy="1008063"/>
          </a:xfrm>
        </p:spPr>
        <p:txBody>
          <a:bodyPr/>
          <a:lstStyle/>
          <a:p>
            <a:pPr algn="ctr"/>
            <a:r>
              <a:rPr kumimoji="1" lang="zh-CN" altLang="en-US" sz="4000" dirty="0">
                <a:ea typeface="华文新魏" pitchFamily="2" charset="-122"/>
              </a:rPr>
              <a:t>树的抽象数据类型</a:t>
            </a:r>
          </a:p>
        </p:txBody>
      </p:sp>
      <p:sp>
        <p:nvSpPr>
          <p:cNvPr id="119813" name="Rectangle 5"/>
          <p:cNvSpPr>
            <a:spLocks noGrp="1" noChangeArrowheads="1"/>
          </p:cNvSpPr>
          <p:nvPr>
            <p:ph idx="1"/>
          </p:nvPr>
        </p:nvSpPr>
        <p:spPr>
          <a:xfrm>
            <a:off x="431540" y="980728"/>
            <a:ext cx="8192703" cy="5508612"/>
          </a:xfrm>
        </p:spPr>
        <p:txBody>
          <a:bodyPr>
            <a:normAutofit/>
          </a:bodyPr>
          <a:lstStyle/>
          <a:p>
            <a:pPr>
              <a:lnSpc>
                <a:spcPct val="105000"/>
              </a:lnSpc>
              <a:spcBef>
                <a:spcPct val="5000"/>
              </a:spcBef>
              <a:buFont typeface="Wingdings" pitchFamily="2" charset="2"/>
              <a:buNone/>
            </a:pPr>
            <a:r>
              <a:rPr kumimoji="1" lang="en-US" altLang="zh-CN" sz="2800" b="1" dirty="0" smtClean="0">
                <a:latin typeface="Times New Roman" pitchFamily="18" charset="0"/>
                <a:ea typeface="隶书" pitchFamily="49" charset="-122"/>
              </a:rPr>
              <a:t>ADT </a:t>
            </a:r>
            <a:r>
              <a:rPr kumimoji="1" lang="en-US" altLang="zh-CN" sz="2800" b="1" dirty="0">
                <a:latin typeface="Times New Roman" pitchFamily="18" charset="0"/>
                <a:ea typeface="隶书" pitchFamily="49" charset="-122"/>
              </a:rPr>
              <a:t>Tree {</a:t>
            </a:r>
          </a:p>
          <a:p>
            <a:pPr lvl="1">
              <a:lnSpc>
                <a:spcPct val="105000"/>
              </a:lnSpc>
              <a:spcBef>
                <a:spcPct val="5000"/>
              </a:spcBef>
              <a:buFont typeface="Wingdings" pitchFamily="2" charset="2"/>
              <a:buNone/>
            </a:pPr>
            <a:r>
              <a:rPr kumimoji="1" lang="zh-CN" altLang="en-US" sz="2400" b="1" dirty="0" smtClean="0">
                <a:solidFill>
                  <a:schemeClr val="tx2"/>
                </a:solidFill>
                <a:latin typeface="Times New Roman" pitchFamily="18" charset="0"/>
                <a:ea typeface="仿宋_GB2312" pitchFamily="49" charset="-122"/>
              </a:rPr>
              <a:t>基本操作</a:t>
            </a:r>
            <a:r>
              <a:rPr kumimoji="1" lang="en-US" altLang="zh-CN" sz="2400" b="1" dirty="0" smtClean="0">
                <a:solidFill>
                  <a:schemeClr val="tx2"/>
                </a:solidFill>
                <a:latin typeface="Times New Roman" pitchFamily="18" charset="0"/>
                <a:ea typeface="仿宋_GB2312" pitchFamily="49" charset="-122"/>
              </a:rPr>
              <a:t>P</a:t>
            </a:r>
            <a:r>
              <a:rPr kumimoji="1" lang="zh-CN" altLang="en-US" sz="2400" b="1" dirty="0" smtClean="0">
                <a:solidFill>
                  <a:schemeClr val="tx2"/>
                </a:solidFill>
                <a:latin typeface="Times New Roman" pitchFamily="18" charset="0"/>
                <a:ea typeface="仿宋_GB2312" pitchFamily="49" charset="-122"/>
              </a:rPr>
              <a:t>：</a:t>
            </a:r>
            <a:endParaRPr kumimoji="1" lang="en-US" altLang="zh-CN" sz="2400" b="1" dirty="0" smtClean="0">
              <a:solidFill>
                <a:schemeClr val="tx2"/>
              </a:solidFill>
              <a:latin typeface="Times New Roman" pitchFamily="18" charset="0"/>
              <a:ea typeface="仿宋_GB2312" pitchFamily="49" charset="-122"/>
            </a:endParaRPr>
          </a:p>
          <a:p>
            <a:pPr lvl="1">
              <a:lnSpc>
                <a:spcPct val="105000"/>
              </a:lnSpc>
              <a:spcBef>
                <a:spcPct val="5000"/>
              </a:spcBef>
              <a:buFont typeface="Wingdings" pitchFamily="2" charset="2"/>
              <a:buNone/>
            </a:pPr>
            <a:r>
              <a:rPr kumimoji="1" lang="en-US" altLang="zh-CN" sz="2400" b="1" dirty="0" smtClean="0">
                <a:solidFill>
                  <a:schemeClr val="tx2"/>
                </a:solidFill>
                <a:latin typeface="Times New Roman" pitchFamily="18" charset="0"/>
                <a:ea typeface="仿宋_GB2312" pitchFamily="49" charset="-122"/>
              </a:rPr>
              <a:t>//</a:t>
            </a:r>
            <a:r>
              <a:rPr kumimoji="1" lang="zh-CN" altLang="en-US" sz="2400" b="1" dirty="0" smtClean="0">
                <a:solidFill>
                  <a:schemeClr val="tx2"/>
                </a:solidFill>
                <a:latin typeface="Times New Roman" pitchFamily="18" charset="0"/>
                <a:ea typeface="仿宋_GB2312" pitchFamily="49" charset="-122"/>
              </a:rPr>
              <a:t>返回树的深度</a:t>
            </a:r>
            <a:endParaRPr kumimoji="1" lang="en-US" altLang="zh-CN" sz="2400" b="1" dirty="0" smtClean="0">
              <a:solidFill>
                <a:schemeClr val="tx2"/>
              </a:solidFill>
              <a:latin typeface="Times New Roman" pitchFamily="18" charset="0"/>
              <a:ea typeface="仿宋_GB2312" pitchFamily="49" charset="-122"/>
            </a:endParaRPr>
          </a:p>
          <a:p>
            <a:pPr lvl="1">
              <a:lnSpc>
                <a:spcPct val="105000"/>
              </a:lnSpc>
              <a:spcBef>
                <a:spcPct val="5000"/>
              </a:spcBef>
              <a:buFont typeface="Wingdings" pitchFamily="2" charset="2"/>
              <a:buNone/>
            </a:pPr>
            <a:r>
              <a:rPr kumimoji="1" lang="en-US" altLang="zh-CN" sz="2400" b="1" dirty="0" err="1" smtClean="0">
                <a:solidFill>
                  <a:srgbClr val="FFFF99"/>
                </a:solidFill>
                <a:latin typeface="Times New Roman" pitchFamily="18" charset="0"/>
                <a:ea typeface="仿宋_GB2312" pitchFamily="49" charset="-122"/>
              </a:rPr>
              <a:t>TreeDepth</a:t>
            </a:r>
            <a:r>
              <a:rPr kumimoji="1" lang="en-US" altLang="zh-CN" sz="2400" b="1" dirty="0" smtClean="0">
                <a:solidFill>
                  <a:srgbClr val="FFFF99"/>
                </a:solidFill>
                <a:latin typeface="Times New Roman" pitchFamily="18" charset="0"/>
                <a:ea typeface="仿宋_GB2312" pitchFamily="49" charset="-122"/>
              </a:rPr>
              <a:t>(T); </a:t>
            </a:r>
          </a:p>
          <a:p>
            <a:pPr marL="301752" lvl="1" indent="0">
              <a:lnSpc>
                <a:spcPct val="105000"/>
              </a:lnSpc>
              <a:spcBef>
                <a:spcPct val="5000"/>
              </a:spcBef>
              <a:buFont typeface="Wingdings" pitchFamily="2" charset="2"/>
              <a:buNone/>
            </a:pPr>
            <a:r>
              <a:rPr kumimoji="1" lang="en-US" altLang="zh-CN" sz="2400" b="1" dirty="0" smtClean="0">
                <a:solidFill>
                  <a:schemeClr val="tx2"/>
                </a:solidFill>
                <a:latin typeface="Times New Roman" pitchFamily="18" charset="0"/>
                <a:ea typeface="仿宋_GB2312" pitchFamily="49" charset="-122"/>
              </a:rPr>
              <a:t>//</a:t>
            </a:r>
            <a:r>
              <a:rPr kumimoji="1" lang="zh-CN" altLang="en-US" sz="2400" b="1" dirty="0" smtClean="0">
                <a:solidFill>
                  <a:schemeClr val="tx2"/>
                </a:solidFill>
                <a:latin typeface="Times New Roman" pitchFamily="18" charset="0"/>
                <a:ea typeface="仿宋_GB2312" pitchFamily="49" charset="-122"/>
              </a:rPr>
              <a:t>若</a:t>
            </a:r>
            <a:r>
              <a:rPr kumimoji="1" lang="en-US" altLang="zh-CN" sz="2400" b="1" dirty="0" err="1" smtClean="0">
                <a:solidFill>
                  <a:schemeClr val="tx2"/>
                </a:solidFill>
                <a:latin typeface="Times New Roman" pitchFamily="18" charset="0"/>
                <a:ea typeface="仿宋_GB2312" pitchFamily="49" charset="-122"/>
              </a:rPr>
              <a:t>cur_e</a:t>
            </a:r>
            <a:r>
              <a:rPr kumimoji="1" lang="zh-CN" altLang="en-US" sz="2400" b="1" dirty="0" smtClean="0">
                <a:solidFill>
                  <a:schemeClr val="tx2"/>
                </a:solidFill>
                <a:latin typeface="Times New Roman" pitchFamily="18" charset="0"/>
                <a:ea typeface="仿宋_GB2312" pitchFamily="49" charset="-122"/>
              </a:rPr>
              <a:t>是</a:t>
            </a:r>
            <a:r>
              <a:rPr kumimoji="1" lang="en-US" altLang="zh-CN" sz="2400" b="1" dirty="0" smtClean="0">
                <a:solidFill>
                  <a:schemeClr val="tx2"/>
                </a:solidFill>
                <a:latin typeface="Times New Roman" pitchFamily="18" charset="0"/>
                <a:ea typeface="仿宋_GB2312" pitchFamily="49" charset="-122"/>
              </a:rPr>
              <a:t>T</a:t>
            </a:r>
            <a:r>
              <a:rPr kumimoji="1" lang="zh-CN" altLang="en-US" sz="2400" b="1" dirty="0" smtClean="0">
                <a:solidFill>
                  <a:schemeClr val="tx2"/>
                </a:solidFill>
                <a:latin typeface="Times New Roman" pitchFamily="18" charset="0"/>
                <a:ea typeface="仿宋_GB2312" pitchFamily="49" charset="-122"/>
              </a:rPr>
              <a:t>的非根结点，则返回</a:t>
            </a:r>
            <a:r>
              <a:rPr kumimoji="1" lang="en-US" altLang="zh-CN" sz="2400" b="1" dirty="0" err="1" smtClean="0">
                <a:solidFill>
                  <a:schemeClr val="tx2"/>
                </a:solidFill>
                <a:latin typeface="Times New Roman" pitchFamily="18" charset="0"/>
                <a:ea typeface="仿宋_GB2312" pitchFamily="49" charset="-122"/>
              </a:rPr>
              <a:t>cur_e</a:t>
            </a:r>
            <a:r>
              <a:rPr kumimoji="1" lang="zh-CN" altLang="en-US" sz="2400" b="1" dirty="0" smtClean="0">
                <a:solidFill>
                  <a:schemeClr val="tx2"/>
                </a:solidFill>
                <a:latin typeface="Times New Roman" pitchFamily="18" charset="0"/>
                <a:ea typeface="仿宋_GB2312" pitchFamily="49" charset="-122"/>
              </a:rPr>
              <a:t>的双亲，否则</a:t>
            </a:r>
            <a:endParaRPr kumimoji="1" lang="en-US" altLang="zh-CN" sz="2400" b="1" dirty="0" smtClean="0">
              <a:solidFill>
                <a:schemeClr val="tx2"/>
              </a:solidFill>
              <a:latin typeface="Times New Roman" pitchFamily="18" charset="0"/>
              <a:ea typeface="仿宋_GB2312" pitchFamily="49" charset="-122"/>
            </a:endParaRPr>
          </a:p>
          <a:p>
            <a:pPr marL="301752" lvl="1" indent="0">
              <a:lnSpc>
                <a:spcPct val="105000"/>
              </a:lnSpc>
              <a:spcBef>
                <a:spcPct val="5000"/>
              </a:spcBef>
              <a:buFont typeface="Wingdings" pitchFamily="2" charset="2"/>
              <a:buNone/>
            </a:pPr>
            <a:r>
              <a:rPr kumimoji="1" lang="en-US" altLang="zh-CN" sz="2400" b="1" dirty="0" smtClean="0">
                <a:solidFill>
                  <a:schemeClr val="tx2"/>
                </a:solidFill>
                <a:latin typeface="Times New Roman" pitchFamily="18" charset="0"/>
                <a:ea typeface="仿宋_GB2312" pitchFamily="49" charset="-122"/>
              </a:rPr>
              <a:t>//</a:t>
            </a:r>
            <a:r>
              <a:rPr kumimoji="1" lang="zh-CN" altLang="en-US" sz="2400" b="1" dirty="0" smtClean="0">
                <a:solidFill>
                  <a:schemeClr val="tx2"/>
                </a:solidFill>
                <a:latin typeface="Times New Roman" pitchFamily="18" charset="0"/>
                <a:ea typeface="仿宋_GB2312" pitchFamily="49" charset="-122"/>
              </a:rPr>
              <a:t>函数返回值为空</a:t>
            </a:r>
            <a:endParaRPr kumimoji="1" lang="en-US" altLang="zh-CN" sz="2400" b="1" dirty="0" smtClean="0">
              <a:solidFill>
                <a:schemeClr val="tx2"/>
              </a:solidFill>
              <a:latin typeface="Times New Roman" pitchFamily="18" charset="0"/>
              <a:ea typeface="仿宋_GB2312" pitchFamily="49" charset="-122"/>
            </a:endParaRPr>
          </a:p>
          <a:p>
            <a:pPr lvl="1">
              <a:lnSpc>
                <a:spcPct val="105000"/>
              </a:lnSpc>
              <a:spcBef>
                <a:spcPct val="5000"/>
              </a:spcBef>
              <a:buFont typeface="Wingdings" pitchFamily="2" charset="2"/>
              <a:buNone/>
            </a:pPr>
            <a:r>
              <a:rPr kumimoji="1" lang="en-US" altLang="zh-CN" sz="2400" b="1" dirty="0" smtClean="0">
                <a:solidFill>
                  <a:srgbClr val="FFFF99"/>
                </a:solidFill>
                <a:latin typeface="Times New Roman" pitchFamily="18" charset="0"/>
                <a:ea typeface="仿宋_GB2312" pitchFamily="49" charset="-122"/>
              </a:rPr>
              <a:t>Parent(T, </a:t>
            </a:r>
            <a:r>
              <a:rPr kumimoji="1" lang="en-US" altLang="zh-CN" sz="2400" b="1" dirty="0" err="1" smtClean="0">
                <a:solidFill>
                  <a:srgbClr val="FFFF99"/>
                </a:solidFill>
                <a:latin typeface="Times New Roman" pitchFamily="18" charset="0"/>
                <a:ea typeface="仿宋_GB2312" pitchFamily="49" charset="-122"/>
              </a:rPr>
              <a:t>cur_e</a:t>
            </a:r>
            <a:r>
              <a:rPr kumimoji="1" lang="en-US" altLang="zh-CN" sz="2400" b="1" dirty="0" smtClean="0">
                <a:solidFill>
                  <a:srgbClr val="FFFF99"/>
                </a:solidFill>
                <a:latin typeface="Times New Roman" pitchFamily="18" charset="0"/>
                <a:ea typeface="仿宋_GB2312" pitchFamily="49" charset="-122"/>
              </a:rPr>
              <a:t>); </a:t>
            </a:r>
          </a:p>
          <a:p>
            <a:pPr marL="301752" lvl="1" indent="0">
              <a:lnSpc>
                <a:spcPct val="105000"/>
              </a:lnSpc>
              <a:spcBef>
                <a:spcPct val="5000"/>
              </a:spcBef>
              <a:buFont typeface="Wingdings" pitchFamily="2" charset="2"/>
              <a:buNone/>
            </a:pPr>
            <a:r>
              <a:rPr kumimoji="1" lang="en-US" altLang="zh-CN" sz="2400" b="1" dirty="0" smtClean="0">
                <a:solidFill>
                  <a:schemeClr val="tx2"/>
                </a:solidFill>
                <a:latin typeface="Times New Roman" pitchFamily="18" charset="0"/>
                <a:ea typeface="仿宋_GB2312" pitchFamily="49" charset="-122"/>
              </a:rPr>
              <a:t>//</a:t>
            </a:r>
            <a:r>
              <a:rPr kumimoji="1" lang="zh-CN" altLang="en-US" sz="2400" b="1" dirty="0" smtClean="0">
                <a:solidFill>
                  <a:schemeClr val="tx2"/>
                </a:solidFill>
                <a:latin typeface="Times New Roman" pitchFamily="18" charset="0"/>
                <a:ea typeface="仿宋_GB2312" pitchFamily="49" charset="-122"/>
              </a:rPr>
              <a:t>若</a:t>
            </a:r>
            <a:r>
              <a:rPr kumimoji="1" lang="en-US" altLang="zh-CN" sz="2400" b="1" dirty="0" err="1" smtClean="0">
                <a:solidFill>
                  <a:schemeClr val="tx2"/>
                </a:solidFill>
                <a:latin typeface="Times New Roman" pitchFamily="18" charset="0"/>
                <a:ea typeface="仿宋_GB2312" pitchFamily="49" charset="-122"/>
              </a:rPr>
              <a:t>cur_e</a:t>
            </a:r>
            <a:r>
              <a:rPr kumimoji="1" lang="zh-CN" altLang="en-US" sz="2400" b="1" dirty="0" smtClean="0">
                <a:solidFill>
                  <a:schemeClr val="tx2"/>
                </a:solidFill>
                <a:latin typeface="Times New Roman" pitchFamily="18" charset="0"/>
                <a:ea typeface="仿宋_GB2312" pitchFamily="49" charset="-122"/>
              </a:rPr>
              <a:t>是</a:t>
            </a:r>
            <a:r>
              <a:rPr kumimoji="1" lang="en-US" altLang="zh-CN" sz="2400" b="1" dirty="0" smtClean="0">
                <a:solidFill>
                  <a:schemeClr val="tx2"/>
                </a:solidFill>
                <a:latin typeface="Times New Roman" pitchFamily="18" charset="0"/>
                <a:ea typeface="仿宋_GB2312" pitchFamily="49" charset="-122"/>
              </a:rPr>
              <a:t>T</a:t>
            </a:r>
            <a:r>
              <a:rPr kumimoji="1" lang="zh-CN" altLang="en-US" sz="2400" b="1" dirty="0" smtClean="0">
                <a:solidFill>
                  <a:schemeClr val="tx2"/>
                </a:solidFill>
                <a:latin typeface="Times New Roman" pitchFamily="18" charset="0"/>
                <a:ea typeface="仿宋_GB2312" pitchFamily="49" charset="-122"/>
              </a:rPr>
              <a:t>的非叶子结点，则返回</a:t>
            </a:r>
            <a:r>
              <a:rPr kumimoji="1" lang="en-US" altLang="zh-CN" sz="2400" b="1" dirty="0" err="1" smtClean="0">
                <a:solidFill>
                  <a:schemeClr val="tx2"/>
                </a:solidFill>
                <a:latin typeface="Times New Roman" pitchFamily="18" charset="0"/>
                <a:ea typeface="仿宋_GB2312" pitchFamily="49" charset="-122"/>
              </a:rPr>
              <a:t>cur_e</a:t>
            </a:r>
            <a:r>
              <a:rPr kumimoji="1" lang="zh-CN" altLang="en-US" sz="2400" b="1" dirty="0" smtClean="0">
                <a:solidFill>
                  <a:schemeClr val="tx2"/>
                </a:solidFill>
                <a:latin typeface="Times New Roman" pitchFamily="18" charset="0"/>
                <a:ea typeface="仿宋_GB2312" pitchFamily="49" charset="-122"/>
              </a:rPr>
              <a:t>的最左孩子，</a:t>
            </a:r>
            <a:endParaRPr kumimoji="1" lang="en-US" altLang="zh-CN" sz="2400" b="1" dirty="0" smtClean="0">
              <a:solidFill>
                <a:schemeClr val="tx2"/>
              </a:solidFill>
              <a:latin typeface="Times New Roman" pitchFamily="18" charset="0"/>
              <a:ea typeface="仿宋_GB2312" pitchFamily="49" charset="-122"/>
            </a:endParaRPr>
          </a:p>
          <a:p>
            <a:pPr marL="301752" lvl="1" indent="0">
              <a:lnSpc>
                <a:spcPct val="105000"/>
              </a:lnSpc>
              <a:spcBef>
                <a:spcPct val="5000"/>
              </a:spcBef>
              <a:buFont typeface="Wingdings" pitchFamily="2" charset="2"/>
              <a:buNone/>
            </a:pPr>
            <a:r>
              <a:rPr kumimoji="1" lang="en-US" altLang="zh-CN" sz="2400" b="1" dirty="0" smtClean="0">
                <a:solidFill>
                  <a:schemeClr val="tx2"/>
                </a:solidFill>
                <a:latin typeface="Times New Roman" pitchFamily="18" charset="0"/>
                <a:ea typeface="仿宋_GB2312" pitchFamily="49" charset="-122"/>
              </a:rPr>
              <a:t>//</a:t>
            </a:r>
            <a:r>
              <a:rPr kumimoji="1" lang="zh-CN" altLang="en-US" sz="2400" b="1" dirty="0" smtClean="0">
                <a:solidFill>
                  <a:schemeClr val="tx2"/>
                </a:solidFill>
                <a:latin typeface="Times New Roman" pitchFamily="18" charset="0"/>
                <a:ea typeface="仿宋_GB2312" pitchFamily="49" charset="-122"/>
              </a:rPr>
              <a:t>否则返回空</a:t>
            </a:r>
            <a:endParaRPr kumimoji="1" lang="en-US" altLang="zh-CN" sz="2400" b="1" dirty="0" smtClean="0">
              <a:solidFill>
                <a:schemeClr val="tx2"/>
              </a:solidFill>
              <a:latin typeface="Times New Roman" pitchFamily="18" charset="0"/>
              <a:ea typeface="仿宋_GB2312" pitchFamily="49" charset="-122"/>
            </a:endParaRPr>
          </a:p>
          <a:p>
            <a:pPr lvl="1">
              <a:lnSpc>
                <a:spcPct val="105000"/>
              </a:lnSpc>
              <a:spcBef>
                <a:spcPct val="5000"/>
              </a:spcBef>
              <a:buFont typeface="Wingdings" pitchFamily="2" charset="2"/>
              <a:buNone/>
            </a:pPr>
            <a:r>
              <a:rPr kumimoji="1" lang="en-US" altLang="zh-CN" sz="2400" b="1" dirty="0" err="1" smtClean="0">
                <a:solidFill>
                  <a:srgbClr val="FFFF99"/>
                </a:solidFill>
                <a:latin typeface="Times New Roman" pitchFamily="18" charset="0"/>
                <a:ea typeface="仿宋_GB2312" pitchFamily="49" charset="-122"/>
              </a:rPr>
              <a:t>LeftChild</a:t>
            </a:r>
            <a:r>
              <a:rPr kumimoji="1" lang="en-US" altLang="zh-CN" sz="2400" b="1" dirty="0" smtClean="0">
                <a:solidFill>
                  <a:srgbClr val="FFFF99"/>
                </a:solidFill>
                <a:latin typeface="Times New Roman" pitchFamily="18" charset="0"/>
                <a:ea typeface="仿宋_GB2312" pitchFamily="49" charset="-122"/>
              </a:rPr>
              <a:t>(T, </a:t>
            </a:r>
            <a:r>
              <a:rPr kumimoji="1" lang="en-US" altLang="zh-CN" sz="2400" b="1" dirty="0" err="1" smtClean="0">
                <a:solidFill>
                  <a:srgbClr val="FFFF99"/>
                </a:solidFill>
                <a:latin typeface="Times New Roman" pitchFamily="18" charset="0"/>
                <a:ea typeface="仿宋_GB2312" pitchFamily="49" charset="-122"/>
              </a:rPr>
              <a:t>cur_e</a:t>
            </a:r>
            <a:r>
              <a:rPr kumimoji="1" lang="en-US" altLang="zh-CN" sz="2400" b="1" dirty="0" smtClean="0">
                <a:solidFill>
                  <a:srgbClr val="FFFF99"/>
                </a:solidFill>
                <a:latin typeface="Times New Roman" pitchFamily="18" charset="0"/>
                <a:ea typeface="仿宋_GB2312" pitchFamily="49" charset="-122"/>
              </a:rPr>
              <a:t>); </a:t>
            </a:r>
          </a:p>
          <a:p>
            <a:pPr marL="301752" lvl="1" indent="0">
              <a:lnSpc>
                <a:spcPct val="105000"/>
              </a:lnSpc>
              <a:spcBef>
                <a:spcPct val="5000"/>
              </a:spcBef>
              <a:buFont typeface="Wingdings" pitchFamily="2" charset="2"/>
              <a:buNone/>
            </a:pPr>
            <a:r>
              <a:rPr kumimoji="1" lang="en-US" altLang="zh-CN" sz="2400" b="1" dirty="0" smtClean="0">
                <a:solidFill>
                  <a:schemeClr val="tx2"/>
                </a:solidFill>
                <a:latin typeface="Times New Roman" pitchFamily="18" charset="0"/>
                <a:ea typeface="仿宋_GB2312" pitchFamily="49" charset="-122"/>
              </a:rPr>
              <a:t>//</a:t>
            </a:r>
            <a:r>
              <a:rPr kumimoji="1" lang="zh-CN" altLang="en-US" sz="2400" b="1" dirty="0" smtClean="0">
                <a:solidFill>
                  <a:schemeClr val="tx2"/>
                </a:solidFill>
                <a:latin typeface="Times New Roman" pitchFamily="18" charset="0"/>
                <a:ea typeface="仿宋_GB2312" pitchFamily="49" charset="-122"/>
              </a:rPr>
              <a:t>若</a:t>
            </a:r>
            <a:r>
              <a:rPr kumimoji="1" lang="en-US" altLang="zh-CN" sz="2400" b="1" dirty="0" err="1" smtClean="0">
                <a:solidFill>
                  <a:schemeClr val="tx2"/>
                </a:solidFill>
                <a:latin typeface="Times New Roman" pitchFamily="18" charset="0"/>
                <a:ea typeface="仿宋_GB2312" pitchFamily="49" charset="-122"/>
              </a:rPr>
              <a:t>cur_e</a:t>
            </a:r>
            <a:r>
              <a:rPr kumimoji="1" lang="zh-CN" altLang="en-US" sz="2400" b="1" dirty="0" smtClean="0">
                <a:solidFill>
                  <a:schemeClr val="tx2"/>
                </a:solidFill>
                <a:latin typeface="Times New Roman" pitchFamily="18" charset="0"/>
                <a:ea typeface="仿宋_GB2312" pitchFamily="49" charset="-122"/>
              </a:rPr>
              <a:t>有右兄弟，则返回它的右兄弟，否则函数值为空</a:t>
            </a:r>
            <a:endParaRPr kumimoji="1" lang="en-US" altLang="zh-CN" sz="2400" b="1" dirty="0" smtClean="0">
              <a:solidFill>
                <a:schemeClr val="tx2"/>
              </a:solidFill>
              <a:latin typeface="Times New Roman" pitchFamily="18" charset="0"/>
              <a:ea typeface="仿宋_GB2312" pitchFamily="49" charset="-122"/>
            </a:endParaRPr>
          </a:p>
          <a:p>
            <a:pPr lvl="1">
              <a:lnSpc>
                <a:spcPct val="105000"/>
              </a:lnSpc>
              <a:spcBef>
                <a:spcPct val="5000"/>
              </a:spcBef>
              <a:buFont typeface="Wingdings" pitchFamily="2" charset="2"/>
              <a:buNone/>
            </a:pPr>
            <a:r>
              <a:rPr kumimoji="1" lang="en-US" altLang="zh-CN" sz="2400" b="1" dirty="0" err="1" smtClean="0">
                <a:solidFill>
                  <a:srgbClr val="FFFF99"/>
                </a:solidFill>
                <a:latin typeface="Times New Roman" pitchFamily="18" charset="0"/>
                <a:ea typeface="仿宋_GB2312" pitchFamily="49" charset="-122"/>
              </a:rPr>
              <a:t>RightSibling</a:t>
            </a:r>
            <a:r>
              <a:rPr kumimoji="1" lang="en-US" altLang="zh-CN" sz="2400" b="1" dirty="0" smtClean="0">
                <a:solidFill>
                  <a:srgbClr val="FFFF99"/>
                </a:solidFill>
                <a:latin typeface="Times New Roman" pitchFamily="18" charset="0"/>
                <a:ea typeface="仿宋_GB2312" pitchFamily="49" charset="-122"/>
              </a:rPr>
              <a:t>(T, </a:t>
            </a:r>
            <a:r>
              <a:rPr kumimoji="1" lang="en-US" altLang="zh-CN" sz="2400" b="1" dirty="0" err="1" smtClean="0">
                <a:solidFill>
                  <a:srgbClr val="FFFF99"/>
                </a:solidFill>
                <a:latin typeface="Times New Roman" pitchFamily="18" charset="0"/>
                <a:ea typeface="仿宋_GB2312" pitchFamily="49" charset="-122"/>
              </a:rPr>
              <a:t>cur_e</a:t>
            </a:r>
            <a:r>
              <a:rPr kumimoji="1" lang="en-US" altLang="zh-CN" sz="2400" b="1" dirty="0" smtClean="0">
                <a:solidFill>
                  <a:srgbClr val="FFFF99"/>
                </a:solidFill>
                <a:latin typeface="Times New Roman" pitchFamily="18" charset="0"/>
                <a:ea typeface="仿宋_GB2312" pitchFamily="49" charset="-122"/>
              </a:rPr>
              <a:t>); </a:t>
            </a:r>
          </a:p>
          <a:p>
            <a:pPr>
              <a:lnSpc>
                <a:spcPct val="105000"/>
              </a:lnSpc>
              <a:spcBef>
                <a:spcPct val="5000"/>
              </a:spcBef>
              <a:buFont typeface="Wingdings" pitchFamily="2" charset="2"/>
              <a:buNone/>
            </a:pPr>
            <a:r>
              <a:rPr kumimoji="1" lang="en-US" altLang="zh-CN" sz="2800" b="1" dirty="0" smtClean="0">
                <a:solidFill>
                  <a:schemeClr val="tx2"/>
                </a:solidFill>
                <a:latin typeface="Times New Roman" pitchFamily="18" charset="0"/>
                <a:ea typeface="仿宋_GB2312" pitchFamily="49" charset="-122"/>
              </a:rPr>
              <a:t>}</a:t>
            </a:r>
            <a:endParaRPr kumimoji="1" lang="en-US" altLang="zh-CN" sz="2800" b="1" dirty="0">
              <a:solidFill>
                <a:schemeClr val="tx2"/>
              </a:solidFill>
              <a:latin typeface="Times New Roman" pitchFamily="18" charset="0"/>
              <a:ea typeface="仿宋_GB2312" pitchFamily="49" charset="-122"/>
            </a:endParaRPr>
          </a:p>
        </p:txBody>
      </p:sp>
      <p:sp>
        <p:nvSpPr>
          <p:cNvPr id="5" name="灯片编号占位符 4"/>
          <p:cNvSpPr>
            <a:spLocks noGrp="1"/>
          </p:cNvSpPr>
          <p:nvPr>
            <p:ph type="sldNum" sz="quarter" idx="12"/>
          </p:nvPr>
        </p:nvSpPr>
        <p:spPr/>
        <p:txBody>
          <a:bodyPr/>
          <a:lstStyle/>
          <a:p>
            <a:fld id="{476A7348-6002-4776-A333-9546084D8780}" type="slidenum">
              <a:rPr lang="en-US" altLang="zh-CN"/>
              <a:pPr/>
              <a:t>7</a:t>
            </a:fld>
            <a:endParaRPr lang="en-US" altLang="zh-CN"/>
          </a:p>
        </p:txBody>
      </p:sp>
    </p:spTree>
  </p:cSld>
  <p:clrMapOvr>
    <a:masterClrMapping/>
  </p:clrMapOvr>
  <p:transition>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467544" y="-27384"/>
            <a:ext cx="8229600" cy="847725"/>
          </a:xfrm>
        </p:spPr>
        <p:txBody>
          <a:bodyPr/>
          <a:lstStyle/>
          <a:p>
            <a:pPr algn="ctr"/>
            <a:r>
              <a:rPr lang="en-US" altLang="zh-CN" sz="4000" dirty="0" smtClean="0">
                <a:latin typeface="华文新魏" pitchFamily="2" charset="-122"/>
                <a:ea typeface="华文新魏" pitchFamily="2" charset="-122"/>
              </a:rPr>
              <a:t>2</a:t>
            </a:r>
            <a:r>
              <a:rPr lang="zh-CN" altLang="en-US" sz="4000" dirty="0" smtClean="0">
                <a:latin typeface="华文新魏" pitchFamily="2" charset="-122"/>
                <a:ea typeface="华文新魏" pitchFamily="2" charset="-122"/>
              </a:rPr>
              <a:t>、子女表示法</a:t>
            </a:r>
            <a:r>
              <a:rPr lang="en-US" altLang="zh-CN" sz="4000" dirty="0" smtClean="0">
                <a:latin typeface="华文新魏" pitchFamily="2" charset="-122"/>
                <a:ea typeface="华文新魏" pitchFamily="2" charset="-122"/>
              </a:rPr>
              <a:t>——</a:t>
            </a:r>
            <a:r>
              <a:rPr lang="zh-CN" altLang="en-US" sz="4000" dirty="0" smtClean="0">
                <a:latin typeface="华文新魏" pitchFamily="2" charset="-122"/>
                <a:ea typeface="华文新魏" pitchFamily="2" charset="-122"/>
              </a:rPr>
              <a:t>链表表示</a:t>
            </a:r>
            <a:endParaRPr lang="zh-CN" altLang="en-US" sz="4000" dirty="0">
              <a:latin typeface="华文新魏" pitchFamily="2" charset="-122"/>
              <a:ea typeface="华文新魏" pitchFamily="2" charset="-122"/>
            </a:endParaRPr>
          </a:p>
        </p:txBody>
      </p:sp>
      <p:sp>
        <p:nvSpPr>
          <p:cNvPr id="382979" name="Rectangle 3"/>
          <p:cNvSpPr>
            <a:spLocks noGrp="1" noChangeArrowheads="1"/>
          </p:cNvSpPr>
          <p:nvPr>
            <p:ph idx="1"/>
          </p:nvPr>
        </p:nvSpPr>
        <p:spPr>
          <a:xfrm>
            <a:off x="647700" y="4760243"/>
            <a:ext cx="8013700" cy="1657089"/>
          </a:xfrm>
        </p:spPr>
        <p:txBody>
          <a:bodyPr>
            <a:normAutofit/>
          </a:bodyPr>
          <a:lstStyle/>
          <a:p>
            <a:pPr>
              <a:lnSpc>
                <a:spcPct val="105000"/>
              </a:lnSpc>
              <a:spcBef>
                <a:spcPct val="0"/>
              </a:spcBef>
              <a:buClrTx/>
              <a:buSzPct val="50000"/>
            </a:pPr>
            <a:r>
              <a:rPr lang="zh-CN" altLang="en-US" sz="3000" b="1" dirty="0" smtClean="0">
                <a:ea typeface="仿宋_GB2312" pitchFamily="49" charset="-122"/>
              </a:rPr>
              <a:t>将双亲表示和孩子链表合并在一起。</a:t>
            </a:r>
            <a:endParaRPr lang="en-US" altLang="zh-CN" sz="3000" b="1" dirty="0" smtClean="0">
              <a:ea typeface="仿宋_GB2312" pitchFamily="49" charset="-122"/>
            </a:endParaRPr>
          </a:p>
          <a:p>
            <a:pPr>
              <a:lnSpc>
                <a:spcPct val="105000"/>
              </a:lnSpc>
              <a:spcBef>
                <a:spcPct val="0"/>
              </a:spcBef>
              <a:buClrTx/>
              <a:buSzPct val="50000"/>
            </a:pPr>
            <a:r>
              <a:rPr lang="zh-CN" altLang="en-US" b="1" dirty="0" smtClean="0">
                <a:solidFill>
                  <a:srgbClr val="FFFF00"/>
                </a:solidFill>
                <a:ea typeface="仿宋_GB2312" pitchFamily="49" charset="-122"/>
              </a:rPr>
              <a:t>便于进行涉及父母与子女相关的操作。</a:t>
            </a:r>
            <a:endParaRPr lang="zh-CN" altLang="en-US" sz="3000" b="1" dirty="0">
              <a:solidFill>
                <a:srgbClr val="FFFF00"/>
              </a:solidFill>
              <a:ea typeface="仿宋_GB2312" pitchFamily="49" charset="-122"/>
            </a:endParaRPr>
          </a:p>
        </p:txBody>
      </p:sp>
      <p:sp>
        <p:nvSpPr>
          <p:cNvPr id="92" name="灯片编号占位符 4"/>
          <p:cNvSpPr>
            <a:spLocks noGrp="1"/>
          </p:cNvSpPr>
          <p:nvPr>
            <p:ph type="sldNum" sz="quarter" idx="12"/>
          </p:nvPr>
        </p:nvSpPr>
        <p:spPr/>
        <p:txBody>
          <a:bodyPr/>
          <a:lstStyle/>
          <a:p>
            <a:fld id="{1592CDD0-0690-4BC0-882D-90E88ED4F295}" type="slidenum">
              <a:rPr lang="en-US" altLang="zh-CN"/>
              <a:pPr/>
              <a:t>70</a:t>
            </a:fld>
            <a:endParaRPr lang="en-US" altLang="zh-CN"/>
          </a:p>
        </p:txBody>
      </p:sp>
      <p:grpSp>
        <p:nvGrpSpPr>
          <p:cNvPr id="382980" name="Group 4"/>
          <p:cNvGrpSpPr>
            <a:grpSpLocks/>
          </p:cNvGrpSpPr>
          <p:nvPr/>
        </p:nvGrpSpPr>
        <p:grpSpPr bwMode="auto">
          <a:xfrm>
            <a:off x="989013" y="1263526"/>
            <a:ext cx="2143125" cy="2057400"/>
            <a:chOff x="538" y="873"/>
            <a:chExt cx="1350" cy="1296"/>
          </a:xfrm>
        </p:grpSpPr>
        <p:sp>
          <p:nvSpPr>
            <p:cNvPr id="382981" name="Line 5"/>
            <p:cNvSpPr>
              <a:spLocks noChangeShapeType="1"/>
            </p:cNvSpPr>
            <p:nvPr/>
          </p:nvSpPr>
          <p:spPr bwMode="auto">
            <a:xfrm>
              <a:off x="1738" y="1632"/>
              <a:ext cx="0" cy="336"/>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382982" name="Line 6"/>
            <p:cNvSpPr>
              <a:spLocks noChangeShapeType="1"/>
            </p:cNvSpPr>
            <p:nvPr/>
          </p:nvSpPr>
          <p:spPr bwMode="auto">
            <a:xfrm>
              <a:off x="1402" y="1104"/>
              <a:ext cx="336" cy="432"/>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382983" name="Line 7"/>
            <p:cNvSpPr>
              <a:spLocks noChangeShapeType="1"/>
            </p:cNvSpPr>
            <p:nvPr/>
          </p:nvSpPr>
          <p:spPr bwMode="auto">
            <a:xfrm>
              <a:off x="922" y="1632"/>
              <a:ext cx="144" cy="288"/>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382984" name="Line 8"/>
            <p:cNvSpPr>
              <a:spLocks noChangeShapeType="1"/>
            </p:cNvSpPr>
            <p:nvPr/>
          </p:nvSpPr>
          <p:spPr bwMode="auto">
            <a:xfrm flipH="1">
              <a:off x="682" y="1632"/>
              <a:ext cx="144" cy="336"/>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382985" name="Line 9"/>
            <p:cNvSpPr>
              <a:spLocks noChangeShapeType="1"/>
            </p:cNvSpPr>
            <p:nvPr/>
          </p:nvSpPr>
          <p:spPr bwMode="auto">
            <a:xfrm flipH="1">
              <a:off x="922" y="1152"/>
              <a:ext cx="288" cy="288"/>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382986" name="Line 10"/>
            <p:cNvSpPr>
              <a:spLocks noChangeShapeType="1"/>
            </p:cNvSpPr>
            <p:nvPr/>
          </p:nvSpPr>
          <p:spPr bwMode="auto">
            <a:xfrm>
              <a:off x="1306" y="1152"/>
              <a:ext cx="0" cy="288"/>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382987" name="Oval 11"/>
            <p:cNvSpPr>
              <a:spLocks noChangeArrowheads="1"/>
            </p:cNvSpPr>
            <p:nvPr/>
          </p:nvSpPr>
          <p:spPr bwMode="auto">
            <a:xfrm>
              <a:off x="1162" y="91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2988" name="Oval 12"/>
            <p:cNvSpPr>
              <a:spLocks noChangeArrowheads="1"/>
            </p:cNvSpPr>
            <p:nvPr/>
          </p:nvSpPr>
          <p:spPr bwMode="auto">
            <a:xfrm>
              <a:off x="1162"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2989" name="Oval 13"/>
            <p:cNvSpPr>
              <a:spLocks noChangeArrowheads="1"/>
            </p:cNvSpPr>
            <p:nvPr/>
          </p:nvSpPr>
          <p:spPr bwMode="auto">
            <a:xfrm>
              <a:off x="922"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2990" name="Oval 14"/>
            <p:cNvSpPr>
              <a:spLocks noChangeArrowheads="1"/>
            </p:cNvSpPr>
            <p:nvPr/>
          </p:nvSpPr>
          <p:spPr bwMode="auto">
            <a:xfrm>
              <a:off x="538"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2991" name="Oval 15"/>
            <p:cNvSpPr>
              <a:spLocks noChangeArrowheads="1"/>
            </p:cNvSpPr>
            <p:nvPr/>
          </p:nvSpPr>
          <p:spPr bwMode="auto">
            <a:xfrm>
              <a:off x="730"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2992" name="Oval 16"/>
            <p:cNvSpPr>
              <a:spLocks noChangeArrowheads="1"/>
            </p:cNvSpPr>
            <p:nvPr/>
          </p:nvSpPr>
          <p:spPr bwMode="auto">
            <a:xfrm>
              <a:off x="1594"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2993" name="Oval 17"/>
            <p:cNvSpPr>
              <a:spLocks noChangeArrowheads="1"/>
            </p:cNvSpPr>
            <p:nvPr/>
          </p:nvSpPr>
          <p:spPr bwMode="auto">
            <a:xfrm>
              <a:off x="1594"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2994" name="Text Box 18"/>
            <p:cNvSpPr txBox="1">
              <a:spLocks noChangeArrowheads="1"/>
            </p:cNvSpPr>
            <p:nvPr/>
          </p:nvSpPr>
          <p:spPr bwMode="auto">
            <a:xfrm>
              <a:off x="1172" y="873"/>
              <a:ext cx="278"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A</a:t>
              </a:r>
              <a:endParaRPr kumimoji="1" lang="en-US" altLang="zh-CN" sz="2400">
                <a:solidFill>
                  <a:srgbClr val="002060"/>
                </a:solidFill>
                <a:latin typeface="Times New Roman" pitchFamily="18" charset="0"/>
              </a:endParaRPr>
            </a:p>
          </p:txBody>
        </p:sp>
        <p:sp>
          <p:nvSpPr>
            <p:cNvPr id="382995" name="Text Box 19"/>
            <p:cNvSpPr txBox="1">
              <a:spLocks noChangeArrowheads="1"/>
            </p:cNvSpPr>
            <p:nvPr/>
          </p:nvSpPr>
          <p:spPr bwMode="auto">
            <a:xfrm>
              <a:off x="746" y="1353"/>
              <a:ext cx="265"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B</a:t>
              </a:r>
              <a:endParaRPr kumimoji="1" lang="en-US" altLang="zh-CN" sz="2400">
                <a:solidFill>
                  <a:srgbClr val="002060"/>
                </a:solidFill>
                <a:latin typeface="Times New Roman" pitchFamily="18" charset="0"/>
              </a:endParaRPr>
            </a:p>
          </p:txBody>
        </p:sp>
        <p:sp>
          <p:nvSpPr>
            <p:cNvPr id="382996" name="Text Box 20"/>
            <p:cNvSpPr txBox="1">
              <a:spLocks noChangeArrowheads="1"/>
            </p:cNvSpPr>
            <p:nvPr/>
          </p:nvSpPr>
          <p:spPr bwMode="auto">
            <a:xfrm>
              <a:off x="1172" y="1353"/>
              <a:ext cx="278"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C</a:t>
              </a:r>
              <a:endParaRPr kumimoji="1" lang="en-US" altLang="zh-CN" sz="2400">
                <a:solidFill>
                  <a:srgbClr val="002060"/>
                </a:solidFill>
                <a:latin typeface="Times New Roman" pitchFamily="18" charset="0"/>
              </a:endParaRPr>
            </a:p>
          </p:txBody>
        </p:sp>
        <p:sp>
          <p:nvSpPr>
            <p:cNvPr id="382997" name="Text Box 21"/>
            <p:cNvSpPr txBox="1">
              <a:spLocks noChangeArrowheads="1"/>
            </p:cNvSpPr>
            <p:nvPr/>
          </p:nvSpPr>
          <p:spPr bwMode="auto">
            <a:xfrm>
              <a:off x="1610" y="1357"/>
              <a:ext cx="278"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D</a:t>
              </a:r>
              <a:endParaRPr kumimoji="1" lang="en-US" altLang="zh-CN" sz="2400">
                <a:solidFill>
                  <a:srgbClr val="002060"/>
                </a:solidFill>
                <a:latin typeface="Times New Roman" pitchFamily="18" charset="0"/>
              </a:endParaRPr>
            </a:p>
          </p:txBody>
        </p:sp>
        <p:sp>
          <p:nvSpPr>
            <p:cNvPr id="382998" name="Text Box 22"/>
            <p:cNvSpPr txBox="1">
              <a:spLocks noChangeArrowheads="1"/>
            </p:cNvSpPr>
            <p:nvPr/>
          </p:nvSpPr>
          <p:spPr bwMode="auto">
            <a:xfrm>
              <a:off x="554" y="1833"/>
              <a:ext cx="265"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E</a:t>
              </a:r>
              <a:endParaRPr kumimoji="1" lang="en-US" altLang="zh-CN" sz="2400">
                <a:solidFill>
                  <a:srgbClr val="002060"/>
                </a:solidFill>
                <a:latin typeface="Times New Roman" pitchFamily="18" charset="0"/>
              </a:endParaRPr>
            </a:p>
          </p:txBody>
        </p:sp>
        <p:sp>
          <p:nvSpPr>
            <p:cNvPr id="382999" name="Text Box 23"/>
            <p:cNvSpPr txBox="1">
              <a:spLocks noChangeArrowheads="1"/>
            </p:cNvSpPr>
            <p:nvPr/>
          </p:nvSpPr>
          <p:spPr bwMode="auto">
            <a:xfrm>
              <a:off x="944" y="1842"/>
              <a:ext cx="253"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F</a:t>
              </a:r>
              <a:endParaRPr kumimoji="1" lang="en-US" altLang="zh-CN" sz="2400">
                <a:solidFill>
                  <a:srgbClr val="002060"/>
                </a:solidFill>
                <a:latin typeface="Times New Roman" pitchFamily="18" charset="0"/>
              </a:endParaRPr>
            </a:p>
          </p:txBody>
        </p:sp>
        <p:sp>
          <p:nvSpPr>
            <p:cNvPr id="383000" name="Text Box 24"/>
            <p:cNvSpPr txBox="1">
              <a:spLocks noChangeArrowheads="1"/>
            </p:cNvSpPr>
            <p:nvPr/>
          </p:nvSpPr>
          <p:spPr bwMode="auto">
            <a:xfrm>
              <a:off x="1592" y="1842"/>
              <a:ext cx="290"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G</a:t>
              </a:r>
              <a:endParaRPr kumimoji="1" lang="en-US" altLang="zh-CN" sz="2400">
                <a:solidFill>
                  <a:srgbClr val="002060"/>
                </a:solidFill>
                <a:latin typeface="Times New Roman" pitchFamily="18" charset="0"/>
              </a:endParaRPr>
            </a:p>
          </p:txBody>
        </p:sp>
      </p:grpSp>
      <p:sp>
        <p:nvSpPr>
          <p:cNvPr id="383041" name="Rectangle 65"/>
          <p:cNvSpPr>
            <a:spLocks noChangeArrowheads="1"/>
          </p:cNvSpPr>
          <p:nvPr/>
        </p:nvSpPr>
        <p:spPr bwMode="auto">
          <a:xfrm>
            <a:off x="3779912" y="1220664"/>
            <a:ext cx="1223889" cy="3529013"/>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grpSp>
        <p:nvGrpSpPr>
          <p:cNvPr id="383006" name="Group 30"/>
          <p:cNvGrpSpPr>
            <a:grpSpLocks/>
          </p:cNvGrpSpPr>
          <p:nvPr/>
        </p:nvGrpSpPr>
        <p:grpSpPr bwMode="auto">
          <a:xfrm>
            <a:off x="5327651" y="1200026"/>
            <a:ext cx="1044575" cy="488950"/>
            <a:chOff x="3424" y="1194"/>
            <a:chExt cx="658" cy="308"/>
          </a:xfrm>
        </p:grpSpPr>
        <p:grpSp>
          <p:nvGrpSpPr>
            <p:cNvPr id="383003" name="Group 27"/>
            <p:cNvGrpSpPr>
              <a:grpSpLocks/>
            </p:cNvGrpSpPr>
            <p:nvPr/>
          </p:nvGrpSpPr>
          <p:grpSpPr bwMode="auto">
            <a:xfrm>
              <a:off x="3424" y="1230"/>
              <a:ext cx="477" cy="250"/>
              <a:chOff x="3424" y="1230"/>
              <a:chExt cx="477" cy="250"/>
            </a:xfrm>
          </p:grpSpPr>
          <p:sp>
            <p:nvSpPr>
              <p:cNvPr id="383001" name="Rectangle 25"/>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3002" name="Line 26"/>
              <p:cNvSpPr>
                <a:spLocks noChangeShapeType="1"/>
              </p:cNvSpPr>
              <p:nvPr/>
            </p:nvSpPr>
            <p:spPr bwMode="auto">
              <a:xfrm>
                <a:off x="3674" y="1230"/>
                <a:ext cx="0" cy="250"/>
              </a:xfrm>
              <a:prstGeom prst="line">
                <a:avLst/>
              </a:prstGeom>
              <a:noFill/>
              <a:ln w="9525">
                <a:solidFill>
                  <a:schemeClr val="tx1"/>
                </a:solidFill>
                <a:round/>
                <a:headEnd/>
                <a:tailEnd/>
              </a:ln>
              <a:effectLst/>
            </p:spPr>
            <p:txBody>
              <a:bodyPr/>
              <a:lstStyle/>
              <a:p>
                <a:endParaRPr lang="zh-CN" altLang="en-US">
                  <a:solidFill>
                    <a:srgbClr val="002060"/>
                  </a:solidFill>
                </a:endParaRPr>
              </a:p>
            </p:txBody>
          </p:sp>
        </p:grpSp>
        <p:sp>
          <p:nvSpPr>
            <p:cNvPr id="383004" name="Line 28"/>
            <p:cNvSpPr>
              <a:spLocks noChangeShapeType="1"/>
            </p:cNvSpPr>
            <p:nvPr/>
          </p:nvSpPr>
          <p:spPr bwMode="auto">
            <a:xfrm>
              <a:off x="3765" y="1344"/>
              <a:ext cx="317" cy="0"/>
            </a:xfrm>
            <a:prstGeom prst="line">
              <a:avLst/>
            </a:prstGeom>
            <a:noFill/>
            <a:ln w="19050">
              <a:solidFill>
                <a:schemeClr val="tx1"/>
              </a:solidFill>
              <a:round/>
              <a:headEnd/>
              <a:tailEnd type="triangle" w="med" len="lg"/>
            </a:ln>
            <a:effectLst/>
          </p:spPr>
          <p:txBody>
            <a:bodyPr/>
            <a:lstStyle/>
            <a:p>
              <a:endParaRPr lang="zh-CN" altLang="en-US">
                <a:solidFill>
                  <a:srgbClr val="002060"/>
                </a:solidFill>
              </a:endParaRPr>
            </a:p>
          </p:txBody>
        </p:sp>
        <p:sp>
          <p:nvSpPr>
            <p:cNvPr id="383005" name="Text Box 29"/>
            <p:cNvSpPr txBox="1">
              <a:spLocks noChangeArrowheads="1"/>
            </p:cNvSpPr>
            <p:nvPr/>
          </p:nvSpPr>
          <p:spPr bwMode="auto">
            <a:xfrm>
              <a:off x="3442" y="1194"/>
              <a:ext cx="232" cy="308"/>
            </a:xfrm>
            <a:prstGeom prst="rect">
              <a:avLst/>
            </a:prstGeom>
            <a:noFill/>
            <a:ln w="9525">
              <a:noFill/>
              <a:miter lim="800000"/>
              <a:headEnd/>
              <a:tailEnd/>
            </a:ln>
            <a:effectLst/>
          </p:spPr>
          <p:txBody>
            <a:bodyPr wrap="none">
              <a:spAutoFit/>
            </a:bodyPr>
            <a:lstStyle/>
            <a:p>
              <a:r>
                <a:rPr lang="en-US" altLang="zh-CN" sz="2600" b="1">
                  <a:solidFill>
                    <a:srgbClr val="002060"/>
                  </a:solidFill>
                </a:rPr>
                <a:t>1</a:t>
              </a:r>
            </a:p>
          </p:txBody>
        </p:sp>
      </p:grpSp>
      <p:grpSp>
        <p:nvGrpSpPr>
          <p:cNvPr id="383007" name="Group 31"/>
          <p:cNvGrpSpPr>
            <a:grpSpLocks/>
          </p:cNvGrpSpPr>
          <p:nvPr/>
        </p:nvGrpSpPr>
        <p:grpSpPr bwMode="auto">
          <a:xfrm>
            <a:off x="6372226" y="1200026"/>
            <a:ext cx="1044575" cy="488950"/>
            <a:chOff x="3424" y="1194"/>
            <a:chExt cx="658" cy="308"/>
          </a:xfrm>
        </p:grpSpPr>
        <p:grpSp>
          <p:nvGrpSpPr>
            <p:cNvPr id="383008" name="Group 32"/>
            <p:cNvGrpSpPr>
              <a:grpSpLocks/>
            </p:cNvGrpSpPr>
            <p:nvPr/>
          </p:nvGrpSpPr>
          <p:grpSpPr bwMode="auto">
            <a:xfrm>
              <a:off x="3424" y="1230"/>
              <a:ext cx="477" cy="250"/>
              <a:chOff x="3424" y="1230"/>
              <a:chExt cx="477" cy="250"/>
            </a:xfrm>
          </p:grpSpPr>
          <p:sp>
            <p:nvSpPr>
              <p:cNvPr id="383009" name="Rectangle 33"/>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3010" name="Line 34"/>
              <p:cNvSpPr>
                <a:spLocks noChangeShapeType="1"/>
              </p:cNvSpPr>
              <p:nvPr/>
            </p:nvSpPr>
            <p:spPr bwMode="auto">
              <a:xfrm>
                <a:off x="3674" y="1230"/>
                <a:ext cx="0" cy="250"/>
              </a:xfrm>
              <a:prstGeom prst="line">
                <a:avLst/>
              </a:prstGeom>
              <a:noFill/>
              <a:ln w="9525">
                <a:solidFill>
                  <a:schemeClr val="tx1"/>
                </a:solidFill>
                <a:round/>
                <a:headEnd/>
                <a:tailEnd/>
              </a:ln>
              <a:effectLst/>
            </p:spPr>
            <p:txBody>
              <a:bodyPr/>
              <a:lstStyle/>
              <a:p>
                <a:endParaRPr lang="zh-CN" altLang="en-US">
                  <a:solidFill>
                    <a:srgbClr val="002060"/>
                  </a:solidFill>
                </a:endParaRPr>
              </a:p>
            </p:txBody>
          </p:sp>
        </p:grpSp>
        <p:sp>
          <p:nvSpPr>
            <p:cNvPr id="383011" name="Line 35"/>
            <p:cNvSpPr>
              <a:spLocks noChangeShapeType="1"/>
            </p:cNvSpPr>
            <p:nvPr/>
          </p:nvSpPr>
          <p:spPr bwMode="auto">
            <a:xfrm>
              <a:off x="3765" y="1344"/>
              <a:ext cx="317" cy="0"/>
            </a:xfrm>
            <a:prstGeom prst="line">
              <a:avLst/>
            </a:prstGeom>
            <a:noFill/>
            <a:ln w="19050">
              <a:solidFill>
                <a:schemeClr val="tx1"/>
              </a:solidFill>
              <a:round/>
              <a:headEnd/>
              <a:tailEnd type="triangle" w="med" len="lg"/>
            </a:ln>
            <a:effectLst/>
          </p:spPr>
          <p:txBody>
            <a:bodyPr/>
            <a:lstStyle/>
            <a:p>
              <a:endParaRPr lang="zh-CN" altLang="en-US">
                <a:solidFill>
                  <a:srgbClr val="002060"/>
                </a:solidFill>
              </a:endParaRPr>
            </a:p>
          </p:txBody>
        </p:sp>
        <p:sp>
          <p:nvSpPr>
            <p:cNvPr id="383012" name="Text Box 36"/>
            <p:cNvSpPr txBox="1">
              <a:spLocks noChangeArrowheads="1"/>
            </p:cNvSpPr>
            <p:nvPr/>
          </p:nvSpPr>
          <p:spPr bwMode="auto">
            <a:xfrm>
              <a:off x="3442" y="1194"/>
              <a:ext cx="232" cy="308"/>
            </a:xfrm>
            <a:prstGeom prst="rect">
              <a:avLst/>
            </a:prstGeom>
            <a:noFill/>
            <a:ln w="9525">
              <a:noFill/>
              <a:miter lim="800000"/>
              <a:headEnd/>
              <a:tailEnd/>
            </a:ln>
            <a:effectLst/>
          </p:spPr>
          <p:txBody>
            <a:bodyPr wrap="none">
              <a:spAutoFit/>
            </a:bodyPr>
            <a:lstStyle/>
            <a:p>
              <a:r>
                <a:rPr lang="en-US" altLang="zh-CN" sz="2600" b="1">
                  <a:solidFill>
                    <a:srgbClr val="002060"/>
                  </a:solidFill>
                </a:rPr>
                <a:t>2</a:t>
              </a:r>
            </a:p>
          </p:txBody>
        </p:sp>
      </p:grpSp>
      <p:sp>
        <p:nvSpPr>
          <p:cNvPr id="383017" name="Line 41"/>
          <p:cNvSpPr>
            <a:spLocks noChangeShapeType="1"/>
          </p:cNvSpPr>
          <p:nvPr/>
        </p:nvSpPr>
        <p:spPr bwMode="auto">
          <a:xfrm>
            <a:off x="4824413" y="1438151"/>
            <a:ext cx="503238" cy="0"/>
          </a:xfrm>
          <a:prstGeom prst="line">
            <a:avLst/>
          </a:prstGeom>
          <a:noFill/>
          <a:ln w="19050">
            <a:solidFill>
              <a:schemeClr val="tx1"/>
            </a:solidFill>
            <a:round/>
            <a:headEnd/>
            <a:tailEnd type="triangle" w="med" len="lg"/>
          </a:ln>
          <a:effectLst/>
        </p:spPr>
        <p:txBody>
          <a:bodyPr/>
          <a:lstStyle/>
          <a:p>
            <a:endParaRPr lang="zh-CN" altLang="en-US">
              <a:solidFill>
                <a:srgbClr val="002060"/>
              </a:solidFill>
            </a:endParaRPr>
          </a:p>
        </p:txBody>
      </p:sp>
      <p:grpSp>
        <p:nvGrpSpPr>
          <p:cNvPr id="383020" name="Group 44"/>
          <p:cNvGrpSpPr>
            <a:grpSpLocks/>
          </p:cNvGrpSpPr>
          <p:nvPr/>
        </p:nvGrpSpPr>
        <p:grpSpPr bwMode="auto">
          <a:xfrm>
            <a:off x="7416801" y="1196851"/>
            <a:ext cx="827088" cy="492125"/>
            <a:chOff x="4740" y="1192"/>
            <a:chExt cx="521" cy="310"/>
          </a:xfrm>
        </p:grpSpPr>
        <p:grpSp>
          <p:nvGrpSpPr>
            <p:cNvPr id="383014" name="Group 38"/>
            <p:cNvGrpSpPr>
              <a:grpSpLocks/>
            </p:cNvGrpSpPr>
            <p:nvPr/>
          </p:nvGrpSpPr>
          <p:grpSpPr bwMode="auto">
            <a:xfrm>
              <a:off x="4740" y="1230"/>
              <a:ext cx="477" cy="250"/>
              <a:chOff x="3424" y="1230"/>
              <a:chExt cx="477" cy="250"/>
            </a:xfrm>
          </p:grpSpPr>
          <p:sp>
            <p:nvSpPr>
              <p:cNvPr id="383015" name="Rectangle 39"/>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3016" name="Line 40"/>
              <p:cNvSpPr>
                <a:spLocks noChangeShapeType="1"/>
              </p:cNvSpPr>
              <p:nvPr/>
            </p:nvSpPr>
            <p:spPr bwMode="auto">
              <a:xfrm>
                <a:off x="3674" y="1230"/>
                <a:ext cx="0" cy="250"/>
              </a:xfrm>
              <a:prstGeom prst="line">
                <a:avLst/>
              </a:prstGeom>
              <a:noFill/>
              <a:ln w="9525">
                <a:solidFill>
                  <a:schemeClr val="tx1"/>
                </a:solidFill>
                <a:round/>
                <a:headEnd/>
                <a:tailEnd/>
              </a:ln>
              <a:effectLst/>
            </p:spPr>
            <p:txBody>
              <a:bodyPr/>
              <a:lstStyle/>
              <a:p>
                <a:endParaRPr lang="zh-CN" altLang="en-US">
                  <a:solidFill>
                    <a:srgbClr val="002060"/>
                  </a:solidFill>
                </a:endParaRPr>
              </a:p>
            </p:txBody>
          </p:sp>
        </p:grpSp>
        <p:sp>
          <p:nvSpPr>
            <p:cNvPr id="383018" name="Text Box 42"/>
            <p:cNvSpPr txBox="1">
              <a:spLocks noChangeArrowheads="1"/>
            </p:cNvSpPr>
            <p:nvPr/>
          </p:nvSpPr>
          <p:spPr bwMode="auto">
            <a:xfrm>
              <a:off x="4758" y="1194"/>
              <a:ext cx="232" cy="308"/>
            </a:xfrm>
            <a:prstGeom prst="rect">
              <a:avLst/>
            </a:prstGeom>
            <a:noFill/>
            <a:ln w="9525">
              <a:noFill/>
              <a:miter lim="800000"/>
              <a:headEnd/>
              <a:tailEnd/>
            </a:ln>
            <a:effectLst/>
          </p:spPr>
          <p:txBody>
            <a:bodyPr wrap="none">
              <a:spAutoFit/>
            </a:bodyPr>
            <a:lstStyle/>
            <a:p>
              <a:r>
                <a:rPr lang="en-US" altLang="zh-CN" sz="2600" b="1">
                  <a:solidFill>
                    <a:srgbClr val="002060"/>
                  </a:solidFill>
                </a:rPr>
                <a:t>3</a:t>
              </a:r>
            </a:p>
          </p:txBody>
        </p:sp>
        <p:sp>
          <p:nvSpPr>
            <p:cNvPr id="383019" name="Text Box 43"/>
            <p:cNvSpPr txBox="1">
              <a:spLocks noChangeArrowheads="1"/>
            </p:cNvSpPr>
            <p:nvPr/>
          </p:nvSpPr>
          <p:spPr bwMode="auto">
            <a:xfrm>
              <a:off x="4953" y="1192"/>
              <a:ext cx="308" cy="288"/>
            </a:xfrm>
            <a:prstGeom prst="rect">
              <a:avLst/>
            </a:prstGeom>
            <a:noFill/>
            <a:ln w="9525">
              <a:noFill/>
              <a:miter lim="800000"/>
              <a:headEnd/>
              <a:tailEnd/>
            </a:ln>
            <a:effectLst/>
          </p:spPr>
          <p:txBody>
            <a:bodyPr wrap="none">
              <a:spAutoFit/>
            </a:bodyPr>
            <a:lstStyle/>
            <a:p>
              <a:r>
                <a:rPr lang="en-US" altLang="zh-CN" sz="2400">
                  <a:solidFill>
                    <a:srgbClr val="002060"/>
                  </a:solidFill>
                  <a:latin typeface="宋体" pitchFamily="2" charset="-122"/>
                </a:rPr>
                <a:t>∧</a:t>
              </a:r>
            </a:p>
          </p:txBody>
        </p:sp>
      </p:grpSp>
      <p:grpSp>
        <p:nvGrpSpPr>
          <p:cNvPr id="383021" name="Group 45"/>
          <p:cNvGrpSpPr>
            <a:grpSpLocks/>
          </p:cNvGrpSpPr>
          <p:nvPr/>
        </p:nvGrpSpPr>
        <p:grpSpPr bwMode="auto">
          <a:xfrm>
            <a:off x="5327651" y="1692151"/>
            <a:ext cx="1044575" cy="488950"/>
            <a:chOff x="3424" y="1194"/>
            <a:chExt cx="658" cy="308"/>
          </a:xfrm>
        </p:grpSpPr>
        <p:grpSp>
          <p:nvGrpSpPr>
            <p:cNvPr id="383022" name="Group 46"/>
            <p:cNvGrpSpPr>
              <a:grpSpLocks/>
            </p:cNvGrpSpPr>
            <p:nvPr/>
          </p:nvGrpSpPr>
          <p:grpSpPr bwMode="auto">
            <a:xfrm>
              <a:off x="3424" y="1230"/>
              <a:ext cx="477" cy="250"/>
              <a:chOff x="3424" y="1230"/>
              <a:chExt cx="477" cy="250"/>
            </a:xfrm>
          </p:grpSpPr>
          <p:sp>
            <p:nvSpPr>
              <p:cNvPr id="383023" name="Rectangle 47"/>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3024" name="Line 48"/>
              <p:cNvSpPr>
                <a:spLocks noChangeShapeType="1"/>
              </p:cNvSpPr>
              <p:nvPr/>
            </p:nvSpPr>
            <p:spPr bwMode="auto">
              <a:xfrm>
                <a:off x="3674" y="1230"/>
                <a:ext cx="0" cy="250"/>
              </a:xfrm>
              <a:prstGeom prst="line">
                <a:avLst/>
              </a:prstGeom>
              <a:noFill/>
              <a:ln w="9525">
                <a:solidFill>
                  <a:schemeClr val="tx1"/>
                </a:solidFill>
                <a:round/>
                <a:headEnd/>
                <a:tailEnd/>
              </a:ln>
              <a:effectLst/>
            </p:spPr>
            <p:txBody>
              <a:bodyPr/>
              <a:lstStyle/>
              <a:p>
                <a:endParaRPr lang="zh-CN" altLang="en-US">
                  <a:solidFill>
                    <a:srgbClr val="002060"/>
                  </a:solidFill>
                </a:endParaRPr>
              </a:p>
            </p:txBody>
          </p:sp>
        </p:grpSp>
        <p:sp>
          <p:nvSpPr>
            <p:cNvPr id="383025" name="Line 49"/>
            <p:cNvSpPr>
              <a:spLocks noChangeShapeType="1"/>
            </p:cNvSpPr>
            <p:nvPr/>
          </p:nvSpPr>
          <p:spPr bwMode="auto">
            <a:xfrm>
              <a:off x="3765" y="1344"/>
              <a:ext cx="317" cy="0"/>
            </a:xfrm>
            <a:prstGeom prst="line">
              <a:avLst/>
            </a:prstGeom>
            <a:noFill/>
            <a:ln w="19050">
              <a:solidFill>
                <a:schemeClr val="tx1"/>
              </a:solidFill>
              <a:round/>
              <a:headEnd/>
              <a:tailEnd type="triangle" w="med" len="lg"/>
            </a:ln>
            <a:effectLst/>
          </p:spPr>
          <p:txBody>
            <a:bodyPr/>
            <a:lstStyle/>
            <a:p>
              <a:endParaRPr lang="zh-CN" altLang="en-US">
                <a:solidFill>
                  <a:srgbClr val="002060"/>
                </a:solidFill>
              </a:endParaRPr>
            </a:p>
          </p:txBody>
        </p:sp>
        <p:sp>
          <p:nvSpPr>
            <p:cNvPr id="383026" name="Text Box 50"/>
            <p:cNvSpPr txBox="1">
              <a:spLocks noChangeArrowheads="1"/>
            </p:cNvSpPr>
            <p:nvPr/>
          </p:nvSpPr>
          <p:spPr bwMode="auto">
            <a:xfrm>
              <a:off x="3442" y="1194"/>
              <a:ext cx="232" cy="308"/>
            </a:xfrm>
            <a:prstGeom prst="rect">
              <a:avLst/>
            </a:prstGeom>
            <a:noFill/>
            <a:ln w="9525">
              <a:noFill/>
              <a:miter lim="800000"/>
              <a:headEnd/>
              <a:tailEnd/>
            </a:ln>
            <a:effectLst/>
          </p:spPr>
          <p:txBody>
            <a:bodyPr wrap="none">
              <a:spAutoFit/>
            </a:bodyPr>
            <a:lstStyle/>
            <a:p>
              <a:r>
                <a:rPr lang="en-US" altLang="zh-CN" sz="2600" b="1">
                  <a:solidFill>
                    <a:srgbClr val="002060"/>
                  </a:solidFill>
                </a:rPr>
                <a:t>4</a:t>
              </a:r>
            </a:p>
          </p:txBody>
        </p:sp>
      </p:grpSp>
      <p:sp>
        <p:nvSpPr>
          <p:cNvPr id="383027" name="Line 51"/>
          <p:cNvSpPr>
            <a:spLocks noChangeShapeType="1"/>
          </p:cNvSpPr>
          <p:nvPr/>
        </p:nvSpPr>
        <p:spPr bwMode="auto">
          <a:xfrm>
            <a:off x="4824413" y="1930276"/>
            <a:ext cx="503238" cy="0"/>
          </a:xfrm>
          <a:prstGeom prst="line">
            <a:avLst/>
          </a:prstGeom>
          <a:noFill/>
          <a:ln w="19050">
            <a:solidFill>
              <a:schemeClr val="tx1"/>
            </a:solidFill>
            <a:round/>
            <a:headEnd/>
            <a:tailEnd type="triangle" w="med" len="lg"/>
          </a:ln>
          <a:effectLst/>
        </p:spPr>
        <p:txBody>
          <a:bodyPr/>
          <a:lstStyle/>
          <a:p>
            <a:endParaRPr lang="zh-CN" altLang="en-US">
              <a:solidFill>
                <a:srgbClr val="002060"/>
              </a:solidFill>
            </a:endParaRPr>
          </a:p>
        </p:txBody>
      </p:sp>
      <p:grpSp>
        <p:nvGrpSpPr>
          <p:cNvPr id="383028" name="Group 52"/>
          <p:cNvGrpSpPr>
            <a:grpSpLocks/>
          </p:cNvGrpSpPr>
          <p:nvPr/>
        </p:nvGrpSpPr>
        <p:grpSpPr bwMode="auto">
          <a:xfrm>
            <a:off x="6372226" y="1688976"/>
            <a:ext cx="827088" cy="492125"/>
            <a:chOff x="4740" y="1192"/>
            <a:chExt cx="521" cy="310"/>
          </a:xfrm>
        </p:grpSpPr>
        <p:grpSp>
          <p:nvGrpSpPr>
            <p:cNvPr id="383029" name="Group 53"/>
            <p:cNvGrpSpPr>
              <a:grpSpLocks/>
            </p:cNvGrpSpPr>
            <p:nvPr/>
          </p:nvGrpSpPr>
          <p:grpSpPr bwMode="auto">
            <a:xfrm>
              <a:off x="4740" y="1230"/>
              <a:ext cx="477" cy="250"/>
              <a:chOff x="3424" y="1230"/>
              <a:chExt cx="477" cy="250"/>
            </a:xfrm>
          </p:grpSpPr>
          <p:sp>
            <p:nvSpPr>
              <p:cNvPr id="383030" name="Rectangle 54"/>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3031" name="Line 55"/>
              <p:cNvSpPr>
                <a:spLocks noChangeShapeType="1"/>
              </p:cNvSpPr>
              <p:nvPr/>
            </p:nvSpPr>
            <p:spPr bwMode="auto">
              <a:xfrm>
                <a:off x="3674" y="1230"/>
                <a:ext cx="0" cy="250"/>
              </a:xfrm>
              <a:prstGeom prst="line">
                <a:avLst/>
              </a:prstGeom>
              <a:noFill/>
              <a:ln w="9525">
                <a:solidFill>
                  <a:schemeClr val="tx1"/>
                </a:solidFill>
                <a:round/>
                <a:headEnd/>
                <a:tailEnd/>
              </a:ln>
              <a:effectLst/>
            </p:spPr>
            <p:txBody>
              <a:bodyPr/>
              <a:lstStyle/>
              <a:p>
                <a:endParaRPr lang="zh-CN" altLang="en-US">
                  <a:solidFill>
                    <a:srgbClr val="002060"/>
                  </a:solidFill>
                </a:endParaRPr>
              </a:p>
            </p:txBody>
          </p:sp>
        </p:grpSp>
        <p:sp>
          <p:nvSpPr>
            <p:cNvPr id="383032" name="Text Box 56"/>
            <p:cNvSpPr txBox="1">
              <a:spLocks noChangeArrowheads="1"/>
            </p:cNvSpPr>
            <p:nvPr/>
          </p:nvSpPr>
          <p:spPr bwMode="auto">
            <a:xfrm>
              <a:off x="4758" y="1194"/>
              <a:ext cx="232" cy="308"/>
            </a:xfrm>
            <a:prstGeom prst="rect">
              <a:avLst/>
            </a:prstGeom>
            <a:noFill/>
            <a:ln w="9525">
              <a:noFill/>
              <a:miter lim="800000"/>
              <a:headEnd/>
              <a:tailEnd/>
            </a:ln>
            <a:effectLst/>
          </p:spPr>
          <p:txBody>
            <a:bodyPr wrap="none">
              <a:spAutoFit/>
            </a:bodyPr>
            <a:lstStyle/>
            <a:p>
              <a:r>
                <a:rPr lang="en-US" altLang="zh-CN" sz="2600" b="1">
                  <a:solidFill>
                    <a:srgbClr val="002060"/>
                  </a:solidFill>
                </a:rPr>
                <a:t>5</a:t>
              </a:r>
            </a:p>
          </p:txBody>
        </p:sp>
        <p:sp>
          <p:nvSpPr>
            <p:cNvPr id="383033" name="Text Box 57"/>
            <p:cNvSpPr txBox="1">
              <a:spLocks noChangeArrowheads="1"/>
            </p:cNvSpPr>
            <p:nvPr/>
          </p:nvSpPr>
          <p:spPr bwMode="auto">
            <a:xfrm>
              <a:off x="4953" y="1192"/>
              <a:ext cx="308" cy="288"/>
            </a:xfrm>
            <a:prstGeom prst="rect">
              <a:avLst/>
            </a:prstGeom>
            <a:noFill/>
            <a:ln w="9525">
              <a:noFill/>
              <a:miter lim="800000"/>
              <a:headEnd/>
              <a:tailEnd/>
            </a:ln>
            <a:effectLst/>
          </p:spPr>
          <p:txBody>
            <a:bodyPr wrap="none">
              <a:spAutoFit/>
            </a:bodyPr>
            <a:lstStyle/>
            <a:p>
              <a:r>
                <a:rPr lang="en-US" altLang="zh-CN" sz="2400">
                  <a:solidFill>
                    <a:srgbClr val="002060"/>
                  </a:solidFill>
                  <a:latin typeface="宋体" pitchFamily="2" charset="-122"/>
                </a:rPr>
                <a:t>∧</a:t>
              </a:r>
            </a:p>
          </p:txBody>
        </p:sp>
      </p:grpSp>
      <p:sp>
        <p:nvSpPr>
          <p:cNvPr id="383034" name="Line 58"/>
          <p:cNvSpPr>
            <a:spLocks noChangeShapeType="1"/>
          </p:cNvSpPr>
          <p:nvPr/>
        </p:nvSpPr>
        <p:spPr bwMode="auto">
          <a:xfrm>
            <a:off x="4824413" y="2938339"/>
            <a:ext cx="503238" cy="0"/>
          </a:xfrm>
          <a:prstGeom prst="line">
            <a:avLst/>
          </a:prstGeom>
          <a:noFill/>
          <a:ln w="19050">
            <a:solidFill>
              <a:schemeClr val="tx1"/>
            </a:solidFill>
            <a:round/>
            <a:headEnd/>
            <a:tailEnd type="triangle" w="med" len="lg"/>
          </a:ln>
          <a:effectLst/>
        </p:spPr>
        <p:txBody>
          <a:bodyPr/>
          <a:lstStyle/>
          <a:p>
            <a:endParaRPr lang="zh-CN" altLang="en-US">
              <a:solidFill>
                <a:srgbClr val="002060"/>
              </a:solidFill>
            </a:endParaRPr>
          </a:p>
        </p:txBody>
      </p:sp>
      <p:grpSp>
        <p:nvGrpSpPr>
          <p:cNvPr id="383035" name="Group 59"/>
          <p:cNvGrpSpPr>
            <a:grpSpLocks/>
          </p:cNvGrpSpPr>
          <p:nvPr/>
        </p:nvGrpSpPr>
        <p:grpSpPr bwMode="auto">
          <a:xfrm>
            <a:off x="5327651" y="2697039"/>
            <a:ext cx="827088" cy="492125"/>
            <a:chOff x="4740" y="1192"/>
            <a:chExt cx="521" cy="310"/>
          </a:xfrm>
        </p:grpSpPr>
        <p:grpSp>
          <p:nvGrpSpPr>
            <p:cNvPr id="383036" name="Group 60"/>
            <p:cNvGrpSpPr>
              <a:grpSpLocks/>
            </p:cNvGrpSpPr>
            <p:nvPr/>
          </p:nvGrpSpPr>
          <p:grpSpPr bwMode="auto">
            <a:xfrm>
              <a:off x="4740" y="1230"/>
              <a:ext cx="477" cy="250"/>
              <a:chOff x="3424" y="1230"/>
              <a:chExt cx="477" cy="250"/>
            </a:xfrm>
          </p:grpSpPr>
          <p:sp>
            <p:nvSpPr>
              <p:cNvPr id="383037" name="Rectangle 61"/>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3038" name="Line 62"/>
              <p:cNvSpPr>
                <a:spLocks noChangeShapeType="1"/>
              </p:cNvSpPr>
              <p:nvPr/>
            </p:nvSpPr>
            <p:spPr bwMode="auto">
              <a:xfrm>
                <a:off x="3674" y="1230"/>
                <a:ext cx="0" cy="250"/>
              </a:xfrm>
              <a:prstGeom prst="line">
                <a:avLst/>
              </a:prstGeom>
              <a:noFill/>
              <a:ln w="9525">
                <a:solidFill>
                  <a:schemeClr val="tx1"/>
                </a:solidFill>
                <a:round/>
                <a:headEnd/>
                <a:tailEnd/>
              </a:ln>
              <a:effectLst/>
            </p:spPr>
            <p:txBody>
              <a:bodyPr/>
              <a:lstStyle/>
              <a:p>
                <a:endParaRPr lang="zh-CN" altLang="en-US">
                  <a:solidFill>
                    <a:srgbClr val="002060"/>
                  </a:solidFill>
                </a:endParaRPr>
              </a:p>
            </p:txBody>
          </p:sp>
        </p:grpSp>
        <p:sp>
          <p:nvSpPr>
            <p:cNvPr id="383039" name="Text Box 63"/>
            <p:cNvSpPr txBox="1">
              <a:spLocks noChangeArrowheads="1"/>
            </p:cNvSpPr>
            <p:nvPr/>
          </p:nvSpPr>
          <p:spPr bwMode="auto">
            <a:xfrm>
              <a:off x="4758" y="1194"/>
              <a:ext cx="232" cy="308"/>
            </a:xfrm>
            <a:prstGeom prst="rect">
              <a:avLst/>
            </a:prstGeom>
            <a:noFill/>
            <a:ln w="9525">
              <a:noFill/>
              <a:miter lim="800000"/>
              <a:headEnd/>
              <a:tailEnd/>
            </a:ln>
            <a:effectLst/>
          </p:spPr>
          <p:txBody>
            <a:bodyPr wrap="none">
              <a:spAutoFit/>
            </a:bodyPr>
            <a:lstStyle/>
            <a:p>
              <a:r>
                <a:rPr lang="en-US" altLang="zh-CN" sz="2600" b="1">
                  <a:solidFill>
                    <a:srgbClr val="002060"/>
                  </a:solidFill>
                </a:rPr>
                <a:t>6</a:t>
              </a:r>
            </a:p>
          </p:txBody>
        </p:sp>
        <p:sp>
          <p:nvSpPr>
            <p:cNvPr id="383040" name="Text Box 64"/>
            <p:cNvSpPr txBox="1">
              <a:spLocks noChangeArrowheads="1"/>
            </p:cNvSpPr>
            <p:nvPr/>
          </p:nvSpPr>
          <p:spPr bwMode="auto">
            <a:xfrm>
              <a:off x="4953" y="1192"/>
              <a:ext cx="308" cy="288"/>
            </a:xfrm>
            <a:prstGeom prst="rect">
              <a:avLst/>
            </a:prstGeom>
            <a:noFill/>
            <a:ln w="9525">
              <a:noFill/>
              <a:miter lim="800000"/>
              <a:headEnd/>
              <a:tailEnd/>
            </a:ln>
            <a:effectLst/>
          </p:spPr>
          <p:txBody>
            <a:bodyPr wrap="none">
              <a:spAutoFit/>
            </a:bodyPr>
            <a:lstStyle/>
            <a:p>
              <a:r>
                <a:rPr lang="en-US" altLang="zh-CN" sz="2400">
                  <a:solidFill>
                    <a:srgbClr val="002060"/>
                  </a:solidFill>
                  <a:latin typeface="宋体" pitchFamily="2" charset="-122"/>
                </a:rPr>
                <a:t>∧</a:t>
              </a:r>
            </a:p>
          </p:txBody>
        </p:sp>
      </p:grpSp>
      <p:sp>
        <p:nvSpPr>
          <p:cNvPr id="383042" name="Line 66"/>
          <p:cNvSpPr>
            <a:spLocks noChangeShapeType="1"/>
          </p:cNvSpPr>
          <p:nvPr/>
        </p:nvSpPr>
        <p:spPr bwMode="auto">
          <a:xfrm flipH="1">
            <a:off x="4176713" y="1688976"/>
            <a:ext cx="827088" cy="0"/>
          </a:xfrm>
          <a:prstGeom prst="line">
            <a:avLst/>
          </a:prstGeom>
          <a:noFill/>
          <a:ln w="9525">
            <a:solidFill>
              <a:schemeClr val="tx1"/>
            </a:solidFill>
            <a:round/>
            <a:headEnd/>
            <a:tailEnd/>
          </a:ln>
          <a:effectLst/>
        </p:spPr>
        <p:txBody>
          <a:bodyPr/>
          <a:lstStyle/>
          <a:p>
            <a:endParaRPr lang="zh-CN" altLang="en-US">
              <a:solidFill>
                <a:srgbClr val="002060"/>
              </a:solidFill>
            </a:endParaRPr>
          </a:p>
        </p:txBody>
      </p:sp>
      <p:sp>
        <p:nvSpPr>
          <p:cNvPr id="383043" name="Line 67"/>
          <p:cNvSpPr>
            <a:spLocks noChangeShapeType="1"/>
          </p:cNvSpPr>
          <p:nvPr/>
        </p:nvSpPr>
        <p:spPr bwMode="auto">
          <a:xfrm flipH="1">
            <a:off x="4176713" y="2193801"/>
            <a:ext cx="827088" cy="0"/>
          </a:xfrm>
          <a:prstGeom prst="line">
            <a:avLst/>
          </a:prstGeom>
          <a:noFill/>
          <a:ln w="9525">
            <a:solidFill>
              <a:schemeClr val="tx1"/>
            </a:solidFill>
            <a:round/>
            <a:headEnd/>
            <a:tailEnd/>
          </a:ln>
          <a:effectLst/>
        </p:spPr>
        <p:txBody>
          <a:bodyPr/>
          <a:lstStyle/>
          <a:p>
            <a:endParaRPr lang="zh-CN" altLang="en-US">
              <a:solidFill>
                <a:srgbClr val="002060"/>
              </a:solidFill>
            </a:endParaRPr>
          </a:p>
        </p:txBody>
      </p:sp>
      <p:sp>
        <p:nvSpPr>
          <p:cNvPr id="383044" name="Line 68"/>
          <p:cNvSpPr>
            <a:spLocks noChangeShapeType="1"/>
          </p:cNvSpPr>
          <p:nvPr/>
        </p:nvSpPr>
        <p:spPr bwMode="auto">
          <a:xfrm flipH="1">
            <a:off x="4176713" y="2697039"/>
            <a:ext cx="827088" cy="0"/>
          </a:xfrm>
          <a:prstGeom prst="line">
            <a:avLst/>
          </a:prstGeom>
          <a:noFill/>
          <a:ln w="9525">
            <a:solidFill>
              <a:schemeClr val="tx1"/>
            </a:solidFill>
            <a:round/>
            <a:headEnd/>
            <a:tailEnd/>
          </a:ln>
          <a:effectLst/>
        </p:spPr>
        <p:txBody>
          <a:bodyPr/>
          <a:lstStyle/>
          <a:p>
            <a:endParaRPr lang="zh-CN" altLang="en-US">
              <a:solidFill>
                <a:srgbClr val="002060"/>
              </a:solidFill>
            </a:endParaRPr>
          </a:p>
        </p:txBody>
      </p:sp>
      <p:sp>
        <p:nvSpPr>
          <p:cNvPr id="383045" name="Line 69"/>
          <p:cNvSpPr>
            <a:spLocks noChangeShapeType="1"/>
          </p:cNvSpPr>
          <p:nvPr/>
        </p:nvSpPr>
        <p:spPr bwMode="auto">
          <a:xfrm flipH="1">
            <a:off x="4176713" y="3201864"/>
            <a:ext cx="827088" cy="0"/>
          </a:xfrm>
          <a:prstGeom prst="line">
            <a:avLst/>
          </a:prstGeom>
          <a:noFill/>
          <a:ln w="9525">
            <a:solidFill>
              <a:schemeClr val="tx1"/>
            </a:solidFill>
            <a:round/>
            <a:headEnd/>
            <a:tailEnd/>
          </a:ln>
          <a:effectLst/>
        </p:spPr>
        <p:txBody>
          <a:bodyPr/>
          <a:lstStyle/>
          <a:p>
            <a:endParaRPr lang="zh-CN" altLang="en-US">
              <a:solidFill>
                <a:srgbClr val="002060"/>
              </a:solidFill>
            </a:endParaRPr>
          </a:p>
        </p:txBody>
      </p:sp>
      <p:sp>
        <p:nvSpPr>
          <p:cNvPr id="383046" name="Line 70"/>
          <p:cNvSpPr>
            <a:spLocks noChangeShapeType="1"/>
          </p:cNvSpPr>
          <p:nvPr/>
        </p:nvSpPr>
        <p:spPr bwMode="auto">
          <a:xfrm flipH="1">
            <a:off x="4176713" y="3705101"/>
            <a:ext cx="827088" cy="0"/>
          </a:xfrm>
          <a:prstGeom prst="line">
            <a:avLst/>
          </a:prstGeom>
          <a:noFill/>
          <a:ln w="9525">
            <a:solidFill>
              <a:schemeClr val="tx1"/>
            </a:solidFill>
            <a:round/>
            <a:headEnd/>
            <a:tailEnd/>
          </a:ln>
          <a:effectLst/>
        </p:spPr>
        <p:txBody>
          <a:bodyPr/>
          <a:lstStyle/>
          <a:p>
            <a:endParaRPr lang="zh-CN" altLang="en-US">
              <a:solidFill>
                <a:srgbClr val="002060"/>
              </a:solidFill>
            </a:endParaRPr>
          </a:p>
        </p:txBody>
      </p:sp>
      <p:sp>
        <p:nvSpPr>
          <p:cNvPr id="383047" name="Line 71"/>
          <p:cNvSpPr>
            <a:spLocks noChangeShapeType="1"/>
          </p:cNvSpPr>
          <p:nvPr/>
        </p:nvSpPr>
        <p:spPr bwMode="auto">
          <a:xfrm flipH="1">
            <a:off x="4176713" y="4209926"/>
            <a:ext cx="827088" cy="0"/>
          </a:xfrm>
          <a:prstGeom prst="line">
            <a:avLst/>
          </a:prstGeom>
          <a:noFill/>
          <a:ln w="9525">
            <a:solidFill>
              <a:schemeClr val="tx1"/>
            </a:solidFill>
            <a:round/>
            <a:headEnd/>
            <a:tailEnd/>
          </a:ln>
          <a:effectLst/>
        </p:spPr>
        <p:txBody>
          <a:bodyPr/>
          <a:lstStyle/>
          <a:p>
            <a:endParaRPr lang="zh-CN" altLang="en-US">
              <a:solidFill>
                <a:srgbClr val="002060"/>
              </a:solidFill>
            </a:endParaRPr>
          </a:p>
        </p:txBody>
      </p:sp>
      <p:sp>
        <p:nvSpPr>
          <p:cNvPr id="383048" name="Line 72"/>
          <p:cNvSpPr>
            <a:spLocks noChangeShapeType="1"/>
          </p:cNvSpPr>
          <p:nvPr/>
        </p:nvSpPr>
        <p:spPr bwMode="auto">
          <a:xfrm>
            <a:off x="4608513" y="1220664"/>
            <a:ext cx="0" cy="3529013"/>
          </a:xfrm>
          <a:prstGeom prst="line">
            <a:avLst/>
          </a:prstGeom>
          <a:noFill/>
          <a:ln w="9525">
            <a:solidFill>
              <a:schemeClr val="tx1"/>
            </a:solidFill>
            <a:round/>
            <a:headEnd/>
            <a:tailEnd/>
          </a:ln>
          <a:effectLst/>
        </p:spPr>
        <p:txBody>
          <a:bodyPr/>
          <a:lstStyle/>
          <a:p>
            <a:endParaRPr lang="zh-CN" altLang="en-US">
              <a:solidFill>
                <a:srgbClr val="002060"/>
              </a:solidFill>
            </a:endParaRPr>
          </a:p>
        </p:txBody>
      </p:sp>
      <p:sp>
        <p:nvSpPr>
          <p:cNvPr id="383049" name="Text Box 73"/>
          <p:cNvSpPr txBox="1">
            <a:spLocks noChangeArrowheads="1"/>
          </p:cNvSpPr>
          <p:nvPr/>
        </p:nvSpPr>
        <p:spPr bwMode="auto">
          <a:xfrm>
            <a:off x="4572001" y="3201864"/>
            <a:ext cx="488950" cy="457200"/>
          </a:xfrm>
          <a:prstGeom prst="rect">
            <a:avLst/>
          </a:prstGeom>
          <a:noFill/>
          <a:ln w="9525">
            <a:noFill/>
            <a:miter lim="800000"/>
            <a:headEnd/>
            <a:tailEnd/>
          </a:ln>
          <a:effectLst/>
        </p:spPr>
        <p:txBody>
          <a:bodyPr wrap="none">
            <a:spAutoFit/>
          </a:bodyPr>
          <a:lstStyle/>
          <a:p>
            <a:r>
              <a:rPr lang="en-US" altLang="zh-CN" sz="2400">
                <a:solidFill>
                  <a:srgbClr val="002060"/>
                </a:solidFill>
                <a:latin typeface="宋体" pitchFamily="2" charset="-122"/>
              </a:rPr>
              <a:t>∧</a:t>
            </a:r>
          </a:p>
        </p:txBody>
      </p:sp>
      <p:sp>
        <p:nvSpPr>
          <p:cNvPr id="383050" name="Text Box 74"/>
          <p:cNvSpPr txBox="1">
            <a:spLocks noChangeArrowheads="1"/>
          </p:cNvSpPr>
          <p:nvPr/>
        </p:nvSpPr>
        <p:spPr bwMode="auto">
          <a:xfrm>
            <a:off x="4572001" y="2193801"/>
            <a:ext cx="488950" cy="457200"/>
          </a:xfrm>
          <a:prstGeom prst="rect">
            <a:avLst/>
          </a:prstGeom>
          <a:noFill/>
          <a:ln w="9525">
            <a:noFill/>
            <a:miter lim="800000"/>
            <a:headEnd/>
            <a:tailEnd/>
          </a:ln>
          <a:effectLst/>
        </p:spPr>
        <p:txBody>
          <a:bodyPr wrap="none">
            <a:spAutoFit/>
          </a:bodyPr>
          <a:lstStyle/>
          <a:p>
            <a:r>
              <a:rPr lang="en-US" altLang="zh-CN" sz="2400" dirty="0">
                <a:solidFill>
                  <a:srgbClr val="002060"/>
                </a:solidFill>
                <a:latin typeface="宋体" pitchFamily="2" charset="-122"/>
              </a:rPr>
              <a:t>∧</a:t>
            </a:r>
          </a:p>
        </p:txBody>
      </p:sp>
      <p:sp>
        <p:nvSpPr>
          <p:cNvPr id="383051" name="Text Box 75"/>
          <p:cNvSpPr txBox="1">
            <a:spLocks noChangeArrowheads="1"/>
          </p:cNvSpPr>
          <p:nvPr/>
        </p:nvSpPr>
        <p:spPr bwMode="auto">
          <a:xfrm>
            <a:off x="4572001" y="3681289"/>
            <a:ext cx="488950" cy="457200"/>
          </a:xfrm>
          <a:prstGeom prst="rect">
            <a:avLst/>
          </a:prstGeom>
          <a:noFill/>
          <a:ln w="9525">
            <a:noFill/>
            <a:miter lim="800000"/>
            <a:headEnd/>
            <a:tailEnd/>
          </a:ln>
          <a:effectLst/>
        </p:spPr>
        <p:txBody>
          <a:bodyPr wrap="none">
            <a:spAutoFit/>
          </a:bodyPr>
          <a:lstStyle/>
          <a:p>
            <a:r>
              <a:rPr lang="en-US" altLang="zh-CN" sz="2400">
                <a:solidFill>
                  <a:srgbClr val="002060"/>
                </a:solidFill>
                <a:latin typeface="宋体" pitchFamily="2" charset="-122"/>
              </a:rPr>
              <a:t>∧</a:t>
            </a:r>
          </a:p>
        </p:txBody>
      </p:sp>
      <p:sp>
        <p:nvSpPr>
          <p:cNvPr id="383052" name="Text Box 76"/>
          <p:cNvSpPr txBox="1">
            <a:spLocks noChangeArrowheads="1"/>
          </p:cNvSpPr>
          <p:nvPr/>
        </p:nvSpPr>
        <p:spPr bwMode="auto">
          <a:xfrm>
            <a:off x="4572001" y="4184526"/>
            <a:ext cx="488950" cy="457200"/>
          </a:xfrm>
          <a:prstGeom prst="rect">
            <a:avLst/>
          </a:prstGeom>
          <a:noFill/>
          <a:ln w="9525">
            <a:noFill/>
            <a:miter lim="800000"/>
            <a:headEnd/>
            <a:tailEnd/>
          </a:ln>
          <a:effectLst/>
        </p:spPr>
        <p:txBody>
          <a:bodyPr wrap="none">
            <a:spAutoFit/>
          </a:bodyPr>
          <a:lstStyle/>
          <a:p>
            <a:r>
              <a:rPr lang="en-US" altLang="zh-CN" sz="2400">
                <a:solidFill>
                  <a:srgbClr val="002060"/>
                </a:solidFill>
                <a:latin typeface="宋体" pitchFamily="2" charset="-122"/>
              </a:rPr>
              <a:t>∧</a:t>
            </a:r>
          </a:p>
        </p:txBody>
      </p:sp>
      <p:sp>
        <p:nvSpPr>
          <p:cNvPr id="383053" name="Text Box 77"/>
          <p:cNvSpPr txBox="1">
            <a:spLocks noChangeArrowheads="1"/>
          </p:cNvSpPr>
          <p:nvPr/>
        </p:nvSpPr>
        <p:spPr bwMode="auto">
          <a:xfrm>
            <a:off x="4176713" y="1200026"/>
            <a:ext cx="422275" cy="488950"/>
          </a:xfrm>
          <a:prstGeom prst="rect">
            <a:avLst/>
          </a:prstGeom>
          <a:noFill/>
          <a:ln w="9525">
            <a:noFill/>
            <a:miter lim="800000"/>
            <a:headEnd/>
            <a:tailEnd/>
          </a:ln>
          <a:effectLst/>
        </p:spPr>
        <p:txBody>
          <a:bodyPr>
            <a:spAutoFit/>
          </a:bodyPr>
          <a:lstStyle/>
          <a:p>
            <a:r>
              <a:rPr lang="en-US" altLang="zh-CN" sz="2600" b="1">
                <a:solidFill>
                  <a:srgbClr val="002060"/>
                </a:solidFill>
              </a:rPr>
              <a:t>A</a:t>
            </a:r>
          </a:p>
        </p:txBody>
      </p:sp>
      <p:sp>
        <p:nvSpPr>
          <p:cNvPr id="383054" name="Text Box 78"/>
          <p:cNvSpPr txBox="1">
            <a:spLocks noChangeArrowheads="1"/>
          </p:cNvSpPr>
          <p:nvPr/>
        </p:nvSpPr>
        <p:spPr bwMode="auto">
          <a:xfrm>
            <a:off x="4176713" y="1668339"/>
            <a:ext cx="422275" cy="488950"/>
          </a:xfrm>
          <a:prstGeom prst="rect">
            <a:avLst/>
          </a:prstGeom>
          <a:noFill/>
          <a:ln w="9525">
            <a:noFill/>
            <a:miter lim="800000"/>
            <a:headEnd/>
            <a:tailEnd/>
          </a:ln>
          <a:effectLst/>
        </p:spPr>
        <p:txBody>
          <a:bodyPr>
            <a:spAutoFit/>
          </a:bodyPr>
          <a:lstStyle/>
          <a:p>
            <a:r>
              <a:rPr lang="en-US" altLang="zh-CN" sz="2600" b="1">
                <a:solidFill>
                  <a:srgbClr val="002060"/>
                </a:solidFill>
              </a:rPr>
              <a:t>B</a:t>
            </a:r>
          </a:p>
        </p:txBody>
      </p:sp>
      <p:sp>
        <p:nvSpPr>
          <p:cNvPr id="383055" name="Text Box 79"/>
          <p:cNvSpPr txBox="1">
            <a:spLocks noChangeArrowheads="1"/>
          </p:cNvSpPr>
          <p:nvPr/>
        </p:nvSpPr>
        <p:spPr bwMode="auto">
          <a:xfrm>
            <a:off x="4176713" y="2193801"/>
            <a:ext cx="422275" cy="488950"/>
          </a:xfrm>
          <a:prstGeom prst="rect">
            <a:avLst/>
          </a:prstGeom>
          <a:noFill/>
          <a:ln w="9525">
            <a:noFill/>
            <a:miter lim="800000"/>
            <a:headEnd/>
            <a:tailEnd/>
          </a:ln>
          <a:effectLst/>
        </p:spPr>
        <p:txBody>
          <a:bodyPr>
            <a:spAutoFit/>
          </a:bodyPr>
          <a:lstStyle/>
          <a:p>
            <a:r>
              <a:rPr lang="en-US" altLang="zh-CN" sz="2600" b="1">
                <a:solidFill>
                  <a:srgbClr val="002060"/>
                </a:solidFill>
              </a:rPr>
              <a:t>C</a:t>
            </a:r>
          </a:p>
        </p:txBody>
      </p:sp>
      <p:sp>
        <p:nvSpPr>
          <p:cNvPr id="383056" name="Text Box 80"/>
          <p:cNvSpPr txBox="1">
            <a:spLocks noChangeArrowheads="1"/>
          </p:cNvSpPr>
          <p:nvPr/>
        </p:nvSpPr>
        <p:spPr bwMode="auto">
          <a:xfrm>
            <a:off x="4176713" y="2697039"/>
            <a:ext cx="422275" cy="488950"/>
          </a:xfrm>
          <a:prstGeom prst="rect">
            <a:avLst/>
          </a:prstGeom>
          <a:noFill/>
          <a:ln w="9525">
            <a:noFill/>
            <a:miter lim="800000"/>
            <a:headEnd/>
            <a:tailEnd/>
          </a:ln>
          <a:effectLst/>
        </p:spPr>
        <p:txBody>
          <a:bodyPr>
            <a:spAutoFit/>
          </a:bodyPr>
          <a:lstStyle/>
          <a:p>
            <a:r>
              <a:rPr lang="en-US" altLang="zh-CN" sz="2600" b="1">
                <a:solidFill>
                  <a:srgbClr val="002060"/>
                </a:solidFill>
              </a:rPr>
              <a:t>D</a:t>
            </a:r>
          </a:p>
        </p:txBody>
      </p:sp>
      <p:sp>
        <p:nvSpPr>
          <p:cNvPr id="383057" name="Text Box 81"/>
          <p:cNvSpPr txBox="1">
            <a:spLocks noChangeArrowheads="1"/>
          </p:cNvSpPr>
          <p:nvPr/>
        </p:nvSpPr>
        <p:spPr bwMode="auto">
          <a:xfrm>
            <a:off x="4176713" y="3201864"/>
            <a:ext cx="422275" cy="488950"/>
          </a:xfrm>
          <a:prstGeom prst="rect">
            <a:avLst/>
          </a:prstGeom>
          <a:noFill/>
          <a:ln w="9525">
            <a:noFill/>
            <a:miter lim="800000"/>
            <a:headEnd/>
            <a:tailEnd/>
          </a:ln>
          <a:effectLst/>
        </p:spPr>
        <p:txBody>
          <a:bodyPr>
            <a:spAutoFit/>
          </a:bodyPr>
          <a:lstStyle/>
          <a:p>
            <a:r>
              <a:rPr lang="en-US" altLang="zh-CN" sz="2600" b="1">
                <a:solidFill>
                  <a:srgbClr val="002060"/>
                </a:solidFill>
              </a:rPr>
              <a:t>E</a:t>
            </a:r>
          </a:p>
        </p:txBody>
      </p:sp>
      <p:sp>
        <p:nvSpPr>
          <p:cNvPr id="383058" name="Text Box 82"/>
          <p:cNvSpPr txBox="1">
            <a:spLocks noChangeArrowheads="1"/>
          </p:cNvSpPr>
          <p:nvPr/>
        </p:nvSpPr>
        <p:spPr bwMode="auto">
          <a:xfrm>
            <a:off x="4211638" y="3720976"/>
            <a:ext cx="422275" cy="488950"/>
          </a:xfrm>
          <a:prstGeom prst="rect">
            <a:avLst/>
          </a:prstGeom>
          <a:noFill/>
          <a:ln w="9525">
            <a:noFill/>
            <a:miter lim="800000"/>
            <a:headEnd/>
            <a:tailEnd/>
          </a:ln>
          <a:effectLst/>
        </p:spPr>
        <p:txBody>
          <a:bodyPr>
            <a:spAutoFit/>
          </a:bodyPr>
          <a:lstStyle/>
          <a:p>
            <a:r>
              <a:rPr lang="en-US" altLang="zh-CN" sz="2600" b="1">
                <a:solidFill>
                  <a:srgbClr val="002060"/>
                </a:solidFill>
              </a:rPr>
              <a:t>F</a:t>
            </a:r>
          </a:p>
        </p:txBody>
      </p:sp>
      <p:sp>
        <p:nvSpPr>
          <p:cNvPr id="383059" name="Text Box 83"/>
          <p:cNvSpPr txBox="1">
            <a:spLocks noChangeArrowheads="1"/>
          </p:cNvSpPr>
          <p:nvPr/>
        </p:nvSpPr>
        <p:spPr bwMode="auto">
          <a:xfrm>
            <a:off x="4176713" y="4189289"/>
            <a:ext cx="422275" cy="488950"/>
          </a:xfrm>
          <a:prstGeom prst="rect">
            <a:avLst/>
          </a:prstGeom>
          <a:noFill/>
          <a:ln w="9525">
            <a:noFill/>
            <a:miter lim="800000"/>
            <a:headEnd/>
            <a:tailEnd/>
          </a:ln>
          <a:effectLst/>
        </p:spPr>
        <p:txBody>
          <a:bodyPr>
            <a:spAutoFit/>
          </a:bodyPr>
          <a:lstStyle/>
          <a:p>
            <a:r>
              <a:rPr lang="en-US" altLang="zh-CN" sz="2600" b="1">
                <a:solidFill>
                  <a:srgbClr val="002060"/>
                </a:solidFill>
              </a:rPr>
              <a:t>G</a:t>
            </a:r>
          </a:p>
        </p:txBody>
      </p:sp>
      <p:sp>
        <p:nvSpPr>
          <p:cNvPr id="383060" name="Text Box 84"/>
          <p:cNvSpPr txBox="1">
            <a:spLocks noChangeArrowheads="1"/>
          </p:cNvSpPr>
          <p:nvPr/>
        </p:nvSpPr>
        <p:spPr bwMode="auto">
          <a:xfrm>
            <a:off x="3359485" y="1215901"/>
            <a:ext cx="349250" cy="488950"/>
          </a:xfrm>
          <a:prstGeom prst="rect">
            <a:avLst/>
          </a:prstGeom>
          <a:noFill/>
          <a:ln w="9525">
            <a:noFill/>
            <a:miter lim="800000"/>
            <a:headEnd/>
            <a:tailEnd/>
          </a:ln>
          <a:effectLst/>
        </p:spPr>
        <p:txBody>
          <a:bodyPr wrap="none">
            <a:spAutoFit/>
          </a:bodyPr>
          <a:lstStyle/>
          <a:p>
            <a:r>
              <a:rPr lang="en-US" altLang="zh-CN" sz="2600" b="1" dirty="0">
                <a:latin typeface="Times New Roman" pitchFamily="18" charset="0"/>
              </a:rPr>
              <a:t>0</a:t>
            </a:r>
          </a:p>
        </p:txBody>
      </p:sp>
      <p:sp>
        <p:nvSpPr>
          <p:cNvPr id="383061" name="Text Box 85"/>
          <p:cNvSpPr txBox="1">
            <a:spLocks noChangeArrowheads="1"/>
          </p:cNvSpPr>
          <p:nvPr/>
        </p:nvSpPr>
        <p:spPr bwMode="auto">
          <a:xfrm>
            <a:off x="3359485" y="1668339"/>
            <a:ext cx="349250" cy="488950"/>
          </a:xfrm>
          <a:prstGeom prst="rect">
            <a:avLst/>
          </a:prstGeom>
          <a:noFill/>
          <a:ln w="9525">
            <a:noFill/>
            <a:miter lim="800000"/>
            <a:headEnd/>
            <a:tailEnd/>
          </a:ln>
          <a:effectLst/>
        </p:spPr>
        <p:txBody>
          <a:bodyPr wrap="none">
            <a:spAutoFit/>
          </a:bodyPr>
          <a:lstStyle/>
          <a:p>
            <a:r>
              <a:rPr lang="en-US" altLang="zh-CN" sz="2600" b="1" dirty="0">
                <a:latin typeface="Times New Roman" pitchFamily="18" charset="0"/>
              </a:rPr>
              <a:t>1</a:t>
            </a:r>
          </a:p>
        </p:txBody>
      </p:sp>
      <p:sp>
        <p:nvSpPr>
          <p:cNvPr id="383062" name="Text Box 86"/>
          <p:cNvSpPr txBox="1">
            <a:spLocks noChangeArrowheads="1"/>
          </p:cNvSpPr>
          <p:nvPr/>
        </p:nvSpPr>
        <p:spPr bwMode="auto">
          <a:xfrm>
            <a:off x="3348373" y="2173164"/>
            <a:ext cx="349250" cy="488950"/>
          </a:xfrm>
          <a:prstGeom prst="rect">
            <a:avLst/>
          </a:prstGeom>
          <a:noFill/>
          <a:ln w="9525">
            <a:noFill/>
            <a:miter lim="800000"/>
            <a:headEnd/>
            <a:tailEnd/>
          </a:ln>
          <a:effectLst/>
        </p:spPr>
        <p:txBody>
          <a:bodyPr wrap="none">
            <a:spAutoFit/>
          </a:bodyPr>
          <a:lstStyle/>
          <a:p>
            <a:r>
              <a:rPr lang="en-US" altLang="zh-CN" sz="2600" b="1">
                <a:latin typeface="Times New Roman" pitchFamily="18" charset="0"/>
              </a:rPr>
              <a:t>2</a:t>
            </a:r>
          </a:p>
        </p:txBody>
      </p:sp>
      <p:sp>
        <p:nvSpPr>
          <p:cNvPr id="383063" name="Text Box 87"/>
          <p:cNvSpPr txBox="1">
            <a:spLocks noChangeArrowheads="1"/>
          </p:cNvSpPr>
          <p:nvPr/>
        </p:nvSpPr>
        <p:spPr bwMode="auto">
          <a:xfrm>
            <a:off x="3359485" y="2712914"/>
            <a:ext cx="349250" cy="488950"/>
          </a:xfrm>
          <a:prstGeom prst="rect">
            <a:avLst/>
          </a:prstGeom>
          <a:noFill/>
          <a:ln w="9525">
            <a:noFill/>
            <a:miter lim="800000"/>
            <a:headEnd/>
            <a:tailEnd/>
          </a:ln>
          <a:effectLst/>
        </p:spPr>
        <p:txBody>
          <a:bodyPr wrap="none">
            <a:spAutoFit/>
          </a:bodyPr>
          <a:lstStyle/>
          <a:p>
            <a:r>
              <a:rPr lang="en-US" altLang="zh-CN" sz="2600" b="1">
                <a:latin typeface="Times New Roman" pitchFamily="18" charset="0"/>
              </a:rPr>
              <a:t>3</a:t>
            </a:r>
          </a:p>
        </p:txBody>
      </p:sp>
      <p:sp>
        <p:nvSpPr>
          <p:cNvPr id="383064" name="Text Box 88"/>
          <p:cNvSpPr txBox="1">
            <a:spLocks noChangeArrowheads="1"/>
          </p:cNvSpPr>
          <p:nvPr/>
        </p:nvSpPr>
        <p:spPr bwMode="auto">
          <a:xfrm>
            <a:off x="3311860" y="3201864"/>
            <a:ext cx="349250" cy="488950"/>
          </a:xfrm>
          <a:prstGeom prst="rect">
            <a:avLst/>
          </a:prstGeom>
          <a:noFill/>
          <a:ln w="9525">
            <a:noFill/>
            <a:miter lim="800000"/>
            <a:headEnd/>
            <a:tailEnd/>
          </a:ln>
          <a:effectLst/>
        </p:spPr>
        <p:txBody>
          <a:bodyPr wrap="none">
            <a:spAutoFit/>
          </a:bodyPr>
          <a:lstStyle/>
          <a:p>
            <a:r>
              <a:rPr lang="en-US" altLang="zh-CN" sz="2600" b="1">
                <a:latin typeface="Times New Roman" pitchFamily="18" charset="0"/>
              </a:rPr>
              <a:t>4</a:t>
            </a:r>
          </a:p>
        </p:txBody>
      </p:sp>
      <p:sp>
        <p:nvSpPr>
          <p:cNvPr id="383065" name="Text Box 89"/>
          <p:cNvSpPr txBox="1">
            <a:spLocks noChangeArrowheads="1"/>
          </p:cNvSpPr>
          <p:nvPr/>
        </p:nvSpPr>
        <p:spPr bwMode="auto">
          <a:xfrm>
            <a:off x="3322973" y="3705101"/>
            <a:ext cx="349250" cy="488950"/>
          </a:xfrm>
          <a:prstGeom prst="rect">
            <a:avLst/>
          </a:prstGeom>
          <a:noFill/>
          <a:ln w="9525">
            <a:noFill/>
            <a:miter lim="800000"/>
            <a:headEnd/>
            <a:tailEnd/>
          </a:ln>
          <a:effectLst/>
        </p:spPr>
        <p:txBody>
          <a:bodyPr wrap="none">
            <a:spAutoFit/>
          </a:bodyPr>
          <a:lstStyle/>
          <a:p>
            <a:r>
              <a:rPr lang="en-US" altLang="zh-CN" sz="2600" b="1">
                <a:latin typeface="Times New Roman" pitchFamily="18" charset="0"/>
              </a:rPr>
              <a:t>5</a:t>
            </a:r>
          </a:p>
        </p:txBody>
      </p:sp>
      <p:sp>
        <p:nvSpPr>
          <p:cNvPr id="383066" name="Text Box 90"/>
          <p:cNvSpPr txBox="1">
            <a:spLocks noChangeArrowheads="1"/>
          </p:cNvSpPr>
          <p:nvPr/>
        </p:nvSpPr>
        <p:spPr bwMode="auto">
          <a:xfrm>
            <a:off x="3311860" y="4189289"/>
            <a:ext cx="349250" cy="488950"/>
          </a:xfrm>
          <a:prstGeom prst="rect">
            <a:avLst/>
          </a:prstGeom>
          <a:noFill/>
          <a:ln w="9525">
            <a:noFill/>
            <a:miter lim="800000"/>
            <a:headEnd/>
            <a:tailEnd/>
          </a:ln>
          <a:effectLst/>
        </p:spPr>
        <p:txBody>
          <a:bodyPr wrap="none">
            <a:spAutoFit/>
          </a:bodyPr>
          <a:lstStyle/>
          <a:p>
            <a:r>
              <a:rPr lang="en-US" altLang="zh-CN" sz="2600" b="1">
                <a:latin typeface="Times New Roman" pitchFamily="18" charset="0"/>
              </a:rPr>
              <a:t>6</a:t>
            </a:r>
          </a:p>
        </p:txBody>
      </p:sp>
      <p:sp>
        <p:nvSpPr>
          <p:cNvPr id="91" name="Text Box 84"/>
          <p:cNvSpPr txBox="1">
            <a:spLocks noChangeArrowheads="1"/>
          </p:cNvSpPr>
          <p:nvPr/>
        </p:nvSpPr>
        <p:spPr bwMode="auto">
          <a:xfrm>
            <a:off x="3743908" y="1196752"/>
            <a:ext cx="462411" cy="492443"/>
          </a:xfrm>
          <a:prstGeom prst="rect">
            <a:avLst/>
          </a:prstGeom>
          <a:noFill/>
          <a:ln w="9525">
            <a:noFill/>
            <a:miter lim="800000"/>
            <a:headEnd/>
            <a:tailEnd/>
          </a:ln>
          <a:effectLst/>
        </p:spPr>
        <p:txBody>
          <a:bodyPr wrap="none">
            <a:spAutoFit/>
          </a:bodyPr>
          <a:lstStyle/>
          <a:p>
            <a:r>
              <a:rPr lang="en-US" altLang="zh-CN" sz="2600" b="1" dirty="0" smtClean="0">
                <a:solidFill>
                  <a:schemeClr val="bg1"/>
                </a:solidFill>
                <a:latin typeface="Times New Roman" pitchFamily="18" charset="0"/>
              </a:rPr>
              <a:t>-1</a:t>
            </a:r>
            <a:endParaRPr lang="en-US" altLang="zh-CN" sz="2600" b="1" dirty="0">
              <a:solidFill>
                <a:schemeClr val="bg1"/>
              </a:solidFill>
              <a:latin typeface="Times New Roman" pitchFamily="18" charset="0"/>
            </a:endParaRPr>
          </a:p>
        </p:txBody>
      </p:sp>
      <p:sp>
        <p:nvSpPr>
          <p:cNvPr id="93" name="Text Box 85"/>
          <p:cNvSpPr txBox="1">
            <a:spLocks noChangeArrowheads="1"/>
          </p:cNvSpPr>
          <p:nvPr/>
        </p:nvSpPr>
        <p:spPr bwMode="auto">
          <a:xfrm>
            <a:off x="3827537" y="1679240"/>
            <a:ext cx="349250" cy="488950"/>
          </a:xfrm>
          <a:prstGeom prst="rect">
            <a:avLst/>
          </a:prstGeom>
          <a:noFill/>
          <a:ln w="9525">
            <a:noFill/>
            <a:miter lim="800000"/>
            <a:headEnd/>
            <a:tailEnd/>
          </a:ln>
          <a:effectLst/>
        </p:spPr>
        <p:txBody>
          <a:bodyPr wrap="none">
            <a:spAutoFit/>
          </a:bodyPr>
          <a:lstStyle/>
          <a:p>
            <a:r>
              <a:rPr lang="en-US" altLang="zh-CN" sz="2600" b="1" dirty="0" smtClean="0">
                <a:solidFill>
                  <a:schemeClr val="bg1"/>
                </a:solidFill>
                <a:latin typeface="Times New Roman" pitchFamily="18" charset="0"/>
              </a:rPr>
              <a:t>0</a:t>
            </a:r>
            <a:endParaRPr lang="en-US" altLang="zh-CN" sz="2600" b="1" dirty="0">
              <a:solidFill>
                <a:schemeClr val="bg1"/>
              </a:solidFill>
              <a:latin typeface="Times New Roman" pitchFamily="18" charset="0"/>
            </a:endParaRPr>
          </a:p>
        </p:txBody>
      </p:sp>
      <p:sp>
        <p:nvSpPr>
          <p:cNvPr id="94" name="Text Box 86"/>
          <p:cNvSpPr txBox="1">
            <a:spLocks noChangeArrowheads="1"/>
          </p:cNvSpPr>
          <p:nvPr/>
        </p:nvSpPr>
        <p:spPr bwMode="auto">
          <a:xfrm>
            <a:off x="3816425" y="2184065"/>
            <a:ext cx="349250" cy="488950"/>
          </a:xfrm>
          <a:prstGeom prst="rect">
            <a:avLst/>
          </a:prstGeom>
          <a:noFill/>
          <a:ln w="9525">
            <a:noFill/>
            <a:miter lim="800000"/>
            <a:headEnd/>
            <a:tailEnd/>
          </a:ln>
          <a:effectLst/>
        </p:spPr>
        <p:txBody>
          <a:bodyPr wrap="none">
            <a:spAutoFit/>
          </a:bodyPr>
          <a:lstStyle/>
          <a:p>
            <a:r>
              <a:rPr lang="en-US" altLang="zh-CN" sz="2600" b="1" dirty="0" smtClean="0">
                <a:solidFill>
                  <a:schemeClr val="bg1"/>
                </a:solidFill>
                <a:latin typeface="Times New Roman" pitchFamily="18" charset="0"/>
              </a:rPr>
              <a:t>0</a:t>
            </a:r>
            <a:endParaRPr lang="en-US" altLang="zh-CN" sz="2600" b="1" dirty="0">
              <a:solidFill>
                <a:schemeClr val="bg1"/>
              </a:solidFill>
              <a:latin typeface="Times New Roman" pitchFamily="18" charset="0"/>
            </a:endParaRPr>
          </a:p>
        </p:txBody>
      </p:sp>
      <p:sp>
        <p:nvSpPr>
          <p:cNvPr id="95" name="Text Box 87"/>
          <p:cNvSpPr txBox="1">
            <a:spLocks noChangeArrowheads="1"/>
          </p:cNvSpPr>
          <p:nvPr/>
        </p:nvSpPr>
        <p:spPr bwMode="auto">
          <a:xfrm>
            <a:off x="3827537" y="2723815"/>
            <a:ext cx="349250" cy="488950"/>
          </a:xfrm>
          <a:prstGeom prst="rect">
            <a:avLst/>
          </a:prstGeom>
          <a:noFill/>
          <a:ln w="9525">
            <a:noFill/>
            <a:miter lim="800000"/>
            <a:headEnd/>
            <a:tailEnd/>
          </a:ln>
          <a:effectLst/>
        </p:spPr>
        <p:txBody>
          <a:bodyPr wrap="none">
            <a:spAutoFit/>
          </a:bodyPr>
          <a:lstStyle/>
          <a:p>
            <a:r>
              <a:rPr lang="en-US" altLang="zh-CN" sz="2600" b="1" dirty="0" smtClean="0">
                <a:solidFill>
                  <a:schemeClr val="bg1"/>
                </a:solidFill>
                <a:latin typeface="Times New Roman" pitchFamily="18" charset="0"/>
              </a:rPr>
              <a:t>0</a:t>
            </a:r>
            <a:endParaRPr lang="en-US" altLang="zh-CN" sz="2600" b="1" dirty="0">
              <a:solidFill>
                <a:schemeClr val="bg1"/>
              </a:solidFill>
              <a:latin typeface="Times New Roman" pitchFamily="18" charset="0"/>
            </a:endParaRPr>
          </a:p>
        </p:txBody>
      </p:sp>
      <p:sp>
        <p:nvSpPr>
          <p:cNvPr id="96" name="Text Box 88"/>
          <p:cNvSpPr txBox="1">
            <a:spLocks noChangeArrowheads="1"/>
          </p:cNvSpPr>
          <p:nvPr/>
        </p:nvSpPr>
        <p:spPr bwMode="auto">
          <a:xfrm>
            <a:off x="3826706" y="3212765"/>
            <a:ext cx="349250" cy="488950"/>
          </a:xfrm>
          <a:prstGeom prst="rect">
            <a:avLst/>
          </a:prstGeom>
          <a:noFill/>
          <a:ln w="9525">
            <a:noFill/>
            <a:miter lim="800000"/>
            <a:headEnd/>
            <a:tailEnd/>
          </a:ln>
          <a:effectLst/>
        </p:spPr>
        <p:txBody>
          <a:bodyPr wrap="none">
            <a:spAutoFit/>
          </a:bodyPr>
          <a:lstStyle/>
          <a:p>
            <a:r>
              <a:rPr lang="en-US" altLang="zh-CN" sz="2600" b="1" dirty="0" smtClean="0">
                <a:solidFill>
                  <a:schemeClr val="bg1"/>
                </a:solidFill>
                <a:latin typeface="Times New Roman" pitchFamily="18" charset="0"/>
              </a:rPr>
              <a:t>1</a:t>
            </a:r>
            <a:endParaRPr lang="en-US" altLang="zh-CN" sz="2600" b="1" dirty="0">
              <a:solidFill>
                <a:schemeClr val="bg1"/>
              </a:solidFill>
              <a:latin typeface="Times New Roman" pitchFamily="18" charset="0"/>
            </a:endParaRPr>
          </a:p>
        </p:txBody>
      </p:sp>
      <p:sp>
        <p:nvSpPr>
          <p:cNvPr id="97" name="Text Box 89"/>
          <p:cNvSpPr txBox="1">
            <a:spLocks noChangeArrowheads="1"/>
          </p:cNvSpPr>
          <p:nvPr/>
        </p:nvSpPr>
        <p:spPr bwMode="auto">
          <a:xfrm>
            <a:off x="3826706" y="3716002"/>
            <a:ext cx="349250" cy="488950"/>
          </a:xfrm>
          <a:prstGeom prst="rect">
            <a:avLst/>
          </a:prstGeom>
          <a:noFill/>
          <a:ln w="9525">
            <a:noFill/>
            <a:miter lim="800000"/>
            <a:headEnd/>
            <a:tailEnd/>
          </a:ln>
          <a:effectLst/>
        </p:spPr>
        <p:txBody>
          <a:bodyPr wrap="none">
            <a:spAutoFit/>
          </a:bodyPr>
          <a:lstStyle/>
          <a:p>
            <a:r>
              <a:rPr lang="en-US" altLang="zh-CN" sz="2600" b="1" dirty="0" smtClean="0">
                <a:solidFill>
                  <a:schemeClr val="bg1"/>
                </a:solidFill>
                <a:latin typeface="Times New Roman" pitchFamily="18" charset="0"/>
              </a:rPr>
              <a:t>1</a:t>
            </a:r>
            <a:endParaRPr lang="en-US" altLang="zh-CN" sz="2600" b="1" dirty="0">
              <a:solidFill>
                <a:schemeClr val="bg1"/>
              </a:solidFill>
              <a:latin typeface="Times New Roman" pitchFamily="18" charset="0"/>
            </a:endParaRPr>
          </a:p>
        </p:txBody>
      </p:sp>
      <p:sp>
        <p:nvSpPr>
          <p:cNvPr id="98" name="Text Box 90"/>
          <p:cNvSpPr txBox="1">
            <a:spLocks noChangeArrowheads="1"/>
          </p:cNvSpPr>
          <p:nvPr/>
        </p:nvSpPr>
        <p:spPr bwMode="auto">
          <a:xfrm>
            <a:off x="3826706" y="4200190"/>
            <a:ext cx="349250" cy="488950"/>
          </a:xfrm>
          <a:prstGeom prst="rect">
            <a:avLst/>
          </a:prstGeom>
          <a:noFill/>
          <a:ln w="9525">
            <a:noFill/>
            <a:miter lim="800000"/>
            <a:headEnd/>
            <a:tailEnd/>
          </a:ln>
          <a:effectLst/>
        </p:spPr>
        <p:txBody>
          <a:bodyPr wrap="none">
            <a:spAutoFit/>
          </a:bodyPr>
          <a:lstStyle/>
          <a:p>
            <a:r>
              <a:rPr lang="en-US" altLang="zh-CN" sz="2600" b="1" dirty="0" smtClean="0">
                <a:solidFill>
                  <a:schemeClr val="bg1"/>
                </a:solidFill>
                <a:latin typeface="Times New Roman" pitchFamily="18" charset="0"/>
              </a:rPr>
              <a:t>3</a:t>
            </a:r>
            <a:endParaRPr lang="en-US" altLang="zh-CN" sz="2600" b="1" dirty="0">
              <a:solidFill>
                <a:schemeClr val="bg1"/>
              </a:solidFill>
              <a:latin typeface="Times New Roman" pitchFamily="18" charset="0"/>
            </a:endParaRPr>
          </a:p>
        </p:txBody>
      </p:sp>
    </p:spTree>
    <p:extLst>
      <p:ext uri="{BB962C8B-B14F-4D97-AF65-F5344CB8AC3E}">
        <p14:creationId xmlns:p14="http://schemas.microsoft.com/office/powerpoint/2010/main" val="3130525192"/>
      </p:ext>
    </p:extLst>
  </p:cSld>
  <p:clrMapOvr>
    <a:masterClrMapping/>
  </p:clrMapOvr>
  <p:transition>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467544" y="224644"/>
            <a:ext cx="8229600" cy="919163"/>
          </a:xfrm>
        </p:spPr>
        <p:txBody>
          <a:bodyPr/>
          <a:lstStyle/>
          <a:p>
            <a:pPr algn="ctr"/>
            <a:r>
              <a:rPr lang="en-US" altLang="zh-CN" sz="4000" dirty="0" smtClean="0">
                <a:latin typeface="华文新魏" pitchFamily="2" charset="-122"/>
                <a:ea typeface="华文新魏" pitchFamily="2" charset="-122"/>
              </a:rPr>
              <a:t>3</a:t>
            </a:r>
            <a:r>
              <a:rPr lang="zh-CN" altLang="en-US" sz="4000" dirty="0" smtClean="0">
                <a:latin typeface="华文新魏" pitchFamily="2" charset="-122"/>
                <a:ea typeface="华文新魏" pitchFamily="2" charset="-122"/>
              </a:rPr>
              <a:t>、孩子兄弟表示法</a:t>
            </a:r>
            <a:endParaRPr lang="zh-CN" altLang="en-US" sz="4000" dirty="0">
              <a:latin typeface="华文新魏" pitchFamily="2" charset="-122"/>
              <a:ea typeface="华文新魏" pitchFamily="2" charset="-122"/>
            </a:endParaRPr>
          </a:p>
        </p:txBody>
      </p:sp>
      <p:sp>
        <p:nvSpPr>
          <p:cNvPr id="386051" name="Rectangle 3"/>
          <p:cNvSpPr>
            <a:spLocks noGrp="1" noChangeArrowheads="1"/>
          </p:cNvSpPr>
          <p:nvPr>
            <p:ph idx="1"/>
          </p:nvPr>
        </p:nvSpPr>
        <p:spPr>
          <a:xfrm>
            <a:off x="590550" y="1196752"/>
            <a:ext cx="8194675" cy="5181823"/>
          </a:xfrm>
        </p:spPr>
        <p:txBody>
          <a:bodyPr>
            <a:normAutofit/>
          </a:bodyPr>
          <a:lstStyle/>
          <a:p>
            <a:pPr>
              <a:buClr>
                <a:schemeClr val="tx1"/>
              </a:buClr>
              <a:buSzPct val="50000"/>
            </a:pPr>
            <a:r>
              <a:rPr lang="zh-CN" altLang="en-US" sz="3000" b="1" dirty="0" smtClean="0">
                <a:latin typeface="Times New Roman" pitchFamily="18" charset="0"/>
                <a:ea typeface="仿宋_GB2312" pitchFamily="49" charset="-122"/>
              </a:rPr>
              <a:t>结点</a:t>
            </a:r>
            <a:r>
              <a:rPr lang="zh-CN" altLang="en-US" sz="3000" b="1" dirty="0">
                <a:latin typeface="Times New Roman" pitchFamily="18" charset="0"/>
                <a:ea typeface="仿宋_GB2312" pitchFamily="49" charset="-122"/>
              </a:rPr>
              <a:t>构造为：</a:t>
            </a:r>
          </a:p>
          <a:p>
            <a:pPr>
              <a:buClr>
                <a:schemeClr val="tx1"/>
              </a:buClr>
              <a:buSzPct val="50000"/>
            </a:pPr>
            <a:endParaRPr lang="zh-CN" altLang="en-US" sz="2800" b="1" dirty="0">
              <a:latin typeface="Times New Roman" pitchFamily="18" charset="0"/>
              <a:ea typeface="仿宋_GB2312" pitchFamily="49" charset="-122"/>
            </a:endParaRPr>
          </a:p>
          <a:p>
            <a:pPr>
              <a:buClr>
                <a:schemeClr val="tx1"/>
              </a:buClr>
              <a:buSzPct val="50000"/>
            </a:pPr>
            <a:endParaRPr lang="zh-CN" altLang="en-US" sz="2800" b="1" dirty="0">
              <a:latin typeface="Times New Roman" pitchFamily="18" charset="0"/>
              <a:ea typeface="仿宋_GB2312" pitchFamily="49" charset="-122"/>
            </a:endParaRPr>
          </a:p>
          <a:p>
            <a:pPr>
              <a:buClr>
                <a:schemeClr val="tx1"/>
              </a:buClr>
              <a:buSzPct val="50000"/>
            </a:pPr>
            <a:r>
              <a:rPr lang="zh-CN" altLang="en-US" b="1" dirty="0" smtClean="0">
                <a:solidFill>
                  <a:srgbClr val="FF0000"/>
                </a:solidFill>
                <a:latin typeface="Times New Roman" pitchFamily="18" charset="0"/>
                <a:ea typeface="仿宋_GB2312" pitchFamily="49" charset="-122"/>
              </a:rPr>
              <a:t>树</a:t>
            </a:r>
            <a:r>
              <a:rPr lang="zh-CN" altLang="en-US" b="1" dirty="0">
                <a:solidFill>
                  <a:srgbClr val="FF0000"/>
                </a:solidFill>
                <a:latin typeface="Times New Roman" pitchFamily="18" charset="0"/>
                <a:ea typeface="仿宋_GB2312" pitchFamily="49" charset="-122"/>
              </a:rPr>
              <a:t>的二叉树</a:t>
            </a:r>
            <a:r>
              <a:rPr lang="zh-CN" altLang="en-US" b="1" dirty="0" smtClean="0">
                <a:solidFill>
                  <a:srgbClr val="FF0000"/>
                </a:solidFill>
                <a:latin typeface="Times New Roman" pitchFamily="18" charset="0"/>
                <a:ea typeface="仿宋_GB2312" pitchFamily="49" charset="-122"/>
              </a:rPr>
              <a:t>表示</a:t>
            </a:r>
            <a:endParaRPr lang="zh-CN" altLang="en-US" b="1" dirty="0">
              <a:solidFill>
                <a:srgbClr val="FF0000"/>
              </a:solidFill>
              <a:latin typeface="Times New Roman" pitchFamily="18" charset="0"/>
              <a:ea typeface="仿宋_GB2312" pitchFamily="49" charset="-122"/>
            </a:endParaRPr>
          </a:p>
          <a:p>
            <a:pPr>
              <a:buClr>
                <a:schemeClr val="tx1"/>
              </a:buClr>
              <a:buSzPct val="50000"/>
            </a:pPr>
            <a:r>
              <a:rPr lang="en-US" altLang="zh-CN" sz="3000" b="1" dirty="0" err="1" smtClean="0">
                <a:solidFill>
                  <a:srgbClr val="FFFF00"/>
                </a:solidFill>
                <a:latin typeface="Times New Roman" pitchFamily="18" charset="0"/>
                <a:ea typeface="仿宋_GB2312" pitchFamily="49" charset="-122"/>
              </a:rPr>
              <a:t>firstChild</a:t>
            </a:r>
            <a:r>
              <a:rPr lang="en-US" altLang="zh-CN" sz="3000" b="1" dirty="0" smtClean="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指向该结点的第一个子女结点。无序树时，可任意指定一个结点为第一个子女。</a:t>
            </a:r>
          </a:p>
          <a:p>
            <a:pPr>
              <a:buClr>
                <a:schemeClr val="tx1"/>
              </a:buClr>
              <a:buSzPct val="50000"/>
            </a:pPr>
            <a:r>
              <a:rPr lang="en-US" altLang="zh-CN" sz="3000" b="1" dirty="0" err="1">
                <a:solidFill>
                  <a:srgbClr val="FFFF00"/>
                </a:solidFill>
                <a:latin typeface="Times New Roman" pitchFamily="18" charset="0"/>
                <a:ea typeface="仿宋_GB2312" pitchFamily="49" charset="-122"/>
              </a:rPr>
              <a:t>nextSibling</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指向该结点的下一个兄弟。任一结点在存储时总是有顺序的。</a:t>
            </a:r>
          </a:p>
          <a:p>
            <a:pPr>
              <a:buClr>
                <a:schemeClr val="tx1"/>
              </a:buClr>
              <a:buSzPct val="50000"/>
            </a:pPr>
            <a:r>
              <a:rPr lang="zh-CN" altLang="en-US" sz="3000" b="1" dirty="0">
                <a:latin typeface="Times New Roman" pitchFamily="18" charset="0"/>
                <a:ea typeface="仿宋_GB2312" pitchFamily="49" charset="-122"/>
              </a:rPr>
              <a:t>若想找某结点的所有子女，可先找</a:t>
            </a:r>
            <a:r>
              <a:rPr lang="en-US" altLang="zh-CN" sz="3000" b="1" dirty="0" err="1">
                <a:latin typeface="Times New Roman" pitchFamily="18" charset="0"/>
                <a:ea typeface="仿宋_GB2312" pitchFamily="49" charset="-122"/>
              </a:rPr>
              <a:t>firstChild</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再反复用 </a:t>
            </a:r>
            <a:r>
              <a:rPr lang="en-US" altLang="zh-CN" sz="3000" b="1" dirty="0" err="1">
                <a:latin typeface="Times New Roman" pitchFamily="18" charset="0"/>
                <a:ea typeface="仿宋_GB2312" pitchFamily="49" charset="-122"/>
              </a:rPr>
              <a:t>nextSibling</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沿链扫描</a:t>
            </a:r>
            <a:r>
              <a:rPr lang="zh-CN" altLang="en-US" sz="3000" b="1" dirty="0" smtClean="0">
                <a:latin typeface="Times New Roman" pitchFamily="18" charset="0"/>
                <a:ea typeface="仿宋_GB2312" pitchFamily="49" charset="-122"/>
              </a:rPr>
              <a:t>。</a:t>
            </a:r>
            <a:endParaRPr lang="en-US" altLang="zh-CN" sz="3000" b="1" dirty="0" smtClean="0">
              <a:latin typeface="Times New Roman" pitchFamily="18" charset="0"/>
              <a:ea typeface="仿宋_GB2312" pitchFamily="49" charset="-122"/>
            </a:endParaRPr>
          </a:p>
        </p:txBody>
      </p:sp>
      <p:sp>
        <p:nvSpPr>
          <p:cNvPr id="11" name="灯片编号占位符 4"/>
          <p:cNvSpPr>
            <a:spLocks noGrp="1"/>
          </p:cNvSpPr>
          <p:nvPr>
            <p:ph type="sldNum" sz="quarter" idx="12"/>
          </p:nvPr>
        </p:nvSpPr>
        <p:spPr/>
        <p:txBody>
          <a:bodyPr/>
          <a:lstStyle/>
          <a:p>
            <a:fld id="{ECBC03B9-4211-4CC2-AEE9-A1D8FD222882}" type="slidenum">
              <a:rPr lang="en-US" altLang="zh-CN"/>
              <a:pPr/>
              <a:t>71</a:t>
            </a:fld>
            <a:endParaRPr lang="en-US" altLang="zh-CN"/>
          </a:p>
        </p:txBody>
      </p:sp>
      <p:grpSp>
        <p:nvGrpSpPr>
          <p:cNvPr id="386052" name="Group 4"/>
          <p:cNvGrpSpPr>
            <a:grpSpLocks/>
          </p:cNvGrpSpPr>
          <p:nvPr/>
        </p:nvGrpSpPr>
        <p:grpSpPr bwMode="auto">
          <a:xfrm>
            <a:off x="1871700" y="1979625"/>
            <a:ext cx="5181600" cy="549275"/>
            <a:chOff x="1200" y="758"/>
            <a:chExt cx="3264" cy="346"/>
          </a:xfrm>
        </p:grpSpPr>
        <p:sp>
          <p:nvSpPr>
            <p:cNvPr id="386053" name="Rectangle 5"/>
            <p:cNvSpPr>
              <a:spLocks noChangeArrowheads="1"/>
            </p:cNvSpPr>
            <p:nvPr/>
          </p:nvSpPr>
          <p:spPr bwMode="auto">
            <a:xfrm>
              <a:off x="1200" y="758"/>
              <a:ext cx="3264" cy="336"/>
            </a:xfrm>
            <a:prstGeom prst="rect">
              <a:avLst/>
            </a:prstGeom>
            <a:solidFill>
              <a:srgbClr val="FFFFCC"/>
            </a:solidFill>
            <a:ln w="19050">
              <a:solidFill>
                <a:srgbClr val="FF0000"/>
              </a:solidFill>
              <a:miter lim="800000"/>
              <a:headEnd/>
              <a:tailEnd/>
            </a:ln>
            <a:effectLst>
              <a:outerShdw dist="107763" dir="2700000" algn="ctr" rotWithShape="0">
                <a:schemeClr val="bg2"/>
              </a:outerShdw>
            </a:effectLst>
          </p:spPr>
          <p:txBody>
            <a:bodyPr wrap="none" anchor="ctr"/>
            <a:lstStyle/>
            <a:p>
              <a:r>
                <a:rPr kumimoji="1" lang="en-US" altLang="en-US" sz="2400" b="1" i="1">
                  <a:solidFill>
                    <a:srgbClr val="002060"/>
                  </a:solidFill>
                  <a:latin typeface="Times New Roman" pitchFamily="18" charset="0"/>
                  <a:ea typeface="黑体" pitchFamily="2" charset="-122"/>
                </a:rPr>
                <a:t>  </a:t>
              </a:r>
              <a:r>
                <a:rPr kumimoji="1" lang="en-US" altLang="zh-CN" sz="2800" b="1">
                  <a:solidFill>
                    <a:srgbClr val="002060"/>
                  </a:solidFill>
                  <a:latin typeface="Times New Roman" pitchFamily="18" charset="0"/>
                  <a:ea typeface="黑体" pitchFamily="2" charset="-122"/>
                </a:rPr>
                <a:t>data</a:t>
              </a:r>
              <a:endParaRPr kumimoji="1" lang="en-US" altLang="zh-CN" sz="2400">
                <a:solidFill>
                  <a:srgbClr val="002060"/>
                </a:solidFill>
                <a:ea typeface="黑体" pitchFamily="2" charset="-122"/>
              </a:endParaRPr>
            </a:p>
          </p:txBody>
        </p:sp>
        <p:sp>
          <p:nvSpPr>
            <p:cNvPr id="386054" name="Line 6"/>
            <p:cNvSpPr>
              <a:spLocks noChangeShapeType="1"/>
            </p:cNvSpPr>
            <p:nvPr/>
          </p:nvSpPr>
          <p:spPr bwMode="auto">
            <a:xfrm>
              <a:off x="1920" y="768"/>
              <a:ext cx="0" cy="336"/>
            </a:xfrm>
            <a:prstGeom prst="line">
              <a:avLst/>
            </a:prstGeom>
            <a:noFill/>
            <a:ln w="19050">
              <a:solidFill>
                <a:srgbClr val="FF0000"/>
              </a:solidFill>
              <a:round/>
              <a:headEnd/>
              <a:tailEnd/>
            </a:ln>
            <a:effectLst/>
          </p:spPr>
          <p:txBody>
            <a:bodyPr wrap="none" anchor="ctr"/>
            <a:lstStyle/>
            <a:p>
              <a:endParaRPr lang="zh-CN" altLang="en-US">
                <a:solidFill>
                  <a:srgbClr val="002060"/>
                </a:solidFill>
              </a:endParaRPr>
            </a:p>
          </p:txBody>
        </p:sp>
        <p:sp>
          <p:nvSpPr>
            <p:cNvPr id="386055" name="Line 7"/>
            <p:cNvSpPr>
              <a:spLocks noChangeShapeType="1"/>
            </p:cNvSpPr>
            <p:nvPr/>
          </p:nvSpPr>
          <p:spPr bwMode="auto">
            <a:xfrm>
              <a:off x="3120" y="768"/>
              <a:ext cx="0" cy="336"/>
            </a:xfrm>
            <a:prstGeom prst="line">
              <a:avLst/>
            </a:prstGeom>
            <a:noFill/>
            <a:ln w="19050">
              <a:solidFill>
                <a:srgbClr val="FF0000"/>
              </a:solidFill>
              <a:round/>
              <a:headEnd/>
              <a:tailEnd/>
            </a:ln>
            <a:effectLst/>
          </p:spPr>
          <p:txBody>
            <a:bodyPr wrap="none" anchor="ctr"/>
            <a:lstStyle/>
            <a:p>
              <a:endParaRPr lang="zh-CN" altLang="en-US">
                <a:solidFill>
                  <a:srgbClr val="002060"/>
                </a:solidFill>
              </a:endParaRPr>
            </a:p>
          </p:txBody>
        </p:sp>
        <p:sp>
          <p:nvSpPr>
            <p:cNvPr id="386056" name="Text Box 8"/>
            <p:cNvSpPr txBox="1">
              <a:spLocks noChangeArrowheads="1"/>
            </p:cNvSpPr>
            <p:nvPr/>
          </p:nvSpPr>
          <p:spPr bwMode="auto">
            <a:xfrm>
              <a:off x="2022" y="768"/>
              <a:ext cx="1050" cy="327"/>
            </a:xfrm>
            <a:prstGeom prst="rect">
              <a:avLst/>
            </a:prstGeom>
            <a:noFill/>
            <a:ln w="9525">
              <a:noFill/>
              <a:miter lim="800000"/>
              <a:headEnd/>
              <a:tailEnd/>
            </a:ln>
            <a:effectLst/>
          </p:spPr>
          <p:txBody>
            <a:bodyPr wrap="none">
              <a:spAutoFit/>
            </a:bodyPr>
            <a:lstStyle/>
            <a:p>
              <a:r>
                <a:rPr kumimoji="1" lang="en-US" altLang="zh-CN" sz="2800" b="1" dirty="0" err="1">
                  <a:solidFill>
                    <a:srgbClr val="002060"/>
                  </a:solidFill>
                  <a:latin typeface="Times New Roman" pitchFamily="18" charset="0"/>
                  <a:ea typeface="黑体" pitchFamily="2" charset="-122"/>
                </a:rPr>
                <a:t>firstChild</a:t>
              </a:r>
              <a:endParaRPr kumimoji="1" lang="en-US" altLang="zh-CN" sz="2400" dirty="0">
                <a:solidFill>
                  <a:srgbClr val="002060"/>
                </a:solidFill>
                <a:ea typeface="黑体" pitchFamily="2" charset="-122"/>
              </a:endParaRPr>
            </a:p>
          </p:txBody>
        </p:sp>
        <p:sp>
          <p:nvSpPr>
            <p:cNvPr id="386057" name="Text Box 9"/>
            <p:cNvSpPr txBox="1">
              <a:spLocks noChangeArrowheads="1"/>
            </p:cNvSpPr>
            <p:nvPr/>
          </p:nvSpPr>
          <p:spPr bwMode="auto">
            <a:xfrm>
              <a:off x="3206" y="768"/>
              <a:ext cx="1200" cy="327"/>
            </a:xfrm>
            <a:prstGeom prst="rect">
              <a:avLst/>
            </a:prstGeom>
            <a:noFill/>
            <a:ln w="9525">
              <a:noFill/>
              <a:miter lim="800000"/>
              <a:headEnd/>
              <a:tailEnd/>
            </a:ln>
            <a:effectLst/>
          </p:spPr>
          <p:txBody>
            <a:bodyPr wrap="none">
              <a:spAutoFit/>
            </a:bodyPr>
            <a:lstStyle/>
            <a:p>
              <a:r>
                <a:rPr kumimoji="1" lang="en-US" altLang="zh-CN" sz="2800" b="1" dirty="0" err="1">
                  <a:solidFill>
                    <a:srgbClr val="002060"/>
                  </a:solidFill>
                  <a:latin typeface="Times New Roman" pitchFamily="18" charset="0"/>
                  <a:ea typeface="黑体" pitchFamily="2" charset="-122"/>
                </a:rPr>
                <a:t>nextSibling</a:t>
              </a:r>
              <a:endParaRPr kumimoji="1" lang="en-US" altLang="zh-CN" sz="2400" dirty="0">
                <a:solidFill>
                  <a:srgbClr val="002060"/>
                </a:solidFill>
                <a:ea typeface="黑体" pitchFamily="2" charset="-122"/>
              </a:endParaRPr>
            </a:p>
          </p:txBody>
        </p:sp>
      </p:grpSp>
    </p:spTree>
  </p:cSld>
  <p:clrMapOvr>
    <a:masterClrMapping/>
  </p:clrMapOvr>
  <p:transition>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8" name="Rectangle 6"/>
          <p:cNvSpPr>
            <a:spLocks noGrp="1" noChangeArrowheads="1"/>
          </p:cNvSpPr>
          <p:nvPr>
            <p:ph type="title"/>
          </p:nvPr>
        </p:nvSpPr>
        <p:spPr>
          <a:xfrm>
            <a:off x="431540" y="0"/>
            <a:ext cx="8229600" cy="1079500"/>
          </a:xfrm>
        </p:spPr>
        <p:txBody>
          <a:bodyPr/>
          <a:lstStyle/>
          <a:p>
            <a:pPr algn="ctr"/>
            <a:r>
              <a:rPr lang="zh-CN" altLang="zh-CN" sz="4000" dirty="0">
                <a:ea typeface="华文新魏" pitchFamily="2" charset="-122"/>
              </a:rPr>
              <a:t> </a:t>
            </a:r>
            <a:r>
              <a:rPr lang="zh-CN" altLang="en-US" sz="4000" dirty="0" smtClean="0">
                <a:ea typeface="华文新魏" pitchFamily="2" charset="-122"/>
              </a:rPr>
              <a:t>树与二叉树</a:t>
            </a:r>
            <a:r>
              <a:rPr lang="zh-CN" altLang="en-US" sz="4000" dirty="0">
                <a:ea typeface="华文新魏" pitchFamily="2" charset="-122"/>
              </a:rPr>
              <a:t>的转换</a:t>
            </a:r>
          </a:p>
        </p:txBody>
      </p:sp>
      <p:sp>
        <p:nvSpPr>
          <p:cNvPr id="259077" name="Rectangle 5"/>
          <p:cNvSpPr>
            <a:spLocks noGrp="1" noChangeArrowheads="1"/>
          </p:cNvSpPr>
          <p:nvPr>
            <p:ph idx="1"/>
          </p:nvPr>
        </p:nvSpPr>
        <p:spPr>
          <a:xfrm>
            <a:off x="395536" y="1016732"/>
            <a:ext cx="8229600" cy="5435600"/>
          </a:xfrm>
        </p:spPr>
        <p:txBody>
          <a:bodyPr/>
          <a:lstStyle/>
          <a:p>
            <a:pPr>
              <a:lnSpc>
                <a:spcPct val="105000"/>
              </a:lnSpc>
              <a:spcBef>
                <a:spcPct val="5000"/>
              </a:spcBef>
              <a:buClrTx/>
              <a:buSzPct val="50000"/>
            </a:pPr>
            <a:r>
              <a:rPr lang="zh-CN" altLang="en-US" sz="3000" b="1" dirty="0" smtClean="0">
                <a:solidFill>
                  <a:srgbClr val="FF0000"/>
                </a:solidFill>
                <a:latin typeface="Times New Roman" pitchFamily="18" charset="0"/>
                <a:ea typeface="仿宋_GB2312" pitchFamily="49" charset="-122"/>
              </a:rPr>
              <a:t>一般树</a:t>
            </a:r>
            <a:r>
              <a:rPr lang="zh-CN" altLang="en-US" sz="3000" b="1" dirty="0" smtClean="0">
                <a:latin typeface="Times New Roman" pitchFamily="18" charset="0"/>
                <a:ea typeface="仿宋_GB2312" pitchFamily="49" charset="-122"/>
              </a:rPr>
              <a:t>化为</a:t>
            </a:r>
            <a:r>
              <a:rPr lang="zh-CN" altLang="en-US" sz="3000" b="1" dirty="0" smtClean="0">
                <a:solidFill>
                  <a:srgbClr val="FF0000"/>
                </a:solidFill>
                <a:latin typeface="Times New Roman" pitchFamily="18" charset="0"/>
                <a:ea typeface="仿宋_GB2312" pitchFamily="49" charset="-122"/>
              </a:rPr>
              <a:t>二叉树</a:t>
            </a:r>
            <a:r>
              <a:rPr lang="zh-CN" altLang="en-US" sz="3000" b="1" dirty="0" smtClean="0">
                <a:latin typeface="Times New Roman" pitchFamily="18" charset="0"/>
                <a:ea typeface="仿宋_GB2312" pitchFamily="49" charset="-122"/>
              </a:rPr>
              <a:t>表示就是用树的</a:t>
            </a:r>
            <a:r>
              <a:rPr lang="zh-CN" altLang="en-US" sz="3000" b="1" dirty="0" smtClean="0">
                <a:solidFill>
                  <a:srgbClr val="FF0000"/>
                </a:solidFill>
                <a:latin typeface="Times New Roman" pitchFamily="18" charset="0"/>
                <a:ea typeface="仿宋_GB2312" pitchFamily="49" charset="-122"/>
              </a:rPr>
              <a:t>孩子</a:t>
            </a:r>
            <a:r>
              <a:rPr lang="en-US" altLang="zh-CN" sz="3000" b="1" dirty="0" smtClean="0">
                <a:solidFill>
                  <a:srgbClr val="FF0000"/>
                </a:solidFill>
                <a:latin typeface="Courier New" pitchFamily="49" charset="0"/>
                <a:ea typeface="仿宋_GB2312" pitchFamily="49" charset="-122"/>
              </a:rPr>
              <a:t>-</a:t>
            </a:r>
            <a:r>
              <a:rPr lang="zh-CN" altLang="en-US" sz="3000" b="1" dirty="0" smtClean="0">
                <a:solidFill>
                  <a:srgbClr val="FF0000"/>
                </a:solidFill>
                <a:latin typeface="Times New Roman" pitchFamily="18" charset="0"/>
                <a:ea typeface="仿宋_GB2312" pitchFamily="49" charset="-122"/>
              </a:rPr>
              <a:t>兄弟表示</a:t>
            </a:r>
            <a:r>
              <a:rPr lang="zh-CN" altLang="en-US" sz="3000" b="1" dirty="0" smtClean="0">
                <a:latin typeface="Times New Roman" pitchFamily="18" charset="0"/>
                <a:ea typeface="仿宋_GB2312" pitchFamily="49" charset="-122"/>
              </a:rPr>
              <a:t>来存储树的结构</a:t>
            </a:r>
            <a:endParaRPr lang="en-US" altLang="zh-CN" sz="3000" b="1" dirty="0" smtClean="0">
              <a:latin typeface="Times New Roman" pitchFamily="18" charset="0"/>
              <a:ea typeface="仿宋_GB2312" pitchFamily="49" charset="-122"/>
            </a:endParaRPr>
          </a:p>
          <a:p>
            <a:pPr marL="962406" lvl="1" indent="-514350">
              <a:lnSpc>
                <a:spcPct val="105000"/>
              </a:lnSpc>
              <a:spcBef>
                <a:spcPct val="5000"/>
              </a:spcBef>
              <a:buClrTx/>
              <a:buFont typeface="+mj-ea"/>
              <a:buAutoNum type="circleNumDbPlain"/>
            </a:pPr>
            <a:r>
              <a:rPr lang="zh-CN" altLang="en-US" sz="2600" b="1" dirty="0" smtClean="0">
                <a:latin typeface="Times New Roman" pitchFamily="18" charset="0"/>
                <a:ea typeface="仿宋_GB2312" pitchFamily="49" charset="-122"/>
              </a:rPr>
              <a:t>在所有兄弟结点之间加一条连线；</a:t>
            </a:r>
            <a:endParaRPr lang="en-US" altLang="zh-CN" sz="2600" b="1" dirty="0" smtClean="0">
              <a:latin typeface="Times New Roman" pitchFamily="18" charset="0"/>
              <a:ea typeface="仿宋_GB2312" pitchFamily="49" charset="-122"/>
            </a:endParaRPr>
          </a:p>
          <a:p>
            <a:pPr marL="962406" lvl="1" indent="-514350">
              <a:lnSpc>
                <a:spcPct val="105000"/>
              </a:lnSpc>
              <a:spcBef>
                <a:spcPct val="5000"/>
              </a:spcBef>
              <a:buClrTx/>
              <a:buFont typeface="+mj-ea"/>
              <a:buAutoNum type="circleNumDbPlain"/>
            </a:pPr>
            <a:r>
              <a:rPr lang="zh-CN" altLang="en-US" b="1" dirty="0" smtClean="0">
                <a:latin typeface="Times New Roman" pitchFamily="18" charset="0"/>
                <a:ea typeface="仿宋_GB2312" pitchFamily="49" charset="-122"/>
              </a:rPr>
              <a:t>对每个结点，除保留与其长子之间连线外，去掉该结点与其他孩子的连线。</a:t>
            </a:r>
            <a:endParaRPr lang="en-US" altLang="zh-CN" sz="2600" b="1" dirty="0" smtClean="0">
              <a:latin typeface="Times New Roman" pitchFamily="18" charset="0"/>
              <a:ea typeface="仿宋_GB2312" pitchFamily="49" charset="-122"/>
            </a:endParaRPr>
          </a:p>
        </p:txBody>
      </p:sp>
      <p:sp>
        <p:nvSpPr>
          <p:cNvPr id="5" name="灯片编号占位符 4"/>
          <p:cNvSpPr>
            <a:spLocks noGrp="1"/>
          </p:cNvSpPr>
          <p:nvPr>
            <p:ph type="sldNum" sz="quarter" idx="12"/>
          </p:nvPr>
        </p:nvSpPr>
        <p:spPr/>
        <p:txBody>
          <a:bodyPr/>
          <a:lstStyle/>
          <a:p>
            <a:fld id="{BA78A2EF-B9BB-4617-8AE9-7FE418B543FC}" type="slidenum">
              <a:rPr lang="en-US" altLang="zh-CN"/>
              <a:pPr/>
              <a:t>72</a:t>
            </a:fld>
            <a:endParaRPr lang="en-US" altLang="zh-CN"/>
          </a:p>
        </p:txBody>
      </p:sp>
      <p:grpSp>
        <p:nvGrpSpPr>
          <p:cNvPr id="12" name="组合 11"/>
          <p:cNvGrpSpPr/>
          <p:nvPr/>
        </p:nvGrpSpPr>
        <p:grpSpPr>
          <a:xfrm>
            <a:off x="1007604" y="3681028"/>
            <a:ext cx="2151063" cy="2062163"/>
            <a:chOff x="341040" y="1746908"/>
            <a:chExt cx="2151063" cy="2062163"/>
          </a:xfrm>
        </p:grpSpPr>
        <p:sp>
          <p:nvSpPr>
            <p:cNvPr id="13" name="Line 9"/>
            <p:cNvSpPr>
              <a:spLocks noChangeShapeType="1"/>
            </p:cNvSpPr>
            <p:nvPr/>
          </p:nvSpPr>
          <p:spPr bwMode="auto">
            <a:xfrm>
              <a:off x="2246040" y="2951820"/>
              <a:ext cx="0" cy="533400"/>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14" name="Line 10"/>
            <p:cNvSpPr>
              <a:spLocks noChangeShapeType="1"/>
            </p:cNvSpPr>
            <p:nvPr/>
          </p:nvSpPr>
          <p:spPr bwMode="auto">
            <a:xfrm>
              <a:off x="1712640" y="2113620"/>
              <a:ext cx="533400" cy="685800"/>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15" name="Line 11"/>
            <p:cNvSpPr>
              <a:spLocks noChangeShapeType="1"/>
            </p:cNvSpPr>
            <p:nvPr/>
          </p:nvSpPr>
          <p:spPr bwMode="auto">
            <a:xfrm>
              <a:off x="950640" y="2951820"/>
              <a:ext cx="228600" cy="457200"/>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16" name="Line 12"/>
            <p:cNvSpPr>
              <a:spLocks noChangeShapeType="1"/>
            </p:cNvSpPr>
            <p:nvPr/>
          </p:nvSpPr>
          <p:spPr bwMode="auto">
            <a:xfrm flipH="1">
              <a:off x="602978" y="2951820"/>
              <a:ext cx="195263" cy="457200"/>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17" name="Line 13"/>
            <p:cNvSpPr>
              <a:spLocks noChangeShapeType="1"/>
            </p:cNvSpPr>
            <p:nvPr/>
          </p:nvSpPr>
          <p:spPr bwMode="auto">
            <a:xfrm flipH="1">
              <a:off x="950640" y="2189820"/>
              <a:ext cx="457200" cy="457200"/>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18" name="Line 14"/>
            <p:cNvSpPr>
              <a:spLocks noChangeShapeType="1"/>
            </p:cNvSpPr>
            <p:nvPr/>
          </p:nvSpPr>
          <p:spPr bwMode="auto">
            <a:xfrm>
              <a:off x="1560240" y="2189820"/>
              <a:ext cx="0" cy="457200"/>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19" name="Oval 15"/>
            <p:cNvSpPr>
              <a:spLocks noChangeArrowheads="1"/>
            </p:cNvSpPr>
            <p:nvPr/>
          </p:nvSpPr>
          <p:spPr bwMode="auto">
            <a:xfrm>
              <a:off x="1331640" y="1808820"/>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0" name="Oval 16"/>
            <p:cNvSpPr>
              <a:spLocks noChangeArrowheads="1"/>
            </p:cNvSpPr>
            <p:nvPr/>
          </p:nvSpPr>
          <p:spPr bwMode="auto">
            <a:xfrm>
              <a:off x="1331640" y="2570820"/>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1" name="Oval 17"/>
            <p:cNvSpPr>
              <a:spLocks noChangeArrowheads="1"/>
            </p:cNvSpPr>
            <p:nvPr/>
          </p:nvSpPr>
          <p:spPr bwMode="auto">
            <a:xfrm>
              <a:off x="950640" y="3332820"/>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2" name="Oval 18"/>
            <p:cNvSpPr>
              <a:spLocks noChangeArrowheads="1"/>
            </p:cNvSpPr>
            <p:nvPr/>
          </p:nvSpPr>
          <p:spPr bwMode="auto">
            <a:xfrm>
              <a:off x="341040" y="3332820"/>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3" name="Oval 19"/>
            <p:cNvSpPr>
              <a:spLocks noChangeArrowheads="1"/>
            </p:cNvSpPr>
            <p:nvPr/>
          </p:nvSpPr>
          <p:spPr bwMode="auto">
            <a:xfrm>
              <a:off x="645840" y="2570820"/>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4" name="Oval 20"/>
            <p:cNvSpPr>
              <a:spLocks noChangeArrowheads="1"/>
            </p:cNvSpPr>
            <p:nvPr/>
          </p:nvSpPr>
          <p:spPr bwMode="auto">
            <a:xfrm>
              <a:off x="2017440" y="2570820"/>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5" name="Oval 21"/>
            <p:cNvSpPr>
              <a:spLocks noChangeArrowheads="1"/>
            </p:cNvSpPr>
            <p:nvPr/>
          </p:nvSpPr>
          <p:spPr bwMode="auto">
            <a:xfrm>
              <a:off x="2017440" y="3332820"/>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6" name="Text Box 22"/>
            <p:cNvSpPr txBox="1">
              <a:spLocks noChangeArrowheads="1"/>
            </p:cNvSpPr>
            <p:nvPr/>
          </p:nvSpPr>
          <p:spPr bwMode="auto">
            <a:xfrm>
              <a:off x="1347515" y="1746908"/>
              <a:ext cx="441325"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A</a:t>
              </a:r>
              <a:endParaRPr kumimoji="1" lang="en-US" altLang="zh-CN" sz="2400">
                <a:solidFill>
                  <a:srgbClr val="002060"/>
                </a:solidFill>
                <a:latin typeface="Times New Roman" pitchFamily="18" charset="0"/>
              </a:endParaRPr>
            </a:p>
          </p:txBody>
        </p:sp>
        <p:sp>
          <p:nvSpPr>
            <p:cNvPr id="27" name="Text Box 23"/>
            <p:cNvSpPr txBox="1">
              <a:spLocks noChangeArrowheads="1"/>
            </p:cNvSpPr>
            <p:nvPr/>
          </p:nvSpPr>
          <p:spPr bwMode="auto">
            <a:xfrm>
              <a:off x="671240" y="2508908"/>
              <a:ext cx="420688"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B</a:t>
              </a:r>
              <a:endParaRPr kumimoji="1" lang="en-US" altLang="zh-CN" sz="2400">
                <a:solidFill>
                  <a:srgbClr val="002060"/>
                </a:solidFill>
                <a:latin typeface="Times New Roman" pitchFamily="18" charset="0"/>
              </a:endParaRPr>
            </a:p>
          </p:txBody>
        </p:sp>
        <p:sp>
          <p:nvSpPr>
            <p:cNvPr id="28" name="Text Box 24"/>
            <p:cNvSpPr txBox="1">
              <a:spLocks noChangeArrowheads="1"/>
            </p:cNvSpPr>
            <p:nvPr/>
          </p:nvSpPr>
          <p:spPr bwMode="auto">
            <a:xfrm>
              <a:off x="1347515" y="2508908"/>
              <a:ext cx="441325" cy="519113"/>
            </a:xfrm>
            <a:prstGeom prst="rect">
              <a:avLst/>
            </a:prstGeom>
            <a:noFill/>
            <a:ln w="38100">
              <a:noFill/>
              <a:miter lim="800000"/>
              <a:headEnd/>
              <a:tailEnd/>
            </a:ln>
            <a:effectLst/>
          </p:spPr>
          <p:txBody>
            <a:bodyPr wrap="none" anchor="ctr">
              <a:spAutoFit/>
            </a:bodyPr>
            <a:lstStyle/>
            <a:p>
              <a:pPr algn="ctr"/>
              <a:r>
                <a:rPr kumimoji="1" lang="en-US" altLang="zh-CN" sz="2800" b="1" dirty="0">
                  <a:solidFill>
                    <a:srgbClr val="002060"/>
                  </a:solidFill>
                  <a:latin typeface="Times New Roman" pitchFamily="18" charset="0"/>
                </a:rPr>
                <a:t>C</a:t>
              </a:r>
              <a:endParaRPr kumimoji="1" lang="en-US" altLang="zh-CN" sz="2400" dirty="0">
                <a:solidFill>
                  <a:srgbClr val="002060"/>
                </a:solidFill>
                <a:latin typeface="Times New Roman" pitchFamily="18" charset="0"/>
              </a:endParaRPr>
            </a:p>
          </p:txBody>
        </p:sp>
        <p:sp>
          <p:nvSpPr>
            <p:cNvPr id="29" name="Text Box 25"/>
            <p:cNvSpPr txBox="1">
              <a:spLocks noChangeArrowheads="1"/>
            </p:cNvSpPr>
            <p:nvPr/>
          </p:nvSpPr>
          <p:spPr bwMode="auto">
            <a:xfrm>
              <a:off x="2050778" y="2508908"/>
              <a:ext cx="441325"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D</a:t>
              </a:r>
              <a:endParaRPr kumimoji="1" lang="en-US" altLang="zh-CN" sz="2400">
                <a:solidFill>
                  <a:srgbClr val="002060"/>
                </a:solidFill>
                <a:latin typeface="Times New Roman" pitchFamily="18" charset="0"/>
              </a:endParaRPr>
            </a:p>
          </p:txBody>
        </p:sp>
        <p:sp>
          <p:nvSpPr>
            <p:cNvPr id="30" name="Text Box 26"/>
            <p:cNvSpPr txBox="1">
              <a:spLocks noChangeArrowheads="1"/>
            </p:cNvSpPr>
            <p:nvPr/>
          </p:nvSpPr>
          <p:spPr bwMode="auto">
            <a:xfrm>
              <a:off x="368028" y="3289958"/>
              <a:ext cx="420688"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E</a:t>
              </a:r>
              <a:endParaRPr kumimoji="1" lang="en-US" altLang="zh-CN" sz="2400">
                <a:solidFill>
                  <a:srgbClr val="002060"/>
                </a:solidFill>
                <a:latin typeface="Times New Roman" pitchFamily="18" charset="0"/>
              </a:endParaRPr>
            </a:p>
          </p:txBody>
        </p:sp>
        <p:sp>
          <p:nvSpPr>
            <p:cNvPr id="31" name="Text Box 27"/>
            <p:cNvSpPr txBox="1">
              <a:spLocks noChangeArrowheads="1"/>
            </p:cNvSpPr>
            <p:nvPr/>
          </p:nvSpPr>
          <p:spPr bwMode="auto">
            <a:xfrm>
              <a:off x="987153" y="3289958"/>
              <a:ext cx="401638"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F</a:t>
              </a:r>
              <a:endParaRPr kumimoji="1" lang="en-US" altLang="zh-CN" sz="2400">
                <a:solidFill>
                  <a:srgbClr val="002060"/>
                </a:solidFill>
                <a:latin typeface="Times New Roman" pitchFamily="18" charset="0"/>
              </a:endParaRPr>
            </a:p>
          </p:txBody>
        </p:sp>
        <p:sp>
          <p:nvSpPr>
            <p:cNvPr id="32" name="Text Box 28"/>
            <p:cNvSpPr txBox="1">
              <a:spLocks noChangeArrowheads="1"/>
            </p:cNvSpPr>
            <p:nvPr/>
          </p:nvSpPr>
          <p:spPr bwMode="auto">
            <a:xfrm>
              <a:off x="2023790" y="3289958"/>
              <a:ext cx="460375"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G</a:t>
              </a:r>
              <a:endParaRPr kumimoji="1" lang="en-US" altLang="zh-CN" sz="2400">
                <a:solidFill>
                  <a:srgbClr val="002060"/>
                </a:solidFill>
                <a:latin typeface="Times New Roman" pitchFamily="18" charset="0"/>
              </a:endParaRPr>
            </a:p>
          </p:txBody>
        </p:sp>
      </p:grpSp>
      <p:grpSp>
        <p:nvGrpSpPr>
          <p:cNvPr id="33" name="组合 32"/>
          <p:cNvGrpSpPr/>
          <p:nvPr/>
        </p:nvGrpSpPr>
        <p:grpSpPr>
          <a:xfrm>
            <a:off x="6300192" y="3465004"/>
            <a:ext cx="2514600" cy="3124201"/>
            <a:chOff x="1835696" y="3733799"/>
            <a:chExt cx="2514600" cy="3124201"/>
          </a:xfrm>
        </p:grpSpPr>
        <p:sp>
          <p:nvSpPr>
            <p:cNvPr id="34" name="Line 2"/>
            <p:cNvSpPr>
              <a:spLocks noChangeShapeType="1"/>
            </p:cNvSpPr>
            <p:nvPr/>
          </p:nvSpPr>
          <p:spPr bwMode="auto">
            <a:xfrm>
              <a:off x="2140496" y="5333999"/>
              <a:ext cx="457200" cy="457200"/>
            </a:xfrm>
            <a:prstGeom prst="line">
              <a:avLst/>
            </a:prstGeom>
            <a:noFill/>
            <a:ln w="38100">
              <a:solidFill>
                <a:schemeClr val="accent2"/>
              </a:solidFill>
              <a:round/>
              <a:headEnd/>
              <a:tailEnd/>
            </a:ln>
            <a:effectLst/>
          </p:spPr>
          <p:txBody>
            <a:bodyPr wrap="none" anchor="ctr"/>
            <a:lstStyle/>
            <a:p>
              <a:endParaRPr lang="zh-CN" altLang="en-US"/>
            </a:p>
          </p:txBody>
        </p:sp>
        <p:sp>
          <p:nvSpPr>
            <p:cNvPr id="35" name="Line 3"/>
            <p:cNvSpPr>
              <a:spLocks noChangeShapeType="1"/>
            </p:cNvSpPr>
            <p:nvPr/>
          </p:nvSpPr>
          <p:spPr bwMode="auto">
            <a:xfrm flipH="1">
              <a:off x="3588296" y="6095999"/>
              <a:ext cx="457200" cy="457200"/>
            </a:xfrm>
            <a:prstGeom prst="line">
              <a:avLst/>
            </a:prstGeom>
            <a:noFill/>
            <a:ln w="28575">
              <a:solidFill>
                <a:schemeClr val="accent2"/>
              </a:solidFill>
              <a:round/>
              <a:headEnd/>
              <a:tailEnd/>
            </a:ln>
            <a:effectLst/>
          </p:spPr>
          <p:txBody>
            <a:bodyPr wrap="none" anchor="ctr"/>
            <a:lstStyle/>
            <a:p>
              <a:endParaRPr lang="zh-CN" altLang="en-US"/>
            </a:p>
          </p:txBody>
        </p:sp>
        <p:sp>
          <p:nvSpPr>
            <p:cNvPr id="36" name="Line 13"/>
            <p:cNvSpPr>
              <a:spLocks noChangeShapeType="1"/>
            </p:cNvSpPr>
            <p:nvPr/>
          </p:nvSpPr>
          <p:spPr bwMode="auto">
            <a:xfrm flipH="1">
              <a:off x="2140496" y="4114799"/>
              <a:ext cx="1066800" cy="1066800"/>
            </a:xfrm>
            <a:prstGeom prst="line">
              <a:avLst/>
            </a:prstGeom>
            <a:noFill/>
            <a:ln w="28575">
              <a:solidFill>
                <a:schemeClr val="accent2"/>
              </a:solidFill>
              <a:round/>
              <a:headEnd/>
              <a:tailEnd/>
            </a:ln>
            <a:effectLst/>
          </p:spPr>
          <p:txBody>
            <a:bodyPr wrap="none" anchor="ctr"/>
            <a:lstStyle/>
            <a:p>
              <a:endParaRPr lang="zh-CN" altLang="en-US"/>
            </a:p>
          </p:txBody>
        </p:sp>
        <p:sp>
          <p:nvSpPr>
            <p:cNvPr id="37" name="Line 14"/>
            <p:cNvSpPr>
              <a:spLocks noChangeShapeType="1"/>
            </p:cNvSpPr>
            <p:nvPr/>
          </p:nvSpPr>
          <p:spPr bwMode="auto">
            <a:xfrm>
              <a:off x="2826296" y="4786312"/>
              <a:ext cx="1219200" cy="1157288"/>
            </a:xfrm>
            <a:prstGeom prst="line">
              <a:avLst/>
            </a:prstGeom>
            <a:noFill/>
            <a:ln w="28575">
              <a:solidFill>
                <a:schemeClr val="accent2"/>
              </a:solidFill>
              <a:round/>
              <a:headEnd/>
              <a:tailEnd/>
            </a:ln>
            <a:effectLst/>
          </p:spPr>
          <p:txBody>
            <a:bodyPr wrap="none" anchor="ctr"/>
            <a:lstStyle/>
            <a:p>
              <a:endParaRPr lang="zh-CN" altLang="en-US"/>
            </a:p>
          </p:txBody>
        </p:sp>
        <p:sp>
          <p:nvSpPr>
            <p:cNvPr id="38" name="Oval 15"/>
            <p:cNvSpPr>
              <a:spLocks noChangeArrowheads="1"/>
            </p:cNvSpPr>
            <p:nvPr/>
          </p:nvSpPr>
          <p:spPr bwMode="auto">
            <a:xfrm>
              <a:off x="3054896" y="3809999"/>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39" name="Oval 16"/>
            <p:cNvSpPr>
              <a:spLocks noChangeArrowheads="1"/>
            </p:cNvSpPr>
            <p:nvPr/>
          </p:nvSpPr>
          <p:spPr bwMode="auto">
            <a:xfrm>
              <a:off x="2445296" y="4419599"/>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40" name="Oval 17"/>
            <p:cNvSpPr>
              <a:spLocks noChangeArrowheads="1"/>
            </p:cNvSpPr>
            <p:nvPr/>
          </p:nvSpPr>
          <p:spPr bwMode="auto">
            <a:xfrm>
              <a:off x="3893096" y="577691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41" name="Oval 18"/>
            <p:cNvSpPr>
              <a:spLocks noChangeArrowheads="1"/>
            </p:cNvSpPr>
            <p:nvPr/>
          </p:nvSpPr>
          <p:spPr bwMode="auto">
            <a:xfrm>
              <a:off x="3207296" y="5105399"/>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42" name="Oval 19"/>
            <p:cNvSpPr>
              <a:spLocks noChangeArrowheads="1"/>
            </p:cNvSpPr>
            <p:nvPr/>
          </p:nvSpPr>
          <p:spPr bwMode="auto">
            <a:xfrm>
              <a:off x="1835696" y="5029199"/>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43" name="Text Box 20"/>
            <p:cNvSpPr txBox="1">
              <a:spLocks noChangeArrowheads="1"/>
            </p:cNvSpPr>
            <p:nvPr/>
          </p:nvSpPr>
          <p:spPr bwMode="auto">
            <a:xfrm>
              <a:off x="3070771" y="3733799"/>
              <a:ext cx="441325"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A</a:t>
              </a:r>
              <a:endParaRPr kumimoji="1" lang="en-US" altLang="zh-CN" sz="2400">
                <a:latin typeface="Times New Roman" pitchFamily="18" charset="0"/>
              </a:endParaRPr>
            </a:p>
          </p:txBody>
        </p:sp>
        <p:sp>
          <p:nvSpPr>
            <p:cNvPr id="44" name="Text Box 21"/>
            <p:cNvSpPr txBox="1">
              <a:spLocks noChangeArrowheads="1"/>
            </p:cNvSpPr>
            <p:nvPr/>
          </p:nvSpPr>
          <p:spPr bwMode="auto">
            <a:xfrm>
              <a:off x="2481809" y="4357687"/>
              <a:ext cx="420688"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B</a:t>
              </a:r>
              <a:endParaRPr kumimoji="1" lang="en-US" altLang="zh-CN" sz="2400">
                <a:latin typeface="Times New Roman" pitchFamily="18" charset="0"/>
              </a:endParaRPr>
            </a:p>
          </p:txBody>
        </p:sp>
        <p:sp>
          <p:nvSpPr>
            <p:cNvPr id="45" name="Text Box 22"/>
            <p:cNvSpPr txBox="1">
              <a:spLocks noChangeArrowheads="1"/>
            </p:cNvSpPr>
            <p:nvPr/>
          </p:nvSpPr>
          <p:spPr bwMode="auto">
            <a:xfrm>
              <a:off x="3207296" y="5043487"/>
              <a:ext cx="441325"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C</a:t>
              </a:r>
              <a:endParaRPr kumimoji="1" lang="en-US" altLang="zh-CN" sz="2400">
                <a:latin typeface="Times New Roman" pitchFamily="18" charset="0"/>
              </a:endParaRPr>
            </a:p>
          </p:txBody>
        </p:sp>
        <p:sp>
          <p:nvSpPr>
            <p:cNvPr id="46" name="Text Box 23"/>
            <p:cNvSpPr txBox="1">
              <a:spLocks noChangeArrowheads="1"/>
            </p:cNvSpPr>
            <p:nvPr/>
          </p:nvSpPr>
          <p:spPr bwMode="auto">
            <a:xfrm>
              <a:off x="1861096" y="4967287"/>
              <a:ext cx="420688"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E</a:t>
              </a:r>
              <a:endParaRPr kumimoji="1" lang="en-US" altLang="zh-CN" sz="2400">
                <a:latin typeface="Times New Roman" pitchFamily="18" charset="0"/>
              </a:endParaRPr>
            </a:p>
          </p:txBody>
        </p:sp>
        <p:sp>
          <p:nvSpPr>
            <p:cNvPr id="47" name="Text Box 24"/>
            <p:cNvSpPr txBox="1">
              <a:spLocks noChangeArrowheads="1"/>
            </p:cNvSpPr>
            <p:nvPr/>
          </p:nvSpPr>
          <p:spPr bwMode="auto">
            <a:xfrm>
              <a:off x="3908971" y="5714999"/>
              <a:ext cx="441325"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D</a:t>
              </a:r>
              <a:endParaRPr kumimoji="1" lang="en-US" altLang="zh-CN" sz="2400">
                <a:latin typeface="Times New Roman" pitchFamily="18" charset="0"/>
              </a:endParaRPr>
            </a:p>
          </p:txBody>
        </p:sp>
        <p:sp>
          <p:nvSpPr>
            <p:cNvPr id="48" name="Oval 45"/>
            <p:cNvSpPr>
              <a:spLocks noChangeArrowheads="1"/>
            </p:cNvSpPr>
            <p:nvPr/>
          </p:nvSpPr>
          <p:spPr bwMode="auto">
            <a:xfrm>
              <a:off x="3283496" y="6400799"/>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49" name="Text Box 46"/>
            <p:cNvSpPr txBox="1">
              <a:spLocks noChangeArrowheads="1"/>
            </p:cNvSpPr>
            <p:nvPr/>
          </p:nvSpPr>
          <p:spPr bwMode="auto">
            <a:xfrm>
              <a:off x="3289846" y="6338887"/>
              <a:ext cx="460375"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G</a:t>
              </a:r>
              <a:endParaRPr kumimoji="1" lang="en-US" altLang="zh-CN" sz="2400">
                <a:latin typeface="Times New Roman" pitchFamily="18" charset="0"/>
              </a:endParaRPr>
            </a:p>
          </p:txBody>
        </p:sp>
        <p:sp>
          <p:nvSpPr>
            <p:cNvPr id="50" name="Oval 47"/>
            <p:cNvSpPr>
              <a:spLocks noChangeArrowheads="1"/>
            </p:cNvSpPr>
            <p:nvPr/>
          </p:nvSpPr>
          <p:spPr bwMode="auto">
            <a:xfrm>
              <a:off x="2521496" y="5714999"/>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51" name="Text Box 48"/>
            <p:cNvSpPr txBox="1">
              <a:spLocks noChangeArrowheads="1"/>
            </p:cNvSpPr>
            <p:nvPr/>
          </p:nvSpPr>
          <p:spPr bwMode="auto">
            <a:xfrm>
              <a:off x="2556421" y="5714999"/>
              <a:ext cx="401638"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F</a:t>
              </a:r>
              <a:endParaRPr kumimoji="1" lang="en-US" altLang="zh-CN" sz="2400">
                <a:latin typeface="Times New Roman" pitchFamily="18" charset="0"/>
              </a:endParaRPr>
            </a:p>
          </p:txBody>
        </p:sp>
      </p:grpSp>
      <p:sp>
        <p:nvSpPr>
          <p:cNvPr id="52" name="右箭头 51"/>
          <p:cNvSpPr/>
          <p:nvPr/>
        </p:nvSpPr>
        <p:spPr>
          <a:xfrm>
            <a:off x="3743908" y="4365104"/>
            <a:ext cx="2160240" cy="54006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TextBox 88"/>
          <p:cNvSpPr txBox="1"/>
          <p:nvPr/>
        </p:nvSpPr>
        <p:spPr>
          <a:xfrm>
            <a:off x="3599892" y="3789040"/>
            <a:ext cx="2376264" cy="523220"/>
          </a:xfrm>
          <a:prstGeom prst="rect">
            <a:avLst/>
          </a:prstGeom>
          <a:noFill/>
        </p:spPr>
        <p:txBody>
          <a:bodyPr wrap="square" rtlCol="0">
            <a:spAutoFit/>
          </a:bodyPr>
          <a:lstStyle/>
          <a:p>
            <a:r>
              <a:rPr lang="zh-CN" altLang="en-US" sz="2800" b="1" dirty="0" smtClean="0"/>
              <a:t>转换成二叉树</a:t>
            </a:r>
            <a:endParaRPr lang="zh-CN" altLang="en-US" sz="2800" b="1" dirty="0"/>
          </a:p>
        </p:txBody>
      </p:sp>
    </p:spTree>
  </p:cSld>
  <p:clrMapOvr>
    <a:masterClrMapping/>
  </p:clrMapOvr>
  <p:transition>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4"/>
          <p:cNvSpPr>
            <a:spLocks noGrp="1"/>
          </p:cNvSpPr>
          <p:nvPr>
            <p:ph type="sldNum" sz="quarter" idx="11"/>
          </p:nvPr>
        </p:nvSpPr>
        <p:spPr/>
        <p:txBody>
          <a:bodyPr/>
          <a:lstStyle/>
          <a:p>
            <a:fld id="{F0720B25-5F57-4253-92CE-1D9630CAE78E}" type="slidenum">
              <a:rPr lang="en-US" altLang="zh-CN"/>
              <a:pPr/>
              <a:t>73</a:t>
            </a:fld>
            <a:endParaRPr lang="en-US" altLang="zh-CN"/>
          </a:p>
        </p:txBody>
      </p:sp>
      <p:sp>
        <p:nvSpPr>
          <p:cNvPr id="265226" name="Text Box 10"/>
          <p:cNvSpPr txBox="1">
            <a:spLocks noChangeArrowheads="1"/>
          </p:cNvSpPr>
          <p:nvPr/>
        </p:nvSpPr>
        <p:spPr bwMode="auto">
          <a:xfrm>
            <a:off x="4967288" y="2057400"/>
            <a:ext cx="3124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dirty="0">
                <a:solidFill>
                  <a:srgbClr val="FFFF00"/>
                </a:solidFill>
                <a:latin typeface="Times New Roman" panose="02020603050405020304" pitchFamily="18" charset="0"/>
                <a:ea typeface="隶书" panose="02010509060101010101" pitchFamily="49" charset="-122"/>
              </a:rPr>
              <a:t>树的二叉树表示</a:t>
            </a:r>
            <a:endParaRPr kumimoji="1" lang="zh-CN" altLang="en-US" sz="2000" dirty="0">
              <a:solidFill>
                <a:srgbClr val="FFFF00"/>
              </a:solidFill>
              <a:latin typeface="Times New Roman" panose="02020603050405020304" pitchFamily="18" charset="0"/>
              <a:ea typeface="隶书" panose="02010509060101010101" pitchFamily="49" charset="-122"/>
            </a:endParaRPr>
          </a:p>
        </p:txBody>
      </p:sp>
      <p:sp>
        <p:nvSpPr>
          <p:cNvPr id="265227" name="Rectangle 11"/>
          <p:cNvSpPr>
            <a:spLocks noGrp="1" noChangeArrowheads="1"/>
          </p:cNvSpPr>
          <p:nvPr>
            <p:ph type="title"/>
          </p:nvPr>
        </p:nvSpPr>
        <p:spPr>
          <a:xfrm>
            <a:off x="457200" y="457200"/>
            <a:ext cx="8229600" cy="847725"/>
          </a:xfrm>
        </p:spPr>
        <p:txBody>
          <a:bodyPr/>
          <a:lstStyle/>
          <a:p>
            <a:pPr algn="ctr"/>
            <a:r>
              <a:rPr lang="zh-CN" altLang="en-US" sz="4000" b="1" dirty="0">
                <a:ea typeface="华文新魏" panose="02010800040101010101" pitchFamily="2" charset="-122"/>
              </a:rPr>
              <a:t>树的遍历</a:t>
            </a:r>
            <a:endParaRPr lang="zh-CN" altLang="en-US" sz="6000" b="1" dirty="0">
              <a:ea typeface="华文新魏" panose="02010800040101010101" pitchFamily="2" charset="-122"/>
            </a:endParaRPr>
          </a:p>
        </p:txBody>
      </p:sp>
      <p:sp>
        <p:nvSpPr>
          <p:cNvPr id="265228" name="Rectangle 12"/>
          <p:cNvSpPr>
            <a:spLocks noGrp="1" noChangeArrowheads="1"/>
          </p:cNvSpPr>
          <p:nvPr>
            <p:ph type="body" idx="1"/>
          </p:nvPr>
        </p:nvSpPr>
        <p:spPr>
          <a:xfrm>
            <a:off x="735013" y="1376363"/>
            <a:ext cx="3800983" cy="2376487"/>
          </a:xfrm>
        </p:spPr>
        <p:txBody>
          <a:bodyPr/>
          <a:lstStyle/>
          <a:p>
            <a:pPr>
              <a:spcBef>
                <a:spcPct val="10000"/>
              </a:spcBef>
              <a:buClr>
                <a:srgbClr val="800080"/>
              </a:buClr>
              <a:buSzPct val="50000"/>
            </a:pPr>
            <a:r>
              <a:rPr lang="zh-CN" altLang="en-US" b="1" dirty="0">
                <a:ea typeface="仿宋_GB2312" pitchFamily="49" charset="-122"/>
              </a:rPr>
              <a:t>深度优先遍历</a:t>
            </a:r>
          </a:p>
          <a:p>
            <a:pPr lvl="1">
              <a:spcBef>
                <a:spcPct val="10000"/>
              </a:spcBef>
              <a:buClr>
                <a:srgbClr val="006666"/>
              </a:buClr>
              <a:buSzPct val="50000"/>
              <a:buFont typeface="Wingdings" panose="05000000000000000000" pitchFamily="2" charset="2"/>
              <a:buChar char="u"/>
            </a:pPr>
            <a:r>
              <a:rPr lang="zh-CN" altLang="en-US" sz="3200" b="1" dirty="0">
                <a:ea typeface="仿宋_GB2312" pitchFamily="49" charset="-122"/>
              </a:rPr>
              <a:t>先根次序遍历</a:t>
            </a:r>
          </a:p>
          <a:p>
            <a:pPr lvl="1">
              <a:spcBef>
                <a:spcPct val="10000"/>
              </a:spcBef>
              <a:buClr>
                <a:srgbClr val="006666"/>
              </a:buClr>
              <a:buSzPct val="50000"/>
              <a:buFont typeface="Wingdings" panose="05000000000000000000" pitchFamily="2" charset="2"/>
              <a:buChar char="u"/>
            </a:pPr>
            <a:r>
              <a:rPr lang="zh-CN" altLang="en-US" sz="3200" b="1" dirty="0">
                <a:ea typeface="仿宋_GB2312" pitchFamily="49" charset="-122"/>
              </a:rPr>
              <a:t>后根次序遍历</a:t>
            </a:r>
          </a:p>
          <a:p>
            <a:pPr>
              <a:spcBef>
                <a:spcPct val="10000"/>
              </a:spcBef>
              <a:buClr>
                <a:srgbClr val="800080"/>
              </a:buClr>
              <a:buSzPct val="50000"/>
            </a:pPr>
            <a:r>
              <a:rPr lang="zh-CN" altLang="en-US" b="1" dirty="0">
                <a:ea typeface="仿宋_GB2312" pitchFamily="49" charset="-122"/>
              </a:rPr>
              <a:t>广度优先遍历</a:t>
            </a:r>
          </a:p>
        </p:txBody>
      </p:sp>
      <p:grpSp>
        <p:nvGrpSpPr>
          <p:cNvPr id="265265" name="Group 49"/>
          <p:cNvGrpSpPr>
            <a:grpSpLocks/>
          </p:cNvGrpSpPr>
          <p:nvPr/>
        </p:nvGrpSpPr>
        <p:grpSpPr bwMode="auto">
          <a:xfrm>
            <a:off x="1828800" y="2781300"/>
            <a:ext cx="5867400" cy="3124200"/>
            <a:chOff x="1152" y="1824"/>
            <a:chExt cx="3696" cy="1968"/>
          </a:xfrm>
        </p:grpSpPr>
        <p:sp>
          <p:nvSpPr>
            <p:cNvPr id="265218" name="Line 2"/>
            <p:cNvSpPr>
              <a:spLocks noChangeShapeType="1"/>
            </p:cNvSpPr>
            <p:nvPr/>
          </p:nvSpPr>
          <p:spPr bwMode="auto">
            <a:xfrm>
              <a:off x="3456" y="2832"/>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65219" name="Line 3"/>
            <p:cNvSpPr>
              <a:spLocks noChangeShapeType="1"/>
            </p:cNvSpPr>
            <p:nvPr/>
          </p:nvSpPr>
          <p:spPr bwMode="auto">
            <a:xfrm flipH="1">
              <a:off x="4368" y="3312"/>
              <a:ext cx="288"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65220" name="Line 4"/>
            <p:cNvSpPr>
              <a:spLocks noChangeShapeType="1"/>
            </p:cNvSpPr>
            <p:nvPr/>
          </p:nvSpPr>
          <p:spPr bwMode="auto">
            <a:xfrm>
              <a:off x="2352" y="3264"/>
              <a:ext cx="0"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65221" name="Line 5"/>
            <p:cNvSpPr>
              <a:spLocks noChangeShapeType="1"/>
            </p:cNvSpPr>
            <p:nvPr/>
          </p:nvSpPr>
          <p:spPr bwMode="auto">
            <a:xfrm>
              <a:off x="1536" y="3264"/>
              <a:ext cx="144" cy="33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65222" name="Line 6"/>
            <p:cNvSpPr>
              <a:spLocks noChangeShapeType="1"/>
            </p:cNvSpPr>
            <p:nvPr/>
          </p:nvSpPr>
          <p:spPr bwMode="auto">
            <a:xfrm flipH="1">
              <a:off x="1344" y="3312"/>
              <a:ext cx="96"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65223" name="Line 7"/>
            <p:cNvSpPr>
              <a:spLocks noChangeShapeType="1"/>
            </p:cNvSpPr>
            <p:nvPr/>
          </p:nvSpPr>
          <p:spPr bwMode="auto">
            <a:xfrm>
              <a:off x="2016" y="2784"/>
              <a:ext cx="336"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65224" name="Line 8"/>
            <p:cNvSpPr>
              <a:spLocks noChangeShapeType="1"/>
            </p:cNvSpPr>
            <p:nvPr/>
          </p:nvSpPr>
          <p:spPr bwMode="auto">
            <a:xfrm>
              <a:off x="1920" y="2832"/>
              <a:ext cx="0"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65225" name="Line 9"/>
            <p:cNvSpPr>
              <a:spLocks noChangeShapeType="1"/>
            </p:cNvSpPr>
            <p:nvPr/>
          </p:nvSpPr>
          <p:spPr bwMode="auto">
            <a:xfrm flipH="1">
              <a:off x="1536" y="2784"/>
              <a:ext cx="288"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65229" name="Line 13"/>
            <p:cNvSpPr>
              <a:spLocks noChangeShapeType="1"/>
            </p:cNvSpPr>
            <p:nvPr/>
          </p:nvSpPr>
          <p:spPr bwMode="auto">
            <a:xfrm flipH="1">
              <a:off x="3456" y="2064"/>
              <a:ext cx="672" cy="6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65230" name="Line 14"/>
            <p:cNvSpPr>
              <a:spLocks noChangeShapeType="1"/>
            </p:cNvSpPr>
            <p:nvPr/>
          </p:nvSpPr>
          <p:spPr bwMode="auto">
            <a:xfrm>
              <a:off x="3888" y="2487"/>
              <a:ext cx="768" cy="729"/>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65231" name="Oval 15"/>
            <p:cNvSpPr>
              <a:spLocks noChangeArrowheads="1"/>
            </p:cNvSpPr>
            <p:nvPr/>
          </p:nvSpPr>
          <p:spPr bwMode="auto">
            <a:xfrm>
              <a:off x="4032" y="187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solidFill>
                  <a:schemeClr val="bg1"/>
                </a:solidFill>
                <a:latin typeface="Times New Roman" panose="02020603050405020304" pitchFamily="18" charset="0"/>
              </a:endParaRPr>
            </a:p>
          </p:txBody>
        </p:sp>
        <p:sp>
          <p:nvSpPr>
            <p:cNvPr id="265232" name="Oval 16"/>
            <p:cNvSpPr>
              <a:spLocks noChangeArrowheads="1"/>
            </p:cNvSpPr>
            <p:nvPr/>
          </p:nvSpPr>
          <p:spPr bwMode="auto">
            <a:xfrm>
              <a:off x="3648" y="225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solidFill>
                  <a:schemeClr val="bg1"/>
                </a:solidFill>
                <a:latin typeface="Times New Roman" panose="02020603050405020304" pitchFamily="18" charset="0"/>
              </a:endParaRPr>
            </a:p>
          </p:txBody>
        </p:sp>
        <p:sp>
          <p:nvSpPr>
            <p:cNvPr id="265233" name="Oval 17"/>
            <p:cNvSpPr>
              <a:spLocks noChangeArrowheads="1"/>
            </p:cNvSpPr>
            <p:nvPr/>
          </p:nvSpPr>
          <p:spPr bwMode="auto">
            <a:xfrm>
              <a:off x="4560" y="3111"/>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solidFill>
                  <a:schemeClr val="bg1"/>
                </a:solidFill>
                <a:latin typeface="Times New Roman" panose="02020603050405020304" pitchFamily="18" charset="0"/>
              </a:endParaRPr>
            </a:p>
          </p:txBody>
        </p:sp>
        <p:sp>
          <p:nvSpPr>
            <p:cNvPr id="265234" name="Oval 18"/>
            <p:cNvSpPr>
              <a:spLocks noChangeArrowheads="1"/>
            </p:cNvSpPr>
            <p:nvPr/>
          </p:nvSpPr>
          <p:spPr bwMode="auto">
            <a:xfrm>
              <a:off x="4128" y="268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solidFill>
                  <a:schemeClr val="bg1"/>
                </a:solidFill>
                <a:latin typeface="Times New Roman" panose="02020603050405020304" pitchFamily="18" charset="0"/>
              </a:endParaRPr>
            </a:p>
          </p:txBody>
        </p:sp>
        <p:sp>
          <p:nvSpPr>
            <p:cNvPr id="265235" name="Oval 19"/>
            <p:cNvSpPr>
              <a:spLocks noChangeArrowheads="1"/>
            </p:cNvSpPr>
            <p:nvPr/>
          </p:nvSpPr>
          <p:spPr bwMode="auto">
            <a:xfrm>
              <a:off x="3264" y="264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solidFill>
                  <a:schemeClr val="bg1"/>
                </a:solidFill>
                <a:latin typeface="Times New Roman" panose="02020603050405020304" pitchFamily="18" charset="0"/>
              </a:endParaRPr>
            </a:p>
          </p:txBody>
        </p:sp>
        <p:sp>
          <p:nvSpPr>
            <p:cNvPr id="265236" name="Text Box 20"/>
            <p:cNvSpPr txBox="1">
              <a:spLocks noChangeArrowheads="1"/>
            </p:cNvSpPr>
            <p:nvPr/>
          </p:nvSpPr>
          <p:spPr bwMode="auto">
            <a:xfrm>
              <a:off x="4042" y="1824"/>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A</a:t>
              </a:r>
              <a:endParaRPr kumimoji="1" lang="en-US" altLang="zh-CN" sz="2400">
                <a:solidFill>
                  <a:schemeClr val="bg1"/>
                </a:solidFill>
                <a:latin typeface="Times New Roman" panose="02020603050405020304" pitchFamily="18" charset="0"/>
              </a:endParaRPr>
            </a:p>
          </p:txBody>
        </p:sp>
        <p:sp>
          <p:nvSpPr>
            <p:cNvPr id="265237" name="Text Box 21"/>
            <p:cNvSpPr txBox="1">
              <a:spLocks noChangeArrowheads="1"/>
            </p:cNvSpPr>
            <p:nvPr/>
          </p:nvSpPr>
          <p:spPr bwMode="auto">
            <a:xfrm>
              <a:off x="3671" y="2217"/>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B</a:t>
              </a:r>
              <a:endParaRPr kumimoji="1" lang="en-US" altLang="zh-CN" sz="2400">
                <a:solidFill>
                  <a:schemeClr val="bg1"/>
                </a:solidFill>
                <a:latin typeface="Times New Roman" panose="02020603050405020304" pitchFamily="18" charset="0"/>
              </a:endParaRPr>
            </a:p>
          </p:txBody>
        </p:sp>
        <p:sp>
          <p:nvSpPr>
            <p:cNvPr id="265238" name="Text Box 22"/>
            <p:cNvSpPr txBox="1">
              <a:spLocks noChangeArrowheads="1"/>
            </p:cNvSpPr>
            <p:nvPr/>
          </p:nvSpPr>
          <p:spPr bwMode="auto">
            <a:xfrm>
              <a:off x="4128" y="2649"/>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C</a:t>
              </a:r>
              <a:endParaRPr kumimoji="1" lang="en-US" altLang="zh-CN" sz="2400">
                <a:solidFill>
                  <a:schemeClr val="bg1"/>
                </a:solidFill>
                <a:latin typeface="Times New Roman" panose="02020603050405020304" pitchFamily="18" charset="0"/>
              </a:endParaRPr>
            </a:p>
          </p:txBody>
        </p:sp>
        <p:sp>
          <p:nvSpPr>
            <p:cNvPr id="265239" name="Text Box 23"/>
            <p:cNvSpPr txBox="1">
              <a:spLocks noChangeArrowheads="1"/>
            </p:cNvSpPr>
            <p:nvPr/>
          </p:nvSpPr>
          <p:spPr bwMode="auto">
            <a:xfrm>
              <a:off x="3280" y="260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E</a:t>
              </a:r>
              <a:endParaRPr kumimoji="1" lang="en-US" altLang="zh-CN" sz="2400">
                <a:solidFill>
                  <a:schemeClr val="bg1"/>
                </a:solidFill>
                <a:latin typeface="Times New Roman" panose="02020603050405020304" pitchFamily="18" charset="0"/>
              </a:endParaRPr>
            </a:p>
          </p:txBody>
        </p:sp>
        <p:sp>
          <p:nvSpPr>
            <p:cNvPr id="265240" name="Text Box 24"/>
            <p:cNvSpPr txBox="1">
              <a:spLocks noChangeArrowheads="1"/>
            </p:cNvSpPr>
            <p:nvPr/>
          </p:nvSpPr>
          <p:spPr bwMode="auto">
            <a:xfrm>
              <a:off x="4570" y="307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D</a:t>
              </a:r>
              <a:endParaRPr kumimoji="1" lang="en-US" altLang="zh-CN" sz="2400">
                <a:solidFill>
                  <a:schemeClr val="bg1"/>
                </a:solidFill>
                <a:latin typeface="Times New Roman" panose="02020603050405020304" pitchFamily="18" charset="0"/>
              </a:endParaRPr>
            </a:p>
          </p:txBody>
        </p:sp>
        <p:sp>
          <p:nvSpPr>
            <p:cNvPr id="265241" name="Line 25"/>
            <p:cNvSpPr>
              <a:spLocks noChangeShapeType="1"/>
            </p:cNvSpPr>
            <p:nvPr/>
          </p:nvSpPr>
          <p:spPr bwMode="auto">
            <a:xfrm>
              <a:off x="2352" y="3264"/>
              <a:ext cx="0" cy="33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65242" name="Line 26"/>
            <p:cNvSpPr>
              <a:spLocks noChangeShapeType="1"/>
            </p:cNvSpPr>
            <p:nvPr/>
          </p:nvSpPr>
          <p:spPr bwMode="auto">
            <a:xfrm>
              <a:off x="2016" y="2736"/>
              <a:ext cx="336" cy="43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65243" name="Line 27"/>
            <p:cNvSpPr>
              <a:spLocks noChangeShapeType="1"/>
            </p:cNvSpPr>
            <p:nvPr/>
          </p:nvSpPr>
          <p:spPr bwMode="auto">
            <a:xfrm>
              <a:off x="1536" y="3264"/>
              <a:ext cx="144"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65244" name="Line 28"/>
            <p:cNvSpPr>
              <a:spLocks noChangeShapeType="1"/>
            </p:cNvSpPr>
            <p:nvPr/>
          </p:nvSpPr>
          <p:spPr bwMode="auto">
            <a:xfrm flipH="1">
              <a:off x="1317" y="3264"/>
              <a:ext cx="123"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65245" name="Line 29"/>
            <p:cNvSpPr>
              <a:spLocks noChangeShapeType="1"/>
            </p:cNvSpPr>
            <p:nvPr/>
          </p:nvSpPr>
          <p:spPr bwMode="auto">
            <a:xfrm flipH="1">
              <a:off x="1536" y="2784"/>
              <a:ext cx="288"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65246" name="Line 30"/>
            <p:cNvSpPr>
              <a:spLocks noChangeShapeType="1"/>
            </p:cNvSpPr>
            <p:nvPr/>
          </p:nvSpPr>
          <p:spPr bwMode="auto">
            <a:xfrm>
              <a:off x="1920" y="2784"/>
              <a:ext cx="0"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65247" name="Oval 31"/>
            <p:cNvSpPr>
              <a:spLocks noChangeArrowheads="1"/>
            </p:cNvSpPr>
            <p:nvPr/>
          </p:nvSpPr>
          <p:spPr bwMode="auto">
            <a:xfrm>
              <a:off x="1776" y="254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solidFill>
                  <a:schemeClr val="bg1"/>
                </a:solidFill>
              </a:endParaRPr>
            </a:p>
          </p:txBody>
        </p:sp>
        <p:sp>
          <p:nvSpPr>
            <p:cNvPr id="265248" name="Oval 32"/>
            <p:cNvSpPr>
              <a:spLocks noChangeArrowheads="1"/>
            </p:cNvSpPr>
            <p:nvPr/>
          </p:nvSpPr>
          <p:spPr bwMode="auto">
            <a:xfrm>
              <a:off x="1776" y="302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solidFill>
                  <a:schemeClr val="bg1"/>
                </a:solidFill>
              </a:endParaRPr>
            </a:p>
          </p:txBody>
        </p:sp>
        <p:sp>
          <p:nvSpPr>
            <p:cNvPr id="265249" name="Oval 33"/>
            <p:cNvSpPr>
              <a:spLocks noChangeArrowheads="1"/>
            </p:cNvSpPr>
            <p:nvPr/>
          </p:nvSpPr>
          <p:spPr bwMode="auto">
            <a:xfrm>
              <a:off x="1536" y="350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solidFill>
                  <a:schemeClr val="bg1"/>
                </a:solidFill>
              </a:endParaRPr>
            </a:p>
          </p:txBody>
        </p:sp>
        <p:sp>
          <p:nvSpPr>
            <p:cNvPr id="265250" name="Oval 34"/>
            <p:cNvSpPr>
              <a:spLocks noChangeArrowheads="1"/>
            </p:cNvSpPr>
            <p:nvPr/>
          </p:nvSpPr>
          <p:spPr bwMode="auto">
            <a:xfrm>
              <a:off x="1152" y="350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solidFill>
                  <a:schemeClr val="bg1"/>
                </a:solidFill>
              </a:endParaRPr>
            </a:p>
          </p:txBody>
        </p:sp>
        <p:sp>
          <p:nvSpPr>
            <p:cNvPr id="265251" name="Oval 35"/>
            <p:cNvSpPr>
              <a:spLocks noChangeArrowheads="1"/>
            </p:cNvSpPr>
            <p:nvPr/>
          </p:nvSpPr>
          <p:spPr bwMode="auto">
            <a:xfrm>
              <a:off x="1344" y="302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solidFill>
                  <a:schemeClr val="bg1"/>
                </a:solidFill>
              </a:endParaRPr>
            </a:p>
          </p:txBody>
        </p:sp>
        <p:sp>
          <p:nvSpPr>
            <p:cNvPr id="265252" name="Oval 36"/>
            <p:cNvSpPr>
              <a:spLocks noChangeArrowheads="1"/>
            </p:cNvSpPr>
            <p:nvPr/>
          </p:nvSpPr>
          <p:spPr bwMode="auto">
            <a:xfrm>
              <a:off x="2208" y="302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solidFill>
                  <a:schemeClr val="bg1"/>
                </a:solidFill>
              </a:endParaRPr>
            </a:p>
          </p:txBody>
        </p:sp>
        <p:sp>
          <p:nvSpPr>
            <p:cNvPr id="265253" name="Oval 37"/>
            <p:cNvSpPr>
              <a:spLocks noChangeArrowheads="1"/>
            </p:cNvSpPr>
            <p:nvPr/>
          </p:nvSpPr>
          <p:spPr bwMode="auto">
            <a:xfrm>
              <a:off x="2208" y="350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solidFill>
                  <a:schemeClr val="bg1"/>
                </a:solidFill>
              </a:endParaRPr>
            </a:p>
          </p:txBody>
        </p:sp>
        <p:sp>
          <p:nvSpPr>
            <p:cNvPr id="265254" name="Text Box 38"/>
            <p:cNvSpPr txBox="1">
              <a:spLocks noChangeArrowheads="1"/>
            </p:cNvSpPr>
            <p:nvPr/>
          </p:nvSpPr>
          <p:spPr bwMode="auto">
            <a:xfrm>
              <a:off x="1786" y="250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dirty="0">
                  <a:solidFill>
                    <a:schemeClr val="bg1"/>
                  </a:solidFill>
                  <a:latin typeface="Times New Roman" panose="02020603050405020304" pitchFamily="18" charset="0"/>
                </a:rPr>
                <a:t>A</a:t>
              </a:r>
              <a:endParaRPr kumimoji="1" lang="en-US" altLang="zh-CN" sz="2400" dirty="0">
                <a:solidFill>
                  <a:schemeClr val="bg1"/>
                </a:solidFill>
                <a:latin typeface="Times New Roman" panose="02020603050405020304" pitchFamily="18" charset="0"/>
              </a:endParaRPr>
            </a:p>
          </p:txBody>
        </p:sp>
        <p:sp>
          <p:nvSpPr>
            <p:cNvPr id="265255" name="Text Box 39"/>
            <p:cNvSpPr txBox="1">
              <a:spLocks noChangeArrowheads="1"/>
            </p:cNvSpPr>
            <p:nvPr/>
          </p:nvSpPr>
          <p:spPr bwMode="auto">
            <a:xfrm>
              <a:off x="1360" y="2985"/>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B</a:t>
              </a:r>
              <a:endParaRPr kumimoji="1" lang="en-US" altLang="zh-CN" sz="2400">
                <a:solidFill>
                  <a:schemeClr val="bg1"/>
                </a:solidFill>
                <a:latin typeface="Times New Roman" panose="02020603050405020304" pitchFamily="18" charset="0"/>
              </a:endParaRPr>
            </a:p>
          </p:txBody>
        </p:sp>
        <p:sp>
          <p:nvSpPr>
            <p:cNvPr id="265256" name="Text Box 40"/>
            <p:cNvSpPr txBox="1">
              <a:spLocks noChangeArrowheads="1"/>
            </p:cNvSpPr>
            <p:nvPr/>
          </p:nvSpPr>
          <p:spPr bwMode="auto">
            <a:xfrm>
              <a:off x="1786" y="298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C</a:t>
              </a:r>
              <a:endParaRPr kumimoji="1" lang="en-US" altLang="zh-CN" sz="2400">
                <a:solidFill>
                  <a:schemeClr val="bg1"/>
                </a:solidFill>
                <a:latin typeface="Times New Roman" panose="02020603050405020304" pitchFamily="18" charset="0"/>
              </a:endParaRPr>
            </a:p>
          </p:txBody>
        </p:sp>
        <p:sp>
          <p:nvSpPr>
            <p:cNvPr id="265257" name="Text Box 41"/>
            <p:cNvSpPr txBox="1">
              <a:spLocks noChangeArrowheads="1"/>
            </p:cNvSpPr>
            <p:nvPr/>
          </p:nvSpPr>
          <p:spPr bwMode="auto">
            <a:xfrm>
              <a:off x="2256" y="298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D</a:t>
              </a:r>
              <a:endParaRPr kumimoji="1" lang="en-US" altLang="zh-CN" sz="2400">
                <a:solidFill>
                  <a:schemeClr val="bg1"/>
                </a:solidFill>
                <a:latin typeface="Times New Roman" panose="02020603050405020304" pitchFamily="18" charset="0"/>
              </a:endParaRPr>
            </a:p>
          </p:txBody>
        </p:sp>
        <p:sp>
          <p:nvSpPr>
            <p:cNvPr id="265258" name="Text Box 42"/>
            <p:cNvSpPr txBox="1">
              <a:spLocks noChangeArrowheads="1"/>
            </p:cNvSpPr>
            <p:nvPr/>
          </p:nvSpPr>
          <p:spPr bwMode="auto">
            <a:xfrm>
              <a:off x="1168" y="3465"/>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E</a:t>
              </a:r>
              <a:endParaRPr kumimoji="1" lang="en-US" altLang="zh-CN" sz="2400">
                <a:solidFill>
                  <a:schemeClr val="bg1"/>
                </a:solidFill>
                <a:latin typeface="Times New Roman" panose="02020603050405020304" pitchFamily="18" charset="0"/>
              </a:endParaRPr>
            </a:p>
          </p:txBody>
        </p:sp>
        <p:sp>
          <p:nvSpPr>
            <p:cNvPr id="265259" name="Text Box 43"/>
            <p:cNvSpPr txBox="1">
              <a:spLocks noChangeArrowheads="1"/>
            </p:cNvSpPr>
            <p:nvPr/>
          </p:nvSpPr>
          <p:spPr bwMode="auto">
            <a:xfrm>
              <a:off x="1558" y="3465"/>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F</a:t>
              </a:r>
              <a:endParaRPr kumimoji="1" lang="en-US" altLang="zh-CN" sz="2400">
                <a:solidFill>
                  <a:schemeClr val="bg1"/>
                </a:solidFill>
                <a:latin typeface="Times New Roman" panose="02020603050405020304" pitchFamily="18" charset="0"/>
              </a:endParaRPr>
            </a:p>
          </p:txBody>
        </p:sp>
        <p:sp>
          <p:nvSpPr>
            <p:cNvPr id="265260" name="Text Box 44"/>
            <p:cNvSpPr txBox="1">
              <a:spLocks noChangeArrowheads="1"/>
            </p:cNvSpPr>
            <p:nvPr/>
          </p:nvSpPr>
          <p:spPr bwMode="auto">
            <a:xfrm>
              <a:off x="2212" y="3465"/>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G</a:t>
              </a:r>
              <a:endParaRPr kumimoji="1" lang="en-US" altLang="zh-CN" sz="2400">
                <a:solidFill>
                  <a:schemeClr val="bg1"/>
                </a:solidFill>
                <a:latin typeface="Times New Roman" panose="02020603050405020304" pitchFamily="18" charset="0"/>
              </a:endParaRPr>
            </a:p>
          </p:txBody>
        </p:sp>
        <p:sp>
          <p:nvSpPr>
            <p:cNvPr id="265261" name="Oval 45"/>
            <p:cNvSpPr>
              <a:spLocks noChangeArrowheads="1"/>
            </p:cNvSpPr>
            <p:nvPr/>
          </p:nvSpPr>
          <p:spPr bwMode="auto">
            <a:xfrm>
              <a:off x="4176" y="350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solidFill>
                  <a:schemeClr val="bg1"/>
                </a:solidFill>
                <a:latin typeface="Times New Roman" panose="02020603050405020304" pitchFamily="18" charset="0"/>
              </a:endParaRPr>
            </a:p>
          </p:txBody>
        </p:sp>
        <p:sp>
          <p:nvSpPr>
            <p:cNvPr id="265262" name="Text Box 46"/>
            <p:cNvSpPr txBox="1">
              <a:spLocks noChangeArrowheads="1"/>
            </p:cNvSpPr>
            <p:nvPr/>
          </p:nvSpPr>
          <p:spPr bwMode="auto">
            <a:xfrm>
              <a:off x="4180" y="3465"/>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G</a:t>
              </a:r>
              <a:endParaRPr kumimoji="1" lang="en-US" altLang="zh-CN" sz="2400">
                <a:solidFill>
                  <a:schemeClr val="bg1"/>
                </a:solidFill>
                <a:latin typeface="Times New Roman" panose="02020603050405020304" pitchFamily="18" charset="0"/>
              </a:endParaRPr>
            </a:p>
          </p:txBody>
        </p:sp>
        <p:sp>
          <p:nvSpPr>
            <p:cNvPr id="265263" name="Oval 47"/>
            <p:cNvSpPr>
              <a:spLocks noChangeArrowheads="1"/>
            </p:cNvSpPr>
            <p:nvPr/>
          </p:nvSpPr>
          <p:spPr bwMode="auto">
            <a:xfrm>
              <a:off x="3696" y="307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solidFill>
                  <a:schemeClr val="bg1"/>
                </a:solidFill>
                <a:latin typeface="Times New Roman" panose="02020603050405020304" pitchFamily="18" charset="0"/>
              </a:endParaRPr>
            </a:p>
          </p:txBody>
        </p:sp>
        <p:sp>
          <p:nvSpPr>
            <p:cNvPr id="265264" name="Text Box 48"/>
            <p:cNvSpPr txBox="1">
              <a:spLocks noChangeArrowheads="1"/>
            </p:cNvSpPr>
            <p:nvPr/>
          </p:nvSpPr>
          <p:spPr bwMode="auto">
            <a:xfrm>
              <a:off x="3718" y="3072"/>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F</a:t>
              </a:r>
              <a:endParaRPr kumimoji="1" lang="en-US" altLang="zh-CN" sz="2400">
                <a:solidFill>
                  <a:schemeClr val="bg1"/>
                </a:solidFill>
                <a:latin typeface="Times New Roman" panose="02020603050405020304" pitchFamily="18" charset="0"/>
              </a:endParaRPr>
            </a:p>
          </p:txBody>
        </p:sp>
      </p:grpSp>
    </p:spTree>
    <p:extLst>
      <p:ext uri="{BB962C8B-B14F-4D97-AF65-F5344CB8AC3E}">
        <p14:creationId xmlns:p14="http://schemas.microsoft.com/office/powerpoint/2010/main" val="1825378256"/>
      </p:ext>
    </p:extLst>
  </p:cSld>
  <p:clrMapOvr>
    <a:masterClrMapping/>
  </p:clrMapOvr>
  <p:transition>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4"/>
          <p:cNvSpPr>
            <a:spLocks noGrp="1"/>
          </p:cNvSpPr>
          <p:nvPr>
            <p:ph type="sldNum" sz="quarter" idx="11"/>
          </p:nvPr>
        </p:nvSpPr>
        <p:spPr/>
        <p:txBody>
          <a:bodyPr/>
          <a:lstStyle/>
          <a:p>
            <a:fld id="{EC13E034-7244-450E-A96C-24BCDC6B3AA9}" type="slidenum">
              <a:rPr lang="en-US" altLang="zh-CN"/>
              <a:pPr/>
              <a:t>74</a:t>
            </a:fld>
            <a:endParaRPr lang="en-US" altLang="zh-CN"/>
          </a:p>
        </p:txBody>
      </p:sp>
      <p:grpSp>
        <p:nvGrpSpPr>
          <p:cNvPr id="266266" name="Group 26"/>
          <p:cNvGrpSpPr>
            <a:grpSpLocks/>
          </p:cNvGrpSpPr>
          <p:nvPr/>
        </p:nvGrpSpPr>
        <p:grpSpPr bwMode="auto">
          <a:xfrm>
            <a:off x="2843213" y="1384300"/>
            <a:ext cx="5605462" cy="3124200"/>
            <a:chOff x="1797" y="720"/>
            <a:chExt cx="3531" cy="1968"/>
          </a:xfrm>
        </p:grpSpPr>
        <p:sp>
          <p:nvSpPr>
            <p:cNvPr id="266242" name="Line 2"/>
            <p:cNvSpPr>
              <a:spLocks noChangeShapeType="1"/>
            </p:cNvSpPr>
            <p:nvPr/>
          </p:nvSpPr>
          <p:spPr bwMode="auto">
            <a:xfrm>
              <a:off x="3936" y="1728"/>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43" name="Line 3"/>
            <p:cNvSpPr>
              <a:spLocks noChangeShapeType="1"/>
            </p:cNvSpPr>
            <p:nvPr/>
          </p:nvSpPr>
          <p:spPr bwMode="auto">
            <a:xfrm flipH="1">
              <a:off x="4848" y="2208"/>
              <a:ext cx="288"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46" name="Line 6"/>
            <p:cNvSpPr>
              <a:spLocks noChangeShapeType="1"/>
            </p:cNvSpPr>
            <p:nvPr/>
          </p:nvSpPr>
          <p:spPr bwMode="auto">
            <a:xfrm flipH="1">
              <a:off x="3936" y="960"/>
              <a:ext cx="672" cy="6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47" name="Line 7"/>
            <p:cNvSpPr>
              <a:spLocks noChangeShapeType="1"/>
            </p:cNvSpPr>
            <p:nvPr/>
          </p:nvSpPr>
          <p:spPr bwMode="auto">
            <a:xfrm>
              <a:off x="4368" y="1383"/>
              <a:ext cx="768" cy="729"/>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48" name="Oval 8"/>
            <p:cNvSpPr>
              <a:spLocks noChangeArrowheads="1"/>
            </p:cNvSpPr>
            <p:nvPr/>
          </p:nvSpPr>
          <p:spPr bwMode="auto">
            <a:xfrm>
              <a:off x="4512" y="76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anose="02020603050405020304" pitchFamily="18" charset="0"/>
              </a:endParaRPr>
            </a:p>
          </p:txBody>
        </p:sp>
        <p:sp>
          <p:nvSpPr>
            <p:cNvPr id="266249" name="Oval 9"/>
            <p:cNvSpPr>
              <a:spLocks noChangeArrowheads="1"/>
            </p:cNvSpPr>
            <p:nvPr/>
          </p:nvSpPr>
          <p:spPr bwMode="auto">
            <a:xfrm>
              <a:off x="4128" y="115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anose="02020603050405020304" pitchFamily="18" charset="0"/>
              </a:endParaRPr>
            </a:p>
          </p:txBody>
        </p:sp>
        <p:sp>
          <p:nvSpPr>
            <p:cNvPr id="266250" name="Oval 10"/>
            <p:cNvSpPr>
              <a:spLocks noChangeArrowheads="1"/>
            </p:cNvSpPr>
            <p:nvPr/>
          </p:nvSpPr>
          <p:spPr bwMode="auto">
            <a:xfrm>
              <a:off x="5040" y="2007"/>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anose="02020603050405020304" pitchFamily="18" charset="0"/>
              </a:endParaRPr>
            </a:p>
          </p:txBody>
        </p:sp>
        <p:sp>
          <p:nvSpPr>
            <p:cNvPr id="266251" name="Oval 11"/>
            <p:cNvSpPr>
              <a:spLocks noChangeArrowheads="1"/>
            </p:cNvSpPr>
            <p:nvPr/>
          </p:nvSpPr>
          <p:spPr bwMode="auto">
            <a:xfrm>
              <a:off x="4608" y="158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anose="02020603050405020304" pitchFamily="18" charset="0"/>
              </a:endParaRPr>
            </a:p>
          </p:txBody>
        </p:sp>
        <p:sp>
          <p:nvSpPr>
            <p:cNvPr id="266252" name="Oval 12"/>
            <p:cNvSpPr>
              <a:spLocks noChangeArrowheads="1"/>
            </p:cNvSpPr>
            <p:nvPr/>
          </p:nvSpPr>
          <p:spPr bwMode="auto">
            <a:xfrm>
              <a:off x="3744" y="153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anose="02020603050405020304" pitchFamily="18" charset="0"/>
              </a:endParaRPr>
            </a:p>
          </p:txBody>
        </p:sp>
        <p:sp>
          <p:nvSpPr>
            <p:cNvPr id="266253" name="Text Box 13"/>
            <p:cNvSpPr txBox="1">
              <a:spLocks noChangeArrowheads="1"/>
            </p:cNvSpPr>
            <p:nvPr/>
          </p:nvSpPr>
          <p:spPr bwMode="auto">
            <a:xfrm>
              <a:off x="4522" y="72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266254" name="Text Box 14"/>
            <p:cNvSpPr txBox="1">
              <a:spLocks noChangeArrowheads="1"/>
            </p:cNvSpPr>
            <p:nvPr/>
          </p:nvSpPr>
          <p:spPr bwMode="auto">
            <a:xfrm>
              <a:off x="4151" y="111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266255" name="Text Box 15"/>
            <p:cNvSpPr txBox="1">
              <a:spLocks noChangeArrowheads="1"/>
            </p:cNvSpPr>
            <p:nvPr/>
          </p:nvSpPr>
          <p:spPr bwMode="auto">
            <a:xfrm>
              <a:off x="4608" y="154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266256" name="Text Box 16"/>
            <p:cNvSpPr txBox="1">
              <a:spLocks noChangeArrowheads="1"/>
            </p:cNvSpPr>
            <p:nvPr/>
          </p:nvSpPr>
          <p:spPr bwMode="auto">
            <a:xfrm>
              <a:off x="3760" y="1497"/>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266257" name="Text Box 17"/>
            <p:cNvSpPr txBox="1">
              <a:spLocks noChangeArrowheads="1"/>
            </p:cNvSpPr>
            <p:nvPr/>
          </p:nvSpPr>
          <p:spPr bwMode="auto">
            <a:xfrm>
              <a:off x="5050" y="1968"/>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266258" name="Line 18"/>
            <p:cNvSpPr>
              <a:spLocks noChangeShapeType="1"/>
            </p:cNvSpPr>
            <p:nvPr/>
          </p:nvSpPr>
          <p:spPr bwMode="auto">
            <a:xfrm>
              <a:off x="2016" y="2160"/>
              <a:ext cx="144"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59" name="Line 19"/>
            <p:cNvSpPr>
              <a:spLocks noChangeShapeType="1"/>
            </p:cNvSpPr>
            <p:nvPr/>
          </p:nvSpPr>
          <p:spPr bwMode="auto">
            <a:xfrm flipH="1">
              <a:off x="1797" y="2160"/>
              <a:ext cx="123"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60" name="Oval 20"/>
            <p:cNvSpPr>
              <a:spLocks noChangeArrowheads="1"/>
            </p:cNvSpPr>
            <p:nvPr/>
          </p:nvSpPr>
          <p:spPr bwMode="auto">
            <a:xfrm>
              <a:off x="4656" y="240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anose="02020603050405020304" pitchFamily="18" charset="0"/>
              </a:endParaRPr>
            </a:p>
          </p:txBody>
        </p:sp>
        <p:sp>
          <p:nvSpPr>
            <p:cNvPr id="266261" name="Text Box 21"/>
            <p:cNvSpPr txBox="1">
              <a:spLocks noChangeArrowheads="1"/>
            </p:cNvSpPr>
            <p:nvPr/>
          </p:nvSpPr>
          <p:spPr bwMode="auto">
            <a:xfrm>
              <a:off x="4660" y="2361"/>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G</a:t>
              </a:r>
              <a:endParaRPr kumimoji="1" lang="en-US" altLang="zh-CN" sz="2400">
                <a:latin typeface="Times New Roman" panose="02020603050405020304" pitchFamily="18" charset="0"/>
              </a:endParaRPr>
            </a:p>
          </p:txBody>
        </p:sp>
        <p:sp>
          <p:nvSpPr>
            <p:cNvPr id="266262" name="Oval 22"/>
            <p:cNvSpPr>
              <a:spLocks noChangeArrowheads="1"/>
            </p:cNvSpPr>
            <p:nvPr/>
          </p:nvSpPr>
          <p:spPr bwMode="auto">
            <a:xfrm>
              <a:off x="4176" y="196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anose="02020603050405020304" pitchFamily="18" charset="0"/>
              </a:endParaRPr>
            </a:p>
          </p:txBody>
        </p:sp>
        <p:sp>
          <p:nvSpPr>
            <p:cNvPr id="266263" name="Text Box 23"/>
            <p:cNvSpPr txBox="1">
              <a:spLocks noChangeArrowheads="1"/>
            </p:cNvSpPr>
            <p:nvPr/>
          </p:nvSpPr>
          <p:spPr bwMode="auto">
            <a:xfrm>
              <a:off x="4198" y="1968"/>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F</a:t>
              </a:r>
              <a:endParaRPr kumimoji="1" lang="en-US" altLang="zh-CN" sz="2400">
                <a:latin typeface="Times New Roman" panose="02020603050405020304" pitchFamily="18" charset="0"/>
              </a:endParaRPr>
            </a:p>
          </p:txBody>
        </p:sp>
      </p:grpSp>
      <p:sp>
        <p:nvSpPr>
          <p:cNvPr id="266264" name="Rectangle 24"/>
          <p:cNvSpPr>
            <a:spLocks noGrp="1" noChangeArrowheads="1"/>
          </p:cNvSpPr>
          <p:nvPr>
            <p:ph type="title"/>
          </p:nvPr>
        </p:nvSpPr>
        <p:spPr>
          <a:xfrm>
            <a:off x="457200" y="404813"/>
            <a:ext cx="8229600" cy="900112"/>
          </a:xfrm>
        </p:spPr>
        <p:txBody>
          <a:bodyPr/>
          <a:lstStyle/>
          <a:p>
            <a:pPr algn="ctr"/>
            <a:r>
              <a:rPr lang="zh-CN" altLang="en-US" sz="4000" b="1" dirty="0">
                <a:ea typeface="华文新魏" panose="02010800040101010101" pitchFamily="2" charset="-122"/>
              </a:rPr>
              <a:t>树的先根次序遍历</a:t>
            </a:r>
          </a:p>
        </p:txBody>
      </p:sp>
      <p:sp>
        <p:nvSpPr>
          <p:cNvPr id="266265" name="Rectangle 25"/>
          <p:cNvSpPr>
            <a:spLocks noGrp="1" noChangeArrowheads="1"/>
          </p:cNvSpPr>
          <p:nvPr>
            <p:ph type="body" idx="1"/>
          </p:nvPr>
        </p:nvSpPr>
        <p:spPr>
          <a:xfrm>
            <a:off x="590550" y="1304925"/>
            <a:ext cx="8050213" cy="4859338"/>
          </a:xfrm>
        </p:spPr>
        <p:txBody>
          <a:bodyPr/>
          <a:lstStyle/>
          <a:p>
            <a:pPr>
              <a:spcBef>
                <a:spcPct val="5000"/>
              </a:spcBef>
              <a:buClr>
                <a:srgbClr val="800080"/>
              </a:buClr>
              <a:buSzPct val="50000"/>
            </a:pPr>
            <a:r>
              <a:rPr lang="zh-CN" altLang="en-US" sz="3000" b="1" dirty="0">
                <a:latin typeface="Times New Roman" panose="02020603050405020304" pitchFamily="18" charset="0"/>
                <a:ea typeface="仿宋_GB2312" pitchFamily="49" charset="-122"/>
              </a:rPr>
              <a:t>当树非空时</a:t>
            </a:r>
          </a:p>
          <a:p>
            <a:pPr lvl="1">
              <a:spcBef>
                <a:spcPct val="5000"/>
              </a:spcBef>
              <a:buClr>
                <a:schemeClr val="tx2"/>
              </a:buClr>
              <a:buSzPct val="50000"/>
              <a:buFont typeface="Wingdings" panose="05000000000000000000" pitchFamily="2" charset="2"/>
              <a:buChar char="u"/>
            </a:pPr>
            <a:r>
              <a:rPr lang="zh-CN" altLang="en-US" sz="3000" b="1" dirty="0">
                <a:latin typeface="Times New Roman" panose="02020603050405020304" pitchFamily="18" charset="0"/>
                <a:ea typeface="仿宋_GB2312" pitchFamily="49" charset="-122"/>
              </a:rPr>
              <a:t> 访问根结点</a:t>
            </a:r>
          </a:p>
          <a:p>
            <a:pPr lvl="1">
              <a:spcBef>
                <a:spcPct val="5000"/>
              </a:spcBef>
              <a:buClr>
                <a:schemeClr val="tx2"/>
              </a:buClr>
              <a:buSzPct val="50000"/>
              <a:buFont typeface="Wingdings" panose="05000000000000000000" pitchFamily="2" charset="2"/>
              <a:buChar char="u"/>
            </a:pPr>
            <a:r>
              <a:rPr lang="zh-CN" altLang="en-US" sz="3000" b="1" dirty="0">
                <a:latin typeface="Times New Roman" panose="02020603050405020304" pitchFamily="18" charset="0"/>
                <a:ea typeface="仿宋_GB2312" pitchFamily="49" charset="-122"/>
              </a:rPr>
              <a:t> 依次先根遍历根的各棵</a:t>
            </a:r>
          </a:p>
          <a:p>
            <a:pPr lvl="1">
              <a:spcBef>
                <a:spcPct val="5000"/>
              </a:spcBef>
              <a:buClr>
                <a:schemeClr val="tx2"/>
              </a:buClr>
              <a:buSzPct val="50000"/>
              <a:buFont typeface="Wingdings" panose="05000000000000000000" pitchFamily="2" charset="2"/>
              <a:buNone/>
            </a:pPr>
            <a:r>
              <a:rPr lang="zh-CN" altLang="en-US" sz="3000" b="1" dirty="0">
                <a:latin typeface="Times New Roman" panose="02020603050405020304" pitchFamily="18" charset="0"/>
                <a:ea typeface="仿宋_GB2312" pitchFamily="49" charset="-122"/>
              </a:rPr>
              <a:t>    子树</a:t>
            </a:r>
          </a:p>
          <a:p>
            <a:pPr>
              <a:spcBef>
                <a:spcPct val="5000"/>
              </a:spcBef>
              <a:buClr>
                <a:srgbClr val="800080"/>
              </a:buClr>
              <a:buSzPct val="50000"/>
            </a:pPr>
            <a:r>
              <a:rPr lang="zh-CN" altLang="en-US" sz="3000" b="1" dirty="0">
                <a:latin typeface="Times New Roman" panose="02020603050405020304" pitchFamily="18" charset="0"/>
                <a:ea typeface="仿宋_GB2312" pitchFamily="49" charset="-122"/>
              </a:rPr>
              <a:t>树先根遍历 </a:t>
            </a:r>
            <a:r>
              <a:rPr lang="en-US" altLang="zh-CN" sz="3000" b="1" dirty="0">
                <a:solidFill>
                  <a:srgbClr val="FF0000"/>
                </a:solidFill>
                <a:latin typeface="Times New Roman" panose="02020603050405020304" pitchFamily="18" charset="0"/>
                <a:ea typeface="仿宋_GB2312" pitchFamily="49" charset="-122"/>
              </a:rPr>
              <a:t>ABEFCDG</a:t>
            </a:r>
          </a:p>
          <a:p>
            <a:pPr>
              <a:spcBef>
                <a:spcPct val="5000"/>
              </a:spcBef>
              <a:buClr>
                <a:srgbClr val="800080"/>
              </a:buClr>
              <a:buSzPct val="50000"/>
            </a:pPr>
            <a:r>
              <a:rPr lang="zh-CN" altLang="en-US" sz="3000" b="1" dirty="0">
                <a:latin typeface="Times New Roman" panose="02020603050405020304" pitchFamily="18" charset="0"/>
                <a:ea typeface="仿宋_GB2312" pitchFamily="49" charset="-122"/>
              </a:rPr>
              <a:t>对应二叉树前序遍历 </a:t>
            </a:r>
            <a:r>
              <a:rPr lang="en-US" altLang="zh-CN" sz="3000" b="1" dirty="0">
                <a:solidFill>
                  <a:srgbClr val="FF0000"/>
                </a:solidFill>
                <a:latin typeface="Times New Roman" panose="02020603050405020304" pitchFamily="18" charset="0"/>
                <a:ea typeface="仿宋_GB2312" pitchFamily="49" charset="-122"/>
              </a:rPr>
              <a:t>ABEFCDG</a:t>
            </a:r>
          </a:p>
          <a:p>
            <a:pPr>
              <a:spcBef>
                <a:spcPct val="5000"/>
              </a:spcBef>
              <a:buClr>
                <a:srgbClr val="800080"/>
              </a:buClr>
              <a:buSzPct val="50000"/>
            </a:pPr>
            <a:r>
              <a:rPr lang="zh-CN" altLang="en-US" sz="3000" b="1" dirty="0">
                <a:solidFill>
                  <a:srgbClr val="FFFF00"/>
                </a:solidFill>
                <a:latin typeface="Times New Roman" panose="02020603050405020304" pitchFamily="18" charset="0"/>
                <a:ea typeface="仿宋_GB2312" pitchFamily="49" charset="-122"/>
              </a:rPr>
              <a:t>树的先根遍历结果与其对应二叉树</a:t>
            </a:r>
          </a:p>
          <a:p>
            <a:pPr>
              <a:spcBef>
                <a:spcPct val="5000"/>
              </a:spcBef>
              <a:buClr>
                <a:srgbClr val="800080"/>
              </a:buClr>
              <a:buSzPct val="50000"/>
              <a:buFont typeface="Wingdings" panose="05000000000000000000" pitchFamily="2" charset="2"/>
              <a:buNone/>
            </a:pPr>
            <a:r>
              <a:rPr lang="zh-CN" altLang="en-US" sz="3000" b="1" dirty="0">
                <a:solidFill>
                  <a:srgbClr val="FFFF00"/>
                </a:solidFill>
                <a:latin typeface="Times New Roman" panose="02020603050405020304" pitchFamily="18" charset="0"/>
                <a:ea typeface="仿宋_GB2312" pitchFamily="49" charset="-122"/>
              </a:rPr>
              <a:t>   表示的前序遍历结果</a:t>
            </a:r>
            <a:r>
              <a:rPr lang="zh-CN" altLang="en-US" sz="3000" b="1" dirty="0" smtClean="0">
                <a:solidFill>
                  <a:srgbClr val="FFFF00"/>
                </a:solidFill>
                <a:latin typeface="Times New Roman" panose="02020603050405020304" pitchFamily="18" charset="0"/>
                <a:ea typeface="仿宋_GB2312" pitchFamily="49" charset="-122"/>
              </a:rPr>
              <a:t>相同</a:t>
            </a:r>
          </a:p>
        </p:txBody>
      </p:sp>
    </p:spTree>
    <p:extLst>
      <p:ext uri="{BB962C8B-B14F-4D97-AF65-F5344CB8AC3E}">
        <p14:creationId xmlns:p14="http://schemas.microsoft.com/office/powerpoint/2010/main" val="2879287774"/>
      </p:ext>
    </p:extLst>
  </p:cSld>
  <p:clrMapOvr>
    <a:masterClrMapping/>
  </p:clrMapOvr>
  <p:transition>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4"/>
          <p:cNvSpPr>
            <a:spLocks noGrp="1"/>
          </p:cNvSpPr>
          <p:nvPr>
            <p:ph type="sldNum" sz="quarter" idx="11"/>
          </p:nvPr>
        </p:nvSpPr>
        <p:spPr/>
        <p:txBody>
          <a:bodyPr/>
          <a:lstStyle/>
          <a:p>
            <a:fld id="{7F2E5BF0-5438-491C-8206-F7240D2B86F7}" type="slidenum">
              <a:rPr lang="en-US" altLang="zh-CN"/>
              <a:pPr/>
              <a:t>75</a:t>
            </a:fld>
            <a:endParaRPr lang="en-US" altLang="zh-CN"/>
          </a:p>
        </p:txBody>
      </p:sp>
      <p:grpSp>
        <p:nvGrpSpPr>
          <p:cNvPr id="267288" name="Group 24"/>
          <p:cNvGrpSpPr>
            <a:grpSpLocks/>
          </p:cNvGrpSpPr>
          <p:nvPr/>
        </p:nvGrpSpPr>
        <p:grpSpPr bwMode="auto">
          <a:xfrm>
            <a:off x="2746375" y="1376363"/>
            <a:ext cx="5605463" cy="3124200"/>
            <a:chOff x="1797" y="720"/>
            <a:chExt cx="3531" cy="1968"/>
          </a:xfrm>
        </p:grpSpPr>
        <p:sp>
          <p:nvSpPr>
            <p:cNvPr id="267266" name="Line 2"/>
            <p:cNvSpPr>
              <a:spLocks noChangeShapeType="1"/>
            </p:cNvSpPr>
            <p:nvPr/>
          </p:nvSpPr>
          <p:spPr bwMode="auto">
            <a:xfrm>
              <a:off x="3936" y="1728"/>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67" name="Line 3"/>
            <p:cNvSpPr>
              <a:spLocks noChangeShapeType="1"/>
            </p:cNvSpPr>
            <p:nvPr/>
          </p:nvSpPr>
          <p:spPr bwMode="auto">
            <a:xfrm flipH="1">
              <a:off x="4848" y="2208"/>
              <a:ext cx="288"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70" name="Line 6"/>
            <p:cNvSpPr>
              <a:spLocks noChangeShapeType="1"/>
            </p:cNvSpPr>
            <p:nvPr/>
          </p:nvSpPr>
          <p:spPr bwMode="auto">
            <a:xfrm flipH="1">
              <a:off x="3936" y="960"/>
              <a:ext cx="672" cy="6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71" name="Line 7"/>
            <p:cNvSpPr>
              <a:spLocks noChangeShapeType="1"/>
            </p:cNvSpPr>
            <p:nvPr/>
          </p:nvSpPr>
          <p:spPr bwMode="auto">
            <a:xfrm>
              <a:off x="4368" y="1383"/>
              <a:ext cx="768" cy="729"/>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72" name="Oval 8"/>
            <p:cNvSpPr>
              <a:spLocks noChangeArrowheads="1"/>
            </p:cNvSpPr>
            <p:nvPr/>
          </p:nvSpPr>
          <p:spPr bwMode="auto">
            <a:xfrm>
              <a:off x="4512" y="76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anose="02020603050405020304" pitchFamily="18" charset="0"/>
              </a:endParaRPr>
            </a:p>
          </p:txBody>
        </p:sp>
        <p:sp>
          <p:nvSpPr>
            <p:cNvPr id="267273" name="Oval 9"/>
            <p:cNvSpPr>
              <a:spLocks noChangeArrowheads="1"/>
            </p:cNvSpPr>
            <p:nvPr/>
          </p:nvSpPr>
          <p:spPr bwMode="auto">
            <a:xfrm>
              <a:off x="4128" y="115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anose="02020603050405020304" pitchFamily="18" charset="0"/>
              </a:endParaRPr>
            </a:p>
          </p:txBody>
        </p:sp>
        <p:sp>
          <p:nvSpPr>
            <p:cNvPr id="267274" name="Oval 10"/>
            <p:cNvSpPr>
              <a:spLocks noChangeArrowheads="1"/>
            </p:cNvSpPr>
            <p:nvPr/>
          </p:nvSpPr>
          <p:spPr bwMode="auto">
            <a:xfrm>
              <a:off x="5040" y="2007"/>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anose="02020603050405020304" pitchFamily="18" charset="0"/>
              </a:endParaRPr>
            </a:p>
          </p:txBody>
        </p:sp>
        <p:sp>
          <p:nvSpPr>
            <p:cNvPr id="267275" name="Oval 11"/>
            <p:cNvSpPr>
              <a:spLocks noChangeArrowheads="1"/>
            </p:cNvSpPr>
            <p:nvPr/>
          </p:nvSpPr>
          <p:spPr bwMode="auto">
            <a:xfrm>
              <a:off x="4608" y="158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anose="02020603050405020304" pitchFamily="18" charset="0"/>
              </a:endParaRPr>
            </a:p>
          </p:txBody>
        </p:sp>
        <p:sp>
          <p:nvSpPr>
            <p:cNvPr id="267276" name="Oval 12"/>
            <p:cNvSpPr>
              <a:spLocks noChangeArrowheads="1"/>
            </p:cNvSpPr>
            <p:nvPr/>
          </p:nvSpPr>
          <p:spPr bwMode="auto">
            <a:xfrm>
              <a:off x="3744" y="153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anose="02020603050405020304" pitchFamily="18" charset="0"/>
              </a:endParaRPr>
            </a:p>
          </p:txBody>
        </p:sp>
        <p:sp>
          <p:nvSpPr>
            <p:cNvPr id="267277" name="Text Box 13"/>
            <p:cNvSpPr txBox="1">
              <a:spLocks noChangeArrowheads="1"/>
            </p:cNvSpPr>
            <p:nvPr/>
          </p:nvSpPr>
          <p:spPr bwMode="auto">
            <a:xfrm>
              <a:off x="4522" y="72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267278" name="Text Box 14"/>
            <p:cNvSpPr txBox="1">
              <a:spLocks noChangeArrowheads="1"/>
            </p:cNvSpPr>
            <p:nvPr/>
          </p:nvSpPr>
          <p:spPr bwMode="auto">
            <a:xfrm>
              <a:off x="4151" y="111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267279" name="Text Box 15"/>
            <p:cNvSpPr txBox="1">
              <a:spLocks noChangeArrowheads="1"/>
            </p:cNvSpPr>
            <p:nvPr/>
          </p:nvSpPr>
          <p:spPr bwMode="auto">
            <a:xfrm>
              <a:off x="4608" y="154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267280" name="Text Box 16"/>
            <p:cNvSpPr txBox="1">
              <a:spLocks noChangeArrowheads="1"/>
            </p:cNvSpPr>
            <p:nvPr/>
          </p:nvSpPr>
          <p:spPr bwMode="auto">
            <a:xfrm>
              <a:off x="3760" y="1497"/>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267281" name="Text Box 17"/>
            <p:cNvSpPr txBox="1">
              <a:spLocks noChangeArrowheads="1"/>
            </p:cNvSpPr>
            <p:nvPr/>
          </p:nvSpPr>
          <p:spPr bwMode="auto">
            <a:xfrm>
              <a:off x="5050" y="1968"/>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267282" name="Line 18"/>
            <p:cNvSpPr>
              <a:spLocks noChangeShapeType="1"/>
            </p:cNvSpPr>
            <p:nvPr/>
          </p:nvSpPr>
          <p:spPr bwMode="auto">
            <a:xfrm>
              <a:off x="2016" y="2160"/>
              <a:ext cx="144"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83" name="Line 19"/>
            <p:cNvSpPr>
              <a:spLocks noChangeShapeType="1"/>
            </p:cNvSpPr>
            <p:nvPr/>
          </p:nvSpPr>
          <p:spPr bwMode="auto">
            <a:xfrm flipH="1">
              <a:off x="1797" y="2160"/>
              <a:ext cx="123"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84" name="Oval 20"/>
            <p:cNvSpPr>
              <a:spLocks noChangeArrowheads="1"/>
            </p:cNvSpPr>
            <p:nvPr/>
          </p:nvSpPr>
          <p:spPr bwMode="auto">
            <a:xfrm>
              <a:off x="4656" y="240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anose="02020603050405020304" pitchFamily="18" charset="0"/>
              </a:endParaRPr>
            </a:p>
          </p:txBody>
        </p:sp>
        <p:sp>
          <p:nvSpPr>
            <p:cNvPr id="267285" name="Text Box 21"/>
            <p:cNvSpPr txBox="1">
              <a:spLocks noChangeArrowheads="1"/>
            </p:cNvSpPr>
            <p:nvPr/>
          </p:nvSpPr>
          <p:spPr bwMode="auto">
            <a:xfrm>
              <a:off x="4660" y="2361"/>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G</a:t>
              </a:r>
              <a:endParaRPr kumimoji="1" lang="en-US" altLang="zh-CN" sz="2400">
                <a:latin typeface="Times New Roman" panose="02020603050405020304" pitchFamily="18" charset="0"/>
              </a:endParaRPr>
            </a:p>
          </p:txBody>
        </p:sp>
        <p:sp>
          <p:nvSpPr>
            <p:cNvPr id="267286" name="Oval 22"/>
            <p:cNvSpPr>
              <a:spLocks noChangeArrowheads="1"/>
            </p:cNvSpPr>
            <p:nvPr/>
          </p:nvSpPr>
          <p:spPr bwMode="auto">
            <a:xfrm>
              <a:off x="4176" y="196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anose="02020603050405020304" pitchFamily="18" charset="0"/>
              </a:endParaRPr>
            </a:p>
          </p:txBody>
        </p:sp>
        <p:sp>
          <p:nvSpPr>
            <p:cNvPr id="267287" name="Text Box 23"/>
            <p:cNvSpPr txBox="1">
              <a:spLocks noChangeArrowheads="1"/>
            </p:cNvSpPr>
            <p:nvPr/>
          </p:nvSpPr>
          <p:spPr bwMode="auto">
            <a:xfrm>
              <a:off x="4198" y="1968"/>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F</a:t>
              </a:r>
              <a:endParaRPr kumimoji="1" lang="en-US" altLang="zh-CN" sz="2400">
                <a:latin typeface="Times New Roman" panose="02020603050405020304" pitchFamily="18" charset="0"/>
              </a:endParaRPr>
            </a:p>
          </p:txBody>
        </p:sp>
      </p:grpSp>
      <p:sp>
        <p:nvSpPr>
          <p:cNvPr id="267289" name="Rectangle 25"/>
          <p:cNvSpPr>
            <a:spLocks noGrp="1" noChangeArrowheads="1"/>
          </p:cNvSpPr>
          <p:nvPr>
            <p:ph type="title"/>
          </p:nvPr>
        </p:nvSpPr>
        <p:spPr>
          <a:xfrm>
            <a:off x="457200" y="457200"/>
            <a:ext cx="8229600" cy="884238"/>
          </a:xfrm>
        </p:spPr>
        <p:txBody>
          <a:bodyPr/>
          <a:lstStyle/>
          <a:p>
            <a:pPr algn="ctr"/>
            <a:r>
              <a:rPr lang="zh-CN" altLang="en-US" sz="4000" b="1">
                <a:solidFill>
                  <a:schemeClr val="tx2"/>
                </a:solidFill>
                <a:ea typeface="华文新魏" panose="02010800040101010101" pitchFamily="2" charset="-122"/>
              </a:rPr>
              <a:t>树的后根次序遍历</a:t>
            </a:r>
          </a:p>
        </p:txBody>
      </p:sp>
      <p:sp>
        <p:nvSpPr>
          <p:cNvPr id="267290" name="Rectangle 26"/>
          <p:cNvSpPr>
            <a:spLocks noGrp="1" noChangeArrowheads="1"/>
          </p:cNvSpPr>
          <p:nvPr>
            <p:ph type="body" idx="1"/>
          </p:nvPr>
        </p:nvSpPr>
        <p:spPr>
          <a:xfrm>
            <a:off x="539750" y="1268413"/>
            <a:ext cx="7869238" cy="5148262"/>
          </a:xfrm>
        </p:spPr>
        <p:txBody>
          <a:bodyPr/>
          <a:lstStyle/>
          <a:p>
            <a:pPr>
              <a:lnSpc>
                <a:spcPct val="105000"/>
              </a:lnSpc>
              <a:spcBef>
                <a:spcPct val="0"/>
              </a:spcBef>
              <a:buClr>
                <a:srgbClr val="800080"/>
              </a:buClr>
              <a:buSzPct val="50000"/>
            </a:pPr>
            <a:r>
              <a:rPr lang="zh-CN" altLang="en-US" sz="3000" b="1" dirty="0">
                <a:ea typeface="仿宋_GB2312" pitchFamily="49" charset="-122"/>
              </a:rPr>
              <a:t>当树非空时</a:t>
            </a:r>
          </a:p>
          <a:p>
            <a:pPr lvl="1">
              <a:lnSpc>
                <a:spcPct val="105000"/>
              </a:lnSpc>
              <a:spcBef>
                <a:spcPct val="0"/>
              </a:spcBef>
              <a:buClr>
                <a:schemeClr val="tx2"/>
              </a:buClr>
              <a:buSzPct val="50000"/>
              <a:buFont typeface="Wingdings" panose="05000000000000000000" pitchFamily="2" charset="2"/>
              <a:buChar char="u"/>
            </a:pPr>
            <a:r>
              <a:rPr lang="zh-CN" altLang="en-US" sz="3000" b="1" dirty="0">
                <a:ea typeface="仿宋_GB2312" pitchFamily="49" charset="-122"/>
              </a:rPr>
              <a:t>依次后根遍历根的各棵</a:t>
            </a:r>
          </a:p>
          <a:p>
            <a:pPr lvl="1">
              <a:lnSpc>
                <a:spcPct val="105000"/>
              </a:lnSpc>
              <a:spcBef>
                <a:spcPct val="0"/>
              </a:spcBef>
              <a:buClr>
                <a:schemeClr val="tx2"/>
              </a:buClr>
              <a:buSzPct val="50000"/>
              <a:buFont typeface="Wingdings" panose="05000000000000000000" pitchFamily="2" charset="2"/>
              <a:buNone/>
            </a:pPr>
            <a:r>
              <a:rPr lang="zh-CN" altLang="en-US" sz="3000" b="1" dirty="0">
                <a:ea typeface="仿宋_GB2312" pitchFamily="49" charset="-122"/>
              </a:rPr>
              <a:t>   子树</a:t>
            </a:r>
          </a:p>
          <a:p>
            <a:pPr lvl="1">
              <a:lnSpc>
                <a:spcPct val="105000"/>
              </a:lnSpc>
              <a:spcBef>
                <a:spcPct val="0"/>
              </a:spcBef>
              <a:buClr>
                <a:schemeClr val="tx2"/>
              </a:buClr>
              <a:buSzPct val="50000"/>
              <a:buFont typeface="Wingdings" panose="05000000000000000000" pitchFamily="2" charset="2"/>
              <a:buChar char="u"/>
            </a:pPr>
            <a:r>
              <a:rPr lang="zh-CN" altLang="en-US" sz="3000" b="1" dirty="0">
                <a:ea typeface="仿宋_GB2312" pitchFamily="49" charset="-122"/>
              </a:rPr>
              <a:t>访问根结点</a:t>
            </a:r>
          </a:p>
          <a:p>
            <a:pPr>
              <a:lnSpc>
                <a:spcPct val="105000"/>
              </a:lnSpc>
              <a:spcBef>
                <a:spcPct val="0"/>
              </a:spcBef>
              <a:buClr>
                <a:srgbClr val="800080"/>
              </a:buClr>
              <a:buSzPct val="50000"/>
            </a:pPr>
            <a:r>
              <a:rPr lang="zh-CN" altLang="en-US" sz="3000" b="1" dirty="0">
                <a:ea typeface="仿宋_GB2312" pitchFamily="49" charset="-122"/>
              </a:rPr>
              <a:t>树后根遍历 </a:t>
            </a:r>
            <a:r>
              <a:rPr lang="en-US" altLang="zh-CN" sz="3000" b="1" dirty="0">
                <a:solidFill>
                  <a:srgbClr val="FF0000"/>
                </a:solidFill>
                <a:latin typeface="Times New Roman" panose="02020603050405020304" pitchFamily="18" charset="0"/>
                <a:ea typeface="仿宋_GB2312" pitchFamily="49" charset="-122"/>
              </a:rPr>
              <a:t>EFBCGDA</a:t>
            </a:r>
          </a:p>
          <a:p>
            <a:pPr>
              <a:lnSpc>
                <a:spcPct val="105000"/>
              </a:lnSpc>
              <a:spcBef>
                <a:spcPct val="0"/>
              </a:spcBef>
              <a:buClr>
                <a:srgbClr val="800080"/>
              </a:buClr>
              <a:buSzPct val="50000"/>
            </a:pPr>
            <a:r>
              <a:rPr lang="zh-CN" altLang="en-US" sz="3000" b="1" dirty="0">
                <a:latin typeface="Times New Roman" panose="02020603050405020304" pitchFamily="18" charset="0"/>
                <a:ea typeface="仿宋_GB2312" pitchFamily="49" charset="-122"/>
              </a:rPr>
              <a:t>对应二叉树中序遍历 </a:t>
            </a:r>
            <a:r>
              <a:rPr lang="en-US" altLang="zh-CN" sz="3000" b="1" dirty="0">
                <a:solidFill>
                  <a:srgbClr val="FF0000"/>
                </a:solidFill>
                <a:latin typeface="Times New Roman" panose="02020603050405020304" pitchFamily="18" charset="0"/>
                <a:ea typeface="仿宋_GB2312" pitchFamily="49" charset="-122"/>
              </a:rPr>
              <a:t>EFBCGDA</a:t>
            </a:r>
          </a:p>
          <a:p>
            <a:pPr>
              <a:lnSpc>
                <a:spcPct val="105000"/>
              </a:lnSpc>
              <a:spcBef>
                <a:spcPct val="0"/>
              </a:spcBef>
              <a:buClr>
                <a:srgbClr val="800080"/>
              </a:buClr>
              <a:buSzPct val="50000"/>
            </a:pPr>
            <a:r>
              <a:rPr lang="zh-CN" altLang="en-US" sz="3000" b="1" dirty="0">
                <a:solidFill>
                  <a:srgbClr val="FFFF00"/>
                </a:solidFill>
                <a:ea typeface="仿宋_GB2312" pitchFamily="49" charset="-122"/>
              </a:rPr>
              <a:t>树的后根遍历结果与其对应二叉树</a:t>
            </a:r>
          </a:p>
          <a:p>
            <a:pPr>
              <a:lnSpc>
                <a:spcPct val="105000"/>
              </a:lnSpc>
              <a:spcBef>
                <a:spcPct val="0"/>
              </a:spcBef>
              <a:buClr>
                <a:srgbClr val="800080"/>
              </a:buClr>
              <a:buSzPct val="50000"/>
              <a:buFont typeface="Wingdings" panose="05000000000000000000" pitchFamily="2" charset="2"/>
              <a:buNone/>
            </a:pPr>
            <a:r>
              <a:rPr lang="zh-CN" altLang="en-US" sz="3000" b="1" dirty="0">
                <a:solidFill>
                  <a:srgbClr val="FFFF00"/>
                </a:solidFill>
                <a:ea typeface="仿宋_GB2312" pitchFamily="49" charset="-122"/>
              </a:rPr>
              <a:t>   表示的中序遍历结果</a:t>
            </a:r>
            <a:r>
              <a:rPr lang="zh-CN" altLang="en-US" sz="3000" b="1" dirty="0" smtClean="0">
                <a:solidFill>
                  <a:srgbClr val="FFFF00"/>
                </a:solidFill>
                <a:ea typeface="仿宋_GB2312" pitchFamily="49" charset="-122"/>
              </a:rPr>
              <a:t>相同</a:t>
            </a:r>
          </a:p>
        </p:txBody>
      </p:sp>
    </p:spTree>
    <p:extLst>
      <p:ext uri="{BB962C8B-B14F-4D97-AF65-F5344CB8AC3E}">
        <p14:creationId xmlns:p14="http://schemas.microsoft.com/office/powerpoint/2010/main" val="3301470904"/>
      </p:ext>
    </p:extLst>
  </p:cSld>
  <p:clrMapOvr>
    <a:masterClrMapping/>
  </p:clrMapOvr>
  <p:transition>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4"/>
          <p:cNvSpPr>
            <a:spLocks noGrp="1"/>
          </p:cNvSpPr>
          <p:nvPr>
            <p:ph type="sldNum" sz="quarter" idx="11"/>
          </p:nvPr>
        </p:nvSpPr>
        <p:spPr/>
        <p:txBody>
          <a:bodyPr/>
          <a:lstStyle/>
          <a:p>
            <a:fld id="{56B8EC63-E7A1-48B1-B0E0-85189517D05C}" type="slidenum">
              <a:rPr lang="en-US" altLang="zh-CN"/>
              <a:pPr/>
              <a:t>76</a:t>
            </a:fld>
            <a:endParaRPr lang="en-US" altLang="zh-CN"/>
          </a:p>
        </p:txBody>
      </p:sp>
      <p:sp>
        <p:nvSpPr>
          <p:cNvPr id="270359" name="Rectangle 23"/>
          <p:cNvSpPr>
            <a:spLocks noGrp="1" noChangeArrowheads="1"/>
          </p:cNvSpPr>
          <p:nvPr>
            <p:ph type="title"/>
          </p:nvPr>
        </p:nvSpPr>
        <p:spPr>
          <a:xfrm>
            <a:off x="457200" y="457200"/>
            <a:ext cx="8229600" cy="1135063"/>
          </a:xfrm>
        </p:spPr>
        <p:txBody>
          <a:bodyPr/>
          <a:lstStyle/>
          <a:p>
            <a:pPr algn="ctr"/>
            <a:r>
              <a:rPr kumimoji="1" lang="zh-CN" altLang="en-US" sz="4000" b="1" dirty="0">
                <a:latin typeface="华文新魏" panose="02010800040101010101" pitchFamily="2" charset="-122"/>
                <a:ea typeface="华文新魏" panose="02010800040101010101" pitchFamily="2" charset="-122"/>
              </a:rPr>
              <a:t>广度优先（层次次序）遍历</a:t>
            </a:r>
          </a:p>
        </p:txBody>
      </p:sp>
      <p:sp>
        <p:nvSpPr>
          <p:cNvPr id="270360" name="Rectangle 24"/>
          <p:cNvSpPr>
            <a:spLocks noGrp="1" noChangeArrowheads="1"/>
          </p:cNvSpPr>
          <p:nvPr>
            <p:ph type="body" idx="1"/>
          </p:nvPr>
        </p:nvSpPr>
        <p:spPr>
          <a:xfrm>
            <a:off x="684213" y="1593850"/>
            <a:ext cx="7632700" cy="4787900"/>
          </a:xfrm>
        </p:spPr>
        <p:txBody>
          <a:bodyPr/>
          <a:lstStyle/>
          <a:p>
            <a:pPr>
              <a:buClr>
                <a:srgbClr val="800080"/>
              </a:buClr>
              <a:buSzPct val="50000"/>
            </a:pPr>
            <a:r>
              <a:rPr kumimoji="1" lang="zh-CN" altLang="zh-CN" sz="2800" b="1" dirty="0">
                <a:solidFill>
                  <a:srgbClr val="FFFF00"/>
                </a:solidFill>
                <a:latin typeface="Times New Roman" panose="02020603050405020304" pitchFamily="18" charset="0"/>
                <a:ea typeface="仿宋_GB2312" pitchFamily="49" charset="-122"/>
              </a:rPr>
              <a:t>按广度优先次序遍历树的结果</a:t>
            </a:r>
          </a:p>
          <a:p>
            <a:pPr>
              <a:buClr>
                <a:srgbClr val="800080"/>
              </a:buClr>
              <a:buSzPct val="50000"/>
              <a:buFont typeface="Wingdings" panose="05000000000000000000" pitchFamily="2" charset="2"/>
              <a:buNone/>
            </a:pPr>
            <a:r>
              <a:rPr kumimoji="1" lang="zh-CN" altLang="zh-CN" sz="2800" b="1" dirty="0">
                <a:solidFill>
                  <a:srgbClr val="CC3300"/>
                </a:solidFill>
                <a:latin typeface="Times New Roman" panose="02020603050405020304" pitchFamily="18" charset="0"/>
                <a:ea typeface="仿宋_GB2312" pitchFamily="49" charset="-122"/>
              </a:rPr>
              <a:t>       </a:t>
            </a:r>
            <a:r>
              <a:rPr kumimoji="1" lang="en-US" altLang="zh-CN" sz="2800" b="1" dirty="0">
                <a:solidFill>
                  <a:srgbClr val="CC3300"/>
                </a:solidFill>
                <a:latin typeface="Times New Roman" panose="02020603050405020304" pitchFamily="18" charset="0"/>
                <a:ea typeface="仿宋_GB2312" pitchFamily="49" charset="-122"/>
              </a:rPr>
              <a:t>ABCDEFG</a:t>
            </a:r>
          </a:p>
          <a:p>
            <a:pPr>
              <a:buClr>
                <a:srgbClr val="800080"/>
              </a:buClr>
              <a:buSzPct val="50000"/>
            </a:pPr>
            <a:r>
              <a:rPr kumimoji="1" lang="zh-CN" altLang="en-US" sz="2800" b="1" dirty="0">
                <a:latin typeface="Times New Roman" panose="02020603050405020304" pitchFamily="18" charset="0"/>
                <a:ea typeface="仿宋_GB2312" pitchFamily="49" charset="-122"/>
              </a:rPr>
              <a:t>遍历算法用到一个队列。</a:t>
            </a:r>
          </a:p>
          <a:p>
            <a:pPr>
              <a:buClr>
                <a:srgbClr val="800080"/>
              </a:buClr>
              <a:buSzPct val="50000"/>
            </a:pPr>
            <a:endParaRPr kumimoji="1" lang="zh-CN" altLang="en-US" b="1" dirty="0">
              <a:latin typeface="Times New Roman" panose="02020603050405020304" pitchFamily="18" charset="0"/>
              <a:ea typeface="仿宋_GB2312" pitchFamily="49" charset="-122"/>
            </a:endParaRPr>
          </a:p>
        </p:txBody>
      </p:sp>
      <p:grpSp>
        <p:nvGrpSpPr>
          <p:cNvPr id="270369" name="Group 33"/>
          <p:cNvGrpSpPr>
            <a:grpSpLocks/>
          </p:cNvGrpSpPr>
          <p:nvPr/>
        </p:nvGrpSpPr>
        <p:grpSpPr bwMode="auto">
          <a:xfrm>
            <a:off x="5976938" y="1520825"/>
            <a:ext cx="2514600" cy="3124200"/>
            <a:chOff x="3765" y="1003"/>
            <a:chExt cx="1584" cy="1968"/>
          </a:xfrm>
        </p:grpSpPr>
        <p:grpSp>
          <p:nvGrpSpPr>
            <p:cNvPr id="270361" name="Group 25"/>
            <p:cNvGrpSpPr>
              <a:grpSpLocks/>
            </p:cNvGrpSpPr>
            <p:nvPr/>
          </p:nvGrpSpPr>
          <p:grpSpPr bwMode="auto">
            <a:xfrm>
              <a:off x="3765" y="1003"/>
              <a:ext cx="1584" cy="1968"/>
              <a:chOff x="3792" y="2112"/>
              <a:chExt cx="1584" cy="1968"/>
            </a:xfrm>
          </p:grpSpPr>
          <p:sp>
            <p:nvSpPr>
              <p:cNvPr id="270340" name="Line 4"/>
              <p:cNvSpPr>
                <a:spLocks noChangeShapeType="1"/>
              </p:cNvSpPr>
              <p:nvPr/>
            </p:nvSpPr>
            <p:spPr bwMode="auto">
              <a:xfrm flipH="1">
                <a:off x="4896" y="3600"/>
                <a:ext cx="288"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0342" name="Line 6"/>
              <p:cNvSpPr>
                <a:spLocks noChangeShapeType="1"/>
              </p:cNvSpPr>
              <p:nvPr/>
            </p:nvSpPr>
            <p:spPr bwMode="auto">
              <a:xfrm>
                <a:off x="3984" y="3120"/>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0343" name="Line 7"/>
              <p:cNvSpPr>
                <a:spLocks noChangeShapeType="1"/>
              </p:cNvSpPr>
              <p:nvPr/>
            </p:nvSpPr>
            <p:spPr bwMode="auto">
              <a:xfrm flipH="1">
                <a:off x="3984" y="2352"/>
                <a:ext cx="672" cy="6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0344" name="Line 8"/>
              <p:cNvSpPr>
                <a:spLocks noChangeShapeType="1"/>
              </p:cNvSpPr>
              <p:nvPr/>
            </p:nvSpPr>
            <p:spPr bwMode="auto">
              <a:xfrm>
                <a:off x="4416" y="2775"/>
                <a:ext cx="768" cy="729"/>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0345" name="Oval 9"/>
              <p:cNvSpPr>
                <a:spLocks noChangeArrowheads="1"/>
              </p:cNvSpPr>
              <p:nvPr/>
            </p:nvSpPr>
            <p:spPr bwMode="auto">
              <a:xfrm>
                <a:off x="4560" y="216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anose="02020603050405020304" pitchFamily="18" charset="0"/>
                </a:endParaRPr>
              </a:p>
            </p:txBody>
          </p:sp>
          <p:sp>
            <p:nvSpPr>
              <p:cNvPr id="270346" name="Oval 10"/>
              <p:cNvSpPr>
                <a:spLocks noChangeArrowheads="1"/>
              </p:cNvSpPr>
              <p:nvPr/>
            </p:nvSpPr>
            <p:spPr bwMode="auto">
              <a:xfrm>
                <a:off x="4176" y="254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anose="02020603050405020304" pitchFamily="18" charset="0"/>
                </a:endParaRPr>
              </a:p>
            </p:txBody>
          </p:sp>
          <p:sp>
            <p:nvSpPr>
              <p:cNvPr id="270347" name="Oval 11"/>
              <p:cNvSpPr>
                <a:spLocks noChangeArrowheads="1"/>
              </p:cNvSpPr>
              <p:nvPr/>
            </p:nvSpPr>
            <p:spPr bwMode="auto">
              <a:xfrm>
                <a:off x="5088" y="3399"/>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anose="02020603050405020304" pitchFamily="18" charset="0"/>
                </a:endParaRPr>
              </a:p>
            </p:txBody>
          </p:sp>
          <p:sp>
            <p:nvSpPr>
              <p:cNvPr id="270348" name="Oval 12"/>
              <p:cNvSpPr>
                <a:spLocks noChangeArrowheads="1"/>
              </p:cNvSpPr>
              <p:nvPr/>
            </p:nvSpPr>
            <p:spPr bwMode="auto">
              <a:xfrm>
                <a:off x="4656" y="297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anose="02020603050405020304" pitchFamily="18" charset="0"/>
                </a:endParaRPr>
              </a:p>
            </p:txBody>
          </p:sp>
          <p:sp>
            <p:nvSpPr>
              <p:cNvPr id="270349" name="Oval 13"/>
              <p:cNvSpPr>
                <a:spLocks noChangeArrowheads="1"/>
              </p:cNvSpPr>
              <p:nvPr/>
            </p:nvSpPr>
            <p:spPr bwMode="auto">
              <a:xfrm>
                <a:off x="3792" y="292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anose="02020603050405020304" pitchFamily="18" charset="0"/>
                </a:endParaRPr>
              </a:p>
            </p:txBody>
          </p:sp>
          <p:sp>
            <p:nvSpPr>
              <p:cNvPr id="270350" name="Text Box 14"/>
              <p:cNvSpPr txBox="1">
                <a:spLocks noChangeArrowheads="1"/>
              </p:cNvSpPr>
              <p:nvPr/>
            </p:nvSpPr>
            <p:spPr bwMode="auto">
              <a:xfrm>
                <a:off x="4570" y="211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270351" name="Text Box 15"/>
              <p:cNvSpPr txBox="1">
                <a:spLocks noChangeArrowheads="1"/>
              </p:cNvSpPr>
              <p:nvPr/>
            </p:nvSpPr>
            <p:spPr bwMode="auto">
              <a:xfrm>
                <a:off x="4199" y="2505"/>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270352" name="Text Box 16"/>
              <p:cNvSpPr txBox="1">
                <a:spLocks noChangeArrowheads="1"/>
              </p:cNvSpPr>
              <p:nvPr/>
            </p:nvSpPr>
            <p:spPr bwMode="auto">
              <a:xfrm>
                <a:off x="4656" y="2937"/>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270353" name="Text Box 17"/>
              <p:cNvSpPr txBox="1">
                <a:spLocks noChangeArrowheads="1"/>
              </p:cNvSpPr>
              <p:nvPr/>
            </p:nvSpPr>
            <p:spPr bwMode="auto">
              <a:xfrm>
                <a:off x="3808" y="2889"/>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270354" name="Text Box 18"/>
              <p:cNvSpPr txBox="1">
                <a:spLocks noChangeArrowheads="1"/>
              </p:cNvSpPr>
              <p:nvPr/>
            </p:nvSpPr>
            <p:spPr bwMode="auto">
              <a:xfrm>
                <a:off x="5098" y="336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270355" name="Oval 19"/>
              <p:cNvSpPr>
                <a:spLocks noChangeArrowheads="1"/>
              </p:cNvSpPr>
              <p:nvPr/>
            </p:nvSpPr>
            <p:spPr bwMode="auto">
              <a:xfrm>
                <a:off x="4704" y="379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anose="02020603050405020304" pitchFamily="18" charset="0"/>
                </a:endParaRPr>
              </a:p>
            </p:txBody>
          </p:sp>
          <p:sp>
            <p:nvSpPr>
              <p:cNvPr id="270356" name="Text Box 20"/>
              <p:cNvSpPr txBox="1">
                <a:spLocks noChangeArrowheads="1"/>
              </p:cNvSpPr>
              <p:nvPr/>
            </p:nvSpPr>
            <p:spPr bwMode="auto">
              <a:xfrm>
                <a:off x="4708" y="3753"/>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G</a:t>
                </a:r>
                <a:endParaRPr kumimoji="1" lang="en-US" altLang="zh-CN" sz="2400">
                  <a:latin typeface="Times New Roman" panose="02020603050405020304" pitchFamily="18" charset="0"/>
                </a:endParaRPr>
              </a:p>
            </p:txBody>
          </p:sp>
          <p:sp>
            <p:nvSpPr>
              <p:cNvPr id="270357" name="Oval 21"/>
              <p:cNvSpPr>
                <a:spLocks noChangeArrowheads="1"/>
              </p:cNvSpPr>
              <p:nvPr/>
            </p:nvSpPr>
            <p:spPr bwMode="auto">
              <a:xfrm>
                <a:off x="4224" y="336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anose="02020603050405020304" pitchFamily="18" charset="0"/>
                </a:endParaRPr>
              </a:p>
            </p:txBody>
          </p:sp>
          <p:sp>
            <p:nvSpPr>
              <p:cNvPr id="270358" name="Text Box 22"/>
              <p:cNvSpPr txBox="1">
                <a:spLocks noChangeArrowheads="1"/>
              </p:cNvSpPr>
              <p:nvPr/>
            </p:nvSpPr>
            <p:spPr bwMode="auto">
              <a:xfrm>
                <a:off x="4246" y="3360"/>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F</a:t>
                </a:r>
                <a:endParaRPr kumimoji="1" lang="en-US" altLang="zh-CN" sz="2400">
                  <a:latin typeface="Times New Roman" panose="02020603050405020304" pitchFamily="18" charset="0"/>
                </a:endParaRPr>
              </a:p>
            </p:txBody>
          </p:sp>
        </p:grpSp>
        <p:sp>
          <p:nvSpPr>
            <p:cNvPr id="270362" name="Freeform 26"/>
            <p:cNvSpPr>
              <a:spLocks/>
            </p:cNvSpPr>
            <p:nvPr/>
          </p:nvSpPr>
          <p:spPr bwMode="auto">
            <a:xfrm>
              <a:off x="4600" y="1434"/>
              <a:ext cx="639" cy="794"/>
            </a:xfrm>
            <a:custGeom>
              <a:avLst/>
              <a:gdLst>
                <a:gd name="T0" fmla="*/ 94 w 639"/>
                <a:gd name="T1" fmla="*/ 0 h 794"/>
                <a:gd name="T2" fmla="*/ 4 w 639"/>
                <a:gd name="T3" fmla="*/ 159 h 794"/>
                <a:gd name="T4" fmla="*/ 72 w 639"/>
                <a:gd name="T5" fmla="*/ 295 h 794"/>
                <a:gd name="T6" fmla="*/ 298 w 639"/>
                <a:gd name="T7" fmla="*/ 363 h 794"/>
                <a:gd name="T8" fmla="*/ 412 w 639"/>
                <a:gd name="T9" fmla="*/ 499 h 794"/>
                <a:gd name="T10" fmla="*/ 435 w 639"/>
                <a:gd name="T11" fmla="*/ 613 h 794"/>
                <a:gd name="T12" fmla="*/ 639 w 639"/>
                <a:gd name="T13" fmla="*/ 794 h 794"/>
              </a:gdLst>
              <a:ahLst/>
              <a:cxnLst>
                <a:cxn ang="0">
                  <a:pos x="T0" y="T1"/>
                </a:cxn>
                <a:cxn ang="0">
                  <a:pos x="T2" y="T3"/>
                </a:cxn>
                <a:cxn ang="0">
                  <a:pos x="T4" y="T5"/>
                </a:cxn>
                <a:cxn ang="0">
                  <a:pos x="T6" y="T7"/>
                </a:cxn>
                <a:cxn ang="0">
                  <a:pos x="T8" y="T9"/>
                </a:cxn>
                <a:cxn ang="0">
                  <a:pos x="T10" y="T11"/>
                </a:cxn>
                <a:cxn ang="0">
                  <a:pos x="T12" y="T13"/>
                </a:cxn>
              </a:cxnLst>
              <a:rect l="0" t="0" r="r" b="b"/>
              <a:pathLst>
                <a:path w="639" h="794">
                  <a:moveTo>
                    <a:pt x="94" y="0"/>
                  </a:moveTo>
                  <a:cubicBezTo>
                    <a:pt x="51" y="55"/>
                    <a:pt x="8" y="110"/>
                    <a:pt x="4" y="159"/>
                  </a:cubicBezTo>
                  <a:cubicBezTo>
                    <a:pt x="0" y="208"/>
                    <a:pt x="23" y="261"/>
                    <a:pt x="72" y="295"/>
                  </a:cubicBezTo>
                  <a:cubicBezTo>
                    <a:pt x="121" y="329"/>
                    <a:pt x="241" y="329"/>
                    <a:pt x="298" y="363"/>
                  </a:cubicBezTo>
                  <a:cubicBezTo>
                    <a:pt x="355" y="397"/>
                    <a:pt x="389" y="457"/>
                    <a:pt x="412" y="499"/>
                  </a:cubicBezTo>
                  <a:cubicBezTo>
                    <a:pt x="435" y="541"/>
                    <a:pt x="397" y="564"/>
                    <a:pt x="435" y="613"/>
                  </a:cubicBezTo>
                  <a:cubicBezTo>
                    <a:pt x="473" y="662"/>
                    <a:pt x="605" y="764"/>
                    <a:pt x="639" y="794"/>
                  </a:cubicBezTo>
                </a:path>
              </a:pathLst>
            </a:custGeom>
            <a:noFill/>
            <a:ln w="25400">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0367" name="Freeform 31"/>
            <p:cNvSpPr>
              <a:spLocks/>
            </p:cNvSpPr>
            <p:nvPr/>
          </p:nvSpPr>
          <p:spPr bwMode="auto">
            <a:xfrm>
              <a:off x="4127" y="1778"/>
              <a:ext cx="840" cy="654"/>
            </a:xfrm>
            <a:custGeom>
              <a:avLst/>
              <a:gdLst>
                <a:gd name="T0" fmla="*/ 840 w 840"/>
                <a:gd name="T1" fmla="*/ 654 h 654"/>
                <a:gd name="T2" fmla="*/ 726 w 840"/>
                <a:gd name="T3" fmla="*/ 518 h 654"/>
                <a:gd name="T4" fmla="*/ 545 w 840"/>
                <a:gd name="T5" fmla="*/ 450 h 654"/>
                <a:gd name="T6" fmla="*/ 431 w 840"/>
                <a:gd name="T7" fmla="*/ 314 h 654"/>
                <a:gd name="T8" fmla="*/ 409 w 840"/>
                <a:gd name="T9" fmla="*/ 155 h 654"/>
                <a:gd name="T10" fmla="*/ 273 w 840"/>
                <a:gd name="T11" fmla="*/ 19 h 654"/>
                <a:gd name="T12" fmla="*/ 68 w 840"/>
                <a:gd name="T13" fmla="*/ 42 h 654"/>
                <a:gd name="T14" fmla="*/ 0 w 840"/>
                <a:gd name="T15" fmla="*/ 155 h 6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0" h="654">
                  <a:moveTo>
                    <a:pt x="840" y="654"/>
                  </a:moveTo>
                  <a:cubicBezTo>
                    <a:pt x="807" y="603"/>
                    <a:pt x="775" y="552"/>
                    <a:pt x="726" y="518"/>
                  </a:cubicBezTo>
                  <a:cubicBezTo>
                    <a:pt x="677" y="484"/>
                    <a:pt x="594" y="484"/>
                    <a:pt x="545" y="450"/>
                  </a:cubicBezTo>
                  <a:cubicBezTo>
                    <a:pt x="496" y="416"/>
                    <a:pt x="454" y="363"/>
                    <a:pt x="431" y="314"/>
                  </a:cubicBezTo>
                  <a:cubicBezTo>
                    <a:pt x="408" y="265"/>
                    <a:pt x="435" y="204"/>
                    <a:pt x="409" y="155"/>
                  </a:cubicBezTo>
                  <a:cubicBezTo>
                    <a:pt x="383" y="106"/>
                    <a:pt x="330" y="38"/>
                    <a:pt x="273" y="19"/>
                  </a:cubicBezTo>
                  <a:cubicBezTo>
                    <a:pt x="216" y="0"/>
                    <a:pt x="113" y="19"/>
                    <a:pt x="68" y="42"/>
                  </a:cubicBezTo>
                  <a:cubicBezTo>
                    <a:pt x="23" y="65"/>
                    <a:pt x="11" y="136"/>
                    <a:pt x="0" y="155"/>
                  </a:cubicBezTo>
                </a:path>
              </a:pathLst>
            </a:custGeom>
            <a:noFill/>
            <a:ln w="25400" cap="flat">
              <a:solidFill>
                <a:srgbClr val="008000"/>
              </a:solidFill>
              <a:prstDash val="dash"/>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0368" name="Freeform 32"/>
            <p:cNvSpPr>
              <a:spLocks/>
            </p:cNvSpPr>
            <p:nvPr/>
          </p:nvSpPr>
          <p:spPr bwMode="auto">
            <a:xfrm rot="-346687">
              <a:off x="4150" y="1979"/>
              <a:ext cx="748" cy="673"/>
            </a:xfrm>
            <a:custGeom>
              <a:avLst/>
              <a:gdLst>
                <a:gd name="T0" fmla="*/ 0 w 748"/>
                <a:gd name="T1" fmla="*/ 0 h 651"/>
                <a:gd name="T2" fmla="*/ 136 w 748"/>
                <a:gd name="T3" fmla="*/ 159 h 651"/>
                <a:gd name="T4" fmla="*/ 272 w 748"/>
                <a:gd name="T5" fmla="*/ 182 h 651"/>
                <a:gd name="T6" fmla="*/ 363 w 748"/>
                <a:gd name="T7" fmla="*/ 272 h 651"/>
                <a:gd name="T8" fmla="*/ 408 w 748"/>
                <a:gd name="T9" fmla="*/ 408 h 651"/>
                <a:gd name="T10" fmla="*/ 567 w 748"/>
                <a:gd name="T11" fmla="*/ 613 h 651"/>
                <a:gd name="T12" fmla="*/ 748 w 748"/>
                <a:gd name="T13" fmla="*/ 635 h 651"/>
              </a:gdLst>
              <a:ahLst/>
              <a:cxnLst>
                <a:cxn ang="0">
                  <a:pos x="T0" y="T1"/>
                </a:cxn>
                <a:cxn ang="0">
                  <a:pos x="T2" y="T3"/>
                </a:cxn>
                <a:cxn ang="0">
                  <a:pos x="T4" y="T5"/>
                </a:cxn>
                <a:cxn ang="0">
                  <a:pos x="T6" y="T7"/>
                </a:cxn>
                <a:cxn ang="0">
                  <a:pos x="T8" y="T9"/>
                </a:cxn>
                <a:cxn ang="0">
                  <a:pos x="T10" y="T11"/>
                </a:cxn>
                <a:cxn ang="0">
                  <a:pos x="T12" y="T13"/>
                </a:cxn>
              </a:cxnLst>
              <a:rect l="0" t="0" r="r" b="b"/>
              <a:pathLst>
                <a:path w="748" h="651">
                  <a:moveTo>
                    <a:pt x="0" y="0"/>
                  </a:moveTo>
                  <a:cubicBezTo>
                    <a:pt x="45" y="64"/>
                    <a:pt x="91" y="129"/>
                    <a:pt x="136" y="159"/>
                  </a:cubicBezTo>
                  <a:cubicBezTo>
                    <a:pt x="181" y="189"/>
                    <a:pt x="234" y="163"/>
                    <a:pt x="272" y="182"/>
                  </a:cubicBezTo>
                  <a:cubicBezTo>
                    <a:pt x="310" y="201"/>
                    <a:pt x="340" y="235"/>
                    <a:pt x="363" y="272"/>
                  </a:cubicBezTo>
                  <a:cubicBezTo>
                    <a:pt x="386" y="309"/>
                    <a:pt x="374" y="351"/>
                    <a:pt x="408" y="408"/>
                  </a:cubicBezTo>
                  <a:cubicBezTo>
                    <a:pt x="442" y="465"/>
                    <a:pt x="510" y="575"/>
                    <a:pt x="567" y="613"/>
                  </a:cubicBezTo>
                  <a:cubicBezTo>
                    <a:pt x="624" y="651"/>
                    <a:pt x="718" y="631"/>
                    <a:pt x="748" y="635"/>
                  </a:cubicBezTo>
                </a:path>
              </a:pathLst>
            </a:custGeom>
            <a:noFill/>
            <a:ln w="25400">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2639962841"/>
      </p:ext>
    </p:extLst>
  </p:cSld>
  <p:clrMapOvr>
    <a:masterClrMapping/>
  </p:clrMapOvr>
  <p:transition>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8" name="Rectangle 6"/>
          <p:cNvSpPr>
            <a:spLocks noGrp="1" noChangeArrowheads="1"/>
          </p:cNvSpPr>
          <p:nvPr>
            <p:ph type="title"/>
          </p:nvPr>
        </p:nvSpPr>
        <p:spPr>
          <a:xfrm>
            <a:off x="431540" y="0"/>
            <a:ext cx="8229600" cy="1079500"/>
          </a:xfrm>
        </p:spPr>
        <p:txBody>
          <a:bodyPr/>
          <a:lstStyle/>
          <a:p>
            <a:pPr algn="ctr"/>
            <a:r>
              <a:rPr lang="zh-CN" altLang="zh-CN" sz="4000" dirty="0">
                <a:ea typeface="华文新魏" pitchFamily="2" charset="-122"/>
              </a:rPr>
              <a:t> </a:t>
            </a:r>
            <a:r>
              <a:rPr lang="zh-CN" altLang="en-US" sz="4000" dirty="0" smtClean="0">
                <a:ea typeface="华文新魏" pitchFamily="2" charset="-122"/>
              </a:rPr>
              <a:t>森林与二叉树</a:t>
            </a:r>
            <a:r>
              <a:rPr lang="zh-CN" altLang="en-US" sz="4000" dirty="0">
                <a:ea typeface="华文新魏" pitchFamily="2" charset="-122"/>
              </a:rPr>
              <a:t>的转换</a:t>
            </a:r>
          </a:p>
        </p:txBody>
      </p:sp>
      <p:sp>
        <p:nvSpPr>
          <p:cNvPr id="259077" name="Rectangle 5"/>
          <p:cNvSpPr>
            <a:spLocks noGrp="1" noChangeArrowheads="1"/>
          </p:cNvSpPr>
          <p:nvPr>
            <p:ph idx="1"/>
          </p:nvPr>
        </p:nvSpPr>
        <p:spPr>
          <a:xfrm>
            <a:off x="395536" y="1016732"/>
            <a:ext cx="8229600" cy="5435600"/>
          </a:xfrm>
        </p:spPr>
        <p:txBody>
          <a:bodyPr/>
          <a:lstStyle/>
          <a:p>
            <a:pPr marL="448056" lvl="1" indent="0">
              <a:lnSpc>
                <a:spcPct val="105000"/>
              </a:lnSpc>
              <a:spcBef>
                <a:spcPct val="5000"/>
              </a:spcBef>
              <a:buClrTx/>
              <a:buSzPct val="50000"/>
              <a:buNone/>
            </a:pPr>
            <a:endParaRPr lang="zh-CN" altLang="en-US" sz="2600" b="1" dirty="0" smtClean="0">
              <a:latin typeface="Times New Roman" pitchFamily="18" charset="0"/>
              <a:ea typeface="仿宋_GB2312" pitchFamily="49" charset="-122"/>
            </a:endParaRPr>
          </a:p>
          <a:p>
            <a:pPr>
              <a:lnSpc>
                <a:spcPct val="105000"/>
              </a:lnSpc>
              <a:spcBef>
                <a:spcPct val="5000"/>
              </a:spcBef>
              <a:buClrTx/>
              <a:buSzPct val="50000"/>
            </a:pPr>
            <a:r>
              <a:rPr lang="zh-CN" altLang="en-US" sz="3000" b="1" dirty="0" smtClean="0">
                <a:latin typeface="Times New Roman" pitchFamily="18" charset="0"/>
                <a:ea typeface="仿宋_GB2312" pitchFamily="49" charset="-122"/>
              </a:rPr>
              <a:t>森林与二叉树表示的转换可以借助树的二叉树表示来实现。</a:t>
            </a:r>
            <a:endParaRPr lang="en-US" altLang="zh-CN" sz="3000" b="1" dirty="0" smtClean="0">
              <a:latin typeface="Times New Roman" pitchFamily="18" charset="0"/>
              <a:ea typeface="仿宋_GB2312" pitchFamily="49" charset="-122"/>
            </a:endParaRPr>
          </a:p>
          <a:p>
            <a:pPr marL="962406" lvl="1" indent="-514350">
              <a:lnSpc>
                <a:spcPct val="105000"/>
              </a:lnSpc>
              <a:spcBef>
                <a:spcPct val="5000"/>
              </a:spcBef>
              <a:buClrTx/>
              <a:buFont typeface="+mj-ea"/>
              <a:buAutoNum type="circleNumDbPlain"/>
            </a:pPr>
            <a:r>
              <a:rPr lang="zh-CN" altLang="en-US" sz="2600" b="1" dirty="0" smtClean="0">
                <a:latin typeface="Times New Roman" pitchFamily="18" charset="0"/>
                <a:ea typeface="仿宋_GB2312" pitchFamily="49" charset="-122"/>
              </a:rPr>
              <a:t>先将森林中每一棵树变为二叉树；</a:t>
            </a:r>
            <a:endParaRPr lang="en-US" altLang="zh-CN" sz="2600" b="1" dirty="0" smtClean="0">
              <a:latin typeface="Times New Roman" pitchFamily="18" charset="0"/>
              <a:ea typeface="仿宋_GB2312" pitchFamily="49" charset="-122"/>
            </a:endParaRPr>
          </a:p>
          <a:p>
            <a:pPr marL="962406" lvl="1" indent="-514350">
              <a:lnSpc>
                <a:spcPct val="105000"/>
              </a:lnSpc>
              <a:spcBef>
                <a:spcPct val="5000"/>
              </a:spcBef>
              <a:buClrTx/>
              <a:buFont typeface="+mj-ea"/>
              <a:buAutoNum type="circleNumDbPlain"/>
            </a:pPr>
            <a:r>
              <a:rPr lang="zh-CN" altLang="en-US" b="1" dirty="0" smtClean="0">
                <a:latin typeface="Times New Roman" pitchFamily="18" charset="0"/>
                <a:ea typeface="仿宋_GB2312" pitchFamily="49" charset="-122"/>
              </a:rPr>
              <a:t>将各二叉树的根结点视为兄弟连在一起。</a:t>
            </a:r>
            <a:endParaRPr lang="zh-CN" altLang="en-US" sz="2600" b="1" dirty="0">
              <a:latin typeface="Times New Roman" pitchFamily="18" charset="0"/>
              <a:ea typeface="仿宋_GB2312" pitchFamily="49" charset="-122"/>
            </a:endParaRPr>
          </a:p>
        </p:txBody>
      </p:sp>
      <p:sp>
        <p:nvSpPr>
          <p:cNvPr id="5" name="灯片编号占位符 4"/>
          <p:cNvSpPr>
            <a:spLocks noGrp="1"/>
          </p:cNvSpPr>
          <p:nvPr>
            <p:ph type="sldNum" sz="quarter" idx="12"/>
          </p:nvPr>
        </p:nvSpPr>
        <p:spPr/>
        <p:txBody>
          <a:bodyPr/>
          <a:lstStyle/>
          <a:p>
            <a:fld id="{BA78A2EF-B9BB-4617-8AE9-7FE418B543FC}" type="slidenum">
              <a:rPr lang="en-US" altLang="zh-CN"/>
              <a:pPr/>
              <a:t>77</a:t>
            </a:fld>
            <a:endParaRPr lang="en-US" altLang="zh-CN"/>
          </a:p>
        </p:txBody>
      </p:sp>
    </p:spTree>
    <p:extLst>
      <p:ext uri="{BB962C8B-B14F-4D97-AF65-F5344CB8AC3E}">
        <p14:creationId xmlns:p14="http://schemas.microsoft.com/office/powerpoint/2010/main" val="1685442145"/>
      </p:ext>
    </p:extLst>
  </p:cSld>
  <p:clrMapOvr>
    <a:masterClrMapping/>
  </p:clrMapOvr>
  <p:transition>
    <p:wipe dir="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p:cNvSpPr>
            <a:spLocks noGrp="1" noChangeArrowheads="1"/>
          </p:cNvSpPr>
          <p:nvPr>
            <p:ph type="title"/>
          </p:nvPr>
        </p:nvSpPr>
        <p:spPr>
          <a:xfrm>
            <a:off x="395536" y="260648"/>
            <a:ext cx="8229600" cy="755650"/>
          </a:xfrm>
        </p:spPr>
        <p:txBody>
          <a:bodyPr/>
          <a:lstStyle/>
          <a:p>
            <a:pPr algn="ctr"/>
            <a:r>
              <a:rPr kumimoji="1" lang="zh-CN" altLang="en-US" sz="4000" dirty="0">
                <a:ea typeface="华文新魏" pitchFamily="2" charset="-122"/>
              </a:rPr>
              <a:t>森林转化成二叉树的规则</a:t>
            </a:r>
          </a:p>
        </p:txBody>
      </p:sp>
      <p:sp>
        <p:nvSpPr>
          <p:cNvPr id="263172" name="Rectangle 4"/>
          <p:cNvSpPr>
            <a:spLocks noGrp="1" noChangeArrowheads="1"/>
          </p:cNvSpPr>
          <p:nvPr>
            <p:ph idx="1"/>
          </p:nvPr>
        </p:nvSpPr>
        <p:spPr>
          <a:xfrm>
            <a:off x="590550" y="1341438"/>
            <a:ext cx="7869238" cy="5003800"/>
          </a:xfrm>
        </p:spPr>
        <p:txBody>
          <a:bodyPr>
            <a:normAutofit fontScale="92500" lnSpcReduction="20000"/>
          </a:bodyPr>
          <a:lstStyle/>
          <a:p>
            <a:pPr marL="0" indent="0">
              <a:lnSpc>
                <a:spcPct val="115000"/>
              </a:lnSpc>
              <a:buClr>
                <a:schemeClr val="tx2"/>
              </a:buClr>
              <a:buSzTx/>
              <a:buNone/>
            </a:pPr>
            <a:r>
              <a:rPr kumimoji="1" lang="zh-CN" altLang="en-US" b="1" dirty="0" smtClean="0">
                <a:latin typeface="Times New Roman" pitchFamily="18" charset="0"/>
                <a:ea typeface="仿宋_GB2312" pitchFamily="49" charset="-122"/>
              </a:rPr>
              <a:t>设</a:t>
            </a:r>
            <a:r>
              <a:rPr kumimoji="1" lang="en-US" altLang="zh-CN" b="1" i="1" dirty="0" smtClean="0">
                <a:latin typeface="Times New Roman" pitchFamily="18" charset="0"/>
                <a:ea typeface="仿宋_GB2312" pitchFamily="49" charset="-122"/>
              </a:rPr>
              <a:t>F=</a:t>
            </a:r>
            <a:r>
              <a:rPr kumimoji="1" lang="en-US" altLang="zh-CN" b="1" dirty="0" smtClean="0">
                <a:latin typeface="Times New Roman" pitchFamily="18" charset="0"/>
                <a:ea typeface="仿宋_GB2312" pitchFamily="49" charset="-122"/>
              </a:rPr>
              <a:t>{</a:t>
            </a:r>
            <a:r>
              <a:rPr kumimoji="1" lang="en-US" altLang="zh-CN" b="1" i="1" dirty="0" smtClean="0">
                <a:latin typeface="Times New Roman" pitchFamily="18" charset="0"/>
                <a:ea typeface="仿宋_GB2312" pitchFamily="49" charset="-122"/>
              </a:rPr>
              <a:t>T</a:t>
            </a:r>
            <a:r>
              <a:rPr kumimoji="1" lang="en-US" altLang="zh-CN" b="1" baseline="-25000" dirty="0" smtClean="0">
                <a:latin typeface="Times New Roman" pitchFamily="18" charset="0"/>
                <a:ea typeface="仿宋_GB2312" pitchFamily="49" charset="-122"/>
              </a:rPr>
              <a:t>1 </a:t>
            </a:r>
            <a:r>
              <a:rPr kumimoji="1" lang="en-US" altLang="zh-CN" b="1" dirty="0" smtClean="0">
                <a:latin typeface="Times New Roman" pitchFamily="18" charset="0"/>
                <a:ea typeface="仿宋_GB2312" pitchFamily="49" charset="-122"/>
              </a:rPr>
              <a:t>, </a:t>
            </a:r>
            <a:r>
              <a:rPr kumimoji="1" lang="en-US" altLang="zh-CN" b="1" i="1" dirty="0" smtClean="0">
                <a:latin typeface="Times New Roman" pitchFamily="18" charset="0"/>
                <a:ea typeface="仿宋_GB2312" pitchFamily="49" charset="-122"/>
              </a:rPr>
              <a:t>T</a:t>
            </a:r>
            <a:r>
              <a:rPr kumimoji="1" lang="en-US" altLang="zh-CN" b="1" baseline="-25000" dirty="0" smtClean="0">
                <a:latin typeface="Times New Roman" pitchFamily="18" charset="0"/>
                <a:ea typeface="仿宋_GB2312" pitchFamily="49" charset="-122"/>
              </a:rPr>
              <a:t>2</a:t>
            </a:r>
            <a:r>
              <a:rPr kumimoji="1" lang="en-US" altLang="zh-CN" b="1" dirty="0" smtClean="0">
                <a:latin typeface="Times New Roman" pitchFamily="18" charset="0"/>
                <a:ea typeface="仿宋_GB2312" pitchFamily="49" charset="-122"/>
              </a:rPr>
              <a:t>, …, </a:t>
            </a:r>
            <a:r>
              <a:rPr kumimoji="1" lang="en-US" altLang="zh-CN" b="1" i="1" dirty="0" err="1" smtClean="0">
                <a:latin typeface="Times New Roman" pitchFamily="18" charset="0"/>
                <a:ea typeface="仿宋_GB2312" pitchFamily="49" charset="-122"/>
              </a:rPr>
              <a:t>T</a:t>
            </a:r>
            <a:r>
              <a:rPr kumimoji="1" lang="en-US" altLang="zh-CN" b="1" i="1" baseline="-25000" dirty="0" err="1" smtClean="0">
                <a:latin typeface="Times New Roman" pitchFamily="18" charset="0"/>
                <a:ea typeface="仿宋_GB2312" pitchFamily="49" charset="-122"/>
              </a:rPr>
              <a:t>n</a:t>
            </a:r>
            <a:r>
              <a:rPr kumimoji="1" lang="en-US" altLang="zh-CN" b="1" dirty="0" smtClean="0">
                <a:latin typeface="Times New Roman" pitchFamily="18" charset="0"/>
                <a:ea typeface="仿宋_GB2312" pitchFamily="49" charset="-122"/>
              </a:rPr>
              <a:t>} </a:t>
            </a:r>
            <a:r>
              <a:rPr kumimoji="1" lang="zh-CN" altLang="en-US" b="1" dirty="0" smtClean="0">
                <a:latin typeface="Times New Roman" pitchFamily="18" charset="0"/>
                <a:ea typeface="仿宋_GB2312" pitchFamily="49" charset="-122"/>
              </a:rPr>
              <a:t>表示由树</a:t>
            </a:r>
            <a:r>
              <a:rPr kumimoji="1" lang="en-US" altLang="zh-CN" b="1" i="1" dirty="0" smtClean="0">
                <a:latin typeface="Times New Roman" pitchFamily="18" charset="0"/>
                <a:ea typeface="仿宋_GB2312" pitchFamily="49" charset="-122"/>
              </a:rPr>
              <a:t>T</a:t>
            </a:r>
            <a:r>
              <a:rPr kumimoji="1" lang="en-US" altLang="zh-CN" b="1" baseline="-25000" dirty="0" smtClean="0">
                <a:latin typeface="Times New Roman" pitchFamily="18" charset="0"/>
                <a:ea typeface="仿宋_GB2312" pitchFamily="49" charset="-122"/>
              </a:rPr>
              <a:t>1 </a:t>
            </a:r>
            <a:r>
              <a:rPr kumimoji="1" lang="en-US" altLang="zh-CN" b="1" dirty="0" smtClean="0">
                <a:latin typeface="Times New Roman" pitchFamily="18" charset="0"/>
                <a:ea typeface="仿宋_GB2312" pitchFamily="49" charset="-122"/>
              </a:rPr>
              <a:t>, </a:t>
            </a:r>
            <a:r>
              <a:rPr kumimoji="1" lang="en-US" altLang="zh-CN" b="1" i="1" dirty="0" smtClean="0">
                <a:latin typeface="Times New Roman" pitchFamily="18" charset="0"/>
                <a:ea typeface="仿宋_GB2312" pitchFamily="49" charset="-122"/>
              </a:rPr>
              <a:t>T</a:t>
            </a:r>
            <a:r>
              <a:rPr kumimoji="1" lang="en-US" altLang="zh-CN" b="1" baseline="-25000" dirty="0" smtClean="0">
                <a:latin typeface="Times New Roman" pitchFamily="18" charset="0"/>
                <a:ea typeface="仿宋_GB2312" pitchFamily="49" charset="-122"/>
              </a:rPr>
              <a:t>2</a:t>
            </a:r>
            <a:r>
              <a:rPr kumimoji="1" lang="en-US" altLang="zh-CN" b="1" dirty="0" smtClean="0">
                <a:latin typeface="Times New Roman" pitchFamily="18" charset="0"/>
                <a:ea typeface="仿宋_GB2312" pitchFamily="49" charset="-122"/>
              </a:rPr>
              <a:t>, …, </a:t>
            </a:r>
            <a:r>
              <a:rPr kumimoji="1" lang="en-US" altLang="zh-CN" b="1" i="1" dirty="0" err="1" smtClean="0">
                <a:latin typeface="Times New Roman" pitchFamily="18" charset="0"/>
                <a:ea typeface="仿宋_GB2312" pitchFamily="49" charset="-122"/>
              </a:rPr>
              <a:t>T</a:t>
            </a:r>
            <a:r>
              <a:rPr kumimoji="1" lang="en-US" altLang="zh-CN" b="1" i="1" baseline="-25000" dirty="0" err="1" smtClean="0">
                <a:latin typeface="Times New Roman" pitchFamily="18" charset="0"/>
                <a:ea typeface="仿宋_GB2312" pitchFamily="49" charset="-122"/>
              </a:rPr>
              <a:t>n</a:t>
            </a:r>
            <a:r>
              <a:rPr kumimoji="1" lang="zh-CN" altLang="en-US" b="1" dirty="0" smtClean="0">
                <a:latin typeface="Times New Roman" pitchFamily="18" charset="0"/>
                <a:ea typeface="仿宋_GB2312" pitchFamily="49" charset="-122"/>
              </a:rPr>
              <a:t>组成的森林，则森林</a:t>
            </a:r>
            <a:r>
              <a:rPr kumimoji="1" lang="en-US" altLang="zh-CN" b="1" dirty="0" smtClean="0">
                <a:latin typeface="Times New Roman" pitchFamily="18" charset="0"/>
                <a:ea typeface="仿宋_GB2312" pitchFamily="49" charset="-122"/>
              </a:rPr>
              <a:t>F</a:t>
            </a:r>
            <a:r>
              <a:rPr kumimoji="1" lang="zh-CN" altLang="en-US" b="1" dirty="0" smtClean="0">
                <a:latin typeface="Times New Roman" pitchFamily="18" charset="0"/>
                <a:ea typeface="仿宋_GB2312" pitchFamily="49" charset="-122"/>
              </a:rPr>
              <a:t>对应的二叉树</a:t>
            </a:r>
            <a:r>
              <a:rPr kumimoji="1" lang="en-US" altLang="zh-CN" b="1" dirty="0" smtClean="0">
                <a:latin typeface="Times New Roman" pitchFamily="18" charset="0"/>
                <a:ea typeface="仿宋_GB2312" pitchFamily="49" charset="-122"/>
              </a:rPr>
              <a:t>B=</a:t>
            </a:r>
            <a:r>
              <a:rPr kumimoji="1" lang="zh-CN" altLang="en-US" b="1" dirty="0" smtClean="0">
                <a:latin typeface="Times New Roman" pitchFamily="18" charset="0"/>
                <a:ea typeface="仿宋_GB2312" pitchFamily="49" charset="-122"/>
              </a:rPr>
              <a:t>（</a:t>
            </a:r>
            <a:r>
              <a:rPr kumimoji="1" lang="en-US" altLang="zh-CN" b="1" dirty="0" smtClean="0">
                <a:latin typeface="Times New Roman" pitchFamily="18" charset="0"/>
                <a:ea typeface="仿宋_GB2312" pitchFamily="49" charset="-122"/>
              </a:rPr>
              <a:t>root</a:t>
            </a:r>
            <a:r>
              <a:rPr kumimoji="1" lang="zh-CN" altLang="en-US" b="1" dirty="0" smtClean="0">
                <a:latin typeface="Times New Roman" pitchFamily="18" charset="0"/>
                <a:ea typeface="仿宋_GB2312" pitchFamily="49" charset="-122"/>
              </a:rPr>
              <a:t>，</a:t>
            </a:r>
            <a:r>
              <a:rPr kumimoji="1" lang="en-US" altLang="zh-CN" b="1" i="1" dirty="0" smtClean="0">
                <a:latin typeface="Times New Roman" pitchFamily="18" charset="0"/>
                <a:ea typeface="仿宋_GB2312" pitchFamily="49" charset="-122"/>
              </a:rPr>
              <a:t>LB</a:t>
            </a:r>
            <a:r>
              <a:rPr kumimoji="1" lang="zh-CN" altLang="en-US" b="1" dirty="0" smtClean="0">
                <a:latin typeface="Times New Roman" pitchFamily="18" charset="0"/>
                <a:ea typeface="仿宋_GB2312" pitchFamily="49" charset="-122"/>
              </a:rPr>
              <a:t>，</a:t>
            </a:r>
            <a:r>
              <a:rPr kumimoji="1" lang="en-US" altLang="zh-CN" b="1" i="1" dirty="0" smtClean="0">
                <a:latin typeface="Times New Roman" pitchFamily="18" charset="0"/>
                <a:ea typeface="仿宋_GB2312" pitchFamily="49" charset="-122"/>
              </a:rPr>
              <a:t>RB</a:t>
            </a:r>
            <a:r>
              <a:rPr kumimoji="1" lang="zh-CN" altLang="en-US" b="1" dirty="0" smtClean="0">
                <a:latin typeface="Times New Roman" pitchFamily="18" charset="0"/>
                <a:ea typeface="仿宋_GB2312" pitchFamily="49" charset="-122"/>
              </a:rPr>
              <a:t>）为：</a:t>
            </a:r>
            <a:endParaRPr kumimoji="1" lang="en-US" altLang="zh-CN" sz="3000" b="1" dirty="0" smtClean="0">
              <a:latin typeface="Times New Roman" pitchFamily="18" charset="0"/>
              <a:ea typeface="仿宋_GB2312" pitchFamily="49" charset="-122"/>
            </a:endParaRPr>
          </a:p>
          <a:p>
            <a:pPr marL="533400" indent="-533400">
              <a:lnSpc>
                <a:spcPct val="115000"/>
              </a:lnSpc>
              <a:buClr>
                <a:schemeClr val="tx2"/>
              </a:buClr>
              <a:buSzTx/>
              <a:buFont typeface="Wingdings" pitchFamily="2" charset="2"/>
              <a:buChar char=""/>
            </a:pPr>
            <a:r>
              <a:rPr kumimoji="1" lang="zh-CN" altLang="en-US" sz="3000" b="1" dirty="0" smtClean="0">
                <a:latin typeface="Times New Roman" pitchFamily="18" charset="0"/>
                <a:ea typeface="仿宋_GB2312" pitchFamily="49" charset="-122"/>
              </a:rPr>
              <a:t>若 </a:t>
            </a:r>
            <a:r>
              <a:rPr kumimoji="1" lang="en-US" altLang="zh-CN" sz="3000" b="1" i="1" dirty="0" smtClean="0">
                <a:latin typeface="Times New Roman" pitchFamily="18" charset="0"/>
                <a:ea typeface="仿宋_GB2312" pitchFamily="49" charset="-122"/>
              </a:rPr>
              <a:t>F</a:t>
            </a:r>
            <a:r>
              <a:rPr kumimoji="1" lang="zh-CN" altLang="en-US" b="1" dirty="0" smtClean="0">
                <a:latin typeface="Times New Roman" pitchFamily="18" charset="0"/>
                <a:ea typeface="仿宋_GB2312" pitchFamily="49" charset="-122"/>
              </a:rPr>
              <a:t>为空</a:t>
            </a:r>
            <a:r>
              <a:rPr kumimoji="1" lang="zh-CN" altLang="en-US" sz="3000" b="1" dirty="0">
                <a:latin typeface="Times New Roman" pitchFamily="18" charset="0"/>
                <a:ea typeface="仿宋_GB2312" pitchFamily="49" charset="-122"/>
              </a:rPr>
              <a:t>，即 </a:t>
            </a:r>
            <a:r>
              <a:rPr kumimoji="1" lang="en-US" altLang="zh-CN" sz="3000" b="1" i="1" dirty="0">
                <a:latin typeface="Times New Roman" pitchFamily="18" charset="0"/>
                <a:ea typeface="仿宋_GB2312" pitchFamily="49" charset="-122"/>
              </a:rPr>
              <a:t>n</a:t>
            </a:r>
            <a:r>
              <a:rPr kumimoji="1" lang="en-US" altLang="zh-CN" sz="3000" b="1" dirty="0">
                <a:latin typeface="Times New Roman" pitchFamily="18" charset="0"/>
                <a:ea typeface="仿宋_GB2312" pitchFamily="49" charset="-122"/>
              </a:rPr>
              <a:t> = 0</a:t>
            </a:r>
            <a:r>
              <a:rPr kumimoji="1" lang="zh-CN" altLang="en-US" sz="3000" b="1" dirty="0">
                <a:latin typeface="Times New Roman" pitchFamily="18" charset="0"/>
                <a:ea typeface="仿宋_GB2312" pitchFamily="49" charset="-122"/>
              </a:rPr>
              <a:t>，则对应的二叉树 </a:t>
            </a:r>
            <a:r>
              <a:rPr kumimoji="1" lang="en-US" altLang="zh-CN" sz="3000" b="1" i="1" dirty="0">
                <a:latin typeface="Times New Roman" pitchFamily="18" charset="0"/>
                <a:ea typeface="仿宋_GB2312" pitchFamily="49" charset="-122"/>
              </a:rPr>
              <a:t>B</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为空树。</a:t>
            </a:r>
          </a:p>
          <a:p>
            <a:pPr marL="533400" indent="-533400">
              <a:lnSpc>
                <a:spcPct val="115000"/>
              </a:lnSpc>
              <a:buClr>
                <a:schemeClr val="tx2"/>
              </a:buClr>
              <a:buSzTx/>
              <a:buFont typeface="Wingdings" pitchFamily="2" charset="2"/>
              <a:buChar char=""/>
            </a:pPr>
            <a:r>
              <a:rPr kumimoji="1" lang="zh-CN" altLang="en-US" sz="3000" b="1" dirty="0">
                <a:latin typeface="Times New Roman" pitchFamily="18" charset="0"/>
                <a:ea typeface="仿宋_GB2312" pitchFamily="49" charset="-122"/>
              </a:rPr>
              <a:t>若 </a:t>
            </a:r>
            <a:r>
              <a:rPr kumimoji="1" lang="en-US" altLang="zh-CN" sz="3000" b="1" i="1" dirty="0">
                <a:latin typeface="Times New Roman" pitchFamily="18" charset="0"/>
                <a:ea typeface="仿宋_GB2312" pitchFamily="49" charset="-122"/>
              </a:rPr>
              <a:t>F </a:t>
            </a:r>
            <a:r>
              <a:rPr kumimoji="1" lang="zh-CN" altLang="en-US" sz="3000" b="1" dirty="0">
                <a:latin typeface="Times New Roman" pitchFamily="18" charset="0"/>
                <a:ea typeface="仿宋_GB2312" pitchFamily="49" charset="-122"/>
              </a:rPr>
              <a:t>不空，则</a:t>
            </a:r>
          </a:p>
          <a:p>
            <a:pPr marL="914400" lvl="1" indent="-457200">
              <a:lnSpc>
                <a:spcPct val="115000"/>
              </a:lnSpc>
              <a:buClr>
                <a:schemeClr val="tx2"/>
              </a:buClr>
              <a:buSzTx/>
              <a:buFont typeface="Wingdings" pitchFamily="2" charset="2"/>
              <a:buChar char="ü"/>
            </a:pPr>
            <a:r>
              <a:rPr kumimoji="1" lang="zh-CN" altLang="en-US" sz="3000" b="1" dirty="0">
                <a:latin typeface="Times New Roman" pitchFamily="18" charset="0"/>
                <a:ea typeface="仿宋_GB2312" pitchFamily="49" charset="-122"/>
              </a:rPr>
              <a:t>二叉树 </a:t>
            </a:r>
            <a:r>
              <a:rPr kumimoji="1" lang="en-US" altLang="zh-CN" sz="3000" b="1" i="1" dirty="0">
                <a:latin typeface="Times New Roman" pitchFamily="18" charset="0"/>
                <a:ea typeface="仿宋_GB2312" pitchFamily="49" charset="-122"/>
              </a:rPr>
              <a:t>B </a:t>
            </a:r>
            <a:r>
              <a:rPr kumimoji="1" lang="zh-CN" altLang="en-US" sz="3000" b="1" dirty="0">
                <a:latin typeface="Times New Roman" pitchFamily="18" charset="0"/>
                <a:ea typeface="仿宋_GB2312" pitchFamily="49" charset="-122"/>
              </a:rPr>
              <a:t>的根是 </a:t>
            </a:r>
            <a:r>
              <a:rPr kumimoji="1" lang="en-US" altLang="zh-CN" sz="3000" b="1" i="1" dirty="0">
                <a:latin typeface="Times New Roman" pitchFamily="18" charset="0"/>
                <a:ea typeface="仿宋_GB2312" pitchFamily="49" charset="-122"/>
              </a:rPr>
              <a:t>F </a:t>
            </a:r>
            <a:r>
              <a:rPr kumimoji="1" lang="zh-CN" altLang="en-US" sz="3000" b="1" dirty="0">
                <a:latin typeface="Times New Roman" pitchFamily="18" charset="0"/>
                <a:ea typeface="仿宋_GB2312" pitchFamily="49" charset="-122"/>
              </a:rPr>
              <a:t>第一棵树 </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1</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的根；</a:t>
            </a:r>
          </a:p>
          <a:p>
            <a:pPr marL="914400" lvl="1" indent="-457200">
              <a:lnSpc>
                <a:spcPct val="115000"/>
              </a:lnSpc>
              <a:buClr>
                <a:schemeClr val="tx2"/>
              </a:buClr>
              <a:buSzTx/>
              <a:buFont typeface="Wingdings" pitchFamily="2" charset="2"/>
              <a:buChar char="ü"/>
            </a:pPr>
            <a:r>
              <a:rPr kumimoji="1" lang="zh-CN" altLang="en-US" sz="3000" b="1" dirty="0" smtClean="0">
                <a:latin typeface="Times New Roman" pitchFamily="18" charset="0"/>
                <a:ea typeface="仿宋_GB2312" pitchFamily="49" charset="-122"/>
              </a:rPr>
              <a:t>其左子树</a:t>
            </a:r>
            <a:r>
              <a:rPr kumimoji="1" lang="en-US" altLang="zh-CN" sz="3000" b="1" i="1" dirty="0">
                <a:latin typeface="Times New Roman" pitchFamily="18" charset="0"/>
                <a:ea typeface="仿宋_GB2312" pitchFamily="49" charset="-122"/>
              </a:rPr>
              <a:t>LB</a:t>
            </a:r>
            <a:r>
              <a:rPr kumimoji="1" lang="zh-CN" altLang="en-US" sz="3000" b="1" dirty="0" smtClean="0">
                <a:latin typeface="Times New Roman" pitchFamily="18" charset="0"/>
                <a:ea typeface="仿宋_GB2312" pitchFamily="49" charset="-122"/>
              </a:rPr>
              <a:t>为</a:t>
            </a:r>
            <a:r>
              <a:rPr kumimoji="1" lang="en-US" altLang="zh-CN" sz="3000" b="1" dirty="0" smtClean="0">
                <a:latin typeface="Times New Roman" pitchFamily="18" charset="0"/>
                <a:ea typeface="仿宋_GB2312" pitchFamily="49" charset="-122"/>
              </a:rPr>
              <a:t> </a:t>
            </a:r>
            <a:r>
              <a:rPr kumimoji="1" lang="en-US" altLang="zh-CN" sz="3000" b="1" dirty="0">
                <a:latin typeface="Times New Roman" pitchFamily="18" charset="0"/>
                <a:ea typeface="仿宋_GB2312" pitchFamily="49" charset="-122"/>
              </a:rPr>
              <a:t>(</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11</a:t>
            </a:r>
            <a:r>
              <a:rPr kumimoji="1" lang="en-US" altLang="zh-CN" sz="3000" b="1" dirty="0">
                <a:latin typeface="Times New Roman" pitchFamily="18" charset="0"/>
                <a:ea typeface="仿宋_GB2312" pitchFamily="49" charset="-122"/>
              </a:rPr>
              <a:t>, </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12</a:t>
            </a:r>
            <a:r>
              <a:rPr kumimoji="1" lang="en-US" altLang="zh-CN" sz="3000" b="1" dirty="0">
                <a:latin typeface="Times New Roman" pitchFamily="18" charset="0"/>
                <a:ea typeface="仿宋_GB2312" pitchFamily="49" charset="-122"/>
              </a:rPr>
              <a:t>, …, </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1</a:t>
            </a:r>
            <a:r>
              <a:rPr kumimoji="1" lang="en-US" altLang="zh-CN" sz="3000" b="1" i="1" baseline="-25000" dirty="0">
                <a:latin typeface="Times New Roman" pitchFamily="18" charset="0"/>
                <a:ea typeface="仿宋_GB2312" pitchFamily="49" charset="-122"/>
              </a:rPr>
              <a:t>m</a:t>
            </a:r>
            <a:r>
              <a:rPr kumimoji="1" lang="en-US" altLang="zh-CN" sz="3000" b="1" dirty="0">
                <a:latin typeface="Times New Roman" pitchFamily="18" charset="0"/>
                <a:ea typeface="仿宋_GB2312" pitchFamily="49" charset="-122"/>
              </a:rPr>
              <a:t>)</a:t>
            </a:r>
            <a:r>
              <a:rPr kumimoji="1" lang="zh-CN" altLang="en-US" sz="3000" b="1" dirty="0">
                <a:latin typeface="Times New Roman" pitchFamily="18" charset="0"/>
                <a:ea typeface="仿宋_GB2312" pitchFamily="49" charset="-122"/>
              </a:rPr>
              <a:t>，其中，</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11</a:t>
            </a:r>
            <a:r>
              <a:rPr kumimoji="1" lang="en-US" altLang="zh-CN" sz="3000" b="1" dirty="0">
                <a:latin typeface="Times New Roman" pitchFamily="18" charset="0"/>
                <a:ea typeface="仿宋_GB2312" pitchFamily="49" charset="-122"/>
              </a:rPr>
              <a:t>,</a:t>
            </a:r>
            <a:r>
              <a:rPr kumimoji="1" lang="en-US" altLang="zh-CN" sz="3000" b="1" i="1" dirty="0">
                <a:latin typeface="Times New Roman" pitchFamily="18" charset="0"/>
                <a:ea typeface="仿宋_GB2312" pitchFamily="49" charset="-122"/>
              </a:rPr>
              <a:t> T</a:t>
            </a:r>
            <a:r>
              <a:rPr kumimoji="1" lang="en-US" altLang="zh-CN" sz="3000" b="1" baseline="-25000" dirty="0">
                <a:latin typeface="Times New Roman" pitchFamily="18" charset="0"/>
                <a:ea typeface="仿宋_GB2312" pitchFamily="49" charset="-122"/>
              </a:rPr>
              <a:t>12</a:t>
            </a:r>
            <a:r>
              <a:rPr kumimoji="1" lang="en-US" altLang="zh-CN" sz="3000" b="1" dirty="0">
                <a:latin typeface="Times New Roman" pitchFamily="18" charset="0"/>
                <a:ea typeface="仿宋_GB2312" pitchFamily="49" charset="-122"/>
              </a:rPr>
              <a:t>, …, </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1</a:t>
            </a:r>
            <a:r>
              <a:rPr kumimoji="1" lang="en-US" altLang="zh-CN" sz="3000" b="1" i="1" baseline="-25000" dirty="0">
                <a:latin typeface="Times New Roman" pitchFamily="18" charset="0"/>
                <a:ea typeface="仿宋_GB2312" pitchFamily="49" charset="-122"/>
              </a:rPr>
              <a:t>m</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是 </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1 </a:t>
            </a:r>
            <a:r>
              <a:rPr kumimoji="1" lang="zh-CN" altLang="en-US" sz="3000" b="1" dirty="0">
                <a:latin typeface="Times New Roman" pitchFamily="18" charset="0"/>
                <a:ea typeface="仿宋_GB2312" pitchFamily="49" charset="-122"/>
              </a:rPr>
              <a:t>的</a:t>
            </a:r>
            <a:r>
              <a:rPr kumimoji="1" lang="zh-CN" altLang="en-US" sz="3000" b="1" dirty="0" smtClean="0">
                <a:latin typeface="Times New Roman" pitchFamily="18" charset="0"/>
                <a:ea typeface="仿宋_GB2312" pitchFamily="49" charset="-122"/>
              </a:rPr>
              <a:t>根的子树森林；</a:t>
            </a:r>
            <a:endParaRPr kumimoji="1" lang="zh-CN" altLang="en-US" sz="3000" b="1" dirty="0">
              <a:latin typeface="Times New Roman" pitchFamily="18" charset="0"/>
              <a:ea typeface="仿宋_GB2312" pitchFamily="49" charset="-122"/>
            </a:endParaRPr>
          </a:p>
          <a:p>
            <a:pPr marL="914400" lvl="1" indent="-457200">
              <a:lnSpc>
                <a:spcPct val="115000"/>
              </a:lnSpc>
              <a:buClr>
                <a:schemeClr val="tx2"/>
              </a:buClr>
              <a:buSzTx/>
              <a:buFont typeface="Wingdings" pitchFamily="2" charset="2"/>
              <a:buChar char="ü"/>
            </a:pPr>
            <a:r>
              <a:rPr kumimoji="1" lang="zh-CN" altLang="en-US" sz="3000" b="1" dirty="0" smtClean="0">
                <a:latin typeface="Times New Roman" pitchFamily="18" charset="0"/>
                <a:ea typeface="仿宋_GB2312" pitchFamily="49" charset="-122"/>
              </a:rPr>
              <a:t>其右子树</a:t>
            </a:r>
            <a:r>
              <a:rPr kumimoji="1" lang="en-US" altLang="zh-CN" sz="3000" b="1" i="1" dirty="0">
                <a:latin typeface="Times New Roman" pitchFamily="18" charset="0"/>
                <a:ea typeface="仿宋_GB2312" pitchFamily="49" charset="-122"/>
              </a:rPr>
              <a:t>RB</a:t>
            </a:r>
            <a:r>
              <a:rPr kumimoji="1" lang="zh-CN" altLang="en-US" sz="3000" b="1" dirty="0" smtClean="0">
                <a:latin typeface="Times New Roman" pitchFamily="18" charset="0"/>
                <a:ea typeface="仿宋_GB2312" pitchFamily="49" charset="-122"/>
              </a:rPr>
              <a:t>为 </a:t>
            </a:r>
            <a:r>
              <a:rPr kumimoji="1" lang="en-US" altLang="zh-CN" sz="3000" b="1" dirty="0" smtClean="0">
                <a:latin typeface="Times New Roman" pitchFamily="18" charset="0"/>
                <a:ea typeface="仿宋_GB2312" pitchFamily="49" charset="-122"/>
              </a:rPr>
              <a:t>(</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2</a:t>
            </a:r>
            <a:r>
              <a:rPr kumimoji="1" lang="en-US" altLang="zh-CN" sz="3000" b="1" dirty="0">
                <a:latin typeface="Times New Roman" pitchFamily="18" charset="0"/>
                <a:ea typeface="仿宋_GB2312" pitchFamily="49" charset="-122"/>
              </a:rPr>
              <a:t>, </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3</a:t>
            </a:r>
            <a:r>
              <a:rPr kumimoji="1" lang="en-US" altLang="zh-CN" sz="3000" b="1" dirty="0">
                <a:latin typeface="Times New Roman" pitchFamily="18" charset="0"/>
                <a:ea typeface="仿宋_GB2312" pitchFamily="49" charset="-122"/>
              </a:rPr>
              <a:t>, …, </a:t>
            </a:r>
            <a:r>
              <a:rPr kumimoji="1" lang="en-US" altLang="zh-CN" sz="3000" b="1" i="1" dirty="0" err="1">
                <a:latin typeface="Times New Roman" pitchFamily="18" charset="0"/>
                <a:ea typeface="仿宋_GB2312" pitchFamily="49" charset="-122"/>
              </a:rPr>
              <a:t>T</a:t>
            </a:r>
            <a:r>
              <a:rPr kumimoji="1" lang="en-US" altLang="zh-CN" sz="3000" b="1" i="1" baseline="-25000" dirty="0" err="1">
                <a:latin typeface="Times New Roman" pitchFamily="18" charset="0"/>
                <a:ea typeface="仿宋_GB2312" pitchFamily="49" charset="-122"/>
              </a:rPr>
              <a:t>n</a:t>
            </a:r>
            <a:r>
              <a:rPr kumimoji="1" lang="en-US" altLang="zh-CN" sz="3000" b="1" dirty="0">
                <a:latin typeface="Times New Roman" pitchFamily="18" charset="0"/>
                <a:ea typeface="仿宋_GB2312" pitchFamily="49" charset="-122"/>
              </a:rPr>
              <a:t>)</a:t>
            </a:r>
            <a:r>
              <a:rPr kumimoji="1" lang="zh-CN" altLang="en-US" sz="3000" b="1" dirty="0">
                <a:latin typeface="Times New Roman" pitchFamily="18" charset="0"/>
                <a:ea typeface="仿宋_GB2312" pitchFamily="49" charset="-122"/>
              </a:rPr>
              <a:t>，其中，</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2</a:t>
            </a:r>
            <a:r>
              <a:rPr kumimoji="1" lang="en-US" altLang="zh-CN" sz="3000" b="1" dirty="0">
                <a:latin typeface="Times New Roman" pitchFamily="18" charset="0"/>
                <a:ea typeface="仿宋_GB2312" pitchFamily="49" charset="-122"/>
              </a:rPr>
              <a:t>, </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3</a:t>
            </a:r>
            <a:r>
              <a:rPr kumimoji="1" lang="en-US" altLang="zh-CN" sz="3000" b="1" dirty="0">
                <a:latin typeface="Times New Roman" pitchFamily="18" charset="0"/>
                <a:ea typeface="仿宋_GB2312" pitchFamily="49" charset="-122"/>
              </a:rPr>
              <a:t>, …, </a:t>
            </a:r>
            <a:r>
              <a:rPr kumimoji="1" lang="en-US" altLang="zh-CN" sz="3000" b="1" i="1" dirty="0" err="1">
                <a:latin typeface="Times New Roman" pitchFamily="18" charset="0"/>
                <a:ea typeface="仿宋_GB2312" pitchFamily="49" charset="-122"/>
              </a:rPr>
              <a:t>T</a:t>
            </a:r>
            <a:r>
              <a:rPr kumimoji="1" lang="en-US" altLang="zh-CN" sz="3000" b="1" i="1" baseline="-25000" dirty="0" err="1">
                <a:latin typeface="Times New Roman" pitchFamily="18" charset="0"/>
                <a:ea typeface="仿宋_GB2312" pitchFamily="49" charset="-122"/>
              </a:rPr>
              <a:t>n</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是除 </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1</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外其它树构成的森林。</a:t>
            </a:r>
            <a:endParaRPr lang="zh-CN" altLang="en-US" sz="3000" dirty="0">
              <a:latin typeface="Times New Roman" pitchFamily="18" charset="0"/>
              <a:ea typeface="仿宋_GB2312" pitchFamily="49" charset="-122"/>
            </a:endParaRPr>
          </a:p>
        </p:txBody>
      </p:sp>
      <p:sp>
        <p:nvSpPr>
          <p:cNvPr id="5" name="灯片编号占位符 4"/>
          <p:cNvSpPr>
            <a:spLocks noGrp="1"/>
          </p:cNvSpPr>
          <p:nvPr>
            <p:ph type="sldNum" sz="quarter" idx="12"/>
          </p:nvPr>
        </p:nvSpPr>
        <p:spPr/>
        <p:txBody>
          <a:bodyPr/>
          <a:lstStyle/>
          <a:p>
            <a:fld id="{4DEE106A-5246-454A-8B30-CB1733A2B9AD}" type="slidenum">
              <a:rPr lang="en-US" altLang="zh-CN"/>
              <a:pPr/>
              <a:t>78</a:t>
            </a:fld>
            <a:endParaRPr lang="en-US" altLang="zh-CN"/>
          </a:p>
        </p:txBody>
      </p:sp>
    </p:spTree>
  </p:cSld>
  <p:clrMapOvr>
    <a:masterClrMapping/>
  </p:clrMapOvr>
  <p:transition>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灯片编号占位符 2"/>
          <p:cNvSpPr>
            <a:spLocks noGrp="1"/>
          </p:cNvSpPr>
          <p:nvPr>
            <p:ph type="sldNum" sz="quarter" idx="12"/>
          </p:nvPr>
        </p:nvSpPr>
        <p:spPr/>
        <p:txBody>
          <a:bodyPr/>
          <a:lstStyle/>
          <a:p>
            <a:fld id="{C91C3399-3CA3-4304-83B5-9E6F7DCD8A26}" type="slidenum">
              <a:rPr lang="en-US" altLang="zh-CN"/>
              <a:pPr/>
              <a:t>79</a:t>
            </a:fld>
            <a:endParaRPr lang="en-US" altLang="zh-CN"/>
          </a:p>
        </p:txBody>
      </p:sp>
      <p:sp>
        <p:nvSpPr>
          <p:cNvPr id="262146" name="Line 2"/>
          <p:cNvSpPr>
            <a:spLocks noChangeShapeType="1"/>
          </p:cNvSpPr>
          <p:nvPr/>
        </p:nvSpPr>
        <p:spPr bwMode="auto">
          <a:xfrm>
            <a:off x="6161261" y="1037692"/>
            <a:ext cx="2133600" cy="1752600"/>
          </a:xfrm>
          <a:prstGeom prst="line">
            <a:avLst/>
          </a:prstGeom>
          <a:noFill/>
          <a:ln w="57150">
            <a:solidFill>
              <a:srgbClr val="92D050"/>
            </a:solidFill>
            <a:round/>
            <a:headEnd/>
            <a:tailEnd/>
          </a:ln>
          <a:effectLst/>
        </p:spPr>
        <p:txBody>
          <a:bodyPr wrap="none" anchor="ctr"/>
          <a:lstStyle/>
          <a:p>
            <a:endParaRPr lang="zh-CN" altLang="en-US"/>
          </a:p>
        </p:txBody>
      </p:sp>
      <p:sp>
        <p:nvSpPr>
          <p:cNvPr id="262147" name="Line 3"/>
          <p:cNvSpPr>
            <a:spLocks noChangeShapeType="1"/>
          </p:cNvSpPr>
          <p:nvPr/>
        </p:nvSpPr>
        <p:spPr bwMode="auto">
          <a:xfrm flipH="1">
            <a:off x="6085061" y="2547405"/>
            <a:ext cx="381000" cy="381000"/>
          </a:xfrm>
          <a:prstGeom prst="line">
            <a:avLst/>
          </a:prstGeom>
          <a:noFill/>
          <a:ln w="28575">
            <a:solidFill>
              <a:schemeClr val="accent2"/>
            </a:solidFill>
            <a:round/>
            <a:headEnd/>
            <a:tailEnd/>
          </a:ln>
          <a:effectLst/>
        </p:spPr>
        <p:txBody>
          <a:bodyPr wrap="none" anchor="ctr"/>
          <a:lstStyle/>
          <a:p>
            <a:endParaRPr lang="zh-CN" altLang="en-US"/>
          </a:p>
        </p:txBody>
      </p:sp>
      <p:sp>
        <p:nvSpPr>
          <p:cNvPr id="262148" name="Line 4"/>
          <p:cNvSpPr>
            <a:spLocks noChangeShapeType="1"/>
          </p:cNvSpPr>
          <p:nvPr/>
        </p:nvSpPr>
        <p:spPr bwMode="auto">
          <a:xfrm>
            <a:off x="3505200" y="1295400"/>
            <a:ext cx="228600" cy="533400"/>
          </a:xfrm>
          <a:prstGeom prst="line">
            <a:avLst/>
          </a:prstGeom>
          <a:noFill/>
          <a:ln w="28575">
            <a:solidFill>
              <a:schemeClr val="accent2"/>
            </a:solidFill>
            <a:round/>
            <a:headEnd/>
            <a:tailEnd/>
          </a:ln>
          <a:effectLst/>
        </p:spPr>
        <p:txBody>
          <a:bodyPr wrap="none" anchor="ctr"/>
          <a:lstStyle/>
          <a:p>
            <a:endParaRPr lang="zh-CN" altLang="en-US"/>
          </a:p>
        </p:txBody>
      </p:sp>
      <p:sp>
        <p:nvSpPr>
          <p:cNvPr id="262149" name="Line 5"/>
          <p:cNvSpPr>
            <a:spLocks noChangeShapeType="1"/>
          </p:cNvSpPr>
          <p:nvPr/>
        </p:nvSpPr>
        <p:spPr bwMode="auto">
          <a:xfrm flipH="1">
            <a:off x="3124200" y="1295400"/>
            <a:ext cx="228600" cy="533400"/>
          </a:xfrm>
          <a:prstGeom prst="line">
            <a:avLst/>
          </a:prstGeom>
          <a:noFill/>
          <a:ln w="28575">
            <a:solidFill>
              <a:schemeClr val="accent2"/>
            </a:solidFill>
            <a:round/>
            <a:headEnd/>
            <a:tailEnd/>
          </a:ln>
          <a:effectLst/>
        </p:spPr>
        <p:txBody>
          <a:bodyPr wrap="none" anchor="ctr"/>
          <a:lstStyle/>
          <a:p>
            <a:endParaRPr lang="zh-CN" altLang="en-US"/>
          </a:p>
        </p:txBody>
      </p:sp>
      <p:sp>
        <p:nvSpPr>
          <p:cNvPr id="262150" name="Line 6"/>
          <p:cNvSpPr>
            <a:spLocks noChangeShapeType="1"/>
          </p:cNvSpPr>
          <p:nvPr/>
        </p:nvSpPr>
        <p:spPr bwMode="auto">
          <a:xfrm>
            <a:off x="1447800" y="1295400"/>
            <a:ext cx="381000" cy="457200"/>
          </a:xfrm>
          <a:prstGeom prst="line">
            <a:avLst/>
          </a:prstGeom>
          <a:noFill/>
          <a:ln w="28575">
            <a:solidFill>
              <a:schemeClr val="accent2"/>
            </a:solidFill>
            <a:round/>
            <a:headEnd/>
            <a:tailEnd/>
          </a:ln>
          <a:effectLst/>
        </p:spPr>
        <p:txBody>
          <a:bodyPr wrap="none" anchor="ctr"/>
          <a:lstStyle/>
          <a:p>
            <a:endParaRPr lang="zh-CN" altLang="en-US"/>
          </a:p>
        </p:txBody>
      </p:sp>
      <p:sp>
        <p:nvSpPr>
          <p:cNvPr id="262151" name="Line 7"/>
          <p:cNvSpPr>
            <a:spLocks noChangeShapeType="1"/>
          </p:cNvSpPr>
          <p:nvPr/>
        </p:nvSpPr>
        <p:spPr bwMode="auto">
          <a:xfrm flipH="1">
            <a:off x="914400" y="1295400"/>
            <a:ext cx="381000" cy="457200"/>
          </a:xfrm>
          <a:prstGeom prst="line">
            <a:avLst/>
          </a:prstGeom>
          <a:noFill/>
          <a:ln w="28575">
            <a:solidFill>
              <a:schemeClr val="accent2"/>
            </a:solidFill>
            <a:round/>
            <a:headEnd/>
            <a:tailEnd/>
          </a:ln>
          <a:effectLst/>
        </p:spPr>
        <p:txBody>
          <a:bodyPr wrap="none" anchor="ctr"/>
          <a:lstStyle/>
          <a:p>
            <a:endParaRPr lang="zh-CN" altLang="en-US"/>
          </a:p>
        </p:txBody>
      </p:sp>
      <p:sp>
        <p:nvSpPr>
          <p:cNvPr id="262152" name="Line 8"/>
          <p:cNvSpPr>
            <a:spLocks noChangeShapeType="1"/>
          </p:cNvSpPr>
          <p:nvPr/>
        </p:nvSpPr>
        <p:spPr bwMode="auto">
          <a:xfrm>
            <a:off x="3124200" y="2057400"/>
            <a:ext cx="0" cy="457200"/>
          </a:xfrm>
          <a:prstGeom prst="line">
            <a:avLst/>
          </a:prstGeom>
          <a:noFill/>
          <a:ln w="28575">
            <a:solidFill>
              <a:schemeClr val="accent2"/>
            </a:solidFill>
            <a:round/>
            <a:headEnd/>
            <a:tailEnd/>
          </a:ln>
          <a:effectLst/>
        </p:spPr>
        <p:txBody>
          <a:bodyPr wrap="none" anchor="ctr"/>
          <a:lstStyle/>
          <a:p>
            <a:endParaRPr lang="zh-CN" altLang="en-US"/>
          </a:p>
        </p:txBody>
      </p:sp>
      <p:sp>
        <p:nvSpPr>
          <p:cNvPr id="262153" name="Line 9"/>
          <p:cNvSpPr>
            <a:spLocks noChangeShapeType="1"/>
          </p:cNvSpPr>
          <p:nvPr/>
        </p:nvSpPr>
        <p:spPr bwMode="auto">
          <a:xfrm>
            <a:off x="1905000" y="2057400"/>
            <a:ext cx="0" cy="457200"/>
          </a:xfrm>
          <a:prstGeom prst="line">
            <a:avLst/>
          </a:prstGeom>
          <a:noFill/>
          <a:ln w="28575">
            <a:solidFill>
              <a:schemeClr val="accent2"/>
            </a:solidFill>
            <a:round/>
            <a:headEnd/>
            <a:tailEnd/>
          </a:ln>
          <a:effectLst/>
        </p:spPr>
        <p:txBody>
          <a:bodyPr wrap="none" anchor="ctr"/>
          <a:lstStyle/>
          <a:p>
            <a:endParaRPr lang="zh-CN" altLang="en-US"/>
          </a:p>
        </p:txBody>
      </p:sp>
      <p:sp>
        <p:nvSpPr>
          <p:cNvPr id="262154" name="Line 10"/>
          <p:cNvSpPr>
            <a:spLocks noChangeShapeType="1"/>
          </p:cNvSpPr>
          <p:nvPr/>
        </p:nvSpPr>
        <p:spPr bwMode="auto">
          <a:xfrm>
            <a:off x="2514600" y="1295400"/>
            <a:ext cx="0" cy="457200"/>
          </a:xfrm>
          <a:prstGeom prst="line">
            <a:avLst/>
          </a:prstGeom>
          <a:noFill/>
          <a:ln w="28575">
            <a:solidFill>
              <a:schemeClr val="accent2"/>
            </a:solidFill>
            <a:round/>
            <a:headEnd/>
            <a:tailEnd/>
          </a:ln>
          <a:effectLst/>
        </p:spPr>
        <p:txBody>
          <a:bodyPr wrap="none" anchor="ctr"/>
          <a:lstStyle/>
          <a:p>
            <a:endParaRPr lang="zh-CN" altLang="en-US"/>
          </a:p>
        </p:txBody>
      </p:sp>
      <p:sp>
        <p:nvSpPr>
          <p:cNvPr id="262155" name="Line 11"/>
          <p:cNvSpPr>
            <a:spLocks noChangeShapeType="1"/>
          </p:cNvSpPr>
          <p:nvPr/>
        </p:nvSpPr>
        <p:spPr bwMode="auto">
          <a:xfrm>
            <a:off x="1371600" y="1295400"/>
            <a:ext cx="0" cy="457200"/>
          </a:xfrm>
          <a:prstGeom prst="line">
            <a:avLst/>
          </a:prstGeom>
          <a:noFill/>
          <a:ln w="28575">
            <a:solidFill>
              <a:schemeClr val="accent2"/>
            </a:solidFill>
            <a:round/>
            <a:headEnd/>
            <a:tailEnd/>
          </a:ln>
          <a:effectLst/>
        </p:spPr>
        <p:txBody>
          <a:bodyPr wrap="none" anchor="ctr"/>
          <a:lstStyle/>
          <a:p>
            <a:endParaRPr lang="zh-CN" altLang="en-US"/>
          </a:p>
        </p:txBody>
      </p:sp>
      <p:sp>
        <p:nvSpPr>
          <p:cNvPr id="262156" name="Line 12"/>
          <p:cNvSpPr>
            <a:spLocks noChangeShapeType="1"/>
          </p:cNvSpPr>
          <p:nvPr/>
        </p:nvSpPr>
        <p:spPr bwMode="auto">
          <a:xfrm>
            <a:off x="914400" y="4495800"/>
            <a:ext cx="990600" cy="914400"/>
          </a:xfrm>
          <a:prstGeom prst="line">
            <a:avLst/>
          </a:prstGeom>
          <a:noFill/>
          <a:ln w="28575">
            <a:solidFill>
              <a:schemeClr val="accent2"/>
            </a:solidFill>
            <a:round/>
            <a:headEnd/>
            <a:tailEnd/>
          </a:ln>
          <a:effectLst/>
        </p:spPr>
        <p:txBody>
          <a:bodyPr wrap="none" anchor="ctr"/>
          <a:lstStyle/>
          <a:p>
            <a:endParaRPr lang="zh-CN" altLang="en-US"/>
          </a:p>
        </p:txBody>
      </p:sp>
      <p:sp>
        <p:nvSpPr>
          <p:cNvPr id="262157" name="Line 13"/>
          <p:cNvSpPr>
            <a:spLocks noChangeShapeType="1"/>
          </p:cNvSpPr>
          <p:nvPr/>
        </p:nvSpPr>
        <p:spPr bwMode="auto">
          <a:xfrm flipH="1">
            <a:off x="1524000" y="5562600"/>
            <a:ext cx="381000" cy="381000"/>
          </a:xfrm>
          <a:prstGeom prst="line">
            <a:avLst/>
          </a:prstGeom>
          <a:noFill/>
          <a:ln w="28575">
            <a:solidFill>
              <a:schemeClr val="accent2"/>
            </a:solidFill>
            <a:round/>
            <a:headEnd/>
            <a:tailEnd/>
          </a:ln>
          <a:effectLst/>
        </p:spPr>
        <p:txBody>
          <a:bodyPr wrap="none" anchor="ctr"/>
          <a:lstStyle/>
          <a:p>
            <a:endParaRPr lang="zh-CN" altLang="en-US"/>
          </a:p>
        </p:txBody>
      </p:sp>
      <p:sp>
        <p:nvSpPr>
          <p:cNvPr id="262158" name="Line 14"/>
          <p:cNvSpPr>
            <a:spLocks noChangeShapeType="1"/>
          </p:cNvSpPr>
          <p:nvPr/>
        </p:nvSpPr>
        <p:spPr bwMode="auto">
          <a:xfrm>
            <a:off x="3429000" y="4648200"/>
            <a:ext cx="381000" cy="304800"/>
          </a:xfrm>
          <a:prstGeom prst="line">
            <a:avLst/>
          </a:prstGeom>
          <a:noFill/>
          <a:ln w="28575">
            <a:solidFill>
              <a:schemeClr val="accent2"/>
            </a:solidFill>
            <a:round/>
            <a:headEnd/>
            <a:tailEnd/>
          </a:ln>
          <a:effectLst/>
        </p:spPr>
        <p:txBody>
          <a:bodyPr wrap="none" anchor="ctr"/>
          <a:lstStyle/>
          <a:p>
            <a:endParaRPr lang="zh-CN" altLang="en-US"/>
          </a:p>
        </p:txBody>
      </p:sp>
      <p:sp>
        <p:nvSpPr>
          <p:cNvPr id="262159" name="Line 15"/>
          <p:cNvSpPr>
            <a:spLocks noChangeShapeType="1"/>
          </p:cNvSpPr>
          <p:nvPr/>
        </p:nvSpPr>
        <p:spPr bwMode="auto">
          <a:xfrm flipH="1">
            <a:off x="914400" y="4038600"/>
            <a:ext cx="457200" cy="381000"/>
          </a:xfrm>
          <a:prstGeom prst="line">
            <a:avLst/>
          </a:prstGeom>
          <a:noFill/>
          <a:ln w="28575">
            <a:solidFill>
              <a:schemeClr val="accent2"/>
            </a:solidFill>
            <a:round/>
            <a:headEnd/>
            <a:tailEnd/>
          </a:ln>
          <a:effectLst/>
        </p:spPr>
        <p:txBody>
          <a:bodyPr wrap="none" anchor="ctr"/>
          <a:lstStyle/>
          <a:p>
            <a:endParaRPr lang="zh-CN" altLang="en-US"/>
          </a:p>
        </p:txBody>
      </p:sp>
      <p:sp>
        <p:nvSpPr>
          <p:cNvPr id="262160" name="Oval 16"/>
          <p:cNvSpPr>
            <a:spLocks noChangeArrowheads="1"/>
          </p:cNvSpPr>
          <p:nvPr/>
        </p:nvSpPr>
        <p:spPr bwMode="auto">
          <a:xfrm>
            <a:off x="6096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1" name="Oval 17"/>
          <p:cNvSpPr>
            <a:spLocks noChangeArrowheads="1"/>
          </p:cNvSpPr>
          <p:nvPr/>
        </p:nvSpPr>
        <p:spPr bwMode="auto">
          <a:xfrm>
            <a:off x="11430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2" name="Oval 18"/>
          <p:cNvSpPr>
            <a:spLocks noChangeArrowheads="1"/>
          </p:cNvSpPr>
          <p:nvPr/>
        </p:nvSpPr>
        <p:spPr bwMode="auto">
          <a:xfrm>
            <a:off x="16764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3" name="Oval 19"/>
          <p:cNvSpPr>
            <a:spLocks noChangeArrowheads="1"/>
          </p:cNvSpPr>
          <p:nvPr/>
        </p:nvSpPr>
        <p:spPr bwMode="auto">
          <a:xfrm>
            <a:off x="22860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4" name="Oval 20"/>
          <p:cNvSpPr>
            <a:spLocks noChangeArrowheads="1"/>
          </p:cNvSpPr>
          <p:nvPr/>
        </p:nvSpPr>
        <p:spPr bwMode="auto">
          <a:xfrm>
            <a:off x="28956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5" name="Oval 21"/>
          <p:cNvSpPr>
            <a:spLocks noChangeArrowheads="1"/>
          </p:cNvSpPr>
          <p:nvPr/>
        </p:nvSpPr>
        <p:spPr bwMode="auto">
          <a:xfrm>
            <a:off x="35052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6" name="Oval 22"/>
          <p:cNvSpPr>
            <a:spLocks noChangeArrowheads="1"/>
          </p:cNvSpPr>
          <p:nvPr/>
        </p:nvSpPr>
        <p:spPr bwMode="auto">
          <a:xfrm>
            <a:off x="1676400" y="2438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7" name="Oval 23"/>
          <p:cNvSpPr>
            <a:spLocks noChangeArrowheads="1"/>
          </p:cNvSpPr>
          <p:nvPr/>
        </p:nvSpPr>
        <p:spPr bwMode="auto">
          <a:xfrm>
            <a:off x="2895600" y="2438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8" name="Oval 24"/>
          <p:cNvSpPr>
            <a:spLocks noChangeArrowheads="1"/>
          </p:cNvSpPr>
          <p:nvPr/>
        </p:nvSpPr>
        <p:spPr bwMode="auto">
          <a:xfrm>
            <a:off x="1143000" y="914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9" name="Oval 25"/>
          <p:cNvSpPr>
            <a:spLocks noChangeArrowheads="1"/>
          </p:cNvSpPr>
          <p:nvPr/>
        </p:nvSpPr>
        <p:spPr bwMode="auto">
          <a:xfrm>
            <a:off x="2286000" y="914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70" name="Oval 26"/>
          <p:cNvSpPr>
            <a:spLocks noChangeArrowheads="1"/>
          </p:cNvSpPr>
          <p:nvPr/>
        </p:nvSpPr>
        <p:spPr bwMode="auto">
          <a:xfrm>
            <a:off x="3200400" y="914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71" name="Text Box 27"/>
          <p:cNvSpPr txBox="1">
            <a:spLocks noChangeArrowheads="1"/>
          </p:cNvSpPr>
          <p:nvPr/>
        </p:nvSpPr>
        <p:spPr bwMode="auto">
          <a:xfrm>
            <a:off x="744538" y="547688"/>
            <a:ext cx="2589212" cy="519112"/>
          </a:xfrm>
          <a:prstGeom prst="rect">
            <a:avLst/>
          </a:prstGeom>
          <a:noFill/>
          <a:ln w="38100">
            <a:noFill/>
            <a:miter lim="800000"/>
            <a:headEnd/>
            <a:tailEnd/>
          </a:ln>
          <a:effectLst/>
        </p:spPr>
        <p:txBody>
          <a:bodyPr wrap="none" anchor="ctr">
            <a:spAutoFit/>
          </a:bodyPr>
          <a:lstStyle/>
          <a:p>
            <a:r>
              <a:rPr kumimoji="1" lang="en-US" altLang="zh-CN" sz="2800" b="1" dirty="0">
                <a:latin typeface="Times New Roman" pitchFamily="18" charset="0"/>
              </a:rPr>
              <a:t>T</a:t>
            </a:r>
            <a:r>
              <a:rPr kumimoji="1" lang="en-US" altLang="zh-CN" sz="2800" b="1" baseline="-25000" dirty="0">
                <a:latin typeface="Times New Roman" pitchFamily="18" charset="0"/>
              </a:rPr>
              <a:t>1</a:t>
            </a:r>
            <a:r>
              <a:rPr kumimoji="1" lang="en-US" altLang="zh-CN" sz="2800" b="1" dirty="0">
                <a:latin typeface="Times New Roman" pitchFamily="18" charset="0"/>
              </a:rPr>
              <a:t>        T</a:t>
            </a:r>
            <a:r>
              <a:rPr kumimoji="1" lang="en-US" altLang="zh-CN" sz="2800" b="1" baseline="-25000" dirty="0">
                <a:latin typeface="Times New Roman" pitchFamily="18" charset="0"/>
              </a:rPr>
              <a:t>2</a:t>
            </a:r>
            <a:r>
              <a:rPr kumimoji="1" lang="en-US" altLang="zh-CN" sz="2800" b="1" dirty="0">
                <a:latin typeface="Times New Roman" pitchFamily="18" charset="0"/>
              </a:rPr>
              <a:t>       T</a:t>
            </a:r>
            <a:r>
              <a:rPr kumimoji="1" lang="en-US" altLang="zh-CN" sz="2800" b="1" baseline="-25000" dirty="0">
                <a:latin typeface="Times New Roman" pitchFamily="18" charset="0"/>
              </a:rPr>
              <a:t>3</a:t>
            </a:r>
            <a:endParaRPr kumimoji="1" lang="en-US" altLang="zh-CN" sz="2800" b="1" dirty="0">
              <a:latin typeface="Times New Roman" pitchFamily="18" charset="0"/>
            </a:endParaRPr>
          </a:p>
        </p:txBody>
      </p:sp>
      <p:sp>
        <p:nvSpPr>
          <p:cNvPr id="262172" name="Text Box 28"/>
          <p:cNvSpPr txBox="1">
            <a:spLocks noChangeArrowheads="1"/>
          </p:cNvSpPr>
          <p:nvPr/>
        </p:nvSpPr>
        <p:spPr bwMode="auto">
          <a:xfrm>
            <a:off x="1158875" y="852488"/>
            <a:ext cx="441325"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A</a:t>
            </a:r>
            <a:endParaRPr kumimoji="1" lang="en-US" altLang="zh-CN" sz="2400">
              <a:latin typeface="Times New Roman" pitchFamily="18" charset="0"/>
            </a:endParaRPr>
          </a:p>
        </p:txBody>
      </p:sp>
      <p:sp>
        <p:nvSpPr>
          <p:cNvPr id="262173" name="Text Box 29"/>
          <p:cNvSpPr txBox="1">
            <a:spLocks noChangeArrowheads="1"/>
          </p:cNvSpPr>
          <p:nvPr/>
        </p:nvSpPr>
        <p:spPr bwMode="auto">
          <a:xfrm>
            <a:off x="2341563" y="838200"/>
            <a:ext cx="401637"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F</a:t>
            </a:r>
            <a:endParaRPr kumimoji="1" lang="en-US" altLang="zh-CN" sz="2400">
              <a:latin typeface="Times New Roman" pitchFamily="18" charset="0"/>
            </a:endParaRPr>
          </a:p>
        </p:txBody>
      </p:sp>
      <p:sp>
        <p:nvSpPr>
          <p:cNvPr id="262174" name="Text Box 30"/>
          <p:cNvSpPr txBox="1">
            <a:spLocks noChangeArrowheads="1"/>
          </p:cNvSpPr>
          <p:nvPr/>
        </p:nvSpPr>
        <p:spPr bwMode="auto">
          <a:xfrm>
            <a:off x="3206750" y="838200"/>
            <a:ext cx="460375"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H</a:t>
            </a:r>
            <a:endParaRPr kumimoji="1" lang="en-US" altLang="zh-CN" sz="2400">
              <a:latin typeface="Times New Roman" pitchFamily="18" charset="0"/>
            </a:endParaRPr>
          </a:p>
        </p:txBody>
      </p:sp>
      <p:sp>
        <p:nvSpPr>
          <p:cNvPr id="262175" name="Oval 31"/>
          <p:cNvSpPr>
            <a:spLocks noChangeArrowheads="1"/>
          </p:cNvSpPr>
          <p:nvPr/>
        </p:nvSpPr>
        <p:spPr bwMode="auto">
          <a:xfrm>
            <a:off x="1219200" y="37338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76" name="Oval 32"/>
          <p:cNvSpPr>
            <a:spLocks noChangeArrowheads="1"/>
          </p:cNvSpPr>
          <p:nvPr/>
        </p:nvSpPr>
        <p:spPr bwMode="auto">
          <a:xfrm>
            <a:off x="609600" y="4267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77" name="Oval 33"/>
          <p:cNvSpPr>
            <a:spLocks noChangeArrowheads="1"/>
          </p:cNvSpPr>
          <p:nvPr/>
        </p:nvSpPr>
        <p:spPr bwMode="auto">
          <a:xfrm>
            <a:off x="1752600" y="52578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78" name="Oval 34"/>
          <p:cNvSpPr>
            <a:spLocks noChangeArrowheads="1"/>
          </p:cNvSpPr>
          <p:nvPr/>
        </p:nvSpPr>
        <p:spPr bwMode="auto">
          <a:xfrm>
            <a:off x="1219200" y="4724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79" name="Oval 35"/>
          <p:cNvSpPr>
            <a:spLocks noChangeArrowheads="1"/>
          </p:cNvSpPr>
          <p:nvPr/>
        </p:nvSpPr>
        <p:spPr bwMode="auto">
          <a:xfrm>
            <a:off x="1219200" y="5791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80" name="Line 36"/>
          <p:cNvSpPr>
            <a:spLocks noChangeShapeType="1"/>
          </p:cNvSpPr>
          <p:nvPr/>
        </p:nvSpPr>
        <p:spPr bwMode="auto">
          <a:xfrm flipH="1">
            <a:off x="2209800" y="4038600"/>
            <a:ext cx="457200" cy="381000"/>
          </a:xfrm>
          <a:prstGeom prst="line">
            <a:avLst/>
          </a:prstGeom>
          <a:noFill/>
          <a:ln w="28575">
            <a:solidFill>
              <a:schemeClr val="accent2"/>
            </a:solidFill>
            <a:round/>
            <a:headEnd/>
            <a:tailEnd/>
          </a:ln>
          <a:effectLst/>
        </p:spPr>
        <p:txBody>
          <a:bodyPr wrap="none" anchor="ctr"/>
          <a:lstStyle/>
          <a:p>
            <a:endParaRPr lang="zh-CN" altLang="en-US"/>
          </a:p>
        </p:txBody>
      </p:sp>
      <p:sp>
        <p:nvSpPr>
          <p:cNvPr id="262181" name="Oval 37"/>
          <p:cNvSpPr>
            <a:spLocks noChangeArrowheads="1"/>
          </p:cNvSpPr>
          <p:nvPr/>
        </p:nvSpPr>
        <p:spPr bwMode="auto">
          <a:xfrm>
            <a:off x="2514600" y="37338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82" name="Oval 38"/>
          <p:cNvSpPr>
            <a:spLocks noChangeArrowheads="1"/>
          </p:cNvSpPr>
          <p:nvPr/>
        </p:nvSpPr>
        <p:spPr bwMode="auto">
          <a:xfrm>
            <a:off x="1905000" y="4267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83" name="Line 39"/>
          <p:cNvSpPr>
            <a:spLocks noChangeShapeType="1"/>
          </p:cNvSpPr>
          <p:nvPr/>
        </p:nvSpPr>
        <p:spPr bwMode="auto">
          <a:xfrm flipH="1">
            <a:off x="2819400" y="4038600"/>
            <a:ext cx="990600" cy="838200"/>
          </a:xfrm>
          <a:prstGeom prst="line">
            <a:avLst/>
          </a:prstGeom>
          <a:noFill/>
          <a:ln w="28575">
            <a:solidFill>
              <a:schemeClr val="accent2"/>
            </a:solidFill>
            <a:round/>
            <a:headEnd/>
            <a:tailEnd/>
          </a:ln>
          <a:effectLst/>
        </p:spPr>
        <p:txBody>
          <a:bodyPr wrap="none" anchor="ctr"/>
          <a:lstStyle/>
          <a:p>
            <a:endParaRPr lang="zh-CN" altLang="en-US"/>
          </a:p>
        </p:txBody>
      </p:sp>
      <p:sp>
        <p:nvSpPr>
          <p:cNvPr id="262184" name="Oval 40"/>
          <p:cNvSpPr>
            <a:spLocks noChangeArrowheads="1"/>
          </p:cNvSpPr>
          <p:nvPr/>
        </p:nvSpPr>
        <p:spPr bwMode="auto">
          <a:xfrm>
            <a:off x="3657600" y="37338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85" name="Oval 41"/>
          <p:cNvSpPr>
            <a:spLocks noChangeArrowheads="1"/>
          </p:cNvSpPr>
          <p:nvPr/>
        </p:nvSpPr>
        <p:spPr bwMode="auto">
          <a:xfrm>
            <a:off x="3048000" y="4267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86" name="Oval 42"/>
          <p:cNvSpPr>
            <a:spLocks noChangeArrowheads="1"/>
          </p:cNvSpPr>
          <p:nvPr/>
        </p:nvSpPr>
        <p:spPr bwMode="auto">
          <a:xfrm>
            <a:off x="2438400" y="48006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87" name="Oval 43"/>
          <p:cNvSpPr>
            <a:spLocks noChangeArrowheads="1"/>
          </p:cNvSpPr>
          <p:nvPr/>
        </p:nvSpPr>
        <p:spPr bwMode="auto">
          <a:xfrm>
            <a:off x="3657600" y="48006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88" name="Text Box 44"/>
          <p:cNvSpPr txBox="1">
            <a:spLocks noChangeArrowheads="1"/>
          </p:cNvSpPr>
          <p:nvPr/>
        </p:nvSpPr>
        <p:spPr bwMode="auto">
          <a:xfrm>
            <a:off x="763588" y="3505200"/>
            <a:ext cx="2944812" cy="519113"/>
          </a:xfrm>
          <a:prstGeom prst="rect">
            <a:avLst/>
          </a:prstGeom>
          <a:noFill/>
          <a:ln w="38100">
            <a:noFill/>
            <a:miter lim="800000"/>
            <a:headEnd/>
            <a:tailEnd/>
          </a:ln>
          <a:effectLst/>
        </p:spPr>
        <p:txBody>
          <a:bodyPr wrap="none" anchor="ctr">
            <a:spAutoFit/>
          </a:bodyPr>
          <a:lstStyle/>
          <a:p>
            <a:r>
              <a:rPr kumimoji="1" lang="en-US" altLang="zh-CN" sz="2800" b="1" dirty="0">
                <a:latin typeface="Times New Roman" pitchFamily="18" charset="0"/>
              </a:rPr>
              <a:t>T</a:t>
            </a:r>
            <a:r>
              <a:rPr kumimoji="1" lang="en-US" altLang="zh-CN" sz="2800" b="1" baseline="-25000" dirty="0">
                <a:latin typeface="Times New Roman" pitchFamily="18" charset="0"/>
              </a:rPr>
              <a:t>1</a:t>
            </a:r>
            <a:r>
              <a:rPr kumimoji="1" lang="en-US" altLang="zh-CN" sz="2800" b="1" dirty="0">
                <a:latin typeface="Times New Roman" pitchFamily="18" charset="0"/>
              </a:rPr>
              <a:t>          T</a:t>
            </a:r>
            <a:r>
              <a:rPr kumimoji="1" lang="en-US" altLang="zh-CN" sz="2800" b="1" baseline="-25000" dirty="0">
                <a:latin typeface="Times New Roman" pitchFamily="18" charset="0"/>
              </a:rPr>
              <a:t>2</a:t>
            </a:r>
            <a:r>
              <a:rPr kumimoji="1" lang="en-US" altLang="zh-CN" sz="2800" b="1" dirty="0">
                <a:latin typeface="Times New Roman" pitchFamily="18" charset="0"/>
              </a:rPr>
              <a:t>         T</a:t>
            </a:r>
            <a:r>
              <a:rPr kumimoji="1" lang="en-US" altLang="zh-CN" sz="2800" b="1" baseline="-25000" dirty="0">
                <a:latin typeface="Times New Roman" pitchFamily="18" charset="0"/>
              </a:rPr>
              <a:t>3</a:t>
            </a:r>
            <a:endParaRPr kumimoji="1" lang="en-US" altLang="zh-CN" sz="2800" b="1" dirty="0">
              <a:latin typeface="Times New Roman" pitchFamily="18" charset="0"/>
            </a:endParaRPr>
          </a:p>
        </p:txBody>
      </p:sp>
      <p:sp>
        <p:nvSpPr>
          <p:cNvPr id="262189" name="Text Box 45"/>
          <p:cNvSpPr txBox="1">
            <a:spLocks noChangeArrowheads="1"/>
          </p:cNvSpPr>
          <p:nvPr/>
        </p:nvSpPr>
        <p:spPr bwMode="auto">
          <a:xfrm>
            <a:off x="1235075" y="3671888"/>
            <a:ext cx="441325"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A</a:t>
            </a:r>
            <a:endParaRPr kumimoji="1" lang="en-US" altLang="zh-CN" sz="2400">
              <a:latin typeface="Times New Roman" pitchFamily="18" charset="0"/>
            </a:endParaRPr>
          </a:p>
        </p:txBody>
      </p:sp>
      <p:sp>
        <p:nvSpPr>
          <p:cNvPr id="262190" name="Text Box 46"/>
          <p:cNvSpPr txBox="1">
            <a:spLocks noChangeArrowheads="1"/>
          </p:cNvSpPr>
          <p:nvPr/>
        </p:nvSpPr>
        <p:spPr bwMode="auto">
          <a:xfrm>
            <a:off x="635000" y="1614488"/>
            <a:ext cx="420688"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B</a:t>
            </a:r>
            <a:endParaRPr kumimoji="1" lang="en-US" altLang="zh-CN" sz="2400">
              <a:latin typeface="Times New Roman" pitchFamily="18" charset="0"/>
            </a:endParaRPr>
          </a:p>
        </p:txBody>
      </p:sp>
      <p:sp>
        <p:nvSpPr>
          <p:cNvPr id="262191" name="Text Box 47"/>
          <p:cNvSpPr txBox="1">
            <a:spLocks noChangeArrowheads="1"/>
          </p:cNvSpPr>
          <p:nvPr/>
        </p:nvSpPr>
        <p:spPr bwMode="auto">
          <a:xfrm>
            <a:off x="1158875" y="1614488"/>
            <a:ext cx="441325"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C</a:t>
            </a:r>
            <a:endParaRPr kumimoji="1" lang="en-US" altLang="zh-CN" sz="2400">
              <a:latin typeface="Times New Roman" pitchFamily="18" charset="0"/>
            </a:endParaRPr>
          </a:p>
        </p:txBody>
      </p:sp>
      <p:sp>
        <p:nvSpPr>
          <p:cNvPr id="262192" name="Text Box 48"/>
          <p:cNvSpPr txBox="1">
            <a:spLocks noChangeArrowheads="1"/>
          </p:cNvSpPr>
          <p:nvPr/>
        </p:nvSpPr>
        <p:spPr bwMode="auto">
          <a:xfrm>
            <a:off x="1692275" y="1614488"/>
            <a:ext cx="441325" cy="519112"/>
          </a:xfrm>
          <a:prstGeom prst="rect">
            <a:avLst/>
          </a:prstGeom>
          <a:noFill/>
          <a:ln w="38100">
            <a:noFill/>
            <a:miter lim="800000"/>
            <a:headEnd/>
            <a:tailEnd/>
          </a:ln>
          <a:effectLst/>
        </p:spPr>
        <p:txBody>
          <a:bodyPr wrap="none" anchor="ctr">
            <a:spAutoFit/>
          </a:bodyPr>
          <a:lstStyle/>
          <a:p>
            <a:pPr algn="ctr"/>
            <a:r>
              <a:rPr kumimoji="1" lang="en-US" altLang="zh-CN" sz="2800" b="1" dirty="0">
                <a:solidFill>
                  <a:srgbClr val="CC3300"/>
                </a:solidFill>
                <a:latin typeface="Times New Roman" pitchFamily="18" charset="0"/>
              </a:rPr>
              <a:t>D</a:t>
            </a:r>
            <a:endParaRPr kumimoji="1" lang="en-US" altLang="zh-CN" sz="2400" dirty="0">
              <a:latin typeface="Times New Roman" pitchFamily="18" charset="0"/>
            </a:endParaRPr>
          </a:p>
        </p:txBody>
      </p:sp>
      <p:sp>
        <p:nvSpPr>
          <p:cNvPr id="262193" name="Text Box 49"/>
          <p:cNvSpPr txBox="1">
            <a:spLocks noChangeArrowheads="1"/>
          </p:cNvSpPr>
          <p:nvPr/>
        </p:nvSpPr>
        <p:spPr bwMode="auto">
          <a:xfrm>
            <a:off x="2292350" y="1614488"/>
            <a:ext cx="460375"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G</a:t>
            </a:r>
            <a:endParaRPr kumimoji="1" lang="en-US" altLang="zh-CN" sz="2400">
              <a:latin typeface="Times New Roman" pitchFamily="18" charset="0"/>
            </a:endParaRPr>
          </a:p>
        </p:txBody>
      </p:sp>
      <p:sp>
        <p:nvSpPr>
          <p:cNvPr id="262194" name="Text Box 50"/>
          <p:cNvSpPr txBox="1">
            <a:spLocks noChangeArrowheads="1"/>
          </p:cNvSpPr>
          <p:nvPr/>
        </p:nvSpPr>
        <p:spPr bwMode="auto">
          <a:xfrm>
            <a:off x="2970213" y="1614488"/>
            <a:ext cx="322262"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I</a:t>
            </a:r>
            <a:endParaRPr kumimoji="1" lang="en-US" altLang="zh-CN" sz="2400">
              <a:latin typeface="Times New Roman" pitchFamily="18" charset="0"/>
            </a:endParaRPr>
          </a:p>
        </p:txBody>
      </p:sp>
      <p:sp>
        <p:nvSpPr>
          <p:cNvPr id="262195" name="Text Box 51"/>
          <p:cNvSpPr txBox="1">
            <a:spLocks noChangeArrowheads="1"/>
          </p:cNvSpPr>
          <p:nvPr/>
        </p:nvSpPr>
        <p:spPr bwMode="auto">
          <a:xfrm>
            <a:off x="3560763" y="1614488"/>
            <a:ext cx="361950"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J</a:t>
            </a:r>
            <a:endParaRPr kumimoji="1" lang="en-US" altLang="zh-CN" sz="2400">
              <a:latin typeface="Times New Roman" pitchFamily="18" charset="0"/>
            </a:endParaRPr>
          </a:p>
        </p:txBody>
      </p:sp>
      <p:sp>
        <p:nvSpPr>
          <p:cNvPr id="262196" name="Text Box 52"/>
          <p:cNvSpPr txBox="1">
            <a:spLocks noChangeArrowheads="1"/>
          </p:cNvSpPr>
          <p:nvPr/>
        </p:nvSpPr>
        <p:spPr bwMode="auto">
          <a:xfrm>
            <a:off x="1701800" y="2376488"/>
            <a:ext cx="420688"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E</a:t>
            </a:r>
            <a:endParaRPr kumimoji="1" lang="en-US" altLang="zh-CN" sz="2400">
              <a:latin typeface="Times New Roman" pitchFamily="18" charset="0"/>
            </a:endParaRPr>
          </a:p>
        </p:txBody>
      </p:sp>
      <p:sp>
        <p:nvSpPr>
          <p:cNvPr id="262197" name="Text Box 53"/>
          <p:cNvSpPr txBox="1">
            <a:spLocks noChangeArrowheads="1"/>
          </p:cNvSpPr>
          <p:nvPr/>
        </p:nvSpPr>
        <p:spPr bwMode="auto">
          <a:xfrm>
            <a:off x="2901950" y="2376488"/>
            <a:ext cx="460375"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K</a:t>
            </a:r>
            <a:endParaRPr kumimoji="1" lang="en-US" altLang="zh-CN" sz="2400">
              <a:latin typeface="Times New Roman" pitchFamily="18" charset="0"/>
            </a:endParaRPr>
          </a:p>
        </p:txBody>
      </p:sp>
      <p:sp>
        <p:nvSpPr>
          <p:cNvPr id="262198" name="Text Box 54"/>
          <p:cNvSpPr txBox="1">
            <a:spLocks noChangeArrowheads="1"/>
          </p:cNvSpPr>
          <p:nvPr/>
        </p:nvSpPr>
        <p:spPr bwMode="auto">
          <a:xfrm>
            <a:off x="2549525" y="3657600"/>
            <a:ext cx="401638"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F</a:t>
            </a:r>
            <a:endParaRPr kumimoji="1" lang="en-US" altLang="zh-CN" sz="2400">
              <a:latin typeface="Times New Roman" pitchFamily="18" charset="0"/>
            </a:endParaRPr>
          </a:p>
        </p:txBody>
      </p:sp>
      <p:sp>
        <p:nvSpPr>
          <p:cNvPr id="262199" name="Text Box 55"/>
          <p:cNvSpPr txBox="1">
            <a:spLocks noChangeArrowheads="1"/>
          </p:cNvSpPr>
          <p:nvPr/>
        </p:nvSpPr>
        <p:spPr bwMode="auto">
          <a:xfrm>
            <a:off x="635000" y="4205288"/>
            <a:ext cx="420688"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B</a:t>
            </a:r>
            <a:endParaRPr kumimoji="1" lang="en-US" altLang="zh-CN" sz="2400">
              <a:latin typeface="Times New Roman" pitchFamily="18" charset="0"/>
            </a:endParaRPr>
          </a:p>
        </p:txBody>
      </p:sp>
      <p:sp>
        <p:nvSpPr>
          <p:cNvPr id="262200" name="Text Box 56"/>
          <p:cNvSpPr txBox="1">
            <a:spLocks noChangeArrowheads="1"/>
          </p:cNvSpPr>
          <p:nvPr/>
        </p:nvSpPr>
        <p:spPr bwMode="auto">
          <a:xfrm>
            <a:off x="1235075" y="4662488"/>
            <a:ext cx="441325"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C</a:t>
            </a:r>
            <a:endParaRPr kumimoji="1" lang="en-US" altLang="zh-CN" sz="2400">
              <a:latin typeface="Times New Roman" pitchFamily="18" charset="0"/>
            </a:endParaRPr>
          </a:p>
        </p:txBody>
      </p:sp>
      <p:sp>
        <p:nvSpPr>
          <p:cNvPr id="262201" name="Text Box 57"/>
          <p:cNvSpPr txBox="1">
            <a:spLocks noChangeArrowheads="1"/>
          </p:cNvSpPr>
          <p:nvPr/>
        </p:nvSpPr>
        <p:spPr bwMode="auto">
          <a:xfrm>
            <a:off x="1768475" y="5195888"/>
            <a:ext cx="441325"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D</a:t>
            </a:r>
            <a:endParaRPr kumimoji="1" lang="en-US" altLang="zh-CN" sz="2400">
              <a:latin typeface="Times New Roman" pitchFamily="18" charset="0"/>
            </a:endParaRPr>
          </a:p>
        </p:txBody>
      </p:sp>
      <p:sp>
        <p:nvSpPr>
          <p:cNvPr id="262202" name="Text Box 58"/>
          <p:cNvSpPr txBox="1">
            <a:spLocks noChangeArrowheads="1"/>
          </p:cNvSpPr>
          <p:nvPr/>
        </p:nvSpPr>
        <p:spPr bwMode="auto">
          <a:xfrm>
            <a:off x="1244600" y="5729288"/>
            <a:ext cx="420688"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E</a:t>
            </a:r>
            <a:endParaRPr kumimoji="1" lang="en-US" altLang="zh-CN" sz="2400">
              <a:latin typeface="Times New Roman" pitchFamily="18" charset="0"/>
            </a:endParaRPr>
          </a:p>
        </p:txBody>
      </p:sp>
      <p:sp>
        <p:nvSpPr>
          <p:cNvPr id="262203" name="Text Box 59"/>
          <p:cNvSpPr txBox="1">
            <a:spLocks noChangeArrowheads="1"/>
          </p:cNvSpPr>
          <p:nvPr/>
        </p:nvSpPr>
        <p:spPr bwMode="auto">
          <a:xfrm>
            <a:off x="1911350" y="4205288"/>
            <a:ext cx="460375"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G</a:t>
            </a:r>
            <a:endParaRPr kumimoji="1" lang="en-US" altLang="zh-CN" sz="2400">
              <a:latin typeface="Times New Roman" pitchFamily="18" charset="0"/>
            </a:endParaRPr>
          </a:p>
        </p:txBody>
      </p:sp>
      <p:sp>
        <p:nvSpPr>
          <p:cNvPr id="262204" name="Text Box 60"/>
          <p:cNvSpPr txBox="1">
            <a:spLocks noChangeArrowheads="1"/>
          </p:cNvSpPr>
          <p:nvPr/>
        </p:nvSpPr>
        <p:spPr bwMode="auto">
          <a:xfrm>
            <a:off x="3684588" y="3657600"/>
            <a:ext cx="460375"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H</a:t>
            </a:r>
            <a:endParaRPr kumimoji="1" lang="en-US" altLang="zh-CN" sz="2400">
              <a:latin typeface="Times New Roman" pitchFamily="18" charset="0"/>
            </a:endParaRPr>
          </a:p>
        </p:txBody>
      </p:sp>
      <p:sp>
        <p:nvSpPr>
          <p:cNvPr id="262205" name="Text Box 61"/>
          <p:cNvSpPr txBox="1">
            <a:spLocks noChangeArrowheads="1"/>
          </p:cNvSpPr>
          <p:nvPr/>
        </p:nvSpPr>
        <p:spPr bwMode="auto">
          <a:xfrm>
            <a:off x="3143250" y="4205288"/>
            <a:ext cx="322263"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I</a:t>
            </a:r>
            <a:endParaRPr kumimoji="1" lang="en-US" altLang="zh-CN" sz="2400">
              <a:latin typeface="Times New Roman" pitchFamily="18" charset="0"/>
            </a:endParaRPr>
          </a:p>
        </p:txBody>
      </p:sp>
      <p:sp>
        <p:nvSpPr>
          <p:cNvPr id="262206" name="Text Box 62"/>
          <p:cNvSpPr txBox="1">
            <a:spLocks noChangeArrowheads="1"/>
          </p:cNvSpPr>
          <p:nvPr/>
        </p:nvSpPr>
        <p:spPr bwMode="auto">
          <a:xfrm>
            <a:off x="2465388" y="4724400"/>
            <a:ext cx="460375"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K</a:t>
            </a:r>
            <a:endParaRPr kumimoji="1" lang="en-US" altLang="zh-CN" sz="2400">
              <a:latin typeface="Times New Roman" pitchFamily="18" charset="0"/>
            </a:endParaRPr>
          </a:p>
        </p:txBody>
      </p:sp>
      <p:sp>
        <p:nvSpPr>
          <p:cNvPr id="262207" name="Text Box 63"/>
          <p:cNvSpPr txBox="1">
            <a:spLocks noChangeArrowheads="1"/>
          </p:cNvSpPr>
          <p:nvPr/>
        </p:nvSpPr>
        <p:spPr bwMode="auto">
          <a:xfrm>
            <a:off x="3732213" y="4738688"/>
            <a:ext cx="361950"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J</a:t>
            </a:r>
            <a:endParaRPr kumimoji="1" lang="en-US" altLang="zh-CN" sz="2400">
              <a:latin typeface="Times New Roman" pitchFamily="18" charset="0"/>
            </a:endParaRPr>
          </a:p>
        </p:txBody>
      </p:sp>
      <p:sp>
        <p:nvSpPr>
          <p:cNvPr id="262208" name="Line 64"/>
          <p:cNvSpPr>
            <a:spLocks noChangeShapeType="1"/>
          </p:cNvSpPr>
          <p:nvPr/>
        </p:nvSpPr>
        <p:spPr bwMode="auto">
          <a:xfrm>
            <a:off x="5475461" y="1480605"/>
            <a:ext cx="990600" cy="914400"/>
          </a:xfrm>
          <a:prstGeom prst="line">
            <a:avLst/>
          </a:prstGeom>
          <a:noFill/>
          <a:ln w="28575">
            <a:solidFill>
              <a:schemeClr val="accent2"/>
            </a:solidFill>
            <a:round/>
            <a:headEnd/>
            <a:tailEnd/>
          </a:ln>
          <a:effectLst/>
        </p:spPr>
        <p:txBody>
          <a:bodyPr wrap="none" anchor="ctr"/>
          <a:lstStyle/>
          <a:p>
            <a:endParaRPr lang="zh-CN" altLang="en-US"/>
          </a:p>
        </p:txBody>
      </p:sp>
      <p:sp>
        <p:nvSpPr>
          <p:cNvPr id="262209" name="Line 65"/>
          <p:cNvSpPr>
            <a:spLocks noChangeShapeType="1"/>
          </p:cNvSpPr>
          <p:nvPr/>
        </p:nvSpPr>
        <p:spPr bwMode="auto">
          <a:xfrm flipH="1">
            <a:off x="5475461" y="1023405"/>
            <a:ext cx="457200" cy="381000"/>
          </a:xfrm>
          <a:prstGeom prst="line">
            <a:avLst/>
          </a:prstGeom>
          <a:noFill/>
          <a:ln w="28575">
            <a:solidFill>
              <a:schemeClr val="accent2"/>
            </a:solidFill>
            <a:round/>
            <a:headEnd/>
            <a:tailEnd/>
          </a:ln>
          <a:effectLst/>
        </p:spPr>
        <p:txBody>
          <a:bodyPr wrap="none" anchor="ctr"/>
          <a:lstStyle/>
          <a:p>
            <a:endParaRPr lang="zh-CN" altLang="en-US"/>
          </a:p>
        </p:txBody>
      </p:sp>
      <p:sp>
        <p:nvSpPr>
          <p:cNvPr id="262210" name="Oval 66"/>
          <p:cNvSpPr>
            <a:spLocks noChangeArrowheads="1"/>
          </p:cNvSpPr>
          <p:nvPr/>
        </p:nvSpPr>
        <p:spPr bwMode="auto">
          <a:xfrm>
            <a:off x="5780261" y="718605"/>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11" name="Oval 67"/>
          <p:cNvSpPr>
            <a:spLocks noChangeArrowheads="1"/>
          </p:cNvSpPr>
          <p:nvPr/>
        </p:nvSpPr>
        <p:spPr bwMode="auto">
          <a:xfrm>
            <a:off x="5170661" y="1252005"/>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12" name="Oval 68"/>
          <p:cNvSpPr>
            <a:spLocks noChangeArrowheads="1"/>
          </p:cNvSpPr>
          <p:nvPr/>
        </p:nvSpPr>
        <p:spPr bwMode="auto">
          <a:xfrm>
            <a:off x="6313661" y="2242605"/>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13" name="Oval 69"/>
          <p:cNvSpPr>
            <a:spLocks noChangeArrowheads="1"/>
          </p:cNvSpPr>
          <p:nvPr/>
        </p:nvSpPr>
        <p:spPr bwMode="auto">
          <a:xfrm>
            <a:off x="5780261" y="1709205"/>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14" name="Oval 70"/>
          <p:cNvSpPr>
            <a:spLocks noChangeArrowheads="1"/>
          </p:cNvSpPr>
          <p:nvPr/>
        </p:nvSpPr>
        <p:spPr bwMode="auto">
          <a:xfrm>
            <a:off x="5780261" y="2776005"/>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15" name="Text Box 71"/>
          <p:cNvSpPr txBox="1">
            <a:spLocks noChangeArrowheads="1"/>
          </p:cNvSpPr>
          <p:nvPr/>
        </p:nvSpPr>
        <p:spPr bwMode="auto">
          <a:xfrm>
            <a:off x="5796136" y="656692"/>
            <a:ext cx="441325"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A</a:t>
            </a:r>
            <a:endParaRPr kumimoji="1" lang="en-US" altLang="zh-CN" sz="2400">
              <a:latin typeface="Times New Roman" pitchFamily="18" charset="0"/>
            </a:endParaRPr>
          </a:p>
        </p:txBody>
      </p:sp>
      <p:sp>
        <p:nvSpPr>
          <p:cNvPr id="262216" name="Text Box 72"/>
          <p:cNvSpPr txBox="1">
            <a:spLocks noChangeArrowheads="1"/>
          </p:cNvSpPr>
          <p:nvPr/>
        </p:nvSpPr>
        <p:spPr bwMode="auto">
          <a:xfrm>
            <a:off x="5196061" y="1190092"/>
            <a:ext cx="420688"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B</a:t>
            </a:r>
            <a:endParaRPr kumimoji="1" lang="en-US" altLang="zh-CN" sz="2400">
              <a:latin typeface="Times New Roman" pitchFamily="18" charset="0"/>
            </a:endParaRPr>
          </a:p>
        </p:txBody>
      </p:sp>
      <p:sp>
        <p:nvSpPr>
          <p:cNvPr id="262217" name="Text Box 73"/>
          <p:cNvSpPr txBox="1">
            <a:spLocks noChangeArrowheads="1"/>
          </p:cNvSpPr>
          <p:nvPr/>
        </p:nvSpPr>
        <p:spPr bwMode="auto">
          <a:xfrm>
            <a:off x="5796136" y="1647292"/>
            <a:ext cx="441325"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C</a:t>
            </a:r>
            <a:endParaRPr kumimoji="1" lang="en-US" altLang="zh-CN" sz="2400">
              <a:latin typeface="Times New Roman" pitchFamily="18" charset="0"/>
            </a:endParaRPr>
          </a:p>
        </p:txBody>
      </p:sp>
      <p:sp>
        <p:nvSpPr>
          <p:cNvPr id="262218" name="Text Box 74"/>
          <p:cNvSpPr txBox="1">
            <a:spLocks noChangeArrowheads="1"/>
          </p:cNvSpPr>
          <p:nvPr/>
        </p:nvSpPr>
        <p:spPr bwMode="auto">
          <a:xfrm>
            <a:off x="5805661" y="2714092"/>
            <a:ext cx="420688"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E</a:t>
            </a:r>
            <a:endParaRPr kumimoji="1" lang="en-US" altLang="zh-CN" sz="2400">
              <a:latin typeface="Times New Roman" pitchFamily="18" charset="0"/>
            </a:endParaRPr>
          </a:p>
        </p:txBody>
      </p:sp>
      <p:sp>
        <p:nvSpPr>
          <p:cNvPr id="262219" name="Text Box 75"/>
          <p:cNvSpPr txBox="1">
            <a:spLocks noChangeArrowheads="1"/>
          </p:cNvSpPr>
          <p:nvPr/>
        </p:nvSpPr>
        <p:spPr bwMode="auto">
          <a:xfrm>
            <a:off x="6329536" y="2180692"/>
            <a:ext cx="441325"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D</a:t>
            </a:r>
            <a:endParaRPr kumimoji="1" lang="en-US" altLang="zh-CN" sz="2400">
              <a:latin typeface="Times New Roman" pitchFamily="18" charset="0"/>
            </a:endParaRPr>
          </a:p>
        </p:txBody>
      </p:sp>
      <p:sp>
        <p:nvSpPr>
          <p:cNvPr id="262220" name="Line 76"/>
          <p:cNvSpPr>
            <a:spLocks noChangeShapeType="1"/>
          </p:cNvSpPr>
          <p:nvPr/>
        </p:nvSpPr>
        <p:spPr bwMode="auto">
          <a:xfrm>
            <a:off x="7913861" y="3552292"/>
            <a:ext cx="381000" cy="304800"/>
          </a:xfrm>
          <a:prstGeom prst="line">
            <a:avLst/>
          </a:prstGeom>
          <a:noFill/>
          <a:ln w="28575">
            <a:solidFill>
              <a:schemeClr val="accent2"/>
            </a:solidFill>
            <a:round/>
            <a:headEnd/>
            <a:tailEnd/>
          </a:ln>
          <a:effectLst/>
        </p:spPr>
        <p:txBody>
          <a:bodyPr wrap="none" anchor="ctr"/>
          <a:lstStyle/>
          <a:p>
            <a:endParaRPr lang="zh-CN" altLang="en-US"/>
          </a:p>
        </p:txBody>
      </p:sp>
      <p:sp>
        <p:nvSpPr>
          <p:cNvPr id="262221" name="Line 77"/>
          <p:cNvSpPr>
            <a:spLocks noChangeShapeType="1"/>
          </p:cNvSpPr>
          <p:nvPr/>
        </p:nvSpPr>
        <p:spPr bwMode="auto">
          <a:xfrm flipH="1">
            <a:off x="7304261" y="2942692"/>
            <a:ext cx="990600" cy="838200"/>
          </a:xfrm>
          <a:prstGeom prst="line">
            <a:avLst/>
          </a:prstGeom>
          <a:noFill/>
          <a:ln w="28575">
            <a:solidFill>
              <a:schemeClr val="accent2"/>
            </a:solidFill>
            <a:round/>
            <a:headEnd/>
            <a:tailEnd/>
          </a:ln>
          <a:effectLst/>
        </p:spPr>
        <p:txBody>
          <a:bodyPr wrap="none" anchor="ctr"/>
          <a:lstStyle/>
          <a:p>
            <a:endParaRPr lang="zh-CN" altLang="en-US"/>
          </a:p>
        </p:txBody>
      </p:sp>
      <p:sp>
        <p:nvSpPr>
          <p:cNvPr id="262222" name="Oval 78"/>
          <p:cNvSpPr>
            <a:spLocks noChangeArrowheads="1"/>
          </p:cNvSpPr>
          <p:nvPr/>
        </p:nvSpPr>
        <p:spPr bwMode="auto">
          <a:xfrm>
            <a:off x="8142461" y="263789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23" name="Oval 79"/>
          <p:cNvSpPr>
            <a:spLocks noChangeArrowheads="1"/>
          </p:cNvSpPr>
          <p:nvPr/>
        </p:nvSpPr>
        <p:spPr bwMode="auto">
          <a:xfrm>
            <a:off x="7532861" y="317129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24" name="Oval 80"/>
          <p:cNvSpPr>
            <a:spLocks noChangeArrowheads="1"/>
          </p:cNvSpPr>
          <p:nvPr/>
        </p:nvSpPr>
        <p:spPr bwMode="auto">
          <a:xfrm>
            <a:off x="6923261" y="370469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25" name="Oval 81"/>
          <p:cNvSpPr>
            <a:spLocks noChangeArrowheads="1"/>
          </p:cNvSpPr>
          <p:nvPr/>
        </p:nvSpPr>
        <p:spPr bwMode="auto">
          <a:xfrm>
            <a:off x="8142461" y="370469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26" name="Text Box 82"/>
          <p:cNvSpPr txBox="1">
            <a:spLocks noChangeArrowheads="1"/>
          </p:cNvSpPr>
          <p:nvPr/>
        </p:nvSpPr>
        <p:spPr bwMode="auto">
          <a:xfrm>
            <a:off x="8169449" y="2561692"/>
            <a:ext cx="460375"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H</a:t>
            </a:r>
            <a:endParaRPr kumimoji="1" lang="en-US" altLang="zh-CN" sz="2400">
              <a:latin typeface="Times New Roman" pitchFamily="18" charset="0"/>
            </a:endParaRPr>
          </a:p>
        </p:txBody>
      </p:sp>
      <p:sp>
        <p:nvSpPr>
          <p:cNvPr id="262227" name="Text Box 83"/>
          <p:cNvSpPr txBox="1">
            <a:spLocks noChangeArrowheads="1"/>
          </p:cNvSpPr>
          <p:nvPr/>
        </p:nvSpPr>
        <p:spPr bwMode="auto">
          <a:xfrm>
            <a:off x="7628111" y="3109380"/>
            <a:ext cx="322263"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I</a:t>
            </a:r>
            <a:endParaRPr kumimoji="1" lang="en-US" altLang="zh-CN" sz="2400">
              <a:latin typeface="Times New Roman" pitchFamily="18" charset="0"/>
            </a:endParaRPr>
          </a:p>
        </p:txBody>
      </p:sp>
      <p:sp>
        <p:nvSpPr>
          <p:cNvPr id="262228" name="Text Box 84"/>
          <p:cNvSpPr txBox="1">
            <a:spLocks noChangeArrowheads="1"/>
          </p:cNvSpPr>
          <p:nvPr/>
        </p:nvSpPr>
        <p:spPr bwMode="auto">
          <a:xfrm>
            <a:off x="6950249" y="3628492"/>
            <a:ext cx="460375"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K</a:t>
            </a:r>
            <a:endParaRPr kumimoji="1" lang="en-US" altLang="zh-CN" sz="2400">
              <a:latin typeface="Times New Roman" pitchFamily="18" charset="0"/>
            </a:endParaRPr>
          </a:p>
        </p:txBody>
      </p:sp>
      <p:sp>
        <p:nvSpPr>
          <p:cNvPr id="262229" name="Text Box 85"/>
          <p:cNvSpPr txBox="1">
            <a:spLocks noChangeArrowheads="1"/>
          </p:cNvSpPr>
          <p:nvPr/>
        </p:nvSpPr>
        <p:spPr bwMode="auto">
          <a:xfrm>
            <a:off x="8217074" y="3642780"/>
            <a:ext cx="361950"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J</a:t>
            </a:r>
            <a:endParaRPr kumimoji="1" lang="en-US" altLang="zh-CN" sz="2400">
              <a:latin typeface="Times New Roman" pitchFamily="18" charset="0"/>
            </a:endParaRPr>
          </a:p>
        </p:txBody>
      </p:sp>
      <p:sp>
        <p:nvSpPr>
          <p:cNvPr id="262230" name="Line 86"/>
          <p:cNvSpPr>
            <a:spLocks noChangeShapeType="1"/>
          </p:cNvSpPr>
          <p:nvPr/>
        </p:nvSpPr>
        <p:spPr bwMode="auto">
          <a:xfrm flipH="1">
            <a:off x="7228061" y="2409292"/>
            <a:ext cx="457200" cy="457200"/>
          </a:xfrm>
          <a:prstGeom prst="line">
            <a:avLst/>
          </a:prstGeom>
          <a:noFill/>
          <a:ln w="28575">
            <a:solidFill>
              <a:schemeClr val="accent2"/>
            </a:solidFill>
            <a:round/>
            <a:headEnd/>
            <a:tailEnd/>
          </a:ln>
          <a:effectLst/>
        </p:spPr>
        <p:txBody>
          <a:bodyPr wrap="none" anchor="ctr"/>
          <a:lstStyle/>
          <a:p>
            <a:endParaRPr lang="zh-CN" altLang="en-US"/>
          </a:p>
        </p:txBody>
      </p:sp>
      <p:sp>
        <p:nvSpPr>
          <p:cNvPr id="262231" name="Oval 87"/>
          <p:cNvSpPr>
            <a:spLocks noChangeArrowheads="1"/>
          </p:cNvSpPr>
          <p:nvPr/>
        </p:nvSpPr>
        <p:spPr bwMode="auto">
          <a:xfrm>
            <a:off x="7532861" y="210449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32" name="Oval 88"/>
          <p:cNvSpPr>
            <a:spLocks noChangeArrowheads="1"/>
          </p:cNvSpPr>
          <p:nvPr/>
        </p:nvSpPr>
        <p:spPr bwMode="auto">
          <a:xfrm>
            <a:off x="6923261" y="271409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33" name="Text Box 89"/>
          <p:cNvSpPr txBox="1">
            <a:spLocks noChangeArrowheads="1"/>
          </p:cNvSpPr>
          <p:nvPr/>
        </p:nvSpPr>
        <p:spPr bwMode="auto">
          <a:xfrm>
            <a:off x="7567786" y="2104492"/>
            <a:ext cx="401638" cy="519113"/>
          </a:xfrm>
          <a:prstGeom prst="rect">
            <a:avLst/>
          </a:prstGeom>
          <a:noFill/>
          <a:ln w="38100">
            <a:noFill/>
            <a:miter lim="800000"/>
            <a:headEnd/>
            <a:tailEnd/>
          </a:ln>
          <a:effectLst/>
        </p:spPr>
        <p:txBody>
          <a:bodyPr wrap="none" anchor="ctr">
            <a:spAutoFit/>
          </a:bodyPr>
          <a:lstStyle/>
          <a:p>
            <a:pPr algn="ctr"/>
            <a:r>
              <a:rPr kumimoji="1" lang="en-US" altLang="zh-CN" sz="2800" b="1" dirty="0">
                <a:solidFill>
                  <a:srgbClr val="CC3300"/>
                </a:solidFill>
                <a:latin typeface="Times New Roman" pitchFamily="18" charset="0"/>
              </a:rPr>
              <a:t>F</a:t>
            </a:r>
            <a:endParaRPr kumimoji="1" lang="en-US" altLang="zh-CN" sz="2400" dirty="0">
              <a:latin typeface="Times New Roman" pitchFamily="18" charset="0"/>
            </a:endParaRPr>
          </a:p>
        </p:txBody>
      </p:sp>
      <p:sp>
        <p:nvSpPr>
          <p:cNvPr id="262234" name="Text Box 90"/>
          <p:cNvSpPr txBox="1">
            <a:spLocks noChangeArrowheads="1"/>
          </p:cNvSpPr>
          <p:nvPr/>
        </p:nvSpPr>
        <p:spPr bwMode="auto">
          <a:xfrm>
            <a:off x="6929611" y="2652180"/>
            <a:ext cx="460375"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G</a:t>
            </a:r>
            <a:endParaRPr kumimoji="1" lang="en-US" altLang="zh-CN" sz="2400">
              <a:latin typeface="Times New Roman" pitchFamily="18" charset="0"/>
            </a:endParaRPr>
          </a:p>
        </p:txBody>
      </p:sp>
      <p:sp>
        <p:nvSpPr>
          <p:cNvPr id="262235" name="Text Box 91"/>
          <p:cNvSpPr txBox="1">
            <a:spLocks noChangeArrowheads="1"/>
          </p:cNvSpPr>
          <p:nvPr/>
        </p:nvSpPr>
        <p:spPr bwMode="auto">
          <a:xfrm>
            <a:off x="1257300" y="2895600"/>
            <a:ext cx="2495550" cy="579438"/>
          </a:xfrm>
          <a:prstGeom prst="rect">
            <a:avLst/>
          </a:prstGeom>
          <a:noFill/>
          <a:ln w="38100">
            <a:noFill/>
            <a:miter lim="800000"/>
            <a:headEnd/>
            <a:tailEnd/>
          </a:ln>
          <a:effectLst/>
        </p:spPr>
        <p:txBody>
          <a:bodyPr wrap="none" anchor="ctr">
            <a:spAutoFit/>
          </a:bodyPr>
          <a:lstStyle/>
          <a:p>
            <a:pPr algn="ctr"/>
            <a:r>
              <a:rPr kumimoji="1" lang="en-US" altLang="zh-CN" sz="2800" b="1" dirty="0">
                <a:latin typeface="Times New Roman" pitchFamily="18" charset="0"/>
                <a:ea typeface="隶书" pitchFamily="49" charset="-122"/>
              </a:rPr>
              <a:t>3</a:t>
            </a:r>
            <a:r>
              <a:rPr kumimoji="1" lang="en-US" altLang="zh-CN" sz="3200" dirty="0">
                <a:latin typeface="Times New Roman" pitchFamily="18" charset="0"/>
                <a:ea typeface="隶书" pitchFamily="49" charset="-122"/>
              </a:rPr>
              <a:t> </a:t>
            </a:r>
            <a:r>
              <a:rPr kumimoji="1" lang="zh-CN" altLang="en-US" sz="3200" dirty="0">
                <a:latin typeface="Times New Roman" pitchFamily="18" charset="0"/>
                <a:ea typeface="隶书" pitchFamily="49" charset="-122"/>
              </a:rPr>
              <a:t>棵树的森林</a:t>
            </a:r>
            <a:endParaRPr kumimoji="1" lang="zh-CN" altLang="en-US" sz="2400" dirty="0">
              <a:latin typeface="Times New Roman" pitchFamily="18" charset="0"/>
            </a:endParaRPr>
          </a:p>
        </p:txBody>
      </p:sp>
      <p:sp>
        <p:nvSpPr>
          <p:cNvPr id="262236" name="Text Box 92"/>
          <p:cNvSpPr txBox="1">
            <a:spLocks noChangeArrowheads="1"/>
          </p:cNvSpPr>
          <p:nvPr/>
        </p:nvSpPr>
        <p:spPr bwMode="auto">
          <a:xfrm>
            <a:off x="2101850" y="5668963"/>
            <a:ext cx="3841750" cy="579437"/>
          </a:xfrm>
          <a:prstGeom prst="rect">
            <a:avLst/>
          </a:prstGeom>
          <a:noFill/>
          <a:ln w="38100">
            <a:noFill/>
            <a:miter lim="800000"/>
            <a:headEnd/>
            <a:tailEnd/>
          </a:ln>
          <a:effectLst/>
        </p:spPr>
        <p:txBody>
          <a:bodyPr wrap="none" anchor="ctr">
            <a:spAutoFit/>
          </a:bodyPr>
          <a:lstStyle/>
          <a:p>
            <a:pPr algn="ctr"/>
            <a:r>
              <a:rPr kumimoji="1" lang="zh-CN" altLang="en-US" sz="3200" dirty="0">
                <a:latin typeface="Times New Roman" pitchFamily="18" charset="0"/>
                <a:ea typeface="隶书" pitchFamily="49" charset="-122"/>
              </a:rPr>
              <a:t>各棵树的二叉树表示</a:t>
            </a:r>
            <a:endParaRPr kumimoji="1" lang="zh-CN" altLang="en-US" sz="2400" dirty="0">
              <a:latin typeface="Times New Roman" pitchFamily="18" charset="0"/>
            </a:endParaRPr>
          </a:p>
        </p:txBody>
      </p:sp>
      <p:sp>
        <p:nvSpPr>
          <p:cNvPr id="262237" name="Text Box 93"/>
          <p:cNvSpPr txBox="1">
            <a:spLocks noChangeArrowheads="1"/>
          </p:cNvSpPr>
          <p:nvPr/>
        </p:nvSpPr>
        <p:spPr bwMode="auto">
          <a:xfrm>
            <a:off x="5399261" y="4314292"/>
            <a:ext cx="3435350" cy="579438"/>
          </a:xfrm>
          <a:prstGeom prst="rect">
            <a:avLst/>
          </a:prstGeom>
          <a:noFill/>
          <a:ln w="38100">
            <a:noFill/>
            <a:miter lim="800000"/>
            <a:headEnd/>
            <a:tailEnd/>
          </a:ln>
          <a:effectLst/>
        </p:spPr>
        <p:txBody>
          <a:bodyPr wrap="none" anchor="ctr">
            <a:spAutoFit/>
          </a:bodyPr>
          <a:lstStyle/>
          <a:p>
            <a:pPr algn="ctr"/>
            <a:r>
              <a:rPr kumimoji="1" lang="zh-CN" altLang="en-US" sz="3200" dirty="0">
                <a:latin typeface="Times New Roman" pitchFamily="18" charset="0"/>
                <a:ea typeface="隶书" pitchFamily="49" charset="-122"/>
              </a:rPr>
              <a:t>森林的二叉树表示</a:t>
            </a:r>
            <a:endParaRPr kumimoji="1" lang="zh-CN" altLang="en-US" sz="2400" dirty="0">
              <a:latin typeface="Times New Roman" pitchFamily="18" charset="0"/>
            </a:endParaRPr>
          </a:p>
        </p:txBody>
      </p:sp>
      <p:sp>
        <p:nvSpPr>
          <p:cNvPr id="2" name="矩形 1"/>
          <p:cNvSpPr/>
          <p:nvPr/>
        </p:nvSpPr>
        <p:spPr>
          <a:xfrm>
            <a:off x="647564" y="1304764"/>
            <a:ext cx="1407722" cy="338554"/>
          </a:xfrm>
          <a:prstGeom prst="rect">
            <a:avLst/>
          </a:prstGeom>
        </p:spPr>
        <p:txBody>
          <a:bodyPr wrap="none">
            <a:spAutoFit/>
          </a:bodyPr>
          <a:lstStyle/>
          <a:p>
            <a:r>
              <a:rPr kumimoji="1" lang="en-US" altLang="zh-CN" sz="1600" b="1" i="1" dirty="0" smtClean="0">
                <a:latin typeface="Times New Roman" pitchFamily="18" charset="0"/>
                <a:ea typeface="仿宋_GB2312" pitchFamily="49" charset="-122"/>
              </a:rPr>
              <a:t>T</a:t>
            </a:r>
            <a:r>
              <a:rPr kumimoji="1" lang="en-US" altLang="zh-CN" sz="1600" b="1" baseline="-25000" dirty="0" smtClean="0">
                <a:latin typeface="Times New Roman" pitchFamily="18" charset="0"/>
                <a:ea typeface="仿宋_GB2312" pitchFamily="49" charset="-122"/>
              </a:rPr>
              <a:t>11</a:t>
            </a:r>
            <a:r>
              <a:rPr kumimoji="1" lang="zh-CN" altLang="en-US" sz="1600" b="1" baseline="-25000" dirty="0" smtClean="0">
                <a:latin typeface="Times New Roman" pitchFamily="18" charset="0"/>
                <a:ea typeface="仿宋_GB2312" pitchFamily="49" charset="-122"/>
              </a:rPr>
              <a:t>       </a:t>
            </a:r>
            <a:r>
              <a:rPr kumimoji="1" lang="en-US" altLang="zh-CN" sz="1600" b="1" i="1" dirty="0" smtClean="0">
                <a:latin typeface="Times New Roman" pitchFamily="18" charset="0"/>
                <a:ea typeface="仿宋_GB2312" pitchFamily="49" charset="-122"/>
              </a:rPr>
              <a:t>T</a:t>
            </a:r>
            <a:r>
              <a:rPr kumimoji="1" lang="en-US" altLang="zh-CN" sz="1600" b="1" baseline="-25000" dirty="0" smtClean="0">
                <a:latin typeface="Times New Roman" pitchFamily="18" charset="0"/>
                <a:ea typeface="仿宋_GB2312" pitchFamily="49" charset="-122"/>
              </a:rPr>
              <a:t>12</a:t>
            </a:r>
            <a:r>
              <a:rPr kumimoji="1" lang="zh-CN" altLang="en-US" sz="1600" b="1" baseline="-25000" dirty="0" smtClean="0">
                <a:latin typeface="Times New Roman" pitchFamily="18" charset="0"/>
                <a:ea typeface="仿宋_GB2312" pitchFamily="49" charset="-122"/>
              </a:rPr>
              <a:t>     </a:t>
            </a:r>
            <a:r>
              <a:rPr kumimoji="1" lang="en-US" altLang="zh-CN" sz="1600" b="1" i="1" dirty="0" smtClean="0">
                <a:latin typeface="Times New Roman" pitchFamily="18" charset="0"/>
                <a:ea typeface="仿宋_GB2312" pitchFamily="49" charset="-122"/>
              </a:rPr>
              <a:t>T</a:t>
            </a:r>
            <a:r>
              <a:rPr kumimoji="1" lang="en-US" altLang="zh-CN" sz="1600" b="1" baseline="-25000" dirty="0" smtClean="0">
                <a:latin typeface="Times New Roman" pitchFamily="18" charset="0"/>
                <a:ea typeface="仿宋_GB2312" pitchFamily="49" charset="-122"/>
              </a:rPr>
              <a:t>1</a:t>
            </a:r>
            <a:r>
              <a:rPr kumimoji="1" lang="zh-CN" altLang="zh-CN" sz="1600" b="1" i="1" baseline="-25000" dirty="0">
                <a:latin typeface="Times New Roman" pitchFamily="18" charset="0"/>
                <a:ea typeface="仿宋_GB2312" pitchFamily="49" charset="-122"/>
              </a:rPr>
              <a:t>3</a:t>
            </a:r>
            <a:endParaRPr lang="zh-CN" altLang="en-US" sz="1600" dirty="0"/>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76" name="Rectangle 20"/>
          <p:cNvSpPr>
            <a:spLocks noGrp="1" noChangeArrowheads="1"/>
          </p:cNvSpPr>
          <p:nvPr>
            <p:ph type="title"/>
          </p:nvPr>
        </p:nvSpPr>
        <p:spPr>
          <a:xfrm>
            <a:off x="467544" y="0"/>
            <a:ext cx="8229600" cy="1008063"/>
          </a:xfrm>
        </p:spPr>
        <p:txBody>
          <a:bodyPr/>
          <a:lstStyle/>
          <a:p>
            <a:pPr algn="ctr"/>
            <a:r>
              <a:rPr kumimoji="1" lang="zh-CN" altLang="en-US" sz="4000" dirty="0">
                <a:latin typeface="华文新魏" pitchFamily="2" charset="-122"/>
                <a:ea typeface="华文新魏" pitchFamily="2" charset="-122"/>
              </a:rPr>
              <a:t>二叉树 </a:t>
            </a:r>
            <a:r>
              <a:rPr kumimoji="1" lang="en-US" altLang="zh-CN" sz="4000" dirty="0">
                <a:latin typeface="华文新魏" pitchFamily="2" charset="-122"/>
                <a:ea typeface="华文新魏" pitchFamily="2" charset="-122"/>
              </a:rPr>
              <a:t>(Binary Tree)</a:t>
            </a:r>
          </a:p>
        </p:txBody>
      </p:sp>
      <p:sp>
        <p:nvSpPr>
          <p:cNvPr id="121877" name="Rectangle 21"/>
          <p:cNvSpPr>
            <a:spLocks noGrp="1" noChangeArrowheads="1"/>
          </p:cNvSpPr>
          <p:nvPr>
            <p:ph idx="1"/>
          </p:nvPr>
        </p:nvSpPr>
        <p:spPr>
          <a:xfrm>
            <a:off x="611560" y="1016732"/>
            <a:ext cx="7956550" cy="2555875"/>
          </a:xfrm>
        </p:spPr>
        <p:txBody>
          <a:bodyPr/>
          <a:lstStyle/>
          <a:p>
            <a:pPr>
              <a:buClrTx/>
              <a:buSzPct val="50000"/>
            </a:pPr>
            <a:r>
              <a:rPr kumimoji="1" lang="zh-CN" altLang="en-US" sz="3000" b="1" u="sng" dirty="0">
                <a:latin typeface="Times New Roman" pitchFamily="18" charset="0"/>
                <a:ea typeface="仿宋_GB2312" pitchFamily="49" charset="-122"/>
              </a:rPr>
              <a:t>二叉树的</a:t>
            </a:r>
            <a:r>
              <a:rPr kumimoji="1" lang="zh-CN" altLang="en-US" sz="3000" b="1" u="sng" dirty="0" smtClean="0">
                <a:latin typeface="Times New Roman" pitchFamily="18" charset="0"/>
                <a:ea typeface="仿宋_GB2312" pitchFamily="49" charset="-122"/>
              </a:rPr>
              <a:t>定义</a:t>
            </a:r>
            <a:endParaRPr kumimoji="1" lang="zh-CN" altLang="en-US" sz="3000" b="1" u="sng" dirty="0">
              <a:latin typeface="Times New Roman" pitchFamily="18" charset="0"/>
              <a:ea typeface="仿宋_GB2312" pitchFamily="49" charset="-122"/>
            </a:endParaRPr>
          </a:p>
          <a:p>
            <a:pPr>
              <a:buClrTx/>
              <a:buFont typeface="Wingdings" pitchFamily="2" charset="2"/>
              <a:buNone/>
            </a:pPr>
            <a:r>
              <a:rPr kumimoji="1" lang="zh-CN" altLang="en-US" sz="3000" b="1" dirty="0">
                <a:latin typeface="Times New Roman" pitchFamily="18" charset="0"/>
                <a:ea typeface="仿宋_GB2312" pitchFamily="49" charset="-122"/>
              </a:rPr>
              <a:t>	一棵二叉树是结点的一个有限集合，该集合或者为空，或者是由一个根结点加上两棵分别称为左子树和右子树的、互不相交的二叉树组成。</a:t>
            </a:r>
          </a:p>
        </p:txBody>
      </p:sp>
      <p:sp>
        <p:nvSpPr>
          <p:cNvPr id="20" name="灯片编号占位符 4"/>
          <p:cNvSpPr>
            <a:spLocks noGrp="1"/>
          </p:cNvSpPr>
          <p:nvPr>
            <p:ph type="sldNum" sz="quarter" idx="12"/>
          </p:nvPr>
        </p:nvSpPr>
        <p:spPr/>
        <p:txBody>
          <a:bodyPr/>
          <a:lstStyle/>
          <a:p>
            <a:fld id="{528896A9-F250-4241-9861-279B0FB0DFB4}" type="slidenum">
              <a:rPr lang="en-US" altLang="zh-CN"/>
              <a:pPr/>
              <a:t>8</a:t>
            </a:fld>
            <a:endParaRPr lang="en-US" altLang="zh-CN"/>
          </a:p>
        </p:txBody>
      </p:sp>
      <p:sp>
        <p:nvSpPr>
          <p:cNvPr id="121858" name="AutoShape 2"/>
          <p:cNvSpPr>
            <a:spLocks noChangeArrowheads="1"/>
          </p:cNvSpPr>
          <p:nvPr/>
        </p:nvSpPr>
        <p:spPr bwMode="auto">
          <a:xfrm>
            <a:off x="7543800" y="4328194"/>
            <a:ext cx="457200" cy="533400"/>
          </a:xfrm>
          <a:prstGeom prst="wedgeRoundRectCallout">
            <a:avLst>
              <a:gd name="adj1" fmla="val -82986"/>
              <a:gd name="adj2" fmla="val -118750"/>
              <a:gd name="adj3" fmla="val 16667"/>
            </a:avLst>
          </a:prstGeom>
          <a:gradFill rotWithShape="0">
            <a:gsLst>
              <a:gs pos="0">
                <a:srgbClr val="FF7C80"/>
              </a:gs>
              <a:gs pos="100000">
                <a:srgbClr val="FF7C80">
                  <a:gamma/>
                  <a:shade val="46275"/>
                  <a:invGamma/>
                </a:srgbClr>
              </a:gs>
            </a:gsLst>
            <a:lin ang="0" scaled="1"/>
          </a:gradFill>
          <a:ln w="38100">
            <a:noFill/>
            <a:miter lim="800000"/>
            <a:headEnd/>
            <a:tailEnd/>
          </a:ln>
          <a:effectLst/>
        </p:spPr>
        <p:txBody>
          <a:bodyPr wrap="none" anchor="ctr"/>
          <a:lstStyle/>
          <a:p>
            <a:pPr algn="ctr"/>
            <a:endParaRPr kumimoji="1" lang="zh-CN" altLang="zh-CN" sz="2400">
              <a:latin typeface="Times New Roman" pitchFamily="18" charset="0"/>
            </a:endParaRPr>
          </a:p>
        </p:txBody>
      </p:sp>
      <p:sp>
        <p:nvSpPr>
          <p:cNvPr id="121859" name="AutoShape 3"/>
          <p:cNvSpPr>
            <a:spLocks noChangeArrowheads="1"/>
          </p:cNvSpPr>
          <p:nvPr/>
        </p:nvSpPr>
        <p:spPr bwMode="auto">
          <a:xfrm>
            <a:off x="5486400" y="4328194"/>
            <a:ext cx="457200" cy="533400"/>
          </a:xfrm>
          <a:prstGeom prst="wedgeRoundRectCallout">
            <a:avLst>
              <a:gd name="adj1" fmla="val -82986"/>
              <a:gd name="adj2" fmla="val -118750"/>
              <a:gd name="adj3" fmla="val 16667"/>
            </a:avLst>
          </a:prstGeom>
          <a:gradFill rotWithShape="0">
            <a:gsLst>
              <a:gs pos="0">
                <a:srgbClr val="FF7C80"/>
              </a:gs>
              <a:gs pos="100000">
                <a:srgbClr val="FF7C80">
                  <a:gamma/>
                  <a:shade val="46275"/>
                  <a:invGamma/>
                </a:srgbClr>
              </a:gs>
            </a:gsLst>
            <a:lin ang="0" scaled="1"/>
          </a:gradFill>
          <a:ln w="38100">
            <a:noFill/>
            <a:miter lim="800000"/>
            <a:headEnd/>
            <a:tailEnd/>
          </a:ln>
          <a:effectLst/>
        </p:spPr>
        <p:txBody>
          <a:bodyPr wrap="none" anchor="ctr"/>
          <a:lstStyle/>
          <a:p>
            <a:pPr algn="ctr"/>
            <a:endParaRPr kumimoji="1" lang="zh-CN" altLang="zh-CN" sz="2400">
              <a:latin typeface="Times New Roman" pitchFamily="18" charset="0"/>
            </a:endParaRPr>
          </a:p>
        </p:txBody>
      </p:sp>
      <p:sp>
        <p:nvSpPr>
          <p:cNvPr id="121860" name="AutoShape 4"/>
          <p:cNvSpPr>
            <a:spLocks noChangeArrowheads="1"/>
          </p:cNvSpPr>
          <p:nvPr/>
        </p:nvSpPr>
        <p:spPr bwMode="auto">
          <a:xfrm>
            <a:off x="6705600" y="4328194"/>
            <a:ext cx="457200" cy="533400"/>
          </a:xfrm>
          <a:prstGeom prst="wedgeRoundRectCallout">
            <a:avLst>
              <a:gd name="adj1" fmla="val 81944"/>
              <a:gd name="adj2" fmla="val -131847"/>
              <a:gd name="adj3" fmla="val 16667"/>
            </a:avLst>
          </a:prstGeom>
          <a:gradFill rotWithShape="0">
            <a:gsLst>
              <a:gs pos="0">
                <a:srgbClr val="FF7C80"/>
              </a:gs>
              <a:gs pos="100000">
                <a:srgbClr val="FF7C80">
                  <a:gamma/>
                  <a:shade val="46275"/>
                  <a:invGamma/>
                </a:srgbClr>
              </a:gs>
            </a:gsLst>
            <a:lin ang="0" scaled="1"/>
          </a:gradFill>
          <a:ln w="38100">
            <a:noFill/>
            <a:miter lim="800000"/>
            <a:headEnd/>
            <a:tailEnd/>
          </a:ln>
          <a:effectLst/>
        </p:spPr>
        <p:txBody>
          <a:bodyPr wrap="none" anchor="ctr"/>
          <a:lstStyle/>
          <a:p>
            <a:pPr algn="ctr"/>
            <a:endParaRPr kumimoji="1" lang="zh-CN" altLang="zh-CN" sz="2400">
              <a:latin typeface="Times New Roman" pitchFamily="18" charset="0"/>
            </a:endParaRPr>
          </a:p>
        </p:txBody>
      </p:sp>
      <p:sp>
        <p:nvSpPr>
          <p:cNvPr id="121861" name="AutoShape 5"/>
          <p:cNvSpPr>
            <a:spLocks noChangeArrowheads="1"/>
          </p:cNvSpPr>
          <p:nvPr/>
        </p:nvSpPr>
        <p:spPr bwMode="auto">
          <a:xfrm>
            <a:off x="3352800" y="4328194"/>
            <a:ext cx="457200" cy="533400"/>
          </a:xfrm>
          <a:prstGeom prst="wedgeRoundRectCallout">
            <a:avLst>
              <a:gd name="adj1" fmla="val 81944"/>
              <a:gd name="adj2" fmla="val -131847"/>
              <a:gd name="adj3" fmla="val 16667"/>
            </a:avLst>
          </a:prstGeom>
          <a:gradFill rotWithShape="0">
            <a:gsLst>
              <a:gs pos="0">
                <a:srgbClr val="FF7C80"/>
              </a:gs>
              <a:gs pos="100000">
                <a:srgbClr val="FF7C80">
                  <a:gamma/>
                  <a:shade val="46275"/>
                  <a:invGamma/>
                </a:srgbClr>
              </a:gs>
            </a:gsLst>
            <a:lin ang="0" scaled="1"/>
          </a:gradFill>
          <a:ln w="38100">
            <a:noFill/>
            <a:miter lim="800000"/>
            <a:headEnd/>
            <a:tailEnd/>
          </a:ln>
          <a:effectLst/>
        </p:spPr>
        <p:txBody>
          <a:bodyPr wrap="none" anchor="ctr"/>
          <a:lstStyle/>
          <a:p>
            <a:pPr algn="ctr"/>
            <a:endParaRPr kumimoji="1" lang="zh-CN" altLang="zh-CN" sz="2400">
              <a:latin typeface="Times New Roman" pitchFamily="18" charset="0"/>
            </a:endParaRPr>
          </a:p>
        </p:txBody>
      </p:sp>
      <p:sp>
        <p:nvSpPr>
          <p:cNvPr id="121864" name="Text Box 8"/>
          <p:cNvSpPr txBox="1">
            <a:spLocks noChangeArrowheads="1"/>
          </p:cNvSpPr>
          <p:nvPr/>
        </p:nvSpPr>
        <p:spPr bwMode="auto">
          <a:xfrm>
            <a:off x="1371600" y="4937794"/>
            <a:ext cx="6400800" cy="579438"/>
          </a:xfrm>
          <a:prstGeom prst="rect">
            <a:avLst/>
          </a:prstGeom>
          <a:noFill/>
          <a:ln w="9525">
            <a:noFill/>
            <a:miter lim="800000"/>
            <a:headEnd/>
            <a:tailEnd/>
          </a:ln>
          <a:effectLst/>
        </p:spPr>
        <p:txBody>
          <a:bodyPr>
            <a:spAutoFit/>
          </a:bodyPr>
          <a:lstStyle/>
          <a:p>
            <a:pPr algn="ctr"/>
            <a:r>
              <a:rPr kumimoji="1" lang="zh-CN" altLang="en-US" sz="3200" b="1" dirty="0">
                <a:solidFill>
                  <a:schemeClr val="tx2"/>
                </a:solidFill>
                <a:latin typeface="Times New Roman" pitchFamily="18" charset="0"/>
                <a:ea typeface="隶书" pitchFamily="49" charset="-122"/>
              </a:rPr>
              <a:t>二叉树的五种不同形态</a:t>
            </a:r>
            <a:endParaRPr kumimoji="1" lang="zh-CN" altLang="en-US" sz="3200" dirty="0">
              <a:solidFill>
                <a:schemeClr val="tx2"/>
              </a:solidFill>
              <a:latin typeface="Times New Roman" pitchFamily="18" charset="0"/>
            </a:endParaRPr>
          </a:p>
        </p:txBody>
      </p:sp>
      <p:sp>
        <p:nvSpPr>
          <p:cNvPr id="121866" name="Oval 10"/>
          <p:cNvSpPr>
            <a:spLocks noChangeArrowheads="1"/>
          </p:cNvSpPr>
          <p:nvPr/>
        </p:nvSpPr>
        <p:spPr bwMode="auto">
          <a:xfrm>
            <a:off x="1143000" y="3794794"/>
            <a:ext cx="228600" cy="304800"/>
          </a:xfrm>
          <a:prstGeom prst="ellipse">
            <a:avLst/>
          </a:prstGeom>
          <a:noFill/>
          <a:ln w="38100">
            <a:solidFill>
              <a:srgbClr val="CC3300"/>
            </a:solidFill>
            <a:round/>
            <a:headEnd/>
            <a:tailEnd/>
          </a:ln>
          <a:effectLst/>
        </p:spPr>
        <p:txBody>
          <a:bodyPr wrap="none" anchor="ctr"/>
          <a:lstStyle/>
          <a:p>
            <a:pPr algn="ctr"/>
            <a:endParaRPr kumimoji="1" lang="zh-CN" altLang="zh-CN" sz="2400">
              <a:solidFill>
                <a:srgbClr val="CC3300"/>
              </a:solidFill>
              <a:latin typeface="Times New Roman" pitchFamily="18" charset="0"/>
            </a:endParaRPr>
          </a:p>
        </p:txBody>
      </p:sp>
      <p:sp>
        <p:nvSpPr>
          <p:cNvPr id="121867" name="Line 11"/>
          <p:cNvSpPr>
            <a:spLocks noChangeShapeType="1"/>
          </p:cNvSpPr>
          <p:nvPr/>
        </p:nvSpPr>
        <p:spPr bwMode="auto">
          <a:xfrm flipH="1">
            <a:off x="1143000" y="3794794"/>
            <a:ext cx="228600" cy="304800"/>
          </a:xfrm>
          <a:prstGeom prst="line">
            <a:avLst/>
          </a:prstGeom>
          <a:noFill/>
          <a:ln w="38100">
            <a:solidFill>
              <a:srgbClr val="CC3300"/>
            </a:solidFill>
            <a:round/>
            <a:headEnd/>
            <a:tailEnd/>
          </a:ln>
          <a:effectLst/>
        </p:spPr>
        <p:txBody>
          <a:bodyPr wrap="none" anchor="ctr"/>
          <a:lstStyle/>
          <a:p>
            <a:endParaRPr lang="zh-CN" altLang="en-US"/>
          </a:p>
        </p:txBody>
      </p:sp>
      <p:sp>
        <p:nvSpPr>
          <p:cNvPr id="121868" name="Oval 12"/>
          <p:cNvSpPr>
            <a:spLocks noChangeArrowheads="1"/>
          </p:cNvSpPr>
          <p:nvPr/>
        </p:nvSpPr>
        <p:spPr bwMode="auto">
          <a:xfrm>
            <a:off x="2286000" y="3718594"/>
            <a:ext cx="381000" cy="381000"/>
          </a:xfrm>
          <a:prstGeom prst="ellipse">
            <a:avLst/>
          </a:prstGeom>
          <a:gradFill rotWithShape="0">
            <a:gsLst>
              <a:gs pos="0">
                <a:srgbClr val="FF7C80"/>
              </a:gs>
              <a:gs pos="100000">
                <a:srgbClr val="FF7C80">
                  <a:gamma/>
                  <a:shade val="46275"/>
                  <a:invGamma/>
                </a:srgbClr>
              </a:gs>
            </a:gsLst>
            <a:path path="rect">
              <a:fillToRect r="100000" b="100000"/>
            </a:path>
          </a:gradFill>
          <a:ln w="38100">
            <a:noFill/>
            <a:round/>
            <a:headEnd/>
            <a:tailEnd/>
          </a:ln>
          <a:effectLst/>
        </p:spPr>
        <p:txBody>
          <a:bodyPr wrap="none" anchor="ctr"/>
          <a:lstStyle/>
          <a:p>
            <a:endParaRPr lang="zh-CN" altLang="en-US"/>
          </a:p>
        </p:txBody>
      </p:sp>
      <p:sp>
        <p:nvSpPr>
          <p:cNvPr id="121869" name="Oval 13"/>
          <p:cNvSpPr>
            <a:spLocks noChangeArrowheads="1"/>
          </p:cNvSpPr>
          <p:nvPr/>
        </p:nvSpPr>
        <p:spPr bwMode="auto">
          <a:xfrm>
            <a:off x="3810000" y="3718594"/>
            <a:ext cx="381000" cy="381000"/>
          </a:xfrm>
          <a:prstGeom prst="ellipse">
            <a:avLst/>
          </a:prstGeom>
          <a:gradFill rotWithShape="0">
            <a:gsLst>
              <a:gs pos="0">
                <a:srgbClr val="FF7C80"/>
              </a:gs>
              <a:gs pos="100000">
                <a:srgbClr val="FF7C80">
                  <a:gamma/>
                  <a:shade val="46275"/>
                  <a:invGamma/>
                </a:srgbClr>
              </a:gs>
            </a:gsLst>
            <a:path path="rect">
              <a:fillToRect r="100000" b="100000"/>
            </a:path>
          </a:gradFill>
          <a:ln w="38100">
            <a:noFill/>
            <a:round/>
            <a:headEnd/>
            <a:tailEnd/>
          </a:ln>
          <a:effectLst/>
        </p:spPr>
        <p:txBody>
          <a:bodyPr wrap="none" anchor="ctr"/>
          <a:lstStyle/>
          <a:p>
            <a:endParaRPr lang="zh-CN" altLang="en-US"/>
          </a:p>
        </p:txBody>
      </p:sp>
      <p:sp>
        <p:nvSpPr>
          <p:cNvPr id="121870" name="Oval 14"/>
          <p:cNvSpPr>
            <a:spLocks noChangeArrowheads="1"/>
          </p:cNvSpPr>
          <p:nvPr/>
        </p:nvSpPr>
        <p:spPr bwMode="auto">
          <a:xfrm>
            <a:off x="5105400" y="3718594"/>
            <a:ext cx="381000" cy="381000"/>
          </a:xfrm>
          <a:prstGeom prst="ellipse">
            <a:avLst/>
          </a:prstGeom>
          <a:gradFill rotWithShape="0">
            <a:gsLst>
              <a:gs pos="0">
                <a:srgbClr val="FF7C80"/>
              </a:gs>
              <a:gs pos="100000">
                <a:srgbClr val="FF7C80">
                  <a:gamma/>
                  <a:shade val="46275"/>
                  <a:invGamma/>
                </a:srgbClr>
              </a:gs>
            </a:gsLst>
            <a:path path="rect">
              <a:fillToRect r="100000" b="100000"/>
            </a:path>
          </a:gradFill>
          <a:ln w="38100">
            <a:noFill/>
            <a:round/>
            <a:headEnd/>
            <a:tailEnd/>
          </a:ln>
          <a:effectLst/>
        </p:spPr>
        <p:txBody>
          <a:bodyPr wrap="none" anchor="ctr"/>
          <a:lstStyle/>
          <a:p>
            <a:endParaRPr lang="zh-CN" altLang="en-US"/>
          </a:p>
        </p:txBody>
      </p:sp>
      <p:sp>
        <p:nvSpPr>
          <p:cNvPr id="121871" name="Oval 15"/>
          <p:cNvSpPr>
            <a:spLocks noChangeArrowheads="1"/>
          </p:cNvSpPr>
          <p:nvPr/>
        </p:nvSpPr>
        <p:spPr bwMode="auto">
          <a:xfrm>
            <a:off x="7162800" y="3718594"/>
            <a:ext cx="381000" cy="381000"/>
          </a:xfrm>
          <a:prstGeom prst="ellipse">
            <a:avLst/>
          </a:prstGeom>
          <a:gradFill rotWithShape="0">
            <a:gsLst>
              <a:gs pos="0">
                <a:srgbClr val="FF7C80"/>
              </a:gs>
              <a:gs pos="100000">
                <a:srgbClr val="FF7C80">
                  <a:gamma/>
                  <a:shade val="46275"/>
                  <a:invGamma/>
                </a:srgbClr>
              </a:gs>
            </a:gsLst>
            <a:path path="rect">
              <a:fillToRect r="100000" b="100000"/>
            </a:path>
          </a:gradFill>
          <a:ln w="38100">
            <a:noFill/>
            <a:round/>
            <a:headEnd/>
            <a:tailEnd/>
          </a:ln>
          <a:effectLst/>
        </p:spPr>
        <p:txBody>
          <a:bodyPr wrap="none" anchor="ctr"/>
          <a:lstStyle/>
          <a:p>
            <a:endParaRPr lang="zh-CN" altLang="en-US"/>
          </a:p>
        </p:txBody>
      </p:sp>
      <p:sp>
        <p:nvSpPr>
          <p:cNvPr id="121872" name="Text Box 16"/>
          <p:cNvSpPr txBox="1">
            <a:spLocks noChangeArrowheads="1"/>
          </p:cNvSpPr>
          <p:nvPr/>
        </p:nvSpPr>
        <p:spPr bwMode="auto">
          <a:xfrm>
            <a:off x="3352800" y="4328194"/>
            <a:ext cx="420688" cy="519113"/>
          </a:xfrm>
          <a:prstGeom prst="rect">
            <a:avLst/>
          </a:prstGeom>
          <a:noFill/>
          <a:ln w="38100">
            <a:noFill/>
            <a:miter lim="800000"/>
            <a:headEnd/>
            <a:tailEnd/>
          </a:ln>
          <a:effectLst/>
        </p:spPr>
        <p:txBody>
          <a:bodyPr wrap="none" anchor="ctr">
            <a:spAutoFit/>
          </a:bodyPr>
          <a:lstStyle/>
          <a:p>
            <a:pPr algn="ctr"/>
            <a:r>
              <a:rPr kumimoji="1" lang="en-US" altLang="zh-CN" sz="2800" b="1">
                <a:solidFill>
                  <a:schemeClr val="bg1"/>
                </a:solidFill>
                <a:latin typeface="Times New Roman" pitchFamily="18" charset="0"/>
              </a:rPr>
              <a:t>L</a:t>
            </a:r>
            <a:endParaRPr kumimoji="1" lang="en-US" altLang="zh-CN" sz="2400">
              <a:latin typeface="Times New Roman" pitchFamily="18" charset="0"/>
            </a:endParaRPr>
          </a:p>
        </p:txBody>
      </p:sp>
      <p:sp>
        <p:nvSpPr>
          <p:cNvPr id="121873" name="Text Box 17"/>
          <p:cNvSpPr txBox="1">
            <a:spLocks noChangeArrowheads="1"/>
          </p:cNvSpPr>
          <p:nvPr/>
        </p:nvSpPr>
        <p:spPr bwMode="auto">
          <a:xfrm>
            <a:off x="6705600" y="4328194"/>
            <a:ext cx="420688" cy="519113"/>
          </a:xfrm>
          <a:prstGeom prst="rect">
            <a:avLst/>
          </a:prstGeom>
          <a:noFill/>
          <a:ln w="38100">
            <a:noFill/>
            <a:miter lim="800000"/>
            <a:headEnd/>
            <a:tailEnd/>
          </a:ln>
          <a:effectLst/>
        </p:spPr>
        <p:txBody>
          <a:bodyPr wrap="none" anchor="ctr">
            <a:spAutoFit/>
          </a:bodyPr>
          <a:lstStyle/>
          <a:p>
            <a:pPr algn="ctr"/>
            <a:r>
              <a:rPr kumimoji="1" lang="en-US" altLang="zh-CN" sz="2800" b="1">
                <a:solidFill>
                  <a:schemeClr val="bg1"/>
                </a:solidFill>
                <a:latin typeface="Times New Roman" pitchFamily="18" charset="0"/>
              </a:rPr>
              <a:t>L</a:t>
            </a:r>
            <a:endParaRPr kumimoji="1" lang="en-US" altLang="zh-CN" sz="2400">
              <a:latin typeface="Times New Roman" pitchFamily="18" charset="0"/>
            </a:endParaRPr>
          </a:p>
        </p:txBody>
      </p:sp>
      <p:sp>
        <p:nvSpPr>
          <p:cNvPr id="121874" name="Text Box 18"/>
          <p:cNvSpPr txBox="1">
            <a:spLocks noChangeArrowheads="1"/>
          </p:cNvSpPr>
          <p:nvPr/>
        </p:nvSpPr>
        <p:spPr bwMode="auto">
          <a:xfrm>
            <a:off x="5476875" y="4328194"/>
            <a:ext cx="441325" cy="519113"/>
          </a:xfrm>
          <a:prstGeom prst="rect">
            <a:avLst/>
          </a:prstGeom>
          <a:noFill/>
          <a:ln w="38100">
            <a:noFill/>
            <a:miter lim="800000"/>
            <a:headEnd/>
            <a:tailEnd/>
          </a:ln>
          <a:effectLst/>
        </p:spPr>
        <p:txBody>
          <a:bodyPr wrap="none" anchor="ctr">
            <a:spAutoFit/>
          </a:bodyPr>
          <a:lstStyle/>
          <a:p>
            <a:pPr algn="ctr"/>
            <a:r>
              <a:rPr kumimoji="1" lang="en-US" altLang="zh-CN" sz="2800" b="1">
                <a:solidFill>
                  <a:schemeClr val="bg1"/>
                </a:solidFill>
                <a:latin typeface="Times New Roman" pitchFamily="18" charset="0"/>
              </a:rPr>
              <a:t>R</a:t>
            </a:r>
            <a:endParaRPr kumimoji="1" lang="en-US" altLang="zh-CN" sz="2400">
              <a:latin typeface="Times New Roman" pitchFamily="18" charset="0"/>
            </a:endParaRPr>
          </a:p>
        </p:txBody>
      </p:sp>
      <p:sp>
        <p:nvSpPr>
          <p:cNvPr id="121875" name="Text Box 19"/>
          <p:cNvSpPr txBox="1">
            <a:spLocks noChangeArrowheads="1"/>
          </p:cNvSpPr>
          <p:nvPr/>
        </p:nvSpPr>
        <p:spPr bwMode="auto">
          <a:xfrm>
            <a:off x="7543800" y="4328194"/>
            <a:ext cx="441325" cy="519113"/>
          </a:xfrm>
          <a:prstGeom prst="rect">
            <a:avLst/>
          </a:prstGeom>
          <a:noFill/>
          <a:ln w="38100">
            <a:noFill/>
            <a:miter lim="800000"/>
            <a:headEnd/>
            <a:tailEnd/>
          </a:ln>
          <a:effectLst/>
        </p:spPr>
        <p:txBody>
          <a:bodyPr wrap="none" anchor="ctr">
            <a:spAutoFit/>
          </a:bodyPr>
          <a:lstStyle/>
          <a:p>
            <a:pPr algn="ctr"/>
            <a:r>
              <a:rPr kumimoji="1" lang="en-US" altLang="zh-CN" sz="2800" b="1">
                <a:solidFill>
                  <a:schemeClr val="bg1"/>
                </a:solidFill>
                <a:latin typeface="Times New Roman" pitchFamily="18" charset="0"/>
              </a:rPr>
              <a:t>R</a:t>
            </a:r>
            <a:endParaRPr kumimoji="1" lang="en-US" altLang="zh-CN" sz="2400">
              <a:latin typeface="Times New Roman" pitchFamily="18" charset="0"/>
            </a:endParaRPr>
          </a:p>
        </p:txBody>
      </p:sp>
      <p:sp>
        <p:nvSpPr>
          <p:cNvPr id="22" name="TextBox 21"/>
          <p:cNvSpPr txBox="1"/>
          <p:nvPr/>
        </p:nvSpPr>
        <p:spPr>
          <a:xfrm>
            <a:off x="1007604" y="5553236"/>
            <a:ext cx="7200800" cy="646331"/>
          </a:xfrm>
          <a:prstGeom prst="rect">
            <a:avLst/>
          </a:prstGeom>
          <a:noFill/>
        </p:spPr>
        <p:txBody>
          <a:bodyPr wrap="square" rtlCol="0">
            <a:spAutoFit/>
          </a:bodyPr>
          <a:lstStyle/>
          <a:p>
            <a:pPr algn="ctr"/>
            <a:r>
              <a:rPr lang="zh-CN" altLang="en-US" sz="3600" b="1" dirty="0" smtClean="0">
                <a:solidFill>
                  <a:srgbClr val="FFFF00"/>
                </a:solidFill>
              </a:rPr>
              <a:t>二叉树中不存在度大于</a:t>
            </a:r>
            <a:r>
              <a:rPr lang="en-US" altLang="zh-CN" sz="3600" b="1" dirty="0" smtClean="0">
                <a:solidFill>
                  <a:srgbClr val="FFFF00"/>
                </a:solidFill>
              </a:rPr>
              <a:t>2</a:t>
            </a:r>
            <a:r>
              <a:rPr lang="zh-CN" altLang="en-US" sz="3600" b="1" dirty="0" smtClean="0">
                <a:solidFill>
                  <a:srgbClr val="FFFF00"/>
                </a:solidFill>
              </a:rPr>
              <a:t>的结点</a:t>
            </a:r>
            <a:endParaRPr lang="zh-CN" altLang="en-US" sz="3600" b="1" dirty="0">
              <a:solidFill>
                <a:srgbClr val="FFFF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5" name="Rectangle 3"/>
          <p:cNvSpPr>
            <a:spLocks noGrp="1" noChangeArrowheads="1"/>
          </p:cNvSpPr>
          <p:nvPr>
            <p:ph type="title"/>
          </p:nvPr>
        </p:nvSpPr>
        <p:spPr>
          <a:xfrm>
            <a:off x="467544" y="224644"/>
            <a:ext cx="8229600" cy="919163"/>
          </a:xfrm>
        </p:spPr>
        <p:txBody>
          <a:bodyPr/>
          <a:lstStyle/>
          <a:p>
            <a:pPr algn="ctr"/>
            <a:r>
              <a:rPr kumimoji="1" lang="zh-CN" altLang="en-US" sz="4000" dirty="0">
                <a:ea typeface="华文新魏" pitchFamily="2" charset="-122"/>
              </a:rPr>
              <a:t>二叉树转换为森林的规则</a:t>
            </a:r>
          </a:p>
        </p:txBody>
      </p:sp>
      <p:sp>
        <p:nvSpPr>
          <p:cNvPr id="264196" name="Rectangle 4"/>
          <p:cNvSpPr>
            <a:spLocks noGrp="1" noChangeArrowheads="1"/>
          </p:cNvSpPr>
          <p:nvPr>
            <p:ph idx="1"/>
          </p:nvPr>
        </p:nvSpPr>
        <p:spPr>
          <a:xfrm>
            <a:off x="590550" y="1449388"/>
            <a:ext cx="7942263" cy="4895850"/>
          </a:xfrm>
        </p:spPr>
        <p:txBody>
          <a:bodyPr/>
          <a:lstStyle/>
          <a:p>
            <a:pPr marL="533400" indent="-533400">
              <a:lnSpc>
                <a:spcPct val="115000"/>
              </a:lnSpc>
              <a:buClr>
                <a:schemeClr val="tx2"/>
              </a:buClr>
              <a:buSzTx/>
              <a:buFont typeface="Wingdings" pitchFamily="2" charset="2"/>
              <a:buChar char=""/>
            </a:pPr>
            <a:r>
              <a:rPr kumimoji="1" lang="zh-CN" altLang="en-US" sz="3000" b="1" dirty="0">
                <a:latin typeface="Times New Roman" pitchFamily="18" charset="0"/>
                <a:ea typeface="仿宋_GB2312" pitchFamily="49" charset="-122"/>
              </a:rPr>
              <a:t>如果 </a:t>
            </a:r>
            <a:r>
              <a:rPr kumimoji="1" lang="en-US" altLang="zh-CN" sz="3000" b="1" i="1" dirty="0">
                <a:latin typeface="Times New Roman" pitchFamily="18" charset="0"/>
                <a:ea typeface="仿宋_GB2312" pitchFamily="49" charset="-122"/>
              </a:rPr>
              <a:t>B</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为空，则对应的森林 </a:t>
            </a:r>
            <a:r>
              <a:rPr kumimoji="1" lang="en-US" altLang="zh-CN" sz="3000" b="1" i="1" dirty="0">
                <a:latin typeface="Times New Roman" pitchFamily="18" charset="0"/>
                <a:ea typeface="仿宋_GB2312" pitchFamily="49" charset="-122"/>
              </a:rPr>
              <a:t>F</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也为空。</a:t>
            </a:r>
          </a:p>
          <a:p>
            <a:pPr marL="533400" indent="-533400">
              <a:lnSpc>
                <a:spcPct val="115000"/>
              </a:lnSpc>
              <a:buClr>
                <a:schemeClr val="tx2"/>
              </a:buClr>
              <a:buSzTx/>
              <a:buFont typeface="Wingdings" pitchFamily="2" charset="2"/>
              <a:buChar char=""/>
            </a:pPr>
            <a:r>
              <a:rPr kumimoji="1" lang="zh-CN" altLang="en-US" sz="3000" b="1" dirty="0">
                <a:latin typeface="Times New Roman" pitchFamily="18" charset="0"/>
                <a:ea typeface="仿宋_GB2312" pitchFamily="49" charset="-122"/>
              </a:rPr>
              <a:t>如果 </a:t>
            </a:r>
            <a:r>
              <a:rPr kumimoji="1" lang="en-US" altLang="zh-CN" sz="3000" b="1" i="1" dirty="0">
                <a:latin typeface="Times New Roman" pitchFamily="18" charset="0"/>
                <a:ea typeface="仿宋_GB2312" pitchFamily="49" charset="-122"/>
              </a:rPr>
              <a:t>B</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非空，则</a:t>
            </a:r>
          </a:p>
          <a:p>
            <a:pPr marL="914400" lvl="1" indent="-457200">
              <a:lnSpc>
                <a:spcPct val="115000"/>
              </a:lnSpc>
              <a:buClr>
                <a:schemeClr val="tx2"/>
              </a:buClr>
              <a:buSzTx/>
              <a:buFont typeface="Wingdings" pitchFamily="2" charset="2"/>
              <a:buChar char="ü"/>
            </a:pPr>
            <a:r>
              <a:rPr kumimoji="1" lang="en-US" altLang="zh-CN" sz="3000" b="1" i="1" dirty="0">
                <a:latin typeface="Times New Roman" pitchFamily="18" charset="0"/>
                <a:ea typeface="仿宋_GB2312" pitchFamily="49" charset="-122"/>
              </a:rPr>
              <a:t>F </a:t>
            </a:r>
            <a:r>
              <a:rPr kumimoji="1" lang="zh-CN" altLang="en-US" sz="3000" b="1" dirty="0">
                <a:latin typeface="Times New Roman" pitchFamily="18" charset="0"/>
                <a:ea typeface="仿宋_GB2312" pitchFamily="49" charset="-122"/>
              </a:rPr>
              <a:t>中第一棵树 </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1</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的根为 </a:t>
            </a:r>
            <a:r>
              <a:rPr kumimoji="1" lang="en-US" altLang="zh-CN" sz="3000" b="1" i="1" dirty="0">
                <a:latin typeface="Times New Roman" pitchFamily="18" charset="0"/>
                <a:ea typeface="仿宋_GB2312" pitchFamily="49" charset="-122"/>
              </a:rPr>
              <a:t>B</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的根；</a:t>
            </a:r>
          </a:p>
          <a:p>
            <a:pPr marL="914400" lvl="1" indent="-457200">
              <a:lnSpc>
                <a:spcPct val="115000"/>
              </a:lnSpc>
              <a:buClr>
                <a:schemeClr val="tx2"/>
              </a:buClr>
              <a:buSzTx/>
              <a:buFont typeface="Wingdings" pitchFamily="2" charset="2"/>
              <a:buChar char="ü"/>
            </a:pP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1 </a:t>
            </a:r>
            <a:r>
              <a:rPr kumimoji="1" lang="zh-CN" altLang="en-US" sz="3000" b="1" dirty="0">
                <a:latin typeface="Times New Roman" pitchFamily="18" charset="0"/>
                <a:ea typeface="仿宋_GB2312" pitchFamily="49" charset="-122"/>
              </a:rPr>
              <a:t>的根的子树森林 </a:t>
            </a:r>
            <a:r>
              <a:rPr kumimoji="1" lang="en-US" altLang="zh-CN" sz="3000" b="1" dirty="0">
                <a:latin typeface="Times New Roman" pitchFamily="18" charset="0"/>
                <a:ea typeface="仿宋_GB2312" pitchFamily="49" charset="-122"/>
              </a:rPr>
              <a:t>{ </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11</a:t>
            </a:r>
            <a:r>
              <a:rPr kumimoji="1" lang="en-US" altLang="zh-CN" sz="3000" b="1" dirty="0">
                <a:latin typeface="Times New Roman" pitchFamily="18" charset="0"/>
                <a:ea typeface="仿宋_GB2312" pitchFamily="49" charset="-122"/>
              </a:rPr>
              <a:t>, </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12</a:t>
            </a:r>
            <a:r>
              <a:rPr kumimoji="1" lang="en-US" altLang="zh-CN" sz="3000" b="1" dirty="0">
                <a:latin typeface="Times New Roman" pitchFamily="18" charset="0"/>
                <a:ea typeface="仿宋_GB2312" pitchFamily="49" charset="-122"/>
              </a:rPr>
              <a:t>, …, </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1</a:t>
            </a:r>
            <a:r>
              <a:rPr kumimoji="1" lang="en-US" altLang="zh-CN" sz="3000" b="1" i="1" baseline="-25000" dirty="0">
                <a:latin typeface="Times New Roman" pitchFamily="18" charset="0"/>
                <a:ea typeface="仿宋_GB2312" pitchFamily="49" charset="-122"/>
              </a:rPr>
              <a:t>m</a:t>
            </a:r>
            <a:r>
              <a:rPr kumimoji="1" lang="en-US" altLang="zh-CN" sz="3000" b="1" dirty="0">
                <a:latin typeface="Times New Roman" pitchFamily="18" charset="0"/>
                <a:ea typeface="仿宋_GB2312" pitchFamily="49" charset="-122"/>
              </a:rPr>
              <a:t> } </a:t>
            </a:r>
            <a:r>
              <a:rPr kumimoji="1" lang="zh-CN" altLang="en-US" sz="3000" b="1" dirty="0">
                <a:latin typeface="Times New Roman" pitchFamily="18" charset="0"/>
                <a:ea typeface="仿宋_GB2312" pitchFamily="49" charset="-122"/>
              </a:rPr>
              <a:t>是由 </a:t>
            </a:r>
            <a:r>
              <a:rPr kumimoji="1" lang="en-US" altLang="zh-CN" sz="3000" b="1" i="1" dirty="0">
                <a:latin typeface="Times New Roman" pitchFamily="18" charset="0"/>
                <a:ea typeface="仿宋_GB2312" pitchFamily="49" charset="-122"/>
              </a:rPr>
              <a:t>B</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的根的左子树</a:t>
            </a:r>
            <a:r>
              <a:rPr kumimoji="1" lang="zh-CN" altLang="en-US" sz="3000" b="1" i="1" dirty="0">
                <a:latin typeface="Times New Roman" pitchFamily="18" charset="0"/>
                <a:ea typeface="仿宋_GB2312" pitchFamily="49" charset="-122"/>
              </a:rPr>
              <a:t> </a:t>
            </a:r>
            <a:r>
              <a:rPr kumimoji="1" lang="en-US" altLang="zh-CN" sz="3000" b="1" i="1" dirty="0">
                <a:latin typeface="Times New Roman" pitchFamily="18" charset="0"/>
                <a:ea typeface="仿宋_GB2312" pitchFamily="49" charset="-122"/>
              </a:rPr>
              <a:t>LB</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转换而来；</a:t>
            </a:r>
          </a:p>
          <a:p>
            <a:pPr marL="914400" lvl="1" indent="-457200">
              <a:lnSpc>
                <a:spcPct val="115000"/>
              </a:lnSpc>
              <a:buClr>
                <a:schemeClr val="tx2"/>
              </a:buClr>
              <a:buSzTx/>
              <a:buFont typeface="Wingdings" pitchFamily="2" charset="2"/>
              <a:buChar char="ü"/>
            </a:pPr>
            <a:r>
              <a:rPr kumimoji="1" lang="en-US" altLang="zh-CN" sz="3000" b="1" i="1" dirty="0">
                <a:latin typeface="Times New Roman" pitchFamily="18" charset="0"/>
                <a:ea typeface="仿宋_GB2312" pitchFamily="49" charset="-122"/>
              </a:rPr>
              <a:t>F </a:t>
            </a:r>
            <a:r>
              <a:rPr kumimoji="1" lang="zh-CN" altLang="en-US" sz="3000" b="1" dirty="0">
                <a:latin typeface="Times New Roman" pitchFamily="18" charset="0"/>
                <a:ea typeface="仿宋_GB2312" pitchFamily="49" charset="-122"/>
              </a:rPr>
              <a:t>中除了 </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1</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之外其余的树组成的森林 </a:t>
            </a:r>
            <a:r>
              <a:rPr kumimoji="1" lang="en-US" altLang="zh-CN" sz="3000" b="1" dirty="0">
                <a:latin typeface="Times New Roman" pitchFamily="18" charset="0"/>
                <a:ea typeface="仿宋_GB2312" pitchFamily="49" charset="-122"/>
              </a:rPr>
              <a:t>{ </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2</a:t>
            </a:r>
            <a:r>
              <a:rPr kumimoji="1" lang="en-US" altLang="zh-CN" sz="3000" b="1" dirty="0">
                <a:latin typeface="Times New Roman" pitchFamily="18" charset="0"/>
                <a:ea typeface="仿宋_GB2312" pitchFamily="49" charset="-122"/>
              </a:rPr>
              <a:t>, </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3</a:t>
            </a:r>
            <a:r>
              <a:rPr kumimoji="1" lang="en-US" altLang="zh-CN" sz="3000" b="1" dirty="0">
                <a:latin typeface="Times New Roman" pitchFamily="18" charset="0"/>
                <a:ea typeface="仿宋_GB2312" pitchFamily="49" charset="-122"/>
              </a:rPr>
              <a:t>, …, </a:t>
            </a:r>
            <a:r>
              <a:rPr kumimoji="1" lang="en-US" altLang="zh-CN" sz="3000" b="1" i="1" dirty="0" err="1">
                <a:latin typeface="Times New Roman" pitchFamily="18" charset="0"/>
                <a:ea typeface="仿宋_GB2312" pitchFamily="49" charset="-122"/>
              </a:rPr>
              <a:t>T</a:t>
            </a:r>
            <a:r>
              <a:rPr kumimoji="1" lang="en-US" altLang="zh-CN" sz="3000" b="1" i="1" baseline="-25000" dirty="0" err="1">
                <a:latin typeface="Times New Roman" pitchFamily="18" charset="0"/>
                <a:ea typeface="仿宋_GB2312" pitchFamily="49" charset="-122"/>
              </a:rPr>
              <a:t>n</a:t>
            </a:r>
            <a:r>
              <a:rPr kumimoji="1" lang="en-US" altLang="zh-CN" sz="3000" b="1" i="1" dirty="0">
                <a:latin typeface="Times New Roman" pitchFamily="18" charset="0"/>
                <a:ea typeface="仿宋_GB2312" pitchFamily="49" charset="-122"/>
              </a:rPr>
              <a:t> </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是由 </a:t>
            </a:r>
            <a:r>
              <a:rPr kumimoji="1" lang="en-US" altLang="zh-CN" sz="3000" b="1" i="1" dirty="0">
                <a:latin typeface="Times New Roman" pitchFamily="18" charset="0"/>
                <a:ea typeface="仿宋_GB2312" pitchFamily="49" charset="-122"/>
              </a:rPr>
              <a:t>B</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的根的右子树 </a:t>
            </a:r>
            <a:r>
              <a:rPr kumimoji="1" lang="en-US" altLang="zh-CN" sz="3000" b="1" i="1" dirty="0">
                <a:latin typeface="Times New Roman" pitchFamily="18" charset="0"/>
                <a:ea typeface="仿宋_GB2312" pitchFamily="49" charset="-122"/>
              </a:rPr>
              <a:t>RB</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转换而成的森林。</a:t>
            </a:r>
            <a:endParaRPr lang="zh-CN" altLang="en-US" sz="2600" dirty="0">
              <a:latin typeface="Times New Roman" pitchFamily="18" charset="0"/>
              <a:ea typeface="仿宋_GB2312" pitchFamily="49" charset="-122"/>
            </a:endParaRPr>
          </a:p>
        </p:txBody>
      </p:sp>
      <p:sp>
        <p:nvSpPr>
          <p:cNvPr id="5" name="灯片编号占位符 4"/>
          <p:cNvSpPr>
            <a:spLocks noGrp="1"/>
          </p:cNvSpPr>
          <p:nvPr>
            <p:ph type="sldNum" sz="quarter" idx="12"/>
          </p:nvPr>
        </p:nvSpPr>
        <p:spPr/>
        <p:txBody>
          <a:bodyPr/>
          <a:lstStyle/>
          <a:p>
            <a:fld id="{634483C7-DD9A-4442-B661-AB15892BAA22}" type="slidenum">
              <a:rPr lang="en-US" altLang="zh-CN"/>
              <a:pPr/>
              <a:t>80</a:t>
            </a:fld>
            <a:endParaRPr lang="en-US" altLang="zh-CN"/>
          </a:p>
        </p:txBody>
      </p:sp>
    </p:spTree>
  </p:cSld>
  <p:clrMapOvr>
    <a:masterClrMapping/>
  </p:clrMapOvr>
  <p:transition>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1"/>
          </p:nvPr>
        </p:nvSpPr>
        <p:spPr/>
        <p:txBody>
          <a:bodyPr/>
          <a:lstStyle/>
          <a:p>
            <a:fld id="{30FA1A8C-665F-2A40-B440-9303459152F7}" type="slidenum">
              <a:rPr lang="en-US" altLang="zh-CN"/>
              <a:pPr/>
              <a:t>81</a:t>
            </a:fld>
            <a:endParaRPr lang="en-US" altLang="zh-CN"/>
          </a:p>
        </p:txBody>
      </p:sp>
      <p:sp>
        <p:nvSpPr>
          <p:cNvPr id="408579" name="Rectangle 3"/>
          <p:cNvSpPr>
            <a:spLocks noGrp="1" noChangeArrowheads="1"/>
          </p:cNvSpPr>
          <p:nvPr>
            <p:ph type="body" idx="1"/>
          </p:nvPr>
        </p:nvSpPr>
        <p:spPr>
          <a:xfrm>
            <a:off x="663575" y="809625"/>
            <a:ext cx="7940675" cy="5499100"/>
          </a:xfrm>
        </p:spPr>
        <p:txBody>
          <a:bodyPr/>
          <a:lstStyle/>
          <a:p>
            <a:pPr marL="36576" indent="0">
              <a:lnSpc>
                <a:spcPct val="110000"/>
              </a:lnSpc>
              <a:spcBef>
                <a:spcPct val="10000"/>
              </a:spcBef>
              <a:buClr>
                <a:srgbClr val="800080"/>
              </a:buClr>
              <a:buSzPct val="50000"/>
              <a:buNone/>
            </a:pPr>
            <a:endParaRPr lang="en-US" altLang="zh-CN" sz="3000" b="1" dirty="0">
              <a:latin typeface="Times New Roman" panose="02020603050405020304" pitchFamily="18" charset="0"/>
              <a:ea typeface="+mj-ea"/>
              <a:cs typeface="Times New Roman" panose="02020603050405020304" pitchFamily="18" charset="0"/>
            </a:endParaRPr>
          </a:p>
          <a:p>
            <a:pPr>
              <a:lnSpc>
                <a:spcPct val="110000"/>
              </a:lnSpc>
              <a:spcBef>
                <a:spcPct val="10000"/>
              </a:spcBef>
              <a:buClrTx/>
              <a:buSzPct val="50000"/>
            </a:pPr>
            <a:r>
              <a:rPr lang="zh-CN" altLang="en-US" sz="3000" b="1" dirty="0">
                <a:solidFill>
                  <a:srgbClr val="FFFFFF"/>
                </a:solidFill>
                <a:latin typeface="Times New Roman" panose="02020603050405020304" pitchFamily="18" charset="0"/>
                <a:ea typeface="+mj-ea"/>
                <a:cs typeface="Times New Roman" panose="02020603050405020304" pitchFamily="18" charset="0"/>
              </a:rPr>
              <a:t>若森林</a:t>
            </a:r>
            <a:r>
              <a:rPr lang="en-US" altLang="zh-CN" sz="3000" b="1" dirty="0">
                <a:solidFill>
                  <a:srgbClr val="FFFFFF"/>
                </a:solidFill>
                <a:latin typeface="Times New Roman" panose="02020603050405020304" pitchFamily="18" charset="0"/>
                <a:ea typeface="+mj-ea"/>
                <a:cs typeface="Times New Roman" panose="02020603050405020304" pitchFamily="18" charset="0"/>
              </a:rPr>
              <a:t>F = </a:t>
            </a:r>
            <a:r>
              <a:rPr lang="en-US" altLang="zh-CN" sz="3000" b="1" dirty="0" err="1">
                <a:solidFill>
                  <a:srgbClr val="FFFFFF"/>
                </a:solidFill>
                <a:latin typeface="Times New Roman" panose="02020603050405020304" pitchFamily="18" charset="0"/>
                <a:ea typeface="+mj-ea"/>
                <a:cs typeface="Times New Roman" panose="02020603050405020304" pitchFamily="18" charset="0"/>
              </a:rPr>
              <a:t>Ø</a:t>
            </a:r>
            <a:r>
              <a:rPr lang="zh-CN" altLang="en-US" sz="3000" b="1" dirty="0">
                <a:solidFill>
                  <a:srgbClr val="FFFFFF"/>
                </a:solidFill>
                <a:latin typeface="Times New Roman" panose="02020603050405020304" pitchFamily="18" charset="0"/>
                <a:ea typeface="+mj-ea"/>
                <a:cs typeface="Times New Roman" panose="02020603050405020304" pitchFamily="18" charset="0"/>
              </a:rPr>
              <a:t>，返回；否则</a:t>
            </a:r>
            <a:endParaRPr lang="en-US" altLang="zh-CN" sz="3000" b="1" dirty="0">
              <a:solidFill>
                <a:srgbClr val="FFFFFF"/>
              </a:solidFill>
              <a:latin typeface="Times New Roman" panose="02020603050405020304" pitchFamily="18" charset="0"/>
              <a:ea typeface="+mj-ea"/>
              <a:cs typeface="Times New Roman" panose="02020603050405020304" pitchFamily="18" charset="0"/>
              <a:sym typeface="Wingdings" charset="0"/>
            </a:endParaRPr>
          </a:p>
          <a:p>
            <a:pPr lvl="1">
              <a:lnSpc>
                <a:spcPct val="110000"/>
              </a:lnSpc>
              <a:spcBef>
                <a:spcPct val="10000"/>
              </a:spcBef>
              <a:buClrTx/>
              <a:buSzTx/>
              <a:buFont typeface="Wingdings" charset="0"/>
              <a:buChar char="ü"/>
            </a:pPr>
            <a:r>
              <a:rPr lang="zh-CN" altLang="en-US" sz="3000" b="1" dirty="0">
                <a:solidFill>
                  <a:srgbClr val="FFFFFF"/>
                </a:solidFill>
                <a:latin typeface="Times New Roman" panose="02020603050405020304" pitchFamily="18" charset="0"/>
                <a:ea typeface="+mj-ea"/>
                <a:cs typeface="Times New Roman" panose="02020603050405020304" pitchFamily="18" charset="0"/>
              </a:rPr>
              <a:t>访问森林的根（也是第一棵树的根）</a:t>
            </a:r>
            <a:r>
              <a:rPr lang="en-US" altLang="zh-CN" sz="3000" b="1" i="1" dirty="0">
                <a:solidFill>
                  <a:srgbClr val="FFFFFF"/>
                </a:solidFill>
                <a:latin typeface="Times New Roman" panose="02020603050405020304" pitchFamily="18" charset="0"/>
                <a:ea typeface="+mj-ea"/>
                <a:cs typeface="Times New Roman" panose="02020603050405020304" pitchFamily="18" charset="0"/>
              </a:rPr>
              <a:t>r</a:t>
            </a:r>
            <a:r>
              <a:rPr lang="en-US" altLang="zh-CN" sz="3000" b="1" baseline="-25000" dirty="0">
                <a:solidFill>
                  <a:srgbClr val="FFFFFF"/>
                </a:solidFill>
                <a:latin typeface="Times New Roman" panose="02020603050405020304" pitchFamily="18" charset="0"/>
                <a:ea typeface="+mj-ea"/>
                <a:cs typeface="Times New Roman" panose="02020603050405020304" pitchFamily="18" charset="0"/>
              </a:rPr>
              <a:t>1</a:t>
            </a:r>
            <a:r>
              <a:rPr lang="zh-CN" altLang="en-US" sz="3000" b="1" dirty="0">
                <a:solidFill>
                  <a:srgbClr val="FFFFFF"/>
                </a:solidFill>
                <a:latin typeface="Times New Roman" panose="02020603050405020304" pitchFamily="18" charset="0"/>
                <a:ea typeface="+mj-ea"/>
                <a:cs typeface="Times New Roman" panose="02020603050405020304" pitchFamily="18" charset="0"/>
              </a:rPr>
              <a:t>；</a:t>
            </a:r>
            <a:endParaRPr lang="en-US" altLang="zh-CN" sz="3000" b="1" dirty="0">
              <a:solidFill>
                <a:srgbClr val="FFFFFF"/>
              </a:solidFill>
              <a:latin typeface="Times New Roman" panose="02020603050405020304" pitchFamily="18" charset="0"/>
              <a:ea typeface="+mj-ea"/>
              <a:cs typeface="Times New Roman" panose="02020603050405020304" pitchFamily="18" charset="0"/>
              <a:sym typeface="Wingdings" charset="0"/>
            </a:endParaRPr>
          </a:p>
          <a:p>
            <a:pPr lvl="1">
              <a:lnSpc>
                <a:spcPct val="110000"/>
              </a:lnSpc>
              <a:spcBef>
                <a:spcPct val="10000"/>
              </a:spcBef>
              <a:buClrTx/>
              <a:buSzTx/>
              <a:buFont typeface="Wingdings" charset="0"/>
              <a:buChar char="ü"/>
            </a:pPr>
            <a:r>
              <a:rPr lang="zh-CN" altLang="en-US" sz="3000" b="1" dirty="0">
                <a:solidFill>
                  <a:srgbClr val="FFFFFF"/>
                </a:solidFill>
                <a:latin typeface="Times New Roman" panose="02020603050405020304" pitchFamily="18" charset="0"/>
                <a:ea typeface="+mj-ea"/>
                <a:cs typeface="Times New Roman" panose="02020603050405020304" pitchFamily="18" charset="0"/>
              </a:rPr>
              <a:t>先根遍历森林第一棵树的根的子树森林</a:t>
            </a:r>
            <a:r>
              <a:rPr lang="en-US" altLang="zh-CN" sz="3000" b="1" dirty="0">
                <a:solidFill>
                  <a:srgbClr val="FFFFFF"/>
                </a:solidFill>
                <a:latin typeface="Times New Roman" panose="02020603050405020304" pitchFamily="18" charset="0"/>
                <a:ea typeface="+mj-ea"/>
                <a:cs typeface="Times New Roman" panose="02020603050405020304" pitchFamily="18" charset="0"/>
              </a:rPr>
              <a:t>{</a:t>
            </a:r>
            <a:r>
              <a:rPr lang="en-US" altLang="zh-CN" sz="3000" b="1" i="1" dirty="0">
                <a:solidFill>
                  <a:srgbClr val="FFFFFF"/>
                </a:solidFill>
                <a:latin typeface="Times New Roman" panose="02020603050405020304" pitchFamily="18" charset="0"/>
                <a:ea typeface="+mj-ea"/>
                <a:cs typeface="Times New Roman" panose="02020603050405020304" pitchFamily="18" charset="0"/>
              </a:rPr>
              <a:t>T</a:t>
            </a:r>
            <a:r>
              <a:rPr lang="en-US" altLang="zh-CN" sz="3000" b="1" baseline="-25000" dirty="0">
                <a:solidFill>
                  <a:srgbClr val="FFFFFF"/>
                </a:solidFill>
                <a:latin typeface="Times New Roman" panose="02020603050405020304" pitchFamily="18" charset="0"/>
                <a:ea typeface="+mj-ea"/>
                <a:cs typeface="Times New Roman" panose="02020603050405020304" pitchFamily="18" charset="0"/>
              </a:rPr>
              <a:t>11</a:t>
            </a:r>
            <a:r>
              <a:rPr lang="en-US" altLang="zh-CN" sz="3000" b="1" dirty="0">
                <a:solidFill>
                  <a:srgbClr val="FFFFFF"/>
                </a:solidFill>
                <a:latin typeface="Times New Roman" panose="02020603050405020304" pitchFamily="18" charset="0"/>
                <a:ea typeface="+mj-ea"/>
                <a:cs typeface="Times New Roman" panose="02020603050405020304" pitchFamily="18" charset="0"/>
              </a:rPr>
              <a:t>, …, </a:t>
            </a:r>
            <a:r>
              <a:rPr lang="en-US" altLang="zh-CN" sz="3000" b="1" i="1" dirty="0">
                <a:solidFill>
                  <a:srgbClr val="FFFFFF"/>
                </a:solidFill>
                <a:latin typeface="Times New Roman" panose="02020603050405020304" pitchFamily="18" charset="0"/>
                <a:ea typeface="+mj-ea"/>
                <a:cs typeface="Times New Roman" panose="02020603050405020304" pitchFamily="18" charset="0"/>
              </a:rPr>
              <a:t>T</a:t>
            </a:r>
            <a:r>
              <a:rPr lang="en-US" altLang="zh-CN" sz="3000" b="1" baseline="-25000" dirty="0">
                <a:solidFill>
                  <a:srgbClr val="FFFFFF"/>
                </a:solidFill>
                <a:latin typeface="Times New Roman" panose="02020603050405020304" pitchFamily="18" charset="0"/>
                <a:ea typeface="+mj-ea"/>
                <a:cs typeface="Times New Roman" panose="02020603050405020304" pitchFamily="18" charset="0"/>
              </a:rPr>
              <a:t>1</a:t>
            </a:r>
            <a:r>
              <a:rPr lang="en-US" altLang="zh-CN" sz="3000" b="1" i="1" baseline="-25000" dirty="0">
                <a:solidFill>
                  <a:srgbClr val="FFFFFF"/>
                </a:solidFill>
                <a:latin typeface="Times New Roman" panose="02020603050405020304" pitchFamily="18" charset="0"/>
                <a:ea typeface="+mj-ea"/>
                <a:cs typeface="Times New Roman" panose="02020603050405020304" pitchFamily="18" charset="0"/>
              </a:rPr>
              <a:t>k</a:t>
            </a:r>
            <a:r>
              <a:rPr lang="en-US" altLang="zh-CN" sz="3000" b="1" dirty="0">
                <a:solidFill>
                  <a:srgbClr val="FFFFFF"/>
                </a:solidFill>
                <a:latin typeface="Times New Roman" panose="02020603050405020304" pitchFamily="18" charset="0"/>
                <a:ea typeface="+mj-ea"/>
                <a:cs typeface="Times New Roman" panose="02020603050405020304" pitchFamily="18" charset="0"/>
              </a:rPr>
              <a:t>}</a:t>
            </a:r>
            <a:r>
              <a:rPr lang="zh-CN" altLang="en-US" sz="3000" b="1" dirty="0">
                <a:solidFill>
                  <a:srgbClr val="FFFFFF"/>
                </a:solidFill>
                <a:latin typeface="Times New Roman" panose="02020603050405020304" pitchFamily="18" charset="0"/>
                <a:ea typeface="+mj-ea"/>
                <a:cs typeface="Times New Roman" panose="02020603050405020304" pitchFamily="18" charset="0"/>
              </a:rPr>
              <a:t>；</a:t>
            </a:r>
            <a:endParaRPr lang="en-US" altLang="zh-CN" sz="3000" b="1" dirty="0">
              <a:solidFill>
                <a:srgbClr val="FFFFFF"/>
              </a:solidFill>
              <a:latin typeface="Times New Roman" panose="02020603050405020304" pitchFamily="18" charset="0"/>
              <a:ea typeface="+mj-ea"/>
              <a:cs typeface="Times New Roman" panose="02020603050405020304" pitchFamily="18" charset="0"/>
              <a:sym typeface="Wingdings" charset="0"/>
            </a:endParaRPr>
          </a:p>
          <a:p>
            <a:pPr lvl="1">
              <a:lnSpc>
                <a:spcPct val="110000"/>
              </a:lnSpc>
              <a:spcBef>
                <a:spcPct val="10000"/>
              </a:spcBef>
              <a:buClrTx/>
              <a:buSzTx/>
              <a:buFont typeface="Wingdings" charset="0"/>
              <a:buChar char="ü"/>
            </a:pPr>
            <a:r>
              <a:rPr lang="zh-CN" altLang="en-US" sz="3000" b="1" dirty="0">
                <a:solidFill>
                  <a:srgbClr val="FFFFFF"/>
                </a:solidFill>
                <a:latin typeface="Times New Roman" panose="02020603050405020304" pitchFamily="18" charset="0"/>
                <a:ea typeface="+mj-ea"/>
                <a:cs typeface="Times New Roman" panose="02020603050405020304" pitchFamily="18" charset="0"/>
              </a:rPr>
              <a:t>先根遍历森林中除第一棵树外其他树组成的森林</a:t>
            </a:r>
            <a:r>
              <a:rPr lang="en-US" altLang="zh-CN" sz="3000" b="1" dirty="0">
                <a:solidFill>
                  <a:srgbClr val="FFFFFF"/>
                </a:solidFill>
                <a:latin typeface="Times New Roman" panose="02020603050405020304" pitchFamily="18" charset="0"/>
                <a:ea typeface="+mj-ea"/>
                <a:cs typeface="Times New Roman" panose="02020603050405020304" pitchFamily="18" charset="0"/>
              </a:rPr>
              <a:t>{</a:t>
            </a:r>
            <a:r>
              <a:rPr lang="en-US" altLang="zh-CN" sz="3000" b="1" i="1" dirty="0">
                <a:solidFill>
                  <a:srgbClr val="FFFFFF"/>
                </a:solidFill>
                <a:latin typeface="Times New Roman" panose="02020603050405020304" pitchFamily="18" charset="0"/>
                <a:ea typeface="+mj-ea"/>
                <a:cs typeface="Times New Roman" panose="02020603050405020304" pitchFamily="18" charset="0"/>
              </a:rPr>
              <a:t>T</a:t>
            </a:r>
            <a:r>
              <a:rPr lang="en-US" altLang="zh-CN" sz="3000" b="1" baseline="-25000" dirty="0">
                <a:solidFill>
                  <a:srgbClr val="FFFFFF"/>
                </a:solidFill>
                <a:latin typeface="Times New Roman" panose="02020603050405020304" pitchFamily="18" charset="0"/>
                <a:ea typeface="+mj-ea"/>
                <a:cs typeface="Times New Roman" panose="02020603050405020304" pitchFamily="18" charset="0"/>
              </a:rPr>
              <a:t>2</a:t>
            </a:r>
            <a:r>
              <a:rPr lang="en-US" altLang="zh-CN" sz="3000" b="1" dirty="0">
                <a:solidFill>
                  <a:srgbClr val="FFFFFF"/>
                </a:solidFill>
                <a:latin typeface="Times New Roman" panose="02020603050405020304" pitchFamily="18" charset="0"/>
                <a:ea typeface="+mj-ea"/>
                <a:cs typeface="Times New Roman" panose="02020603050405020304" pitchFamily="18" charset="0"/>
              </a:rPr>
              <a:t>, ...,</a:t>
            </a:r>
            <a:r>
              <a:rPr lang="en-US" altLang="zh-CN" sz="3000" b="1" i="1" dirty="0">
                <a:solidFill>
                  <a:srgbClr val="FFFFFF"/>
                </a:solidFill>
                <a:latin typeface="Times New Roman" panose="02020603050405020304" pitchFamily="18" charset="0"/>
                <a:ea typeface="+mj-ea"/>
                <a:cs typeface="Times New Roman" panose="02020603050405020304" pitchFamily="18" charset="0"/>
              </a:rPr>
              <a:t>T</a:t>
            </a:r>
            <a:r>
              <a:rPr lang="en-US" altLang="zh-CN" sz="3000" b="1" i="1" baseline="-25000" dirty="0">
                <a:solidFill>
                  <a:srgbClr val="FFFFFF"/>
                </a:solidFill>
                <a:latin typeface="Times New Roman" panose="02020603050405020304" pitchFamily="18" charset="0"/>
                <a:ea typeface="+mj-ea"/>
                <a:cs typeface="Times New Roman" panose="02020603050405020304" pitchFamily="18" charset="0"/>
              </a:rPr>
              <a:t>m</a:t>
            </a:r>
            <a:r>
              <a:rPr lang="en-US" altLang="zh-CN" sz="3000" b="1" dirty="0">
                <a:solidFill>
                  <a:srgbClr val="FFFFFF"/>
                </a:solidFill>
                <a:latin typeface="Times New Roman" panose="02020603050405020304" pitchFamily="18" charset="0"/>
                <a:ea typeface="+mj-ea"/>
                <a:cs typeface="Times New Roman" panose="02020603050405020304" pitchFamily="18" charset="0"/>
              </a:rPr>
              <a:t>}</a:t>
            </a:r>
            <a:r>
              <a:rPr lang="zh-CN" altLang="en-US" sz="3000" b="1" dirty="0">
                <a:solidFill>
                  <a:srgbClr val="FFFFFF"/>
                </a:solidFill>
                <a:latin typeface="Times New Roman" panose="02020603050405020304" pitchFamily="18" charset="0"/>
                <a:ea typeface="+mj-ea"/>
                <a:cs typeface="Times New Roman" panose="02020603050405020304" pitchFamily="18" charset="0"/>
              </a:rPr>
              <a:t>。</a:t>
            </a:r>
            <a:r>
              <a:rPr lang="en-US" altLang="zh-CN" sz="3000" b="1" dirty="0">
                <a:solidFill>
                  <a:srgbClr val="FFFFFF"/>
                </a:solidFill>
                <a:latin typeface="Times New Roman" panose="02020603050405020304" pitchFamily="18" charset="0"/>
                <a:ea typeface="+mj-ea"/>
                <a:cs typeface="Times New Roman" panose="02020603050405020304" pitchFamily="18" charset="0"/>
              </a:rPr>
              <a:t> </a:t>
            </a:r>
          </a:p>
        </p:txBody>
      </p:sp>
      <p:sp>
        <p:nvSpPr>
          <p:cNvPr id="408578" name="Rectangle 2"/>
          <p:cNvSpPr>
            <a:spLocks noGrp="1" noChangeArrowheads="1"/>
          </p:cNvSpPr>
          <p:nvPr>
            <p:ph type="title"/>
          </p:nvPr>
        </p:nvSpPr>
        <p:spPr>
          <a:xfrm>
            <a:off x="539552" y="169578"/>
            <a:ext cx="8229600" cy="919162"/>
          </a:xfrm>
        </p:spPr>
        <p:txBody>
          <a:bodyPr/>
          <a:lstStyle/>
          <a:p>
            <a:pPr algn="ctr"/>
            <a:r>
              <a:rPr lang="zh-CN" altLang="en-US" sz="4000" b="1" dirty="0">
                <a:solidFill>
                  <a:srgbClr val="FFFFFF"/>
                </a:solidFill>
                <a:ea typeface="华文新魏" charset="0"/>
                <a:cs typeface="华文新魏" charset="0"/>
              </a:rPr>
              <a:t>森林的先根次序遍历</a:t>
            </a:r>
          </a:p>
        </p:txBody>
      </p:sp>
    </p:spTree>
    <p:extLst>
      <p:ext uri="{BB962C8B-B14F-4D97-AF65-F5344CB8AC3E}">
        <p14:creationId xmlns:p14="http://schemas.microsoft.com/office/powerpoint/2010/main" val="3494527488"/>
      </p:ext>
    </p:extLst>
  </p:cSld>
  <p:clrMapOvr>
    <a:masterClrMapping/>
  </p:clrMapOvr>
  <p:transition>
    <p:wipe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幻灯片编号占位符 4"/>
          <p:cNvSpPr>
            <a:spLocks noGrp="1"/>
          </p:cNvSpPr>
          <p:nvPr>
            <p:ph type="sldNum" sz="quarter" idx="11"/>
          </p:nvPr>
        </p:nvSpPr>
        <p:spPr/>
        <p:txBody>
          <a:bodyPr/>
          <a:lstStyle/>
          <a:p>
            <a:fld id="{9E28453D-3B76-5440-9E3C-D798C5606E6C}" type="slidenum">
              <a:rPr lang="en-US" altLang="zh-CN"/>
              <a:pPr/>
              <a:t>82</a:t>
            </a:fld>
            <a:endParaRPr lang="en-US" altLang="zh-CN"/>
          </a:p>
        </p:txBody>
      </p:sp>
      <p:sp>
        <p:nvSpPr>
          <p:cNvPr id="276526" name="Rectangle 46"/>
          <p:cNvSpPr>
            <a:spLocks noGrp="1" noChangeArrowheads="1"/>
          </p:cNvSpPr>
          <p:nvPr>
            <p:ph type="body" idx="1"/>
          </p:nvPr>
        </p:nvSpPr>
        <p:spPr>
          <a:xfrm>
            <a:off x="684213" y="4438650"/>
            <a:ext cx="8229600" cy="1835150"/>
          </a:xfrm>
        </p:spPr>
        <p:txBody>
          <a:bodyPr/>
          <a:lstStyle/>
          <a:p>
            <a:pPr>
              <a:spcBef>
                <a:spcPct val="15000"/>
              </a:spcBef>
              <a:buClrTx/>
              <a:buSzPct val="50000"/>
            </a:pPr>
            <a:r>
              <a:rPr kumimoji="1" lang="zh-CN" altLang="en-US" sz="3000" b="1" dirty="0">
                <a:latin typeface="Times New Roman" panose="02020603050405020304" pitchFamily="18" charset="0"/>
                <a:ea typeface="+mj-ea"/>
                <a:cs typeface="Times New Roman" panose="02020603050405020304" pitchFamily="18" charset="0"/>
              </a:rPr>
              <a:t>森林的先根次序遍历的结果序列</a:t>
            </a:r>
            <a:endParaRPr kumimoji="1" lang="en-US" altLang="zh-CN" sz="3000" b="1" dirty="0">
              <a:latin typeface="Times New Roman" panose="02020603050405020304" pitchFamily="18" charset="0"/>
              <a:ea typeface="+mj-ea"/>
              <a:cs typeface="Times New Roman" panose="02020603050405020304" pitchFamily="18" charset="0"/>
            </a:endParaRPr>
          </a:p>
          <a:p>
            <a:pPr>
              <a:spcBef>
                <a:spcPct val="15000"/>
              </a:spcBef>
              <a:buClrTx/>
              <a:buSzPct val="50000"/>
              <a:buFont typeface="Wingdings" charset="0"/>
              <a:buNone/>
            </a:pPr>
            <a:r>
              <a:rPr kumimoji="1" lang="en-US" altLang="zh-CN" sz="3000" b="1" dirty="0">
                <a:solidFill>
                  <a:srgbClr val="FFFFFF"/>
                </a:solidFill>
                <a:latin typeface="Times New Roman" panose="02020603050405020304" pitchFamily="18" charset="0"/>
                <a:ea typeface="+mj-ea"/>
                <a:cs typeface="Times New Roman" panose="02020603050405020304" pitchFamily="18" charset="0"/>
              </a:rPr>
              <a:t>		ABCDE  FG  HIKJ</a:t>
            </a:r>
          </a:p>
          <a:p>
            <a:pPr>
              <a:spcBef>
                <a:spcPct val="15000"/>
              </a:spcBef>
              <a:buClrTx/>
              <a:buSzPct val="50000"/>
            </a:pPr>
            <a:r>
              <a:rPr kumimoji="1" lang="zh-CN" altLang="en-US" sz="3000" b="1" dirty="0">
                <a:latin typeface="Times New Roman" panose="02020603050405020304" pitchFamily="18" charset="0"/>
                <a:ea typeface="+mj-ea"/>
                <a:cs typeface="Times New Roman" panose="02020603050405020304" pitchFamily="18" charset="0"/>
              </a:rPr>
              <a:t>这相当于对应二叉树的前序遍历结果。</a:t>
            </a:r>
            <a:endParaRPr lang="zh-CN" altLang="en-US" dirty="0">
              <a:latin typeface="Times New Roman" panose="02020603050405020304" pitchFamily="18" charset="0"/>
              <a:ea typeface="+mj-ea"/>
              <a:cs typeface="Times New Roman" panose="02020603050405020304" pitchFamily="18" charset="0"/>
            </a:endParaRPr>
          </a:p>
        </p:txBody>
      </p:sp>
      <p:grpSp>
        <p:nvGrpSpPr>
          <p:cNvPr id="276527" name="Group 47"/>
          <p:cNvGrpSpPr>
            <a:grpSpLocks/>
          </p:cNvGrpSpPr>
          <p:nvPr/>
        </p:nvGrpSpPr>
        <p:grpSpPr bwMode="auto">
          <a:xfrm>
            <a:off x="5076056" y="836712"/>
            <a:ext cx="3459162" cy="3505200"/>
            <a:chOff x="1973" y="526"/>
            <a:chExt cx="2179" cy="2208"/>
          </a:xfrm>
        </p:grpSpPr>
        <p:sp>
          <p:nvSpPr>
            <p:cNvPr id="276485" name="Line 5"/>
            <p:cNvSpPr>
              <a:spLocks noChangeShapeType="1"/>
            </p:cNvSpPr>
            <p:nvPr/>
          </p:nvSpPr>
          <p:spPr bwMode="auto">
            <a:xfrm>
              <a:off x="2597" y="766"/>
              <a:ext cx="1344" cy="1104"/>
            </a:xfrm>
            <a:prstGeom prst="line">
              <a:avLst/>
            </a:prstGeom>
            <a:noFill/>
            <a:ln w="38100">
              <a:solidFill>
                <a:srgbClr val="0099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6486" name="Line 6"/>
            <p:cNvSpPr>
              <a:spLocks noChangeShapeType="1"/>
            </p:cNvSpPr>
            <p:nvPr/>
          </p:nvSpPr>
          <p:spPr bwMode="auto">
            <a:xfrm flipH="1">
              <a:off x="2549" y="1717"/>
              <a:ext cx="240" cy="240"/>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6487" name="Line 7"/>
            <p:cNvSpPr>
              <a:spLocks noChangeShapeType="1"/>
            </p:cNvSpPr>
            <p:nvPr/>
          </p:nvSpPr>
          <p:spPr bwMode="auto">
            <a:xfrm>
              <a:off x="2165" y="1045"/>
              <a:ext cx="624" cy="576"/>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6488" name="Line 8"/>
            <p:cNvSpPr>
              <a:spLocks noChangeShapeType="1"/>
            </p:cNvSpPr>
            <p:nvPr/>
          </p:nvSpPr>
          <p:spPr bwMode="auto">
            <a:xfrm flipH="1">
              <a:off x="2165" y="757"/>
              <a:ext cx="288" cy="240"/>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6489" name="Oval 9"/>
            <p:cNvSpPr>
              <a:spLocks noChangeArrowheads="1"/>
            </p:cNvSpPr>
            <p:nvPr/>
          </p:nvSpPr>
          <p:spPr bwMode="auto">
            <a:xfrm>
              <a:off x="2357" y="565"/>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6490" name="Oval 10"/>
            <p:cNvSpPr>
              <a:spLocks noChangeArrowheads="1"/>
            </p:cNvSpPr>
            <p:nvPr/>
          </p:nvSpPr>
          <p:spPr bwMode="auto">
            <a:xfrm>
              <a:off x="1973" y="901"/>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6491" name="Oval 11"/>
            <p:cNvSpPr>
              <a:spLocks noChangeArrowheads="1"/>
            </p:cNvSpPr>
            <p:nvPr/>
          </p:nvSpPr>
          <p:spPr bwMode="auto">
            <a:xfrm>
              <a:off x="2693" y="1525"/>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6492" name="Oval 12"/>
            <p:cNvSpPr>
              <a:spLocks noChangeArrowheads="1"/>
            </p:cNvSpPr>
            <p:nvPr/>
          </p:nvSpPr>
          <p:spPr bwMode="auto">
            <a:xfrm>
              <a:off x="2357" y="1189"/>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6493" name="Oval 13"/>
            <p:cNvSpPr>
              <a:spLocks noChangeArrowheads="1"/>
            </p:cNvSpPr>
            <p:nvPr/>
          </p:nvSpPr>
          <p:spPr bwMode="auto">
            <a:xfrm>
              <a:off x="2357" y="1861"/>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6494" name="Text Box 14"/>
            <p:cNvSpPr txBox="1">
              <a:spLocks noChangeArrowheads="1"/>
            </p:cNvSpPr>
            <p:nvPr/>
          </p:nvSpPr>
          <p:spPr bwMode="auto">
            <a:xfrm>
              <a:off x="2367" y="526"/>
              <a:ext cx="278" cy="32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99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A</a:t>
              </a:r>
              <a:endParaRPr kumimoji="1" lang="en-US" altLang="zh-CN" sz="2400">
                <a:latin typeface="Times New Roman" charset="0"/>
              </a:endParaRPr>
            </a:p>
          </p:txBody>
        </p:sp>
        <p:sp>
          <p:nvSpPr>
            <p:cNvPr id="276495" name="Text Box 15"/>
            <p:cNvSpPr txBox="1">
              <a:spLocks noChangeArrowheads="1"/>
            </p:cNvSpPr>
            <p:nvPr/>
          </p:nvSpPr>
          <p:spPr bwMode="auto">
            <a:xfrm>
              <a:off x="1989" y="862"/>
              <a:ext cx="265" cy="32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99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B</a:t>
              </a:r>
              <a:endParaRPr kumimoji="1" lang="en-US" altLang="zh-CN" sz="2400">
                <a:latin typeface="Times New Roman" charset="0"/>
              </a:endParaRPr>
            </a:p>
          </p:txBody>
        </p:sp>
        <p:sp>
          <p:nvSpPr>
            <p:cNvPr id="276496" name="Text Box 16"/>
            <p:cNvSpPr txBox="1">
              <a:spLocks noChangeArrowheads="1"/>
            </p:cNvSpPr>
            <p:nvPr/>
          </p:nvSpPr>
          <p:spPr bwMode="auto">
            <a:xfrm>
              <a:off x="2367" y="1150"/>
              <a:ext cx="278" cy="32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99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C</a:t>
              </a:r>
              <a:endParaRPr kumimoji="1" lang="en-US" altLang="zh-CN" sz="2400">
                <a:latin typeface="Times New Roman" charset="0"/>
              </a:endParaRPr>
            </a:p>
          </p:txBody>
        </p:sp>
        <p:sp>
          <p:nvSpPr>
            <p:cNvPr id="276497" name="Text Box 17"/>
            <p:cNvSpPr txBox="1">
              <a:spLocks noChangeArrowheads="1"/>
            </p:cNvSpPr>
            <p:nvPr/>
          </p:nvSpPr>
          <p:spPr bwMode="auto">
            <a:xfrm>
              <a:off x="2373" y="1822"/>
              <a:ext cx="265" cy="32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99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E</a:t>
              </a:r>
              <a:endParaRPr kumimoji="1" lang="en-US" altLang="zh-CN" sz="2400">
                <a:latin typeface="Times New Roman" charset="0"/>
              </a:endParaRPr>
            </a:p>
          </p:txBody>
        </p:sp>
        <p:sp>
          <p:nvSpPr>
            <p:cNvPr id="276498" name="Text Box 18"/>
            <p:cNvSpPr txBox="1">
              <a:spLocks noChangeArrowheads="1"/>
            </p:cNvSpPr>
            <p:nvPr/>
          </p:nvSpPr>
          <p:spPr bwMode="auto">
            <a:xfrm>
              <a:off x="2703" y="1486"/>
              <a:ext cx="278" cy="32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99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D</a:t>
              </a:r>
              <a:endParaRPr kumimoji="1" lang="en-US" altLang="zh-CN" sz="2400">
                <a:latin typeface="Times New Roman" charset="0"/>
              </a:endParaRPr>
            </a:p>
          </p:txBody>
        </p:sp>
        <p:sp>
          <p:nvSpPr>
            <p:cNvPr id="276499" name="Line 19"/>
            <p:cNvSpPr>
              <a:spLocks noChangeShapeType="1"/>
            </p:cNvSpPr>
            <p:nvPr/>
          </p:nvSpPr>
          <p:spPr bwMode="auto">
            <a:xfrm>
              <a:off x="3701" y="2350"/>
              <a:ext cx="240" cy="192"/>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6500" name="Line 20"/>
            <p:cNvSpPr>
              <a:spLocks noChangeShapeType="1"/>
            </p:cNvSpPr>
            <p:nvPr/>
          </p:nvSpPr>
          <p:spPr bwMode="auto">
            <a:xfrm flipH="1">
              <a:off x="3317" y="1966"/>
              <a:ext cx="624" cy="528"/>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6501" name="Oval 21"/>
            <p:cNvSpPr>
              <a:spLocks noChangeArrowheads="1"/>
            </p:cNvSpPr>
            <p:nvPr/>
          </p:nvSpPr>
          <p:spPr bwMode="auto">
            <a:xfrm>
              <a:off x="3845" y="1774"/>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6502" name="Oval 22"/>
            <p:cNvSpPr>
              <a:spLocks noChangeArrowheads="1"/>
            </p:cNvSpPr>
            <p:nvPr/>
          </p:nvSpPr>
          <p:spPr bwMode="auto">
            <a:xfrm>
              <a:off x="3461" y="2110"/>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6503" name="Oval 23"/>
            <p:cNvSpPr>
              <a:spLocks noChangeArrowheads="1"/>
            </p:cNvSpPr>
            <p:nvPr/>
          </p:nvSpPr>
          <p:spPr bwMode="auto">
            <a:xfrm>
              <a:off x="3077" y="2446"/>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6504" name="Oval 24"/>
            <p:cNvSpPr>
              <a:spLocks noChangeArrowheads="1"/>
            </p:cNvSpPr>
            <p:nvPr/>
          </p:nvSpPr>
          <p:spPr bwMode="auto">
            <a:xfrm>
              <a:off x="3845" y="2446"/>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6505" name="Text Box 25"/>
            <p:cNvSpPr txBox="1">
              <a:spLocks noChangeArrowheads="1"/>
            </p:cNvSpPr>
            <p:nvPr/>
          </p:nvSpPr>
          <p:spPr bwMode="auto">
            <a:xfrm>
              <a:off x="3862" y="1726"/>
              <a:ext cx="290" cy="32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99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H</a:t>
              </a:r>
              <a:endParaRPr kumimoji="1" lang="en-US" altLang="zh-CN" sz="2400">
                <a:latin typeface="Times New Roman" charset="0"/>
              </a:endParaRPr>
            </a:p>
          </p:txBody>
        </p:sp>
        <p:sp>
          <p:nvSpPr>
            <p:cNvPr id="276506" name="Text Box 26"/>
            <p:cNvSpPr txBox="1">
              <a:spLocks noChangeArrowheads="1"/>
            </p:cNvSpPr>
            <p:nvPr/>
          </p:nvSpPr>
          <p:spPr bwMode="auto">
            <a:xfrm>
              <a:off x="3521" y="2071"/>
              <a:ext cx="203" cy="32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99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I</a:t>
              </a:r>
              <a:endParaRPr kumimoji="1" lang="en-US" altLang="zh-CN" sz="2400">
                <a:latin typeface="Times New Roman" charset="0"/>
              </a:endParaRPr>
            </a:p>
          </p:txBody>
        </p:sp>
        <p:sp>
          <p:nvSpPr>
            <p:cNvPr id="276507" name="Text Box 27"/>
            <p:cNvSpPr txBox="1">
              <a:spLocks noChangeArrowheads="1"/>
            </p:cNvSpPr>
            <p:nvPr/>
          </p:nvSpPr>
          <p:spPr bwMode="auto">
            <a:xfrm>
              <a:off x="3094" y="2398"/>
              <a:ext cx="290" cy="32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99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K</a:t>
              </a:r>
              <a:endParaRPr kumimoji="1" lang="en-US" altLang="zh-CN" sz="2400">
                <a:latin typeface="Times New Roman" charset="0"/>
              </a:endParaRPr>
            </a:p>
          </p:txBody>
        </p:sp>
        <p:sp>
          <p:nvSpPr>
            <p:cNvPr id="276508" name="Text Box 28"/>
            <p:cNvSpPr txBox="1">
              <a:spLocks noChangeArrowheads="1"/>
            </p:cNvSpPr>
            <p:nvPr/>
          </p:nvSpPr>
          <p:spPr bwMode="auto">
            <a:xfrm>
              <a:off x="3892" y="2407"/>
              <a:ext cx="228" cy="32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99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J</a:t>
              </a:r>
              <a:endParaRPr kumimoji="1" lang="en-US" altLang="zh-CN" sz="2400">
                <a:latin typeface="Times New Roman" charset="0"/>
              </a:endParaRPr>
            </a:p>
          </p:txBody>
        </p:sp>
        <p:sp>
          <p:nvSpPr>
            <p:cNvPr id="276509" name="Line 29"/>
            <p:cNvSpPr>
              <a:spLocks noChangeShapeType="1"/>
            </p:cNvSpPr>
            <p:nvPr/>
          </p:nvSpPr>
          <p:spPr bwMode="auto">
            <a:xfrm flipH="1">
              <a:off x="3269" y="1630"/>
              <a:ext cx="288" cy="288"/>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6510" name="Oval 30"/>
            <p:cNvSpPr>
              <a:spLocks noChangeArrowheads="1"/>
            </p:cNvSpPr>
            <p:nvPr/>
          </p:nvSpPr>
          <p:spPr bwMode="auto">
            <a:xfrm>
              <a:off x="3461" y="1438"/>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6511" name="Oval 31"/>
            <p:cNvSpPr>
              <a:spLocks noChangeArrowheads="1"/>
            </p:cNvSpPr>
            <p:nvPr/>
          </p:nvSpPr>
          <p:spPr bwMode="auto">
            <a:xfrm>
              <a:off x="3077" y="1822"/>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6512" name="Text Box 32"/>
            <p:cNvSpPr txBox="1">
              <a:spLocks noChangeArrowheads="1"/>
            </p:cNvSpPr>
            <p:nvPr/>
          </p:nvSpPr>
          <p:spPr bwMode="auto">
            <a:xfrm>
              <a:off x="3483" y="1438"/>
              <a:ext cx="253" cy="32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99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F</a:t>
              </a:r>
              <a:endParaRPr kumimoji="1" lang="en-US" altLang="zh-CN" sz="2400">
                <a:latin typeface="Times New Roman" charset="0"/>
              </a:endParaRPr>
            </a:p>
          </p:txBody>
        </p:sp>
        <p:sp>
          <p:nvSpPr>
            <p:cNvPr id="276513" name="Text Box 33"/>
            <p:cNvSpPr txBox="1">
              <a:spLocks noChangeArrowheads="1"/>
            </p:cNvSpPr>
            <p:nvPr/>
          </p:nvSpPr>
          <p:spPr bwMode="auto">
            <a:xfrm>
              <a:off x="3081" y="1783"/>
              <a:ext cx="290" cy="32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99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G</a:t>
              </a:r>
              <a:endParaRPr kumimoji="1" lang="en-US" altLang="zh-CN" sz="2400">
                <a:latin typeface="Times New Roman" charset="0"/>
              </a:endParaRPr>
            </a:p>
          </p:txBody>
        </p:sp>
        <p:sp>
          <p:nvSpPr>
            <p:cNvPr id="276515" name="Freeform 35"/>
            <p:cNvSpPr>
              <a:spLocks/>
            </p:cNvSpPr>
            <p:nvPr/>
          </p:nvSpPr>
          <p:spPr bwMode="auto">
            <a:xfrm>
              <a:off x="2064" y="663"/>
              <a:ext cx="181" cy="159"/>
            </a:xfrm>
            <a:custGeom>
              <a:avLst/>
              <a:gdLst>
                <a:gd name="T0" fmla="*/ 181 w 181"/>
                <a:gd name="T1" fmla="*/ 0 h 159"/>
                <a:gd name="T2" fmla="*/ 0 w 181"/>
                <a:gd name="T3" fmla="*/ 159 h 159"/>
              </a:gdLst>
              <a:ahLst/>
              <a:cxnLst>
                <a:cxn ang="0">
                  <a:pos x="T0" y="T1"/>
                </a:cxn>
                <a:cxn ang="0">
                  <a:pos x="T2" y="T3"/>
                </a:cxn>
              </a:cxnLst>
              <a:rect l="0" t="0" r="r" b="b"/>
              <a:pathLst>
                <a:path w="181" h="159">
                  <a:moveTo>
                    <a:pt x="181" y="0"/>
                  </a:moveTo>
                  <a:cubicBezTo>
                    <a:pt x="105" y="66"/>
                    <a:pt x="30" y="133"/>
                    <a:pt x="0" y="159"/>
                  </a:cubicBezTo>
                </a:path>
              </a:pathLst>
            </a:custGeom>
            <a:noFill/>
            <a:ln w="25400">
              <a:solidFill>
                <a:schemeClr val="tx2"/>
              </a:solidFill>
              <a:round/>
              <a:headEnd type="none" w="med" len="med"/>
              <a:tailEnd type="stealth"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76516" name="Line 36"/>
            <p:cNvSpPr>
              <a:spLocks noChangeShapeType="1"/>
            </p:cNvSpPr>
            <p:nvPr/>
          </p:nvSpPr>
          <p:spPr bwMode="auto">
            <a:xfrm>
              <a:off x="2064" y="1275"/>
              <a:ext cx="204" cy="182"/>
            </a:xfrm>
            <a:prstGeom prst="line">
              <a:avLst/>
            </a:prstGeom>
            <a:noFill/>
            <a:ln w="25400">
              <a:solidFill>
                <a:schemeClr val="tx2"/>
              </a:solidFill>
              <a:round/>
              <a:headEnd/>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76517" name="Line 37"/>
            <p:cNvSpPr>
              <a:spLocks noChangeShapeType="1"/>
            </p:cNvSpPr>
            <p:nvPr/>
          </p:nvSpPr>
          <p:spPr bwMode="auto">
            <a:xfrm>
              <a:off x="2336" y="1502"/>
              <a:ext cx="204" cy="182"/>
            </a:xfrm>
            <a:prstGeom prst="line">
              <a:avLst/>
            </a:prstGeom>
            <a:noFill/>
            <a:ln w="25400">
              <a:solidFill>
                <a:schemeClr val="tx2"/>
              </a:solidFill>
              <a:round/>
              <a:headEnd/>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76518" name="Line 38"/>
            <p:cNvSpPr>
              <a:spLocks noChangeShapeType="1"/>
            </p:cNvSpPr>
            <p:nvPr/>
          </p:nvSpPr>
          <p:spPr bwMode="auto">
            <a:xfrm flipH="1">
              <a:off x="2313" y="1729"/>
              <a:ext cx="159" cy="159"/>
            </a:xfrm>
            <a:prstGeom prst="line">
              <a:avLst/>
            </a:prstGeom>
            <a:noFill/>
            <a:ln w="25400">
              <a:solidFill>
                <a:schemeClr val="tx2"/>
              </a:solidFill>
              <a:round/>
              <a:headEnd/>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76519" name="Line 39"/>
            <p:cNvSpPr>
              <a:spLocks noChangeShapeType="1"/>
            </p:cNvSpPr>
            <p:nvPr/>
          </p:nvSpPr>
          <p:spPr bwMode="auto">
            <a:xfrm>
              <a:off x="2585" y="913"/>
              <a:ext cx="771" cy="635"/>
            </a:xfrm>
            <a:prstGeom prst="line">
              <a:avLst/>
            </a:prstGeom>
            <a:noFill/>
            <a:ln w="25400">
              <a:solidFill>
                <a:schemeClr val="tx2"/>
              </a:solidFill>
              <a:round/>
              <a:headEnd/>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76520" name="Line 40"/>
            <p:cNvSpPr>
              <a:spLocks noChangeShapeType="1"/>
            </p:cNvSpPr>
            <p:nvPr/>
          </p:nvSpPr>
          <p:spPr bwMode="auto">
            <a:xfrm flipH="1">
              <a:off x="3243" y="1616"/>
              <a:ext cx="136" cy="136"/>
            </a:xfrm>
            <a:prstGeom prst="line">
              <a:avLst/>
            </a:prstGeom>
            <a:noFill/>
            <a:ln w="25400">
              <a:solidFill>
                <a:schemeClr val="tx2"/>
              </a:solidFill>
              <a:round/>
              <a:headEnd/>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76521" name="Line 41"/>
            <p:cNvSpPr>
              <a:spLocks noChangeShapeType="1"/>
            </p:cNvSpPr>
            <p:nvPr/>
          </p:nvSpPr>
          <p:spPr bwMode="auto">
            <a:xfrm>
              <a:off x="3515" y="1752"/>
              <a:ext cx="181" cy="136"/>
            </a:xfrm>
            <a:prstGeom prst="line">
              <a:avLst/>
            </a:prstGeom>
            <a:noFill/>
            <a:ln w="25400">
              <a:solidFill>
                <a:schemeClr val="tx2"/>
              </a:solidFill>
              <a:round/>
              <a:headEnd/>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76522" name="Line 42"/>
            <p:cNvSpPr>
              <a:spLocks noChangeShapeType="1"/>
            </p:cNvSpPr>
            <p:nvPr/>
          </p:nvSpPr>
          <p:spPr bwMode="auto">
            <a:xfrm flipH="1">
              <a:off x="3538" y="1933"/>
              <a:ext cx="136" cy="136"/>
            </a:xfrm>
            <a:prstGeom prst="line">
              <a:avLst/>
            </a:prstGeom>
            <a:noFill/>
            <a:ln w="25400">
              <a:solidFill>
                <a:schemeClr val="tx2"/>
              </a:solidFill>
              <a:round/>
              <a:headEnd/>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76523" name="Line 43"/>
            <p:cNvSpPr>
              <a:spLocks noChangeShapeType="1"/>
            </p:cNvSpPr>
            <p:nvPr/>
          </p:nvSpPr>
          <p:spPr bwMode="auto">
            <a:xfrm flipH="1">
              <a:off x="3243" y="2228"/>
              <a:ext cx="158" cy="159"/>
            </a:xfrm>
            <a:prstGeom prst="line">
              <a:avLst/>
            </a:prstGeom>
            <a:noFill/>
            <a:ln w="25400">
              <a:solidFill>
                <a:schemeClr val="tx2"/>
              </a:solidFill>
              <a:round/>
              <a:headEnd/>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76524" name="Line 44"/>
            <p:cNvSpPr>
              <a:spLocks noChangeShapeType="1"/>
            </p:cNvSpPr>
            <p:nvPr/>
          </p:nvSpPr>
          <p:spPr bwMode="auto">
            <a:xfrm>
              <a:off x="3628" y="2478"/>
              <a:ext cx="182" cy="136"/>
            </a:xfrm>
            <a:prstGeom prst="line">
              <a:avLst/>
            </a:prstGeom>
            <a:noFill/>
            <a:ln w="25400">
              <a:solidFill>
                <a:schemeClr val="tx2"/>
              </a:solidFill>
              <a:round/>
              <a:headEnd/>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sp>
        <p:nvSpPr>
          <p:cNvPr id="45" name="Line 4"/>
          <p:cNvSpPr>
            <a:spLocks noChangeShapeType="1"/>
          </p:cNvSpPr>
          <p:nvPr/>
        </p:nvSpPr>
        <p:spPr bwMode="auto">
          <a:xfrm>
            <a:off x="3505200" y="1295400"/>
            <a:ext cx="228600" cy="533400"/>
          </a:xfrm>
          <a:prstGeom prst="line">
            <a:avLst/>
          </a:prstGeom>
          <a:noFill/>
          <a:ln w="28575">
            <a:solidFill>
              <a:schemeClr val="accent2"/>
            </a:solidFill>
            <a:round/>
            <a:headEnd/>
            <a:tailEnd/>
          </a:ln>
          <a:effectLst/>
        </p:spPr>
        <p:txBody>
          <a:bodyPr wrap="none" anchor="ctr"/>
          <a:lstStyle/>
          <a:p>
            <a:endParaRPr lang="zh-CN" altLang="en-US"/>
          </a:p>
        </p:txBody>
      </p:sp>
      <p:sp>
        <p:nvSpPr>
          <p:cNvPr id="46" name="Line 5"/>
          <p:cNvSpPr>
            <a:spLocks noChangeShapeType="1"/>
          </p:cNvSpPr>
          <p:nvPr/>
        </p:nvSpPr>
        <p:spPr bwMode="auto">
          <a:xfrm flipH="1">
            <a:off x="3124200" y="1295400"/>
            <a:ext cx="228600" cy="533400"/>
          </a:xfrm>
          <a:prstGeom prst="line">
            <a:avLst/>
          </a:prstGeom>
          <a:noFill/>
          <a:ln w="28575">
            <a:solidFill>
              <a:schemeClr val="accent2"/>
            </a:solidFill>
            <a:round/>
            <a:headEnd/>
            <a:tailEnd/>
          </a:ln>
          <a:effectLst/>
        </p:spPr>
        <p:txBody>
          <a:bodyPr wrap="none" anchor="ctr"/>
          <a:lstStyle/>
          <a:p>
            <a:endParaRPr lang="zh-CN" altLang="en-US"/>
          </a:p>
        </p:txBody>
      </p:sp>
      <p:sp>
        <p:nvSpPr>
          <p:cNvPr id="47" name="Line 6"/>
          <p:cNvSpPr>
            <a:spLocks noChangeShapeType="1"/>
          </p:cNvSpPr>
          <p:nvPr/>
        </p:nvSpPr>
        <p:spPr bwMode="auto">
          <a:xfrm>
            <a:off x="1447800" y="1295400"/>
            <a:ext cx="381000" cy="457200"/>
          </a:xfrm>
          <a:prstGeom prst="line">
            <a:avLst/>
          </a:prstGeom>
          <a:noFill/>
          <a:ln w="28575">
            <a:solidFill>
              <a:schemeClr val="accent2"/>
            </a:solidFill>
            <a:round/>
            <a:headEnd/>
            <a:tailEnd/>
          </a:ln>
          <a:effectLst/>
        </p:spPr>
        <p:txBody>
          <a:bodyPr wrap="none" anchor="ctr"/>
          <a:lstStyle/>
          <a:p>
            <a:endParaRPr lang="zh-CN" altLang="en-US"/>
          </a:p>
        </p:txBody>
      </p:sp>
      <p:sp>
        <p:nvSpPr>
          <p:cNvPr id="48" name="Line 7"/>
          <p:cNvSpPr>
            <a:spLocks noChangeShapeType="1"/>
          </p:cNvSpPr>
          <p:nvPr/>
        </p:nvSpPr>
        <p:spPr bwMode="auto">
          <a:xfrm flipH="1">
            <a:off x="914400" y="1295400"/>
            <a:ext cx="381000" cy="457200"/>
          </a:xfrm>
          <a:prstGeom prst="line">
            <a:avLst/>
          </a:prstGeom>
          <a:noFill/>
          <a:ln w="28575">
            <a:solidFill>
              <a:schemeClr val="accent2"/>
            </a:solidFill>
            <a:round/>
            <a:headEnd/>
            <a:tailEnd/>
          </a:ln>
          <a:effectLst/>
        </p:spPr>
        <p:txBody>
          <a:bodyPr wrap="none" anchor="ctr"/>
          <a:lstStyle/>
          <a:p>
            <a:endParaRPr lang="zh-CN" altLang="en-US"/>
          </a:p>
        </p:txBody>
      </p:sp>
      <p:sp>
        <p:nvSpPr>
          <p:cNvPr id="49" name="Line 8"/>
          <p:cNvSpPr>
            <a:spLocks noChangeShapeType="1"/>
          </p:cNvSpPr>
          <p:nvPr/>
        </p:nvSpPr>
        <p:spPr bwMode="auto">
          <a:xfrm>
            <a:off x="3124200" y="2057400"/>
            <a:ext cx="0" cy="457200"/>
          </a:xfrm>
          <a:prstGeom prst="line">
            <a:avLst/>
          </a:prstGeom>
          <a:noFill/>
          <a:ln w="28575">
            <a:solidFill>
              <a:schemeClr val="accent2"/>
            </a:solidFill>
            <a:round/>
            <a:headEnd/>
            <a:tailEnd/>
          </a:ln>
          <a:effectLst/>
        </p:spPr>
        <p:txBody>
          <a:bodyPr wrap="none" anchor="ctr"/>
          <a:lstStyle/>
          <a:p>
            <a:endParaRPr lang="zh-CN" altLang="en-US"/>
          </a:p>
        </p:txBody>
      </p:sp>
      <p:sp>
        <p:nvSpPr>
          <p:cNvPr id="50" name="Line 9"/>
          <p:cNvSpPr>
            <a:spLocks noChangeShapeType="1"/>
          </p:cNvSpPr>
          <p:nvPr/>
        </p:nvSpPr>
        <p:spPr bwMode="auto">
          <a:xfrm>
            <a:off x="1905000" y="2057400"/>
            <a:ext cx="0" cy="457200"/>
          </a:xfrm>
          <a:prstGeom prst="line">
            <a:avLst/>
          </a:prstGeom>
          <a:noFill/>
          <a:ln w="28575">
            <a:solidFill>
              <a:schemeClr val="accent2"/>
            </a:solidFill>
            <a:round/>
            <a:headEnd/>
            <a:tailEnd/>
          </a:ln>
          <a:effectLst/>
        </p:spPr>
        <p:txBody>
          <a:bodyPr wrap="none" anchor="ctr"/>
          <a:lstStyle/>
          <a:p>
            <a:endParaRPr lang="zh-CN" altLang="en-US"/>
          </a:p>
        </p:txBody>
      </p:sp>
      <p:sp>
        <p:nvSpPr>
          <p:cNvPr id="51" name="Line 10"/>
          <p:cNvSpPr>
            <a:spLocks noChangeShapeType="1"/>
          </p:cNvSpPr>
          <p:nvPr/>
        </p:nvSpPr>
        <p:spPr bwMode="auto">
          <a:xfrm>
            <a:off x="2514600" y="1295400"/>
            <a:ext cx="0" cy="457200"/>
          </a:xfrm>
          <a:prstGeom prst="line">
            <a:avLst/>
          </a:prstGeom>
          <a:noFill/>
          <a:ln w="28575">
            <a:solidFill>
              <a:schemeClr val="accent2"/>
            </a:solidFill>
            <a:round/>
            <a:headEnd/>
            <a:tailEnd/>
          </a:ln>
          <a:effectLst/>
        </p:spPr>
        <p:txBody>
          <a:bodyPr wrap="none" anchor="ctr"/>
          <a:lstStyle/>
          <a:p>
            <a:endParaRPr lang="zh-CN" altLang="en-US"/>
          </a:p>
        </p:txBody>
      </p:sp>
      <p:sp>
        <p:nvSpPr>
          <p:cNvPr id="52" name="Line 11"/>
          <p:cNvSpPr>
            <a:spLocks noChangeShapeType="1"/>
          </p:cNvSpPr>
          <p:nvPr/>
        </p:nvSpPr>
        <p:spPr bwMode="auto">
          <a:xfrm>
            <a:off x="1371600" y="1295400"/>
            <a:ext cx="0" cy="457200"/>
          </a:xfrm>
          <a:prstGeom prst="line">
            <a:avLst/>
          </a:prstGeom>
          <a:noFill/>
          <a:ln w="28575">
            <a:solidFill>
              <a:schemeClr val="accent2"/>
            </a:solidFill>
            <a:round/>
            <a:headEnd/>
            <a:tailEnd/>
          </a:ln>
          <a:effectLst/>
        </p:spPr>
        <p:txBody>
          <a:bodyPr wrap="none" anchor="ctr"/>
          <a:lstStyle/>
          <a:p>
            <a:endParaRPr lang="zh-CN" altLang="en-US"/>
          </a:p>
        </p:txBody>
      </p:sp>
      <p:sp>
        <p:nvSpPr>
          <p:cNvPr id="53" name="Oval 16"/>
          <p:cNvSpPr>
            <a:spLocks noChangeArrowheads="1"/>
          </p:cNvSpPr>
          <p:nvPr/>
        </p:nvSpPr>
        <p:spPr bwMode="auto">
          <a:xfrm>
            <a:off x="6096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54" name="Oval 17"/>
          <p:cNvSpPr>
            <a:spLocks noChangeArrowheads="1"/>
          </p:cNvSpPr>
          <p:nvPr/>
        </p:nvSpPr>
        <p:spPr bwMode="auto">
          <a:xfrm>
            <a:off x="11430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55" name="Oval 18"/>
          <p:cNvSpPr>
            <a:spLocks noChangeArrowheads="1"/>
          </p:cNvSpPr>
          <p:nvPr/>
        </p:nvSpPr>
        <p:spPr bwMode="auto">
          <a:xfrm>
            <a:off x="16764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56" name="Oval 19"/>
          <p:cNvSpPr>
            <a:spLocks noChangeArrowheads="1"/>
          </p:cNvSpPr>
          <p:nvPr/>
        </p:nvSpPr>
        <p:spPr bwMode="auto">
          <a:xfrm>
            <a:off x="22860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57" name="Oval 20"/>
          <p:cNvSpPr>
            <a:spLocks noChangeArrowheads="1"/>
          </p:cNvSpPr>
          <p:nvPr/>
        </p:nvSpPr>
        <p:spPr bwMode="auto">
          <a:xfrm>
            <a:off x="28956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58" name="Oval 21"/>
          <p:cNvSpPr>
            <a:spLocks noChangeArrowheads="1"/>
          </p:cNvSpPr>
          <p:nvPr/>
        </p:nvSpPr>
        <p:spPr bwMode="auto">
          <a:xfrm>
            <a:off x="35052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59" name="Oval 22"/>
          <p:cNvSpPr>
            <a:spLocks noChangeArrowheads="1"/>
          </p:cNvSpPr>
          <p:nvPr/>
        </p:nvSpPr>
        <p:spPr bwMode="auto">
          <a:xfrm>
            <a:off x="1676400" y="2438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60" name="Oval 23"/>
          <p:cNvSpPr>
            <a:spLocks noChangeArrowheads="1"/>
          </p:cNvSpPr>
          <p:nvPr/>
        </p:nvSpPr>
        <p:spPr bwMode="auto">
          <a:xfrm>
            <a:off x="2895600" y="2438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61" name="Oval 24"/>
          <p:cNvSpPr>
            <a:spLocks noChangeArrowheads="1"/>
          </p:cNvSpPr>
          <p:nvPr/>
        </p:nvSpPr>
        <p:spPr bwMode="auto">
          <a:xfrm>
            <a:off x="1143000" y="914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62" name="Oval 25"/>
          <p:cNvSpPr>
            <a:spLocks noChangeArrowheads="1"/>
          </p:cNvSpPr>
          <p:nvPr/>
        </p:nvSpPr>
        <p:spPr bwMode="auto">
          <a:xfrm>
            <a:off x="2286000" y="914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63" name="Oval 26"/>
          <p:cNvSpPr>
            <a:spLocks noChangeArrowheads="1"/>
          </p:cNvSpPr>
          <p:nvPr/>
        </p:nvSpPr>
        <p:spPr bwMode="auto">
          <a:xfrm>
            <a:off x="3200400" y="914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64" name="Text Box 27"/>
          <p:cNvSpPr txBox="1">
            <a:spLocks noChangeArrowheads="1"/>
          </p:cNvSpPr>
          <p:nvPr/>
        </p:nvSpPr>
        <p:spPr bwMode="auto">
          <a:xfrm>
            <a:off x="744538" y="547688"/>
            <a:ext cx="2589212" cy="519112"/>
          </a:xfrm>
          <a:prstGeom prst="rect">
            <a:avLst/>
          </a:prstGeom>
          <a:noFill/>
          <a:ln w="38100">
            <a:noFill/>
            <a:miter lim="800000"/>
            <a:headEnd/>
            <a:tailEnd/>
          </a:ln>
          <a:effectLst/>
        </p:spPr>
        <p:txBody>
          <a:bodyPr wrap="none" anchor="ctr">
            <a:spAutoFit/>
          </a:bodyPr>
          <a:lstStyle/>
          <a:p>
            <a:r>
              <a:rPr kumimoji="1" lang="en-US" altLang="zh-CN" sz="2800" b="1" dirty="0">
                <a:latin typeface="Times New Roman" pitchFamily="18" charset="0"/>
              </a:rPr>
              <a:t>T</a:t>
            </a:r>
            <a:r>
              <a:rPr kumimoji="1" lang="en-US" altLang="zh-CN" sz="2800" b="1" baseline="-25000" dirty="0">
                <a:latin typeface="Times New Roman" pitchFamily="18" charset="0"/>
              </a:rPr>
              <a:t>1</a:t>
            </a:r>
            <a:r>
              <a:rPr kumimoji="1" lang="en-US" altLang="zh-CN" sz="2800" b="1" dirty="0">
                <a:latin typeface="Times New Roman" pitchFamily="18" charset="0"/>
              </a:rPr>
              <a:t>        T</a:t>
            </a:r>
            <a:r>
              <a:rPr kumimoji="1" lang="en-US" altLang="zh-CN" sz="2800" b="1" baseline="-25000" dirty="0">
                <a:latin typeface="Times New Roman" pitchFamily="18" charset="0"/>
              </a:rPr>
              <a:t>2</a:t>
            </a:r>
            <a:r>
              <a:rPr kumimoji="1" lang="en-US" altLang="zh-CN" sz="2800" b="1" dirty="0">
                <a:latin typeface="Times New Roman" pitchFamily="18" charset="0"/>
              </a:rPr>
              <a:t>       T</a:t>
            </a:r>
            <a:r>
              <a:rPr kumimoji="1" lang="en-US" altLang="zh-CN" sz="2800" b="1" baseline="-25000" dirty="0">
                <a:latin typeface="Times New Roman" pitchFamily="18" charset="0"/>
              </a:rPr>
              <a:t>3</a:t>
            </a:r>
            <a:endParaRPr kumimoji="1" lang="en-US" altLang="zh-CN" sz="2800" b="1" dirty="0">
              <a:latin typeface="Times New Roman" pitchFamily="18" charset="0"/>
            </a:endParaRPr>
          </a:p>
        </p:txBody>
      </p:sp>
      <p:sp>
        <p:nvSpPr>
          <p:cNvPr id="65" name="Text Box 28"/>
          <p:cNvSpPr txBox="1">
            <a:spLocks noChangeArrowheads="1"/>
          </p:cNvSpPr>
          <p:nvPr/>
        </p:nvSpPr>
        <p:spPr bwMode="auto">
          <a:xfrm>
            <a:off x="1158875" y="852488"/>
            <a:ext cx="441325"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A</a:t>
            </a:r>
            <a:endParaRPr kumimoji="1" lang="en-US" altLang="zh-CN" sz="2400">
              <a:latin typeface="Times New Roman" pitchFamily="18" charset="0"/>
            </a:endParaRPr>
          </a:p>
        </p:txBody>
      </p:sp>
      <p:sp>
        <p:nvSpPr>
          <p:cNvPr id="66" name="Text Box 29"/>
          <p:cNvSpPr txBox="1">
            <a:spLocks noChangeArrowheads="1"/>
          </p:cNvSpPr>
          <p:nvPr/>
        </p:nvSpPr>
        <p:spPr bwMode="auto">
          <a:xfrm>
            <a:off x="2341563" y="838200"/>
            <a:ext cx="401637"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F</a:t>
            </a:r>
            <a:endParaRPr kumimoji="1" lang="en-US" altLang="zh-CN" sz="2400">
              <a:latin typeface="Times New Roman" pitchFamily="18" charset="0"/>
            </a:endParaRPr>
          </a:p>
        </p:txBody>
      </p:sp>
      <p:sp>
        <p:nvSpPr>
          <p:cNvPr id="67" name="Text Box 30"/>
          <p:cNvSpPr txBox="1">
            <a:spLocks noChangeArrowheads="1"/>
          </p:cNvSpPr>
          <p:nvPr/>
        </p:nvSpPr>
        <p:spPr bwMode="auto">
          <a:xfrm>
            <a:off x="3206750" y="838200"/>
            <a:ext cx="460375"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H</a:t>
            </a:r>
            <a:endParaRPr kumimoji="1" lang="en-US" altLang="zh-CN" sz="2400">
              <a:latin typeface="Times New Roman" pitchFamily="18" charset="0"/>
            </a:endParaRPr>
          </a:p>
        </p:txBody>
      </p:sp>
      <p:sp>
        <p:nvSpPr>
          <p:cNvPr id="68" name="Text Box 46"/>
          <p:cNvSpPr txBox="1">
            <a:spLocks noChangeArrowheads="1"/>
          </p:cNvSpPr>
          <p:nvPr/>
        </p:nvSpPr>
        <p:spPr bwMode="auto">
          <a:xfrm>
            <a:off x="635000" y="1614488"/>
            <a:ext cx="420688"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B</a:t>
            </a:r>
            <a:endParaRPr kumimoji="1" lang="en-US" altLang="zh-CN" sz="2400">
              <a:latin typeface="Times New Roman" pitchFamily="18" charset="0"/>
            </a:endParaRPr>
          </a:p>
        </p:txBody>
      </p:sp>
      <p:sp>
        <p:nvSpPr>
          <p:cNvPr id="69" name="Text Box 47"/>
          <p:cNvSpPr txBox="1">
            <a:spLocks noChangeArrowheads="1"/>
          </p:cNvSpPr>
          <p:nvPr/>
        </p:nvSpPr>
        <p:spPr bwMode="auto">
          <a:xfrm>
            <a:off x="1158875" y="1614488"/>
            <a:ext cx="441325"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C</a:t>
            </a:r>
            <a:endParaRPr kumimoji="1" lang="en-US" altLang="zh-CN" sz="2400">
              <a:latin typeface="Times New Roman" pitchFamily="18" charset="0"/>
            </a:endParaRPr>
          </a:p>
        </p:txBody>
      </p:sp>
      <p:sp>
        <p:nvSpPr>
          <p:cNvPr id="70" name="Text Box 48"/>
          <p:cNvSpPr txBox="1">
            <a:spLocks noChangeArrowheads="1"/>
          </p:cNvSpPr>
          <p:nvPr/>
        </p:nvSpPr>
        <p:spPr bwMode="auto">
          <a:xfrm>
            <a:off x="1692275" y="1614488"/>
            <a:ext cx="441325"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D</a:t>
            </a:r>
            <a:endParaRPr kumimoji="1" lang="en-US" altLang="zh-CN" sz="2400">
              <a:latin typeface="Times New Roman" pitchFamily="18" charset="0"/>
            </a:endParaRPr>
          </a:p>
        </p:txBody>
      </p:sp>
      <p:sp>
        <p:nvSpPr>
          <p:cNvPr id="71" name="Text Box 49"/>
          <p:cNvSpPr txBox="1">
            <a:spLocks noChangeArrowheads="1"/>
          </p:cNvSpPr>
          <p:nvPr/>
        </p:nvSpPr>
        <p:spPr bwMode="auto">
          <a:xfrm>
            <a:off x="2292350" y="1614488"/>
            <a:ext cx="460375"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G</a:t>
            </a:r>
            <a:endParaRPr kumimoji="1" lang="en-US" altLang="zh-CN" sz="2400">
              <a:latin typeface="Times New Roman" pitchFamily="18" charset="0"/>
            </a:endParaRPr>
          </a:p>
        </p:txBody>
      </p:sp>
      <p:sp>
        <p:nvSpPr>
          <p:cNvPr id="72" name="Text Box 50"/>
          <p:cNvSpPr txBox="1">
            <a:spLocks noChangeArrowheads="1"/>
          </p:cNvSpPr>
          <p:nvPr/>
        </p:nvSpPr>
        <p:spPr bwMode="auto">
          <a:xfrm>
            <a:off x="2970213" y="1614488"/>
            <a:ext cx="322262"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I</a:t>
            </a:r>
            <a:endParaRPr kumimoji="1" lang="en-US" altLang="zh-CN" sz="2400">
              <a:latin typeface="Times New Roman" pitchFamily="18" charset="0"/>
            </a:endParaRPr>
          </a:p>
        </p:txBody>
      </p:sp>
      <p:sp>
        <p:nvSpPr>
          <p:cNvPr id="73" name="Text Box 51"/>
          <p:cNvSpPr txBox="1">
            <a:spLocks noChangeArrowheads="1"/>
          </p:cNvSpPr>
          <p:nvPr/>
        </p:nvSpPr>
        <p:spPr bwMode="auto">
          <a:xfrm>
            <a:off x="3560763" y="1614488"/>
            <a:ext cx="361950"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J</a:t>
            </a:r>
            <a:endParaRPr kumimoji="1" lang="en-US" altLang="zh-CN" sz="2400">
              <a:latin typeface="Times New Roman" pitchFamily="18" charset="0"/>
            </a:endParaRPr>
          </a:p>
        </p:txBody>
      </p:sp>
      <p:sp>
        <p:nvSpPr>
          <p:cNvPr id="74" name="Text Box 52"/>
          <p:cNvSpPr txBox="1">
            <a:spLocks noChangeArrowheads="1"/>
          </p:cNvSpPr>
          <p:nvPr/>
        </p:nvSpPr>
        <p:spPr bwMode="auto">
          <a:xfrm>
            <a:off x="1701800" y="2376488"/>
            <a:ext cx="420688"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E</a:t>
            </a:r>
            <a:endParaRPr kumimoji="1" lang="en-US" altLang="zh-CN" sz="2400">
              <a:latin typeface="Times New Roman" pitchFamily="18" charset="0"/>
            </a:endParaRPr>
          </a:p>
        </p:txBody>
      </p:sp>
      <p:sp>
        <p:nvSpPr>
          <p:cNvPr id="75" name="Text Box 53"/>
          <p:cNvSpPr txBox="1">
            <a:spLocks noChangeArrowheads="1"/>
          </p:cNvSpPr>
          <p:nvPr/>
        </p:nvSpPr>
        <p:spPr bwMode="auto">
          <a:xfrm>
            <a:off x="2901950" y="2376488"/>
            <a:ext cx="460375"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K</a:t>
            </a:r>
            <a:endParaRPr kumimoji="1" lang="en-US" altLang="zh-CN" sz="2400">
              <a:latin typeface="Times New Roman" pitchFamily="18" charset="0"/>
            </a:endParaRPr>
          </a:p>
        </p:txBody>
      </p:sp>
      <p:sp>
        <p:nvSpPr>
          <p:cNvPr id="76" name="矩形 75"/>
          <p:cNvSpPr/>
          <p:nvPr/>
        </p:nvSpPr>
        <p:spPr>
          <a:xfrm>
            <a:off x="647564" y="1304764"/>
            <a:ext cx="1407722" cy="338554"/>
          </a:xfrm>
          <a:prstGeom prst="rect">
            <a:avLst/>
          </a:prstGeom>
        </p:spPr>
        <p:txBody>
          <a:bodyPr wrap="none">
            <a:spAutoFit/>
          </a:bodyPr>
          <a:lstStyle/>
          <a:p>
            <a:r>
              <a:rPr kumimoji="1" lang="en-US" altLang="zh-CN" sz="1600" b="1" i="1" dirty="0" smtClean="0">
                <a:latin typeface="Times New Roman" pitchFamily="18" charset="0"/>
                <a:ea typeface="仿宋_GB2312" pitchFamily="49" charset="-122"/>
              </a:rPr>
              <a:t>T</a:t>
            </a:r>
            <a:r>
              <a:rPr kumimoji="1" lang="en-US" altLang="zh-CN" sz="1600" b="1" baseline="-25000" dirty="0" smtClean="0">
                <a:latin typeface="Times New Roman" pitchFamily="18" charset="0"/>
                <a:ea typeface="仿宋_GB2312" pitchFamily="49" charset="-122"/>
              </a:rPr>
              <a:t>11</a:t>
            </a:r>
            <a:r>
              <a:rPr kumimoji="1" lang="zh-CN" altLang="en-US" sz="1600" b="1" baseline="-25000" dirty="0" smtClean="0">
                <a:latin typeface="Times New Roman" pitchFamily="18" charset="0"/>
                <a:ea typeface="仿宋_GB2312" pitchFamily="49" charset="-122"/>
              </a:rPr>
              <a:t>       </a:t>
            </a:r>
            <a:r>
              <a:rPr kumimoji="1" lang="en-US" altLang="zh-CN" sz="1600" b="1" i="1" dirty="0" smtClean="0">
                <a:latin typeface="Times New Roman" pitchFamily="18" charset="0"/>
                <a:ea typeface="仿宋_GB2312" pitchFamily="49" charset="-122"/>
              </a:rPr>
              <a:t>T</a:t>
            </a:r>
            <a:r>
              <a:rPr kumimoji="1" lang="en-US" altLang="zh-CN" sz="1600" b="1" baseline="-25000" dirty="0" smtClean="0">
                <a:latin typeface="Times New Roman" pitchFamily="18" charset="0"/>
                <a:ea typeface="仿宋_GB2312" pitchFamily="49" charset="-122"/>
              </a:rPr>
              <a:t>12</a:t>
            </a:r>
            <a:r>
              <a:rPr kumimoji="1" lang="zh-CN" altLang="en-US" sz="1600" b="1" baseline="-25000" dirty="0" smtClean="0">
                <a:latin typeface="Times New Roman" pitchFamily="18" charset="0"/>
                <a:ea typeface="仿宋_GB2312" pitchFamily="49" charset="-122"/>
              </a:rPr>
              <a:t>     </a:t>
            </a:r>
            <a:r>
              <a:rPr kumimoji="1" lang="en-US" altLang="zh-CN" sz="1600" b="1" i="1" dirty="0" smtClean="0">
                <a:latin typeface="Times New Roman" pitchFamily="18" charset="0"/>
                <a:ea typeface="仿宋_GB2312" pitchFamily="49" charset="-122"/>
              </a:rPr>
              <a:t>T</a:t>
            </a:r>
            <a:r>
              <a:rPr kumimoji="1" lang="en-US" altLang="zh-CN" sz="1600" b="1" baseline="-25000" dirty="0" smtClean="0">
                <a:latin typeface="Times New Roman" pitchFamily="18" charset="0"/>
                <a:ea typeface="仿宋_GB2312" pitchFamily="49" charset="-122"/>
              </a:rPr>
              <a:t>1</a:t>
            </a:r>
            <a:r>
              <a:rPr kumimoji="1" lang="zh-CN" altLang="zh-CN" sz="1600" b="1" i="1" baseline="-25000" dirty="0">
                <a:latin typeface="Times New Roman" pitchFamily="18" charset="0"/>
                <a:ea typeface="仿宋_GB2312" pitchFamily="49" charset="-122"/>
              </a:rPr>
              <a:t>3</a:t>
            </a:r>
            <a:endParaRPr lang="zh-CN" altLang="en-US" sz="1600" dirty="0"/>
          </a:p>
        </p:txBody>
      </p:sp>
    </p:spTree>
    <p:extLst>
      <p:ext uri="{BB962C8B-B14F-4D97-AF65-F5344CB8AC3E}">
        <p14:creationId xmlns:p14="http://schemas.microsoft.com/office/powerpoint/2010/main" val="3888367570"/>
      </p:ext>
    </p:extLst>
  </p:cSld>
  <p:clrMapOvr>
    <a:masterClrMapping/>
  </p:clrMapOvr>
  <p:transition>
    <p:wipe dir="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1"/>
          </p:nvPr>
        </p:nvSpPr>
        <p:spPr/>
        <p:txBody>
          <a:bodyPr/>
          <a:lstStyle/>
          <a:p>
            <a:fld id="{AC307E4C-A386-2540-BBF3-04C47E5D583B}" type="slidenum">
              <a:rPr lang="en-US" altLang="zh-CN"/>
              <a:pPr/>
              <a:t>83</a:t>
            </a:fld>
            <a:endParaRPr lang="en-US" altLang="zh-CN"/>
          </a:p>
        </p:txBody>
      </p:sp>
      <p:sp>
        <p:nvSpPr>
          <p:cNvPr id="411650" name="Rectangle 2"/>
          <p:cNvSpPr>
            <a:spLocks noGrp="1" noChangeArrowheads="1"/>
          </p:cNvSpPr>
          <p:nvPr>
            <p:ph type="title"/>
          </p:nvPr>
        </p:nvSpPr>
        <p:spPr>
          <a:xfrm>
            <a:off x="457200" y="457200"/>
            <a:ext cx="8229600" cy="955675"/>
          </a:xfrm>
        </p:spPr>
        <p:txBody>
          <a:bodyPr/>
          <a:lstStyle/>
          <a:p>
            <a:pPr algn="ctr"/>
            <a:r>
              <a:rPr lang="zh-CN" altLang="en-US" sz="4000" b="1" dirty="0">
                <a:solidFill>
                  <a:srgbClr val="FFFFFF"/>
                </a:solidFill>
                <a:ea typeface="华文新魏" charset="0"/>
                <a:cs typeface="华文新魏" charset="0"/>
              </a:rPr>
              <a:t>森林的后根次序遍历</a:t>
            </a:r>
          </a:p>
        </p:txBody>
      </p:sp>
      <p:sp>
        <p:nvSpPr>
          <p:cNvPr id="411651" name="Rectangle 3"/>
          <p:cNvSpPr>
            <a:spLocks noGrp="1" noChangeArrowheads="1"/>
          </p:cNvSpPr>
          <p:nvPr>
            <p:ph type="body" idx="1"/>
          </p:nvPr>
        </p:nvSpPr>
        <p:spPr>
          <a:xfrm>
            <a:off x="663575" y="1414463"/>
            <a:ext cx="7832725" cy="3886200"/>
          </a:xfrm>
        </p:spPr>
        <p:txBody>
          <a:bodyPr/>
          <a:lstStyle/>
          <a:p>
            <a:pPr marL="609600" indent="-609600">
              <a:lnSpc>
                <a:spcPct val="105000"/>
              </a:lnSpc>
              <a:spcBef>
                <a:spcPct val="15000"/>
              </a:spcBef>
              <a:buClrTx/>
              <a:buSzPct val="50000"/>
            </a:pPr>
            <a:r>
              <a:rPr lang="zh-CN" altLang="en-US" sz="3000" b="1" dirty="0">
                <a:latin typeface="Times New Roman" panose="02020603050405020304" pitchFamily="18" charset="0"/>
                <a:ea typeface="+mj-ea"/>
                <a:cs typeface="Times New Roman" panose="02020603050405020304" pitchFamily="18" charset="0"/>
              </a:rPr>
              <a:t>若森林</a:t>
            </a:r>
            <a:r>
              <a:rPr lang="en-US" altLang="zh-CN" sz="3000" b="1" dirty="0">
                <a:latin typeface="Times New Roman" panose="02020603050405020304" pitchFamily="18" charset="0"/>
                <a:ea typeface="+mj-ea"/>
                <a:cs typeface="Times New Roman" panose="02020603050405020304" pitchFamily="18" charset="0"/>
              </a:rPr>
              <a:t> </a:t>
            </a:r>
            <a:r>
              <a:rPr lang="en-US" altLang="zh-CN" sz="3000" b="1" i="1" dirty="0">
                <a:latin typeface="Times New Roman" panose="02020603050405020304" pitchFamily="18" charset="0"/>
                <a:ea typeface="+mj-ea"/>
                <a:cs typeface="Times New Roman" panose="02020603050405020304" pitchFamily="18" charset="0"/>
              </a:rPr>
              <a:t>F</a:t>
            </a:r>
            <a:r>
              <a:rPr lang="en-US" altLang="zh-CN" sz="3000" b="1" dirty="0">
                <a:latin typeface="Times New Roman" panose="02020603050405020304" pitchFamily="18" charset="0"/>
                <a:ea typeface="+mj-ea"/>
                <a:cs typeface="Times New Roman" panose="02020603050405020304" pitchFamily="18" charset="0"/>
              </a:rPr>
              <a:t> = </a:t>
            </a:r>
            <a:r>
              <a:rPr lang="en-US" altLang="zh-CN" sz="3000" b="1" dirty="0" err="1">
                <a:latin typeface="Times New Roman" panose="02020603050405020304" pitchFamily="18" charset="0"/>
                <a:ea typeface="+mj-ea"/>
                <a:cs typeface="Times New Roman" panose="02020603050405020304" pitchFamily="18" charset="0"/>
              </a:rPr>
              <a:t>Ø</a:t>
            </a:r>
            <a:r>
              <a:rPr lang="zh-CN" altLang="en-US" sz="3000" b="1" dirty="0">
                <a:latin typeface="Times New Roman" panose="02020603050405020304" pitchFamily="18" charset="0"/>
                <a:ea typeface="+mj-ea"/>
                <a:cs typeface="Times New Roman" panose="02020603050405020304" pitchFamily="18" charset="0"/>
              </a:rPr>
              <a:t>，返回；否则</a:t>
            </a:r>
            <a:endParaRPr lang="en-US" altLang="zh-CN" sz="3000" b="1" dirty="0">
              <a:latin typeface="Times New Roman" panose="02020603050405020304" pitchFamily="18" charset="0"/>
              <a:ea typeface="+mj-ea"/>
              <a:cs typeface="Times New Roman" panose="02020603050405020304" pitchFamily="18" charset="0"/>
              <a:sym typeface="Wingdings" charset="0"/>
            </a:endParaRPr>
          </a:p>
          <a:p>
            <a:pPr marL="990600" lvl="1" indent="-533400">
              <a:lnSpc>
                <a:spcPct val="105000"/>
              </a:lnSpc>
              <a:spcBef>
                <a:spcPct val="15000"/>
              </a:spcBef>
              <a:buClr>
                <a:schemeClr val="tx2"/>
              </a:buClr>
              <a:buSzTx/>
              <a:buFont typeface="Wingdings" charset="0"/>
              <a:buChar char="ü"/>
            </a:pPr>
            <a:r>
              <a:rPr lang="zh-CN" altLang="en-US" sz="3000" b="1" dirty="0">
                <a:latin typeface="Times New Roman" panose="02020603050405020304" pitchFamily="18" charset="0"/>
                <a:ea typeface="+mj-ea"/>
                <a:cs typeface="Times New Roman" panose="02020603050405020304" pitchFamily="18" charset="0"/>
              </a:rPr>
              <a:t>后根遍历森林</a:t>
            </a:r>
            <a:r>
              <a:rPr lang="en-US" altLang="zh-CN" sz="3000" b="1" i="1" dirty="0">
                <a:latin typeface="Times New Roman" panose="02020603050405020304" pitchFamily="18" charset="0"/>
                <a:ea typeface="+mj-ea"/>
                <a:cs typeface="Times New Roman" panose="02020603050405020304" pitchFamily="18" charset="0"/>
              </a:rPr>
              <a:t> F</a:t>
            </a:r>
            <a:r>
              <a:rPr lang="en-US" altLang="zh-CN" sz="3000" b="1" dirty="0">
                <a:latin typeface="Times New Roman" panose="02020603050405020304" pitchFamily="18" charset="0"/>
                <a:ea typeface="+mj-ea"/>
                <a:cs typeface="Times New Roman" panose="02020603050405020304" pitchFamily="18" charset="0"/>
              </a:rPr>
              <a:t> </a:t>
            </a:r>
            <a:r>
              <a:rPr lang="zh-CN" altLang="en-US" sz="3000" b="1" dirty="0">
                <a:latin typeface="Times New Roman" panose="02020603050405020304" pitchFamily="18" charset="0"/>
                <a:ea typeface="+mj-ea"/>
                <a:cs typeface="Times New Roman" panose="02020603050405020304" pitchFamily="18" charset="0"/>
              </a:rPr>
              <a:t>第一棵树的根结点的子树森林</a:t>
            </a:r>
            <a:r>
              <a:rPr lang="en-US" altLang="zh-CN" sz="3000" b="1" dirty="0">
                <a:latin typeface="Times New Roman" panose="02020603050405020304" pitchFamily="18" charset="0"/>
                <a:ea typeface="+mj-ea"/>
                <a:cs typeface="Times New Roman" panose="02020603050405020304" pitchFamily="18" charset="0"/>
              </a:rPr>
              <a:t>{</a:t>
            </a:r>
            <a:r>
              <a:rPr lang="en-US" altLang="zh-CN" sz="3000" b="1" i="1" dirty="0">
                <a:latin typeface="Times New Roman" panose="02020603050405020304" pitchFamily="18" charset="0"/>
                <a:ea typeface="+mj-ea"/>
                <a:cs typeface="Times New Roman" panose="02020603050405020304" pitchFamily="18" charset="0"/>
              </a:rPr>
              <a:t>T</a:t>
            </a:r>
            <a:r>
              <a:rPr lang="en-US" altLang="zh-CN" sz="3000" b="1" baseline="-25000" dirty="0">
                <a:latin typeface="Times New Roman" panose="02020603050405020304" pitchFamily="18" charset="0"/>
                <a:ea typeface="+mj-ea"/>
                <a:cs typeface="Times New Roman" panose="02020603050405020304" pitchFamily="18" charset="0"/>
              </a:rPr>
              <a:t>11</a:t>
            </a:r>
            <a:r>
              <a:rPr lang="en-US" altLang="zh-CN" sz="3000" b="1" dirty="0">
                <a:latin typeface="Times New Roman" panose="02020603050405020304" pitchFamily="18" charset="0"/>
                <a:ea typeface="+mj-ea"/>
                <a:cs typeface="Times New Roman" panose="02020603050405020304" pitchFamily="18" charset="0"/>
              </a:rPr>
              <a:t>, …, </a:t>
            </a:r>
            <a:r>
              <a:rPr lang="en-US" altLang="zh-CN" sz="3000" b="1" i="1" dirty="0">
                <a:latin typeface="Times New Roman" panose="02020603050405020304" pitchFamily="18" charset="0"/>
                <a:ea typeface="+mj-ea"/>
                <a:cs typeface="Times New Roman" panose="02020603050405020304" pitchFamily="18" charset="0"/>
              </a:rPr>
              <a:t>T</a:t>
            </a:r>
            <a:r>
              <a:rPr lang="en-US" altLang="zh-CN" sz="3000" b="1" baseline="-25000" dirty="0">
                <a:latin typeface="Times New Roman" panose="02020603050405020304" pitchFamily="18" charset="0"/>
                <a:ea typeface="+mj-ea"/>
                <a:cs typeface="Times New Roman" panose="02020603050405020304" pitchFamily="18" charset="0"/>
              </a:rPr>
              <a:t>1</a:t>
            </a:r>
            <a:r>
              <a:rPr lang="en-US" altLang="zh-CN" sz="3000" b="1" i="1" baseline="-25000" dirty="0">
                <a:latin typeface="Times New Roman" panose="02020603050405020304" pitchFamily="18" charset="0"/>
                <a:ea typeface="+mj-ea"/>
                <a:cs typeface="Times New Roman" panose="02020603050405020304" pitchFamily="18" charset="0"/>
              </a:rPr>
              <a:t>k</a:t>
            </a:r>
            <a:r>
              <a:rPr lang="en-US" altLang="zh-CN" sz="3000" b="1" dirty="0">
                <a:latin typeface="Times New Roman" panose="02020603050405020304" pitchFamily="18" charset="0"/>
                <a:ea typeface="+mj-ea"/>
                <a:cs typeface="Times New Roman" panose="02020603050405020304" pitchFamily="18" charset="0"/>
              </a:rPr>
              <a:t>}</a:t>
            </a:r>
            <a:r>
              <a:rPr lang="zh-CN" altLang="en-US" sz="3000" b="1" dirty="0">
                <a:latin typeface="Times New Roman" panose="02020603050405020304" pitchFamily="18" charset="0"/>
                <a:ea typeface="+mj-ea"/>
                <a:cs typeface="Times New Roman" panose="02020603050405020304" pitchFamily="18" charset="0"/>
              </a:rPr>
              <a:t>；</a:t>
            </a:r>
            <a:endParaRPr lang="en-US" altLang="zh-CN" sz="3000" b="1" dirty="0">
              <a:latin typeface="Times New Roman" panose="02020603050405020304" pitchFamily="18" charset="0"/>
              <a:ea typeface="+mj-ea"/>
              <a:cs typeface="Times New Roman" panose="02020603050405020304" pitchFamily="18" charset="0"/>
              <a:sym typeface="Wingdings" charset="0"/>
            </a:endParaRPr>
          </a:p>
          <a:p>
            <a:pPr marL="990600" lvl="1" indent="-533400">
              <a:lnSpc>
                <a:spcPct val="105000"/>
              </a:lnSpc>
              <a:spcBef>
                <a:spcPct val="15000"/>
              </a:spcBef>
              <a:buClr>
                <a:schemeClr val="tx2"/>
              </a:buClr>
              <a:buSzTx/>
              <a:buFont typeface="Wingdings" charset="0"/>
              <a:buChar char="ü"/>
            </a:pPr>
            <a:r>
              <a:rPr lang="zh-CN" altLang="en-US" sz="3000" b="1" dirty="0">
                <a:latin typeface="Times New Roman" panose="02020603050405020304" pitchFamily="18" charset="0"/>
                <a:ea typeface="+mj-ea"/>
                <a:cs typeface="Times New Roman" panose="02020603050405020304" pitchFamily="18" charset="0"/>
              </a:rPr>
              <a:t>访问森林的根结点</a:t>
            </a:r>
            <a:r>
              <a:rPr lang="en-US" altLang="zh-CN" sz="3000" b="1" dirty="0">
                <a:latin typeface="Times New Roman" panose="02020603050405020304" pitchFamily="18" charset="0"/>
                <a:ea typeface="+mj-ea"/>
                <a:cs typeface="Times New Roman" panose="02020603050405020304" pitchFamily="18" charset="0"/>
              </a:rPr>
              <a:t> </a:t>
            </a:r>
            <a:r>
              <a:rPr lang="en-US" altLang="zh-CN" sz="3000" b="1" i="1" dirty="0">
                <a:latin typeface="Times New Roman" panose="02020603050405020304" pitchFamily="18" charset="0"/>
                <a:ea typeface="+mj-ea"/>
                <a:cs typeface="Times New Roman" panose="02020603050405020304" pitchFamily="18" charset="0"/>
              </a:rPr>
              <a:t>r</a:t>
            </a:r>
            <a:r>
              <a:rPr lang="en-US" altLang="zh-CN" sz="3000" b="1" baseline="-25000" dirty="0">
                <a:latin typeface="Times New Roman" panose="02020603050405020304" pitchFamily="18" charset="0"/>
                <a:ea typeface="+mj-ea"/>
                <a:cs typeface="Times New Roman" panose="02020603050405020304" pitchFamily="18" charset="0"/>
              </a:rPr>
              <a:t>1</a:t>
            </a:r>
            <a:r>
              <a:rPr lang="zh-CN" altLang="en-US" sz="3000" b="1" dirty="0">
                <a:latin typeface="Times New Roman" panose="02020603050405020304" pitchFamily="18" charset="0"/>
                <a:ea typeface="+mj-ea"/>
                <a:cs typeface="Times New Roman" panose="02020603050405020304" pitchFamily="18" charset="0"/>
              </a:rPr>
              <a:t>；</a:t>
            </a:r>
            <a:endParaRPr lang="en-US" altLang="zh-CN" sz="3000" b="1" dirty="0">
              <a:latin typeface="Times New Roman" panose="02020603050405020304" pitchFamily="18" charset="0"/>
              <a:ea typeface="+mj-ea"/>
              <a:cs typeface="Times New Roman" panose="02020603050405020304" pitchFamily="18" charset="0"/>
              <a:sym typeface="Wingdings" charset="0"/>
            </a:endParaRPr>
          </a:p>
          <a:p>
            <a:pPr marL="990600" lvl="1" indent="-533400">
              <a:lnSpc>
                <a:spcPct val="105000"/>
              </a:lnSpc>
              <a:spcBef>
                <a:spcPct val="15000"/>
              </a:spcBef>
              <a:buClr>
                <a:schemeClr val="tx2"/>
              </a:buClr>
              <a:buSzTx/>
              <a:buFont typeface="Wingdings" charset="0"/>
              <a:buChar char="ü"/>
            </a:pPr>
            <a:r>
              <a:rPr lang="zh-CN" altLang="en-US" sz="3000" b="1" dirty="0">
                <a:latin typeface="Times New Roman" panose="02020603050405020304" pitchFamily="18" charset="0"/>
                <a:ea typeface="+mj-ea"/>
                <a:cs typeface="Times New Roman" panose="02020603050405020304" pitchFamily="18" charset="0"/>
              </a:rPr>
              <a:t>后根遍历森林中除第一棵树外其他树组成的森林</a:t>
            </a:r>
            <a:r>
              <a:rPr lang="en-US" altLang="zh-CN" sz="3000" b="1" dirty="0">
                <a:latin typeface="Times New Roman" panose="02020603050405020304" pitchFamily="18" charset="0"/>
                <a:ea typeface="+mj-ea"/>
                <a:cs typeface="Times New Roman" panose="02020603050405020304" pitchFamily="18" charset="0"/>
              </a:rPr>
              <a:t>{</a:t>
            </a:r>
            <a:r>
              <a:rPr lang="en-US" altLang="zh-CN" sz="3000" b="1" i="1" dirty="0">
                <a:latin typeface="Times New Roman" panose="02020603050405020304" pitchFamily="18" charset="0"/>
                <a:ea typeface="+mj-ea"/>
                <a:cs typeface="Times New Roman" panose="02020603050405020304" pitchFamily="18" charset="0"/>
              </a:rPr>
              <a:t>T</a:t>
            </a:r>
            <a:r>
              <a:rPr lang="en-US" altLang="zh-CN" sz="3000" b="1" baseline="-25000" dirty="0">
                <a:latin typeface="Times New Roman" panose="02020603050405020304" pitchFamily="18" charset="0"/>
                <a:ea typeface="+mj-ea"/>
                <a:cs typeface="Times New Roman" panose="02020603050405020304" pitchFamily="18" charset="0"/>
              </a:rPr>
              <a:t>2</a:t>
            </a:r>
            <a:r>
              <a:rPr lang="en-US" altLang="zh-CN" sz="3000" b="1" dirty="0">
                <a:latin typeface="Times New Roman" panose="02020603050405020304" pitchFamily="18" charset="0"/>
                <a:ea typeface="+mj-ea"/>
                <a:cs typeface="Times New Roman" panose="02020603050405020304" pitchFamily="18" charset="0"/>
              </a:rPr>
              <a:t>, ..., </a:t>
            </a:r>
            <a:r>
              <a:rPr lang="en-US" altLang="zh-CN" sz="3000" b="1" i="1" dirty="0">
                <a:latin typeface="Times New Roman" panose="02020603050405020304" pitchFamily="18" charset="0"/>
                <a:ea typeface="+mj-ea"/>
                <a:cs typeface="Times New Roman" panose="02020603050405020304" pitchFamily="18" charset="0"/>
              </a:rPr>
              <a:t>T</a:t>
            </a:r>
            <a:r>
              <a:rPr lang="en-US" altLang="zh-CN" sz="3000" b="1" i="1" baseline="-25000" dirty="0">
                <a:latin typeface="Times New Roman" panose="02020603050405020304" pitchFamily="18" charset="0"/>
                <a:ea typeface="+mj-ea"/>
                <a:cs typeface="Times New Roman" panose="02020603050405020304" pitchFamily="18" charset="0"/>
              </a:rPr>
              <a:t>m</a:t>
            </a:r>
            <a:r>
              <a:rPr lang="en-US" altLang="zh-CN" sz="3000" b="1" dirty="0">
                <a:latin typeface="Times New Roman" panose="02020603050405020304" pitchFamily="18" charset="0"/>
                <a:ea typeface="+mj-ea"/>
                <a:cs typeface="Times New Roman" panose="02020603050405020304" pitchFamily="18" charset="0"/>
              </a:rPr>
              <a:t>}</a:t>
            </a:r>
            <a:r>
              <a:rPr lang="zh-CN" altLang="en-US" sz="3000" b="1" dirty="0">
                <a:latin typeface="Times New Roman" panose="02020603050405020304" pitchFamily="18" charset="0"/>
                <a:ea typeface="+mj-ea"/>
                <a:cs typeface="Times New Roman" panose="02020603050405020304" pitchFamily="18" charset="0"/>
              </a:rPr>
              <a:t>。</a:t>
            </a:r>
            <a:endParaRPr lang="en-US" altLang="zh-CN" sz="3000" b="1" dirty="0">
              <a:latin typeface="Times New Roman" panose="02020603050405020304" pitchFamily="18" charset="0"/>
              <a:ea typeface="+mj-ea"/>
              <a:cs typeface="Times New Roman" panose="02020603050405020304" pitchFamily="18" charset="0"/>
            </a:endParaRPr>
          </a:p>
          <a:p>
            <a:pPr marL="609600" indent="-609600">
              <a:lnSpc>
                <a:spcPct val="90000"/>
              </a:lnSpc>
            </a:pPr>
            <a:endParaRPr lang="zh-CN" altLang="en-US" sz="3000" dirty="0"/>
          </a:p>
        </p:txBody>
      </p:sp>
    </p:spTree>
    <p:extLst>
      <p:ext uri="{BB962C8B-B14F-4D97-AF65-F5344CB8AC3E}">
        <p14:creationId xmlns:p14="http://schemas.microsoft.com/office/powerpoint/2010/main" val="443361363"/>
      </p:ext>
    </p:extLst>
  </p:cSld>
  <p:clrMapOvr>
    <a:masterClrMapping/>
  </p:clrMapOvr>
  <p:transition>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幻灯片编号占位符 4"/>
          <p:cNvSpPr>
            <a:spLocks noGrp="1"/>
          </p:cNvSpPr>
          <p:nvPr>
            <p:ph type="sldNum" sz="quarter" idx="11"/>
          </p:nvPr>
        </p:nvSpPr>
        <p:spPr/>
        <p:txBody>
          <a:bodyPr/>
          <a:lstStyle/>
          <a:p>
            <a:fld id="{AEFE9439-FA5D-764F-9086-96F4C36667FD}" type="slidenum">
              <a:rPr lang="en-US" altLang="zh-CN"/>
              <a:pPr/>
              <a:t>84</a:t>
            </a:fld>
            <a:endParaRPr lang="en-US" altLang="zh-CN"/>
          </a:p>
        </p:txBody>
      </p:sp>
      <p:grpSp>
        <p:nvGrpSpPr>
          <p:cNvPr id="277538" name="Group 34"/>
          <p:cNvGrpSpPr>
            <a:grpSpLocks/>
          </p:cNvGrpSpPr>
          <p:nvPr/>
        </p:nvGrpSpPr>
        <p:grpSpPr bwMode="auto">
          <a:xfrm>
            <a:off x="4569222" y="728663"/>
            <a:ext cx="3459162" cy="3505200"/>
            <a:chOff x="3245" y="912"/>
            <a:chExt cx="2179" cy="2208"/>
          </a:xfrm>
        </p:grpSpPr>
        <p:sp>
          <p:nvSpPr>
            <p:cNvPr id="277509" name="Line 5"/>
            <p:cNvSpPr>
              <a:spLocks noChangeShapeType="1"/>
            </p:cNvSpPr>
            <p:nvPr/>
          </p:nvSpPr>
          <p:spPr bwMode="auto">
            <a:xfrm>
              <a:off x="3869" y="1152"/>
              <a:ext cx="1344" cy="1104"/>
            </a:xfrm>
            <a:prstGeom prst="line">
              <a:avLst/>
            </a:prstGeom>
            <a:noFill/>
            <a:ln w="38100">
              <a:solidFill>
                <a:srgbClr val="0099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7510" name="Line 6"/>
            <p:cNvSpPr>
              <a:spLocks noChangeShapeType="1"/>
            </p:cNvSpPr>
            <p:nvPr/>
          </p:nvSpPr>
          <p:spPr bwMode="auto">
            <a:xfrm flipH="1">
              <a:off x="3821" y="2103"/>
              <a:ext cx="240" cy="240"/>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7511" name="Line 7"/>
            <p:cNvSpPr>
              <a:spLocks noChangeShapeType="1"/>
            </p:cNvSpPr>
            <p:nvPr/>
          </p:nvSpPr>
          <p:spPr bwMode="auto">
            <a:xfrm>
              <a:off x="3437" y="1431"/>
              <a:ext cx="624" cy="576"/>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7512" name="Line 8"/>
            <p:cNvSpPr>
              <a:spLocks noChangeShapeType="1"/>
            </p:cNvSpPr>
            <p:nvPr/>
          </p:nvSpPr>
          <p:spPr bwMode="auto">
            <a:xfrm flipH="1">
              <a:off x="3437" y="1143"/>
              <a:ext cx="288" cy="240"/>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7513" name="Oval 9"/>
            <p:cNvSpPr>
              <a:spLocks noChangeArrowheads="1"/>
            </p:cNvSpPr>
            <p:nvPr/>
          </p:nvSpPr>
          <p:spPr bwMode="auto">
            <a:xfrm>
              <a:off x="3629" y="951"/>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7514" name="Oval 10"/>
            <p:cNvSpPr>
              <a:spLocks noChangeArrowheads="1"/>
            </p:cNvSpPr>
            <p:nvPr/>
          </p:nvSpPr>
          <p:spPr bwMode="auto">
            <a:xfrm>
              <a:off x="3245" y="1287"/>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7515" name="Oval 11"/>
            <p:cNvSpPr>
              <a:spLocks noChangeArrowheads="1"/>
            </p:cNvSpPr>
            <p:nvPr/>
          </p:nvSpPr>
          <p:spPr bwMode="auto">
            <a:xfrm>
              <a:off x="3965" y="1911"/>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7516" name="Oval 12"/>
            <p:cNvSpPr>
              <a:spLocks noChangeArrowheads="1"/>
            </p:cNvSpPr>
            <p:nvPr/>
          </p:nvSpPr>
          <p:spPr bwMode="auto">
            <a:xfrm>
              <a:off x="3629" y="1575"/>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7517" name="Oval 13"/>
            <p:cNvSpPr>
              <a:spLocks noChangeArrowheads="1"/>
            </p:cNvSpPr>
            <p:nvPr/>
          </p:nvSpPr>
          <p:spPr bwMode="auto">
            <a:xfrm>
              <a:off x="3629" y="2247"/>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7518" name="Text Box 14"/>
            <p:cNvSpPr txBox="1">
              <a:spLocks noChangeArrowheads="1"/>
            </p:cNvSpPr>
            <p:nvPr/>
          </p:nvSpPr>
          <p:spPr bwMode="auto">
            <a:xfrm>
              <a:off x="3639" y="912"/>
              <a:ext cx="278" cy="32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99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A</a:t>
              </a:r>
              <a:endParaRPr kumimoji="1" lang="en-US" altLang="zh-CN" sz="2400">
                <a:latin typeface="Times New Roman" charset="0"/>
              </a:endParaRPr>
            </a:p>
          </p:txBody>
        </p:sp>
        <p:sp>
          <p:nvSpPr>
            <p:cNvPr id="277519" name="Text Box 15"/>
            <p:cNvSpPr txBox="1">
              <a:spLocks noChangeArrowheads="1"/>
            </p:cNvSpPr>
            <p:nvPr/>
          </p:nvSpPr>
          <p:spPr bwMode="auto">
            <a:xfrm>
              <a:off x="3261" y="1248"/>
              <a:ext cx="265" cy="32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99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B</a:t>
              </a:r>
              <a:endParaRPr kumimoji="1" lang="en-US" altLang="zh-CN" sz="2400">
                <a:latin typeface="Times New Roman" charset="0"/>
              </a:endParaRPr>
            </a:p>
          </p:txBody>
        </p:sp>
        <p:sp>
          <p:nvSpPr>
            <p:cNvPr id="277520" name="Text Box 16"/>
            <p:cNvSpPr txBox="1">
              <a:spLocks noChangeArrowheads="1"/>
            </p:cNvSpPr>
            <p:nvPr/>
          </p:nvSpPr>
          <p:spPr bwMode="auto">
            <a:xfrm>
              <a:off x="3639" y="1536"/>
              <a:ext cx="278" cy="32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99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C</a:t>
              </a:r>
              <a:endParaRPr kumimoji="1" lang="en-US" altLang="zh-CN" sz="2400">
                <a:latin typeface="Times New Roman" charset="0"/>
              </a:endParaRPr>
            </a:p>
          </p:txBody>
        </p:sp>
        <p:sp>
          <p:nvSpPr>
            <p:cNvPr id="277521" name="Text Box 17"/>
            <p:cNvSpPr txBox="1">
              <a:spLocks noChangeArrowheads="1"/>
            </p:cNvSpPr>
            <p:nvPr/>
          </p:nvSpPr>
          <p:spPr bwMode="auto">
            <a:xfrm>
              <a:off x="3645" y="2208"/>
              <a:ext cx="265" cy="32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99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E</a:t>
              </a:r>
              <a:endParaRPr kumimoji="1" lang="en-US" altLang="zh-CN" sz="2400">
                <a:latin typeface="Times New Roman" charset="0"/>
              </a:endParaRPr>
            </a:p>
          </p:txBody>
        </p:sp>
        <p:sp>
          <p:nvSpPr>
            <p:cNvPr id="277522" name="Text Box 18"/>
            <p:cNvSpPr txBox="1">
              <a:spLocks noChangeArrowheads="1"/>
            </p:cNvSpPr>
            <p:nvPr/>
          </p:nvSpPr>
          <p:spPr bwMode="auto">
            <a:xfrm>
              <a:off x="3975" y="1872"/>
              <a:ext cx="278" cy="32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99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D</a:t>
              </a:r>
              <a:endParaRPr kumimoji="1" lang="en-US" altLang="zh-CN" sz="2400">
                <a:latin typeface="Times New Roman" charset="0"/>
              </a:endParaRPr>
            </a:p>
          </p:txBody>
        </p:sp>
        <p:sp>
          <p:nvSpPr>
            <p:cNvPr id="277523" name="Line 19"/>
            <p:cNvSpPr>
              <a:spLocks noChangeShapeType="1"/>
            </p:cNvSpPr>
            <p:nvPr/>
          </p:nvSpPr>
          <p:spPr bwMode="auto">
            <a:xfrm>
              <a:off x="4973" y="2736"/>
              <a:ext cx="240" cy="192"/>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7524" name="Line 20"/>
            <p:cNvSpPr>
              <a:spLocks noChangeShapeType="1"/>
            </p:cNvSpPr>
            <p:nvPr/>
          </p:nvSpPr>
          <p:spPr bwMode="auto">
            <a:xfrm flipH="1">
              <a:off x="4589" y="2352"/>
              <a:ext cx="624" cy="528"/>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7525" name="Oval 21"/>
            <p:cNvSpPr>
              <a:spLocks noChangeArrowheads="1"/>
            </p:cNvSpPr>
            <p:nvPr/>
          </p:nvSpPr>
          <p:spPr bwMode="auto">
            <a:xfrm>
              <a:off x="5117" y="2160"/>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7526" name="Oval 22"/>
            <p:cNvSpPr>
              <a:spLocks noChangeArrowheads="1"/>
            </p:cNvSpPr>
            <p:nvPr/>
          </p:nvSpPr>
          <p:spPr bwMode="auto">
            <a:xfrm>
              <a:off x="4733" y="2496"/>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7527" name="Oval 23"/>
            <p:cNvSpPr>
              <a:spLocks noChangeArrowheads="1"/>
            </p:cNvSpPr>
            <p:nvPr/>
          </p:nvSpPr>
          <p:spPr bwMode="auto">
            <a:xfrm>
              <a:off x="4349" y="2832"/>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7528" name="Oval 24"/>
            <p:cNvSpPr>
              <a:spLocks noChangeArrowheads="1"/>
            </p:cNvSpPr>
            <p:nvPr/>
          </p:nvSpPr>
          <p:spPr bwMode="auto">
            <a:xfrm>
              <a:off x="5117" y="2832"/>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7529" name="Text Box 25"/>
            <p:cNvSpPr txBox="1">
              <a:spLocks noChangeArrowheads="1"/>
            </p:cNvSpPr>
            <p:nvPr/>
          </p:nvSpPr>
          <p:spPr bwMode="auto">
            <a:xfrm>
              <a:off x="5134" y="2112"/>
              <a:ext cx="290" cy="32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99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H</a:t>
              </a:r>
              <a:endParaRPr kumimoji="1" lang="en-US" altLang="zh-CN" sz="2400">
                <a:latin typeface="Times New Roman" charset="0"/>
              </a:endParaRPr>
            </a:p>
          </p:txBody>
        </p:sp>
        <p:sp>
          <p:nvSpPr>
            <p:cNvPr id="277530" name="Text Box 26"/>
            <p:cNvSpPr txBox="1">
              <a:spLocks noChangeArrowheads="1"/>
            </p:cNvSpPr>
            <p:nvPr/>
          </p:nvSpPr>
          <p:spPr bwMode="auto">
            <a:xfrm>
              <a:off x="4793" y="2457"/>
              <a:ext cx="203" cy="32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99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I</a:t>
              </a:r>
              <a:endParaRPr kumimoji="1" lang="en-US" altLang="zh-CN" sz="2400">
                <a:latin typeface="Times New Roman" charset="0"/>
              </a:endParaRPr>
            </a:p>
          </p:txBody>
        </p:sp>
        <p:sp>
          <p:nvSpPr>
            <p:cNvPr id="277531" name="Text Box 27"/>
            <p:cNvSpPr txBox="1">
              <a:spLocks noChangeArrowheads="1"/>
            </p:cNvSpPr>
            <p:nvPr/>
          </p:nvSpPr>
          <p:spPr bwMode="auto">
            <a:xfrm>
              <a:off x="4366" y="2784"/>
              <a:ext cx="290" cy="32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99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K</a:t>
              </a:r>
              <a:endParaRPr kumimoji="1" lang="en-US" altLang="zh-CN" sz="2400">
                <a:latin typeface="Times New Roman" charset="0"/>
              </a:endParaRPr>
            </a:p>
          </p:txBody>
        </p:sp>
        <p:sp>
          <p:nvSpPr>
            <p:cNvPr id="277532" name="Text Box 28"/>
            <p:cNvSpPr txBox="1">
              <a:spLocks noChangeArrowheads="1"/>
            </p:cNvSpPr>
            <p:nvPr/>
          </p:nvSpPr>
          <p:spPr bwMode="auto">
            <a:xfrm>
              <a:off x="5164" y="2793"/>
              <a:ext cx="228" cy="32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99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J</a:t>
              </a:r>
              <a:endParaRPr kumimoji="1" lang="en-US" altLang="zh-CN" sz="2400">
                <a:latin typeface="Times New Roman" charset="0"/>
              </a:endParaRPr>
            </a:p>
          </p:txBody>
        </p:sp>
        <p:sp>
          <p:nvSpPr>
            <p:cNvPr id="277533" name="Line 29"/>
            <p:cNvSpPr>
              <a:spLocks noChangeShapeType="1"/>
            </p:cNvSpPr>
            <p:nvPr/>
          </p:nvSpPr>
          <p:spPr bwMode="auto">
            <a:xfrm flipH="1">
              <a:off x="4541" y="2016"/>
              <a:ext cx="288" cy="288"/>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7534" name="Oval 30"/>
            <p:cNvSpPr>
              <a:spLocks noChangeArrowheads="1"/>
            </p:cNvSpPr>
            <p:nvPr/>
          </p:nvSpPr>
          <p:spPr bwMode="auto">
            <a:xfrm>
              <a:off x="4733" y="1824"/>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7535" name="Oval 31"/>
            <p:cNvSpPr>
              <a:spLocks noChangeArrowheads="1"/>
            </p:cNvSpPr>
            <p:nvPr/>
          </p:nvSpPr>
          <p:spPr bwMode="auto">
            <a:xfrm>
              <a:off x="4349" y="2208"/>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7536" name="Text Box 32"/>
            <p:cNvSpPr txBox="1">
              <a:spLocks noChangeArrowheads="1"/>
            </p:cNvSpPr>
            <p:nvPr/>
          </p:nvSpPr>
          <p:spPr bwMode="auto">
            <a:xfrm>
              <a:off x="4755" y="1824"/>
              <a:ext cx="253" cy="32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99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F</a:t>
              </a:r>
              <a:endParaRPr kumimoji="1" lang="en-US" altLang="zh-CN" sz="2400">
                <a:latin typeface="Times New Roman" charset="0"/>
              </a:endParaRPr>
            </a:p>
          </p:txBody>
        </p:sp>
        <p:sp>
          <p:nvSpPr>
            <p:cNvPr id="277537" name="Text Box 33"/>
            <p:cNvSpPr txBox="1">
              <a:spLocks noChangeArrowheads="1"/>
            </p:cNvSpPr>
            <p:nvPr/>
          </p:nvSpPr>
          <p:spPr bwMode="auto">
            <a:xfrm>
              <a:off x="4353" y="2169"/>
              <a:ext cx="290" cy="32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99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G</a:t>
              </a:r>
              <a:endParaRPr kumimoji="1" lang="en-US" altLang="zh-CN" sz="2400">
                <a:latin typeface="Times New Roman" charset="0"/>
              </a:endParaRPr>
            </a:p>
          </p:txBody>
        </p:sp>
      </p:grpSp>
      <p:sp>
        <p:nvSpPr>
          <p:cNvPr id="277540" name="Rectangle 36"/>
          <p:cNvSpPr>
            <a:spLocks noGrp="1" noChangeArrowheads="1"/>
          </p:cNvSpPr>
          <p:nvPr>
            <p:ph type="body" idx="1"/>
          </p:nvPr>
        </p:nvSpPr>
        <p:spPr>
          <a:xfrm>
            <a:off x="611188" y="4508500"/>
            <a:ext cx="8229600" cy="1871663"/>
          </a:xfrm>
        </p:spPr>
        <p:txBody>
          <a:bodyPr/>
          <a:lstStyle/>
          <a:p>
            <a:pPr>
              <a:buClrTx/>
              <a:buSzPct val="50000"/>
            </a:pPr>
            <a:r>
              <a:rPr kumimoji="1" lang="zh-CN" altLang="en-US" sz="3000" b="1" dirty="0">
                <a:latin typeface="Times New Roman" panose="02020603050405020304" pitchFamily="18" charset="0"/>
                <a:ea typeface="+mj-ea"/>
                <a:cs typeface="Times New Roman" panose="02020603050405020304" pitchFamily="18" charset="0"/>
              </a:rPr>
              <a:t>森林的后根次序遍历的结果序列</a:t>
            </a:r>
            <a:endParaRPr kumimoji="1" lang="en-US" altLang="zh-CN" sz="3000" b="1" dirty="0">
              <a:latin typeface="Times New Roman" panose="02020603050405020304" pitchFamily="18" charset="0"/>
              <a:ea typeface="+mj-ea"/>
              <a:cs typeface="Times New Roman" panose="02020603050405020304" pitchFamily="18" charset="0"/>
            </a:endParaRPr>
          </a:p>
          <a:p>
            <a:pPr>
              <a:buClrTx/>
              <a:buSzPct val="50000"/>
              <a:buFont typeface="Wingdings" charset="0"/>
              <a:buNone/>
            </a:pPr>
            <a:r>
              <a:rPr kumimoji="1" lang="en-US" altLang="zh-CN" sz="3000" b="1" dirty="0">
                <a:latin typeface="Times New Roman" panose="02020603050405020304" pitchFamily="18" charset="0"/>
                <a:ea typeface="+mj-ea"/>
                <a:cs typeface="Times New Roman" panose="02020603050405020304" pitchFamily="18" charset="0"/>
              </a:rPr>
              <a:t>		BCEDA GF KIJH</a:t>
            </a:r>
          </a:p>
          <a:p>
            <a:pPr>
              <a:buClrTx/>
              <a:buSzPct val="50000"/>
            </a:pPr>
            <a:r>
              <a:rPr kumimoji="1" lang="zh-CN" altLang="en-US" sz="3000" b="1" dirty="0">
                <a:latin typeface="Times New Roman" panose="02020603050405020304" pitchFamily="18" charset="0"/>
                <a:ea typeface="+mj-ea"/>
                <a:cs typeface="Times New Roman" panose="02020603050405020304" pitchFamily="18" charset="0"/>
              </a:rPr>
              <a:t>这相当于对应二叉树中序遍历的结果。</a:t>
            </a:r>
          </a:p>
        </p:txBody>
      </p:sp>
      <p:sp>
        <p:nvSpPr>
          <p:cNvPr id="35" name="Line 4"/>
          <p:cNvSpPr>
            <a:spLocks noChangeShapeType="1"/>
          </p:cNvSpPr>
          <p:nvPr/>
        </p:nvSpPr>
        <p:spPr bwMode="auto">
          <a:xfrm>
            <a:off x="3505200" y="1295400"/>
            <a:ext cx="228600" cy="533400"/>
          </a:xfrm>
          <a:prstGeom prst="line">
            <a:avLst/>
          </a:prstGeom>
          <a:noFill/>
          <a:ln w="28575">
            <a:solidFill>
              <a:schemeClr val="accent2"/>
            </a:solidFill>
            <a:round/>
            <a:headEnd/>
            <a:tailEnd/>
          </a:ln>
          <a:effectLst/>
        </p:spPr>
        <p:txBody>
          <a:bodyPr wrap="none" anchor="ctr"/>
          <a:lstStyle/>
          <a:p>
            <a:endParaRPr lang="zh-CN" altLang="en-US"/>
          </a:p>
        </p:txBody>
      </p:sp>
      <p:sp>
        <p:nvSpPr>
          <p:cNvPr id="36" name="Line 5"/>
          <p:cNvSpPr>
            <a:spLocks noChangeShapeType="1"/>
          </p:cNvSpPr>
          <p:nvPr/>
        </p:nvSpPr>
        <p:spPr bwMode="auto">
          <a:xfrm flipH="1">
            <a:off x="3124200" y="1295400"/>
            <a:ext cx="228600" cy="533400"/>
          </a:xfrm>
          <a:prstGeom prst="line">
            <a:avLst/>
          </a:prstGeom>
          <a:noFill/>
          <a:ln w="28575">
            <a:solidFill>
              <a:schemeClr val="accent2"/>
            </a:solidFill>
            <a:round/>
            <a:headEnd/>
            <a:tailEnd/>
          </a:ln>
          <a:effectLst/>
        </p:spPr>
        <p:txBody>
          <a:bodyPr wrap="none" anchor="ctr"/>
          <a:lstStyle/>
          <a:p>
            <a:endParaRPr lang="zh-CN" altLang="en-US"/>
          </a:p>
        </p:txBody>
      </p:sp>
      <p:sp>
        <p:nvSpPr>
          <p:cNvPr id="37" name="Line 6"/>
          <p:cNvSpPr>
            <a:spLocks noChangeShapeType="1"/>
          </p:cNvSpPr>
          <p:nvPr/>
        </p:nvSpPr>
        <p:spPr bwMode="auto">
          <a:xfrm>
            <a:off x="1447800" y="1295400"/>
            <a:ext cx="381000" cy="457200"/>
          </a:xfrm>
          <a:prstGeom prst="line">
            <a:avLst/>
          </a:prstGeom>
          <a:noFill/>
          <a:ln w="28575">
            <a:solidFill>
              <a:schemeClr val="accent2"/>
            </a:solidFill>
            <a:round/>
            <a:headEnd/>
            <a:tailEnd/>
          </a:ln>
          <a:effectLst/>
        </p:spPr>
        <p:txBody>
          <a:bodyPr wrap="none" anchor="ctr"/>
          <a:lstStyle/>
          <a:p>
            <a:endParaRPr lang="zh-CN" altLang="en-US"/>
          </a:p>
        </p:txBody>
      </p:sp>
      <p:sp>
        <p:nvSpPr>
          <p:cNvPr id="38" name="Line 7"/>
          <p:cNvSpPr>
            <a:spLocks noChangeShapeType="1"/>
          </p:cNvSpPr>
          <p:nvPr/>
        </p:nvSpPr>
        <p:spPr bwMode="auto">
          <a:xfrm flipH="1">
            <a:off x="914400" y="1295400"/>
            <a:ext cx="381000" cy="457200"/>
          </a:xfrm>
          <a:prstGeom prst="line">
            <a:avLst/>
          </a:prstGeom>
          <a:noFill/>
          <a:ln w="28575">
            <a:solidFill>
              <a:schemeClr val="accent2"/>
            </a:solidFill>
            <a:round/>
            <a:headEnd/>
            <a:tailEnd/>
          </a:ln>
          <a:effectLst/>
        </p:spPr>
        <p:txBody>
          <a:bodyPr wrap="none" anchor="ctr"/>
          <a:lstStyle/>
          <a:p>
            <a:endParaRPr lang="zh-CN" altLang="en-US"/>
          </a:p>
        </p:txBody>
      </p:sp>
      <p:sp>
        <p:nvSpPr>
          <p:cNvPr id="39" name="Line 8"/>
          <p:cNvSpPr>
            <a:spLocks noChangeShapeType="1"/>
          </p:cNvSpPr>
          <p:nvPr/>
        </p:nvSpPr>
        <p:spPr bwMode="auto">
          <a:xfrm>
            <a:off x="3124200" y="2057400"/>
            <a:ext cx="0" cy="457200"/>
          </a:xfrm>
          <a:prstGeom prst="line">
            <a:avLst/>
          </a:prstGeom>
          <a:noFill/>
          <a:ln w="28575">
            <a:solidFill>
              <a:schemeClr val="accent2"/>
            </a:solidFill>
            <a:round/>
            <a:headEnd/>
            <a:tailEnd/>
          </a:ln>
          <a:effectLst/>
        </p:spPr>
        <p:txBody>
          <a:bodyPr wrap="none" anchor="ctr"/>
          <a:lstStyle/>
          <a:p>
            <a:endParaRPr lang="zh-CN" altLang="en-US"/>
          </a:p>
        </p:txBody>
      </p:sp>
      <p:sp>
        <p:nvSpPr>
          <p:cNvPr id="40" name="Line 9"/>
          <p:cNvSpPr>
            <a:spLocks noChangeShapeType="1"/>
          </p:cNvSpPr>
          <p:nvPr/>
        </p:nvSpPr>
        <p:spPr bwMode="auto">
          <a:xfrm>
            <a:off x="1905000" y="2057400"/>
            <a:ext cx="0" cy="457200"/>
          </a:xfrm>
          <a:prstGeom prst="line">
            <a:avLst/>
          </a:prstGeom>
          <a:noFill/>
          <a:ln w="28575">
            <a:solidFill>
              <a:schemeClr val="accent2"/>
            </a:solidFill>
            <a:round/>
            <a:headEnd/>
            <a:tailEnd/>
          </a:ln>
          <a:effectLst/>
        </p:spPr>
        <p:txBody>
          <a:bodyPr wrap="none" anchor="ctr"/>
          <a:lstStyle/>
          <a:p>
            <a:endParaRPr lang="zh-CN" altLang="en-US"/>
          </a:p>
        </p:txBody>
      </p:sp>
      <p:sp>
        <p:nvSpPr>
          <p:cNvPr id="41" name="Line 10"/>
          <p:cNvSpPr>
            <a:spLocks noChangeShapeType="1"/>
          </p:cNvSpPr>
          <p:nvPr/>
        </p:nvSpPr>
        <p:spPr bwMode="auto">
          <a:xfrm>
            <a:off x="2514600" y="1295400"/>
            <a:ext cx="0" cy="457200"/>
          </a:xfrm>
          <a:prstGeom prst="line">
            <a:avLst/>
          </a:prstGeom>
          <a:noFill/>
          <a:ln w="28575">
            <a:solidFill>
              <a:schemeClr val="accent2"/>
            </a:solidFill>
            <a:round/>
            <a:headEnd/>
            <a:tailEnd/>
          </a:ln>
          <a:effectLst/>
        </p:spPr>
        <p:txBody>
          <a:bodyPr wrap="none" anchor="ctr"/>
          <a:lstStyle/>
          <a:p>
            <a:endParaRPr lang="zh-CN" altLang="en-US"/>
          </a:p>
        </p:txBody>
      </p:sp>
      <p:sp>
        <p:nvSpPr>
          <p:cNvPr id="42" name="Line 11"/>
          <p:cNvSpPr>
            <a:spLocks noChangeShapeType="1"/>
          </p:cNvSpPr>
          <p:nvPr/>
        </p:nvSpPr>
        <p:spPr bwMode="auto">
          <a:xfrm>
            <a:off x="1371600" y="1295400"/>
            <a:ext cx="0" cy="457200"/>
          </a:xfrm>
          <a:prstGeom prst="line">
            <a:avLst/>
          </a:prstGeom>
          <a:noFill/>
          <a:ln w="28575">
            <a:solidFill>
              <a:schemeClr val="accent2"/>
            </a:solidFill>
            <a:round/>
            <a:headEnd/>
            <a:tailEnd/>
          </a:ln>
          <a:effectLst/>
        </p:spPr>
        <p:txBody>
          <a:bodyPr wrap="none" anchor="ctr"/>
          <a:lstStyle/>
          <a:p>
            <a:endParaRPr lang="zh-CN" altLang="en-US"/>
          </a:p>
        </p:txBody>
      </p:sp>
      <p:sp>
        <p:nvSpPr>
          <p:cNvPr id="43" name="Oval 16"/>
          <p:cNvSpPr>
            <a:spLocks noChangeArrowheads="1"/>
          </p:cNvSpPr>
          <p:nvPr/>
        </p:nvSpPr>
        <p:spPr bwMode="auto">
          <a:xfrm>
            <a:off x="6096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44" name="Oval 17"/>
          <p:cNvSpPr>
            <a:spLocks noChangeArrowheads="1"/>
          </p:cNvSpPr>
          <p:nvPr/>
        </p:nvSpPr>
        <p:spPr bwMode="auto">
          <a:xfrm>
            <a:off x="11430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45" name="Oval 18"/>
          <p:cNvSpPr>
            <a:spLocks noChangeArrowheads="1"/>
          </p:cNvSpPr>
          <p:nvPr/>
        </p:nvSpPr>
        <p:spPr bwMode="auto">
          <a:xfrm>
            <a:off x="16764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46" name="Oval 19"/>
          <p:cNvSpPr>
            <a:spLocks noChangeArrowheads="1"/>
          </p:cNvSpPr>
          <p:nvPr/>
        </p:nvSpPr>
        <p:spPr bwMode="auto">
          <a:xfrm>
            <a:off x="22860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47" name="Oval 20"/>
          <p:cNvSpPr>
            <a:spLocks noChangeArrowheads="1"/>
          </p:cNvSpPr>
          <p:nvPr/>
        </p:nvSpPr>
        <p:spPr bwMode="auto">
          <a:xfrm>
            <a:off x="28956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48" name="Oval 21"/>
          <p:cNvSpPr>
            <a:spLocks noChangeArrowheads="1"/>
          </p:cNvSpPr>
          <p:nvPr/>
        </p:nvSpPr>
        <p:spPr bwMode="auto">
          <a:xfrm>
            <a:off x="35052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49" name="Oval 22"/>
          <p:cNvSpPr>
            <a:spLocks noChangeArrowheads="1"/>
          </p:cNvSpPr>
          <p:nvPr/>
        </p:nvSpPr>
        <p:spPr bwMode="auto">
          <a:xfrm>
            <a:off x="1676400" y="2438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50" name="Oval 23"/>
          <p:cNvSpPr>
            <a:spLocks noChangeArrowheads="1"/>
          </p:cNvSpPr>
          <p:nvPr/>
        </p:nvSpPr>
        <p:spPr bwMode="auto">
          <a:xfrm>
            <a:off x="2895600" y="2438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51" name="Oval 24"/>
          <p:cNvSpPr>
            <a:spLocks noChangeArrowheads="1"/>
          </p:cNvSpPr>
          <p:nvPr/>
        </p:nvSpPr>
        <p:spPr bwMode="auto">
          <a:xfrm>
            <a:off x="1143000" y="914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52" name="Oval 25"/>
          <p:cNvSpPr>
            <a:spLocks noChangeArrowheads="1"/>
          </p:cNvSpPr>
          <p:nvPr/>
        </p:nvSpPr>
        <p:spPr bwMode="auto">
          <a:xfrm>
            <a:off x="2286000" y="914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53" name="Oval 26"/>
          <p:cNvSpPr>
            <a:spLocks noChangeArrowheads="1"/>
          </p:cNvSpPr>
          <p:nvPr/>
        </p:nvSpPr>
        <p:spPr bwMode="auto">
          <a:xfrm>
            <a:off x="3200400" y="914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54" name="Text Box 27"/>
          <p:cNvSpPr txBox="1">
            <a:spLocks noChangeArrowheads="1"/>
          </p:cNvSpPr>
          <p:nvPr/>
        </p:nvSpPr>
        <p:spPr bwMode="auto">
          <a:xfrm>
            <a:off x="744538" y="547688"/>
            <a:ext cx="2589212" cy="519112"/>
          </a:xfrm>
          <a:prstGeom prst="rect">
            <a:avLst/>
          </a:prstGeom>
          <a:noFill/>
          <a:ln w="38100">
            <a:noFill/>
            <a:miter lim="800000"/>
            <a:headEnd/>
            <a:tailEnd/>
          </a:ln>
          <a:effectLst/>
        </p:spPr>
        <p:txBody>
          <a:bodyPr wrap="none" anchor="ctr">
            <a:spAutoFit/>
          </a:bodyPr>
          <a:lstStyle/>
          <a:p>
            <a:r>
              <a:rPr kumimoji="1" lang="en-US" altLang="zh-CN" sz="2800" b="1" dirty="0">
                <a:latin typeface="Times New Roman" pitchFamily="18" charset="0"/>
              </a:rPr>
              <a:t>T</a:t>
            </a:r>
            <a:r>
              <a:rPr kumimoji="1" lang="en-US" altLang="zh-CN" sz="2800" b="1" baseline="-25000" dirty="0">
                <a:latin typeface="Times New Roman" pitchFamily="18" charset="0"/>
              </a:rPr>
              <a:t>1</a:t>
            </a:r>
            <a:r>
              <a:rPr kumimoji="1" lang="en-US" altLang="zh-CN" sz="2800" b="1" dirty="0">
                <a:latin typeface="Times New Roman" pitchFamily="18" charset="0"/>
              </a:rPr>
              <a:t>        T</a:t>
            </a:r>
            <a:r>
              <a:rPr kumimoji="1" lang="en-US" altLang="zh-CN" sz="2800" b="1" baseline="-25000" dirty="0">
                <a:latin typeface="Times New Roman" pitchFamily="18" charset="0"/>
              </a:rPr>
              <a:t>2</a:t>
            </a:r>
            <a:r>
              <a:rPr kumimoji="1" lang="en-US" altLang="zh-CN" sz="2800" b="1" dirty="0">
                <a:latin typeface="Times New Roman" pitchFamily="18" charset="0"/>
              </a:rPr>
              <a:t>       T</a:t>
            </a:r>
            <a:r>
              <a:rPr kumimoji="1" lang="en-US" altLang="zh-CN" sz="2800" b="1" baseline="-25000" dirty="0">
                <a:latin typeface="Times New Roman" pitchFamily="18" charset="0"/>
              </a:rPr>
              <a:t>3</a:t>
            </a:r>
            <a:endParaRPr kumimoji="1" lang="en-US" altLang="zh-CN" sz="2800" b="1" dirty="0">
              <a:latin typeface="Times New Roman" pitchFamily="18" charset="0"/>
            </a:endParaRPr>
          </a:p>
        </p:txBody>
      </p:sp>
      <p:sp>
        <p:nvSpPr>
          <p:cNvPr id="55" name="Text Box 28"/>
          <p:cNvSpPr txBox="1">
            <a:spLocks noChangeArrowheads="1"/>
          </p:cNvSpPr>
          <p:nvPr/>
        </p:nvSpPr>
        <p:spPr bwMode="auto">
          <a:xfrm>
            <a:off x="1158875" y="852488"/>
            <a:ext cx="441325"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A</a:t>
            </a:r>
            <a:endParaRPr kumimoji="1" lang="en-US" altLang="zh-CN" sz="2400">
              <a:latin typeface="Times New Roman" pitchFamily="18" charset="0"/>
            </a:endParaRPr>
          </a:p>
        </p:txBody>
      </p:sp>
      <p:sp>
        <p:nvSpPr>
          <p:cNvPr id="56" name="Text Box 29"/>
          <p:cNvSpPr txBox="1">
            <a:spLocks noChangeArrowheads="1"/>
          </p:cNvSpPr>
          <p:nvPr/>
        </p:nvSpPr>
        <p:spPr bwMode="auto">
          <a:xfrm>
            <a:off x="2341563" y="838200"/>
            <a:ext cx="401637"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F</a:t>
            </a:r>
            <a:endParaRPr kumimoji="1" lang="en-US" altLang="zh-CN" sz="2400">
              <a:latin typeface="Times New Roman" pitchFamily="18" charset="0"/>
            </a:endParaRPr>
          </a:p>
        </p:txBody>
      </p:sp>
      <p:sp>
        <p:nvSpPr>
          <p:cNvPr id="57" name="Text Box 30"/>
          <p:cNvSpPr txBox="1">
            <a:spLocks noChangeArrowheads="1"/>
          </p:cNvSpPr>
          <p:nvPr/>
        </p:nvSpPr>
        <p:spPr bwMode="auto">
          <a:xfrm>
            <a:off x="3206750" y="838200"/>
            <a:ext cx="460375"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H</a:t>
            </a:r>
            <a:endParaRPr kumimoji="1" lang="en-US" altLang="zh-CN" sz="2400">
              <a:latin typeface="Times New Roman" pitchFamily="18" charset="0"/>
            </a:endParaRPr>
          </a:p>
        </p:txBody>
      </p:sp>
      <p:sp>
        <p:nvSpPr>
          <p:cNvPr id="58" name="Text Box 46"/>
          <p:cNvSpPr txBox="1">
            <a:spLocks noChangeArrowheads="1"/>
          </p:cNvSpPr>
          <p:nvPr/>
        </p:nvSpPr>
        <p:spPr bwMode="auto">
          <a:xfrm>
            <a:off x="635000" y="1614488"/>
            <a:ext cx="420688"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B</a:t>
            </a:r>
            <a:endParaRPr kumimoji="1" lang="en-US" altLang="zh-CN" sz="2400">
              <a:latin typeface="Times New Roman" pitchFamily="18" charset="0"/>
            </a:endParaRPr>
          </a:p>
        </p:txBody>
      </p:sp>
      <p:sp>
        <p:nvSpPr>
          <p:cNvPr id="59" name="Text Box 47"/>
          <p:cNvSpPr txBox="1">
            <a:spLocks noChangeArrowheads="1"/>
          </p:cNvSpPr>
          <p:nvPr/>
        </p:nvSpPr>
        <p:spPr bwMode="auto">
          <a:xfrm>
            <a:off x="1158875" y="1614488"/>
            <a:ext cx="441325"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C</a:t>
            </a:r>
            <a:endParaRPr kumimoji="1" lang="en-US" altLang="zh-CN" sz="2400">
              <a:latin typeface="Times New Roman" pitchFamily="18" charset="0"/>
            </a:endParaRPr>
          </a:p>
        </p:txBody>
      </p:sp>
      <p:sp>
        <p:nvSpPr>
          <p:cNvPr id="60" name="Text Box 48"/>
          <p:cNvSpPr txBox="1">
            <a:spLocks noChangeArrowheads="1"/>
          </p:cNvSpPr>
          <p:nvPr/>
        </p:nvSpPr>
        <p:spPr bwMode="auto">
          <a:xfrm>
            <a:off x="1692275" y="1614488"/>
            <a:ext cx="441325"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D</a:t>
            </a:r>
            <a:endParaRPr kumimoji="1" lang="en-US" altLang="zh-CN" sz="2400">
              <a:latin typeface="Times New Roman" pitchFamily="18" charset="0"/>
            </a:endParaRPr>
          </a:p>
        </p:txBody>
      </p:sp>
      <p:sp>
        <p:nvSpPr>
          <p:cNvPr id="61" name="Text Box 49"/>
          <p:cNvSpPr txBox="1">
            <a:spLocks noChangeArrowheads="1"/>
          </p:cNvSpPr>
          <p:nvPr/>
        </p:nvSpPr>
        <p:spPr bwMode="auto">
          <a:xfrm>
            <a:off x="2292350" y="1614488"/>
            <a:ext cx="460375"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G</a:t>
            </a:r>
            <a:endParaRPr kumimoji="1" lang="en-US" altLang="zh-CN" sz="2400">
              <a:latin typeface="Times New Roman" pitchFamily="18" charset="0"/>
            </a:endParaRPr>
          </a:p>
        </p:txBody>
      </p:sp>
      <p:sp>
        <p:nvSpPr>
          <p:cNvPr id="62" name="Text Box 50"/>
          <p:cNvSpPr txBox="1">
            <a:spLocks noChangeArrowheads="1"/>
          </p:cNvSpPr>
          <p:nvPr/>
        </p:nvSpPr>
        <p:spPr bwMode="auto">
          <a:xfrm>
            <a:off x="2970213" y="1614488"/>
            <a:ext cx="322262"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I</a:t>
            </a:r>
            <a:endParaRPr kumimoji="1" lang="en-US" altLang="zh-CN" sz="2400">
              <a:latin typeface="Times New Roman" pitchFamily="18" charset="0"/>
            </a:endParaRPr>
          </a:p>
        </p:txBody>
      </p:sp>
      <p:sp>
        <p:nvSpPr>
          <p:cNvPr id="63" name="Text Box 51"/>
          <p:cNvSpPr txBox="1">
            <a:spLocks noChangeArrowheads="1"/>
          </p:cNvSpPr>
          <p:nvPr/>
        </p:nvSpPr>
        <p:spPr bwMode="auto">
          <a:xfrm>
            <a:off x="3560763" y="1614488"/>
            <a:ext cx="361950"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J</a:t>
            </a:r>
            <a:endParaRPr kumimoji="1" lang="en-US" altLang="zh-CN" sz="2400">
              <a:latin typeface="Times New Roman" pitchFamily="18" charset="0"/>
            </a:endParaRPr>
          </a:p>
        </p:txBody>
      </p:sp>
      <p:sp>
        <p:nvSpPr>
          <p:cNvPr id="64" name="Text Box 52"/>
          <p:cNvSpPr txBox="1">
            <a:spLocks noChangeArrowheads="1"/>
          </p:cNvSpPr>
          <p:nvPr/>
        </p:nvSpPr>
        <p:spPr bwMode="auto">
          <a:xfrm>
            <a:off x="1701800" y="2376488"/>
            <a:ext cx="420688"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E</a:t>
            </a:r>
            <a:endParaRPr kumimoji="1" lang="en-US" altLang="zh-CN" sz="2400">
              <a:latin typeface="Times New Roman" pitchFamily="18" charset="0"/>
            </a:endParaRPr>
          </a:p>
        </p:txBody>
      </p:sp>
      <p:sp>
        <p:nvSpPr>
          <p:cNvPr id="65" name="Text Box 53"/>
          <p:cNvSpPr txBox="1">
            <a:spLocks noChangeArrowheads="1"/>
          </p:cNvSpPr>
          <p:nvPr/>
        </p:nvSpPr>
        <p:spPr bwMode="auto">
          <a:xfrm>
            <a:off x="2901950" y="2376488"/>
            <a:ext cx="460375"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K</a:t>
            </a:r>
            <a:endParaRPr kumimoji="1" lang="en-US" altLang="zh-CN" sz="2400">
              <a:latin typeface="Times New Roman" pitchFamily="18" charset="0"/>
            </a:endParaRPr>
          </a:p>
        </p:txBody>
      </p:sp>
      <p:sp>
        <p:nvSpPr>
          <p:cNvPr id="66" name="矩形 65"/>
          <p:cNvSpPr/>
          <p:nvPr/>
        </p:nvSpPr>
        <p:spPr>
          <a:xfrm>
            <a:off x="647564" y="1304764"/>
            <a:ext cx="1407722" cy="338554"/>
          </a:xfrm>
          <a:prstGeom prst="rect">
            <a:avLst/>
          </a:prstGeom>
        </p:spPr>
        <p:txBody>
          <a:bodyPr wrap="none">
            <a:spAutoFit/>
          </a:bodyPr>
          <a:lstStyle/>
          <a:p>
            <a:r>
              <a:rPr kumimoji="1" lang="en-US" altLang="zh-CN" sz="1600" b="1" i="1" dirty="0" smtClean="0">
                <a:latin typeface="Times New Roman" pitchFamily="18" charset="0"/>
                <a:ea typeface="仿宋_GB2312" pitchFamily="49" charset="-122"/>
              </a:rPr>
              <a:t>T</a:t>
            </a:r>
            <a:r>
              <a:rPr kumimoji="1" lang="en-US" altLang="zh-CN" sz="1600" b="1" baseline="-25000" dirty="0" smtClean="0">
                <a:latin typeface="Times New Roman" pitchFamily="18" charset="0"/>
                <a:ea typeface="仿宋_GB2312" pitchFamily="49" charset="-122"/>
              </a:rPr>
              <a:t>11</a:t>
            </a:r>
            <a:r>
              <a:rPr kumimoji="1" lang="zh-CN" altLang="en-US" sz="1600" b="1" baseline="-25000" dirty="0" smtClean="0">
                <a:latin typeface="Times New Roman" pitchFamily="18" charset="0"/>
                <a:ea typeface="仿宋_GB2312" pitchFamily="49" charset="-122"/>
              </a:rPr>
              <a:t>       </a:t>
            </a:r>
            <a:r>
              <a:rPr kumimoji="1" lang="en-US" altLang="zh-CN" sz="1600" b="1" i="1" dirty="0" smtClean="0">
                <a:latin typeface="Times New Roman" pitchFamily="18" charset="0"/>
                <a:ea typeface="仿宋_GB2312" pitchFamily="49" charset="-122"/>
              </a:rPr>
              <a:t>T</a:t>
            </a:r>
            <a:r>
              <a:rPr kumimoji="1" lang="en-US" altLang="zh-CN" sz="1600" b="1" baseline="-25000" dirty="0" smtClean="0">
                <a:latin typeface="Times New Roman" pitchFamily="18" charset="0"/>
                <a:ea typeface="仿宋_GB2312" pitchFamily="49" charset="-122"/>
              </a:rPr>
              <a:t>12</a:t>
            </a:r>
            <a:r>
              <a:rPr kumimoji="1" lang="zh-CN" altLang="en-US" sz="1600" b="1" baseline="-25000" dirty="0" smtClean="0">
                <a:latin typeface="Times New Roman" pitchFamily="18" charset="0"/>
                <a:ea typeface="仿宋_GB2312" pitchFamily="49" charset="-122"/>
              </a:rPr>
              <a:t>     </a:t>
            </a:r>
            <a:r>
              <a:rPr kumimoji="1" lang="en-US" altLang="zh-CN" sz="1600" b="1" i="1" dirty="0" smtClean="0">
                <a:latin typeface="Times New Roman" pitchFamily="18" charset="0"/>
                <a:ea typeface="仿宋_GB2312" pitchFamily="49" charset="-122"/>
              </a:rPr>
              <a:t>T</a:t>
            </a:r>
            <a:r>
              <a:rPr kumimoji="1" lang="en-US" altLang="zh-CN" sz="1600" b="1" baseline="-25000" dirty="0" smtClean="0">
                <a:latin typeface="Times New Roman" pitchFamily="18" charset="0"/>
                <a:ea typeface="仿宋_GB2312" pitchFamily="49" charset="-122"/>
              </a:rPr>
              <a:t>1</a:t>
            </a:r>
            <a:r>
              <a:rPr kumimoji="1" lang="zh-CN" altLang="zh-CN" sz="1600" b="1" i="1" baseline="-25000" dirty="0">
                <a:latin typeface="Times New Roman" pitchFamily="18" charset="0"/>
                <a:ea typeface="仿宋_GB2312" pitchFamily="49" charset="-122"/>
              </a:rPr>
              <a:t>3</a:t>
            </a:r>
            <a:endParaRPr lang="zh-CN" altLang="en-US" sz="1600" dirty="0"/>
          </a:p>
        </p:txBody>
      </p:sp>
    </p:spTree>
    <p:extLst>
      <p:ext uri="{BB962C8B-B14F-4D97-AF65-F5344CB8AC3E}">
        <p14:creationId xmlns:p14="http://schemas.microsoft.com/office/powerpoint/2010/main" val="295025153"/>
      </p:ext>
    </p:extLst>
  </p:cSld>
  <p:clrMapOvr>
    <a:masterClrMapping/>
  </p:clrMapOvr>
  <p:transition>
    <p:wipe dir="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A80F0F27-4E22-4CC5-9D53-2D0BE938606D}" type="slidenum">
              <a:rPr lang="en-US" altLang="zh-CN"/>
              <a:pPr/>
              <a:t>85</a:t>
            </a:fld>
            <a:endParaRPr lang="en-US" altLang="zh-CN"/>
          </a:p>
        </p:txBody>
      </p:sp>
      <p:sp>
        <p:nvSpPr>
          <p:cNvPr id="228354" name="Rectangle 2"/>
          <p:cNvSpPr>
            <a:spLocks noGrp="1" noChangeArrowheads="1"/>
          </p:cNvSpPr>
          <p:nvPr>
            <p:ph type="title"/>
          </p:nvPr>
        </p:nvSpPr>
        <p:spPr>
          <a:xfrm>
            <a:off x="3124200" y="476250"/>
            <a:ext cx="2971800" cy="950913"/>
          </a:xfrm>
        </p:spPr>
        <p:txBody>
          <a:bodyPr/>
          <a:lstStyle/>
          <a:p>
            <a:r>
              <a:rPr lang="zh-CN" altLang="en-US" sz="4000" b="1">
                <a:solidFill>
                  <a:srgbClr val="CC3300"/>
                </a:solidFill>
                <a:latin typeface="华文新魏" panose="02010800040101010101" pitchFamily="2" charset="-122"/>
                <a:ea typeface="华文新魏" panose="02010800040101010101" pitchFamily="2" charset="-122"/>
              </a:rPr>
              <a:t>堆 </a:t>
            </a:r>
            <a:r>
              <a:rPr lang="en-US" altLang="zh-CN" sz="4000" b="1">
                <a:solidFill>
                  <a:srgbClr val="CC3300"/>
                </a:solidFill>
                <a:latin typeface="华文新魏" panose="02010800040101010101" pitchFamily="2" charset="-122"/>
                <a:ea typeface="华文新魏" panose="02010800040101010101" pitchFamily="2" charset="-122"/>
              </a:rPr>
              <a:t>( Heap )</a:t>
            </a:r>
            <a:endParaRPr lang="en-US" altLang="zh-CN" sz="5400">
              <a:latin typeface="华文新魏" panose="02010800040101010101" pitchFamily="2" charset="-122"/>
              <a:ea typeface="华文新魏" panose="02010800040101010101" pitchFamily="2" charset="-122"/>
            </a:endParaRPr>
          </a:p>
        </p:txBody>
      </p:sp>
      <p:sp>
        <p:nvSpPr>
          <p:cNvPr id="7" name="Text Box 10"/>
          <p:cNvSpPr txBox="1">
            <a:spLocks noChangeArrowheads="1"/>
          </p:cNvSpPr>
          <p:nvPr/>
        </p:nvSpPr>
        <p:spPr bwMode="auto">
          <a:xfrm>
            <a:off x="576263" y="4863169"/>
            <a:ext cx="389241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ea typeface="仿宋_GB2312" pitchFamily="49" charset="-122"/>
              </a:rPr>
              <a:t>完全二叉树顺序表示</a:t>
            </a:r>
            <a:endParaRPr kumimoji="1" lang="zh-CN" altLang="en-US" sz="3600" b="1" dirty="0">
              <a:ea typeface="黑体" panose="02010609060101010101" pitchFamily="49" charset="-122"/>
            </a:endParaRPr>
          </a:p>
          <a:p>
            <a:r>
              <a:rPr kumimoji="1" lang="zh-CN" altLang="en-US" sz="3200" b="1" i="1" dirty="0">
                <a:solidFill>
                  <a:srgbClr val="FF3300"/>
                </a:solidFill>
                <a:latin typeface="Times New Roman" panose="02020603050405020304" pitchFamily="18" charset="0"/>
                <a:ea typeface="黑体" panose="02010609060101010101" pitchFamily="49" charset="-122"/>
              </a:rPr>
              <a:t>    </a:t>
            </a:r>
            <a:r>
              <a:rPr kumimoji="1" lang="en-US" altLang="zh-CN" sz="3200" b="1" i="1" dirty="0">
                <a:solidFill>
                  <a:schemeClr val="tx2"/>
                </a:solidFill>
                <a:latin typeface="Times New Roman" panose="02020603050405020304" pitchFamily="18" charset="0"/>
                <a:ea typeface="黑体" panose="02010609060101010101" pitchFamily="49" charset="-122"/>
              </a:rPr>
              <a:t>K</a:t>
            </a:r>
            <a:r>
              <a:rPr kumimoji="1" lang="en-US" altLang="zh-CN" sz="3200" b="1" i="1" baseline="-25000" dirty="0">
                <a:solidFill>
                  <a:schemeClr val="tx2"/>
                </a:solidFill>
                <a:latin typeface="Times New Roman" panose="02020603050405020304" pitchFamily="18" charset="0"/>
                <a:ea typeface="黑体" panose="02010609060101010101" pitchFamily="49" charset="-122"/>
              </a:rPr>
              <a:t>i</a:t>
            </a:r>
            <a:r>
              <a:rPr kumimoji="1" lang="en-US" altLang="zh-CN" sz="3200" b="1" dirty="0">
                <a:solidFill>
                  <a:schemeClr val="tx2"/>
                </a:solidFill>
                <a:latin typeface="宋体" panose="02010600030101010101" pitchFamily="2" charset="-122"/>
                <a:sym typeface="Symbol" panose="05050102010706020507" pitchFamily="18" charset="2"/>
              </a:rPr>
              <a:t>≤</a:t>
            </a:r>
            <a:r>
              <a:rPr kumimoji="1" lang="en-US" altLang="zh-CN" sz="3200" b="1" i="1" dirty="0">
                <a:solidFill>
                  <a:schemeClr val="tx2"/>
                </a:solidFill>
                <a:latin typeface="Times New Roman" panose="02020603050405020304" pitchFamily="18" charset="0"/>
                <a:ea typeface="黑体" panose="02010609060101010101" pitchFamily="49" charset="-122"/>
                <a:sym typeface="Symbol" panose="05050102010706020507" pitchFamily="18" charset="2"/>
              </a:rPr>
              <a:t>K</a:t>
            </a:r>
            <a:r>
              <a:rPr kumimoji="1" lang="en-US" altLang="zh-CN" sz="3200" b="1" baseline="-25000" dirty="0">
                <a:solidFill>
                  <a:schemeClr val="tx2"/>
                </a:solidFill>
                <a:latin typeface="Times New Roman" panose="02020603050405020304" pitchFamily="18" charset="0"/>
                <a:ea typeface="黑体" panose="02010609060101010101" pitchFamily="49" charset="-122"/>
                <a:sym typeface="Symbol" panose="05050102010706020507" pitchFamily="18" charset="2"/>
              </a:rPr>
              <a:t>2</a:t>
            </a:r>
            <a:r>
              <a:rPr kumimoji="1" lang="en-US" altLang="zh-CN" sz="3200" b="1" i="1" baseline="-25000" dirty="0">
                <a:solidFill>
                  <a:schemeClr val="tx2"/>
                </a:solidFill>
                <a:latin typeface="Times New Roman" panose="02020603050405020304" pitchFamily="18" charset="0"/>
                <a:ea typeface="黑体" panose="02010609060101010101" pitchFamily="49" charset="-122"/>
                <a:sym typeface="Symbol" panose="05050102010706020507" pitchFamily="18" charset="2"/>
              </a:rPr>
              <a:t>i</a:t>
            </a:r>
            <a:r>
              <a:rPr kumimoji="1" lang="en-US" altLang="zh-CN" sz="3200" b="1" baseline="-25000" dirty="0">
                <a:solidFill>
                  <a:schemeClr val="tx2"/>
                </a:solidFill>
                <a:latin typeface="Times New Roman" panose="02020603050405020304" pitchFamily="18" charset="0"/>
                <a:ea typeface="黑体" panose="02010609060101010101" pitchFamily="49" charset="-122"/>
                <a:sym typeface="Symbol" panose="05050102010706020507" pitchFamily="18" charset="2"/>
              </a:rPr>
              <a:t>+1</a:t>
            </a:r>
            <a:r>
              <a:rPr kumimoji="1" lang="en-US" altLang="zh-CN" sz="3200" b="1" dirty="0">
                <a:solidFill>
                  <a:schemeClr val="tx2"/>
                </a:solidFill>
                <a:latin typeface="Times New Roman" panose="02020603050405020304" pitchFamily="18" charset="0"/>
                <a:ea typeface="黑体" panose="02010609060101010101" pitchFamily="49" charset="-122"/>
                <a:sym typeface="Symbol" panose="05050102010706020507" pitchFamily="18" charset="2"/>
              </a:rPr>
              <a:t> &amp;&amp;</a:t>
            </a:r>
          </a:p>
          <a:p>
            <a:r>
              <a:rPr kumimoji="1" lang="en-US" altLang="zh-CN" sz="3200" b="1" dirty="0">
                <a:solidFill>
                  <a:schemeClr val="tx2"/>
                </a:solidFill>
                <a:latin typeface="Times New Roman" panose="02020603050405020304" pitchFamily="18" charset="0"/>
                <a:ea typeface="黑体" panose="02010609060101010101" pitchFamily="49" charset="-122"/>
                <a:sym typeface="Symbol" panose="05050102010706020507" pitchFamily="18" charset="2"/>
              </a:rPr>
              <a:t>               </a:t>
            </a:r>
            <a:r>
              <a:rPr kumimoji="1" lang="en-US" altLang="zh-CN" sz="3200" b="1" i="1" dirty="0">
                <a:solidFill>
                  <a:schemeClr val="tx2"/>
                </a:solidFill>
                <a:latin typeface="Times New Roman" panose="02020603050405020304" pitchFamily="18" charset="0"/>
                <a:ea typeface="黑体" panose="02010609060101010101" pitchFamily="49" charset="-122"/>
                <a:sym typeface="Symbol" panose="05050102010706020507" pitchFamily="18" charset="2"/>
              </a:rPr>
              <a:t>K</a:t>
            </a:r>
            <a:r>
              <a:rPr kumimoji="1" lang="en-US" altLang="zh-CN" sz="3200" b="1" i="1" baseline="-25000" dirty="0">
                <a:solidFill>
                  <a:schemeClr val="tx2"/>
                </a:solidFill>
                <a:latin typeface="Times New Roman" panose="02020603050405020304" pitchFamily="18" charset="0"/>
                <a:ea typeface="黑体" panose="02010609060101010101" pitchFamily="49" charset="-122"/>
                <a:sym typeface="Symbol" panose="05050102010706020507" pitchFamily="18" charset="2"/>
              </a:rPr>
              <a:t>i</a:t>
            </a:r>
            <a:r>
              <a:rPr kumimoji="1" lang="en-US" altLang="zh-CN" sz="3200" b="1" dirty="0">
                <a:solidFill>
                  <a:schemeClr val="tx2"/>
                </a:solidFill>
                <a:sym typeface="Symbol" panose="05050102010706020507" pitchFamily="18" charset="2"/>
              </a:rPr>
              <a:t>≤</a:t>
            </a:r>
            <a:r>
              <a:rPr kumimoji="1" lang="en-US" altLang="zh-CN" sz="3200" b="1" i="1" dirty="0">
                <a:solidFill>
                  <a:schemeClr val="tx2"/>
                </a:solidFill>
                <a:latin typeface="Times New Roman" panose="02020603050405020304" pitchFamily="18" charset="0"/>
                <a:ea typeface="黑体" panose="02010609060101010101" pitchFamily="49" charset="-122"/>
                <a:sym typeface="Symbol" panose="05050102010706020507" pitchFamily="18" charset="2"/>
              </a:rPr>
              <a:t>K</a:t>
            </a:r>
            <a:r>
              <a:rPr kumimoji="1" lang="en-US" altLang="zh-CN" sz="3200" b="1" baseline="-25000" dirty="0">
                <a:solidFill>
                  <a:schemeClr val="tx2"/>
                </a:solidFill>
                <a:latin typeface="Times New Roman" panose="02020603050405020304" pitchFamily="18" charset="0"/>
                <a:ea typeface="黑体" panose="02010609060101010101" pitchFamily="49" charset="-122"/>
                <a:sym typeface="Symbol" panose="05050102010706020507" pitchFamily="18" charset="2"/>
              </a:rPr>
              <a:t>2</a:t>
            </a:r>
            <a:r>
              <a:rPr kumimoji="1" lang="en-US" altLang="zh-CN" sz="3200" b="1" i="1" baseline="-25000" dirty="0">
                <a:solidFill>
                  <a:schemeClr val="tx2"/>
                </a:solidFill>
                <a:latin typeface="Times New Roman" panose="02020603050405020304" pitchFamily="18" charset="0"/>
                <a:ea typeface="黑体" panose="02010609060101010101" pitchFamily="49" charset="-122"/>
                <a:sym typeface="Symbol" panose="05050102010706020507" pitchFamily="18" charset="2"/>
              </a:rPr>
              <a:t>i</a:t>
            </a:r>
            <a:r>
              <a:rPr kumimoji="1" lang="en-US" altLang="zh-CN" sz="3200" b="1" baseline="-25000" dirty="0">
                <a:solidFill>
                  <a:schemeClr val="tx2"/>
                </a:solidFill>
                <a:latin typeface="Times New Roman" panose="02020603050405020304" pitchFamily="18" charset="0"/>
                <a:ea typeface="黑体" panose="02010609060101010101" pitchFamily="49" charset="-122"/>
                <a:sym typeface="Symbol" panose="05050102010706020507" pitchFamily="18" charset="2"/>
              </a:rPr>
              <a:t>+2</a:t>
            </a:r>
          </a:p>
        </p:txBody>
      </p:sp>
      <p:sp>
        <p:nvSpPr>
          <p:cNvPr id="8" name="Text Box 11"/>
          <p:cNvSpPr txBox="1">
            <a:spLocks noChangeArrowheads="1"/>
          </p:cNvSpPr>
          <p:nvPr/>
        </p:nvSpPr>
        <p:spPr bwMode="auto">
          <a:xfrm>
            <a:off x="4573588" y="4869160"/>
            <a:ext cx="3856037"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ea typeface="仿宋_GB2312" pitchFamily="49" charset="-122"/>
              </a:rPr>
              <a:t>完全二叉树顺序表示</a:t>
            </a:r>
            <a:endParaRPr kumimoji="1" lang="zh-CN" altLang="en-US" sz="3600" b="1" dirty="0">
              <a:ea typeface="黑体" panose="02010609060101010101" pitchFamily="49" charset="-122"/>
            </a:endParaRPr>
          </a:p>
          <a:p>
            <a:r>
              <a:rPr kumimoji="1" lang="en-US" altLang="zh-CN" sz="3200" b="1" i="1" dirty="0">
                <a:solidFill>
                  <a:schemeClr val="tx2"/>
                </a:solidFill>
                <a:latin typeface="Times New Roman" panose="02020603050405020304" pitchFamily="18" charset="0"/>
                <a:ea typeface="黑体" panose="02010609060101010101" pitchFamily="49" charset="-122"/>
              </a:rPr>
              <a:t>K</a:t>
            </a:r>
            <a:r>
              <a:rPr kumimoji="1" lang="en-US" altLang="zh-CN" sz="3200" b="1" i="1" baseline="-25000" dirty="0">
                <a:solidFill>
                  <a:schemeClr val="tx2"/>
                </a:solidFill>
                <a:latin typeface="Times New Roman" panose="02020603050405020304" pitchFamily="18" charset="0"/>
                <a:ea typeface="黑体" panose="02010609060101010101" pitchFamily="49" charset="-122"/>
              </a:rPr>
              <a:t>i</a:t>
            </a:r>
            <a:r>
              <a:rPr kumimoji="1" lang="en-US" altLang="zh-CN" sz="3200" b="1" dirty="0">
                <a:solidFill>
                  <a:schemeClr val="tx2"/>
                </a:solidFill>
                <a:latin typeface="宋体" panose="02010600030101010101" pitchFamily="2" charset="-122"/>
                <a:sym typeface="Symbol" panose="05050102010706020507" pitchFamily="18" charset="2"/>
              </a:rPr>
              <a:t>≥</a:t>
            </a:r>
            <a:r>
              <a:rPr kumimoji="1" lang="en-US" altLang="zh-CN" sz="3200" b="1" i="1" dirty="0">
                <a:solidFill>
                  <a:schemeClr val="tx2"/>
                </a:solidFill>
                <a:latin typeface="Times New Roman" panose="02020603050405020304" pitchFamily="18" charset="0"/>
                <a:ea typeface="黑体" panose="02010609060101010101" pitchFamily="49" charset="-122"/>
                <a:sym typeface="Symbol" panose="05050102010706020507" pitchFamily="18" charset="2"/>
              </a:rPr>
              <a:t>K</a:t>
            </a:r>
            <a:r>
              <a:rPr kumimoji="1" lang="en-US" altLang="zh-CN" sz="3200" b="1" baseline="-25000" dirty="0">
                <a:solidFill>
                  <a:schemeClr val="tx2"/>
                </a:solidFill>
                <a:latin typeface="Times New Roman" panose="02020603050405020304" pitchFamily="18" charset="0"/>
                <a:ea typeface="黑体" panose="02010609060101010101" pitchFamily="49" charset="-122"/>
                <a:sym typeface="Symbol" panose="05050102010706020507" pitchFamily="18" charset="2"/>
              </a:rPr>
              <a:t>2</a:t>
            </a:r>
            <a:r>
              <a:rPr kumimoji="1" lang="en-US" altLang="zh-CN" sz="3200" b="1" i="1" baseline="-25000" dirty="0">
                <a:solidFill>
                  <a:schemeClr val="tx2"/>
                </a:solidFill>
                <a:latin typeface="Times New Roman" panose="02020603050405020304" pitchFamily="18" charset="0"/>
                <a:ea typeface="黑体" panose="02010609060101010101" pitchFamily="49" charset="-122"/>
                <a:sym typeface="Symbol" panose="05050102010706020507" pitchFamily="18" charset="2"/>
              </a:rPr>
              <a:t>i</a:t>
            </a:r>
            <a:r>
              <a:rPr kumimoji="1" lang="en-US" altLang="zh-CN" sz="3200" b="1" baseline="-25000" dirty="0">
                <a:solidFill>
                  <a:schemeClr val="tx2"/>
                </a:solidFill>
                <a:latin typeface="Times New Roman" panose="02020603050405020304" pitchFamily="18" charset="0"/>
                <a:ea typeface="黑体" panose="02010609060101010101" pitchFamily="49" charset="-122"/>
                <a:sym typeface="Symbol" panose="05050102010706020507" pitchFamily="18" charset="2"/>
              </a:rPr>
              <a:t>+1 </a:t>
            </a:r>
            <a:r>
              <a:rPr kumimoji="1" lang="en-US" altLang="zh-CN" sz="3200" b="1" dirty="0">
                <a:solidFill>
                  <a:schemeClr val="tx2"/>
                </a:solidFill>
                <a:latin typeface="Times New Roman" panose="02020603050405020304" pitchFamily="18" charset="0"/>
                <a:ea typeface="黑体" panose="02010609060101010101" pitchFamily="49" charset="-122"/>
                <a:sym typeface="Symbol" panose="05050102010706020507" pitchFamily="18" charset="2"/>
              </a:rPr>
              <a:t>&amp;&amp;</a:t>
            </a:r>
          </a:p>
          <a:p>
            <a:r>
              <a:rPr kumimoji="1" lang="en-US" altLang="zh-CN" sz="3200" b="1" dirty="0">
                <a:solidFill>
                  <a:schemeClr val="tx2"/>
                </a:solidFill>
                <a:latin typeface="Times New Roman" panose="02020603050405020304" pitchFamily="18" charset="0"/>
                <a:ea typeface="黑体" panose="02010609060101010101" pitchFamily="49" charset="-122"/>
                <a:sym typeface="Symbol" panose="05050102010706020507" pitchFamily="18" charset="2"/>
              </a:rPr>
              <a:t>           </a:t>
            </a:r>
            <a:r>
              <a:rPr kumimoji="1" lang="en-US" altLang="zh-CN" sz="3200" b="1" i="1" dirty="0">
                <a:solidFill>
                  <a:schemeClr val="tx2"/>
                </a:solidFill>
                <a:latin typeface="Times New Roman" panose="02020603050405020304" pitchFamily="18" charset="0"/>
                <a:ea typeface="黑体" panose="02010609060101010101" pitchFamily="49" charset="-122"/>
                <a:sym typeface="Symbol" panose="05050102010706020507" pitchFamily="18" charset="2"/>
              </a:rPr>
              <a:t>K</a:t>
            </a:r>
            <a:r>
              <a:rPr kumimoji="1" lang="en-US" altLang="zh-CN" sz="3200" b="1" i="1" baseline="-25000" dirty="0">
                <a:solidFill>
                  <a:schemeClr val="tx2"/>
                </a:solidFill>
                <a:latin typeface="Times New Roman" panose="02020603050405020304" pitchFamily="18" charset="0"/>
                <a:ea typeface="黑体" panose="02010609060101010101" pitchFamily="49" charset="-122"/>
                <a:sym typeface="Symbol" panose="05050102010706020507" pitchFamily="18" charset="2"/>
              </a:rPr>
              <a:t>i</a:t>
            </a:r>
            <a:r>
              <a:rPr kumimoji="1" lang="en-US" altLang="zh-CN" sz="3200" b="1" dirty="0">
                <a:solidFill>
                  <a:schemeClr val="tx2"/>
                </a:solidFill>
                <a:sym typeface="Symbol" panose="05050102010706020507" pitchFamily="18" charset="2"/>
              </a:rPr>
              <a:t>≥</a:t>
            </a:r>
            <a:r>
              <a:rPr kumimoji="1" lang="en-US" altLang="zh-CN" sz="3200" b="1" i="1" dirty="0">
                <a:solidFill>
                  <a:schemeClr val="tx2"/>
                </a:solidFill>
                <a:latin typeface="Times New Roman" panose="02020603050405020304" pitchFamily="18" charset="0"/>
                <a:ea typeface="黑体" panose="02010609060101010101" pitchFamily="49" charset="-122"/>
                <a:sym typeface="Symbol" panose="05050102010706020507" pitchFamily="18" charset="2"/>
              </a:rPr>
              <a:t>K</a:t>
            </a:r>
            <a:r>
              <a:rPr kumimoji="1" lang="en-US" altLang="zh-CN" sz="3200" b="1" baseline="-25000" dirty="0">
                <a:solidFill>
                  <a:schemeClr val="tx2"/>
                </a:solidFill>
                <a:latin typeface="Times New Roman" panose="02020603050405020304" pitchFamily="18" charset="0"/>
                <a:ea typeface="黑体" panose="02010609060101010101" pitchFamily="49" charset="-122"/>
                <a:sym typeface="Symbol" panose="05050102010706020507" pitchFamily="18" charset="2"/>
              </a:rPr>
              <a:t>2</a:t>
            </a:r>
            <a:r>
              <a:rPr kumimoji="1" lang="en-US" altLang="zh-CN" sz="3200" b="1" i="1" baseline="-25000" dirty="0">
                <a:solidFill>
                  <a:schemeClr val="tx2"/>
                </a:solidFill>
                <a:latin typeface="Times New Roman" panose="02020603050405020304" pitchFamily="18" charset="0"/>
                <a:ea typeface="黑体" panose="02010609060101010101" pitchFamily="49" charset="-122"/>
                <a:sym typeface="Symbol" panose="05050102010706020507" pitchFamily="18" charset="2"/>
              </a:rPr>
              <a:t>i</a:t>
            </a:r>
            <a:r>
              <a:rPr kumimoji="1" lang="en-US" altLang="zh-CN" sz="3200" b="1" baseline="-25000" dirty="0">
                <a:solidFill>
                  <a:schemeClr val="tx2"/>
                </a:solidFill>
                <a:latin typeface="Times New Roman" panose="02020603050405020304" pitchFamily="18" charset="0"/>
                <a:ea typeface="黑体" panose="02010609060101010101" pitchFamily="49" charset="-122"/>
                <a:sym typeface="Symbol" panose="05050102010706020507" pitchFamily="18" charset="2"/>
              </a:rPr>
              <a:t>+2</a:t>
            </a:r>
          </a:p>
        </p:txBody>
      </p:sp>
      <p:grpSp>
        <p:nvGrpSpPr>
          <p:cNvPr id="9" name="Group 55"/>
          <p:cNvGrpSpPr>
            <a:grpSpLocks/>
          </p:cNvGrpSpPr>
          <p:nvPr/>
        </p:nvGrpSpPr>
        <p:grpSpPr bwMode="auto">
          <a:xfrm>
            <a:off x="1066800" y="1449388"/>
            <a:ext cx="6705600" cy="2590800"/>
            <a:chOff x="672" y="768"/>
            <a:chExt cx="4224" cy="1632"/>
          </a:xfrm>
        </p:grpSpPr>
        <p:sp>
          <p:nvSpPr>
            <p:cNvPr id="10" name="Line 2"/>
            <p:cNvSpPr>
              <a:spLocks noChangeShapeType="1"/>
            </p:cNvSpPr>
            <p:nvPr/>
          </p:nvSpPr>
          <p:spPr bwMode="auto">
            <a:xfrm flipH="1">
              <a:off x="2976" y="1344"/>
              <a:ext cx="480" cy="86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3"/>
            <p:cNvSpPr>
              <a:spLocks noChangeShapeType="1"/>
            </p:cNvSpPr>
            <p:nvPr/>
          </p:nvSpPr>
          <p:spPr bwMode="auto">
            <a:xfrm flipH="1">
              <a:off x="2064" y="1440"/>
              <a:ext cx="192" cy="33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4"/>
            <p:cNvSpPr>
              <a:spLocks noChangeShapeType="1"/>
            </p:cNvSpPr>
            <p:nvPr/>
          </p:nvSpPr>
          <p:spPr bwMode="auto">
            <a:xfrm>
              <a:off x="2352" y="1392"/>
              <a:ext cx="240" cy="38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5"/>
            <p:cNvSpPr>
              <a:spLocks noChangeShapeType="1"/>
            </p:cNvSpPr>
            <p:nvPr/>
          </p:nvSpPr>
          <p:spPr bwMode="auto">
            <a:xfrm>
              <a:off x="1344" y="1440"/>
              <a:ext cx="240" cy="38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6"/>
            <p:cNvSpPr>
              <a:spLocks noChangeShapeType="1"/>
            </p:cNvSpPr>
            <p:nvPr/>
          </p:nvSpPr>
          <p:spPr bwMode="auto">
            <a:xfrm>
              <a:off x="1104" y="1920"/>
              <a:ext cx="192" cy="38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7"/>
            <p:cNvSpPr>
              <a:spLocks noChangeShapeType="1"/>
            </p:cNvSpPr>
            <p:nvPr/>
          </p:nvSpPr>
          <p:spPr bwMode="auto">
            <a:xfrm flipH="1">
              <a:off x="816" y="1344"/>
              <a:ext cx="480" cy="86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8"/>
            <p:cNvSpPr>
              <a:spLocks noChangeShapeType="1"/>
            </p:cNvSpPr>
            <p:nvPr/>
          </p:nvSpPr>
          <p:spPr bwMode="auto">
            <a:xfrm>
              <a:off x="1872" y="1008"/>
              <a:ext cx="432" cy="33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9"/>
            <p:cNvSpPr>
              <a:spLocks noChangeShapeType="1"/>
            </p:cNvSpPr>
            <p:nvPr/>
          </p:nvSpPr>
          <p:spPr bwMode="auto">
            <a:xfrm flipH="1">
              <a:off x="1296" y="960"/>
              <a:ext cx="528" cy="38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Oval 13"/>
            <p:cNvSpPr>
              <a:spLocks noChangeArrowheads="1"/>
            </p:cNvSpPr>
            <p:nvPr/>
          </p:nvSpPr>
          <p:spPr bwMode="auto">
            <a:xfrm>
              <a:off x="1680" y="768"/>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19" name="Oval 14"/>
            <p:cNvSpPr>
              <a:spLocks noChangeArrowheads="1"/>
            </p:cNvSpPr>
            <p:nvPr/>
          </p:nvSpPr>
          <p:spPr bwMode="auto">
            <a:xfrm>
              <a:off x="1152" y="1152"/>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0" name="Oval 15"/>
            <p:cNvSpPr>
              <a:spLocks noChangeArrowheads="1"/>
            </p:cNvSpPr>
            <p:nvPr/>
          </p:nvSpPr>
          <p:spPr bwMode="auto">
            <a:xfrm>
              <a:off x="2160" y="1152"/>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1" name="Oval 16"/>
            <p:cNvSpPr>
              <a:spLocks noChangeArrowheads="1"/>
            </p:cNvSpPr>
            <p:nvPr/>
          </p:nvSpPr>
          <p:spPr bwMode="auto">
            <a:xfrm>
              <a:off x="1920"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2" name="Oval 17"/>
            <p:cNvSpPr>
              <a:spLocks noChangeArrowheads="1"/>
            </p:cNvSpPr>
            <p:nvPr/>
          </p:nvSpPr>
          <p:spPr bwMode="auto">
            <a:xfrm>
              <a:off x="2400"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3" name="Oval 18"/>
            <p:cNvSpPr>
              <a:spLocks noChangeArrowheads="1"/>
            </p:cNvSpPr>
            <p:nvPr/>
          </p:nvSpPr>
          <p:spPr bwMode="auto">
            <a:xfrm>
              <a:off x="1392"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4" name="Oval 19"/>
            <p:cNvSpPr>
              <a:spLocks noChangeArrowheads="1"/>
            </p:cNvSpPr>
            <p:nvPr/>
          </p:nvSpPr>
          <p:spPr bwMode="auto">
            <a:xfrm>
              <a:off x="912"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5" name="Oval 20"/>
            <p:cNvSpPr>
              <a:spLocks noChangeArrowheads="1"/>
            </p:cNvSpPr>
            <p:nvPr/>
          </p:nvSpPr>
          <p:spPr bwMode="auto">
            <a:xfrm>
              <a:off x="1104" y="206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6" name="Oval 21"/>
            <p:cNvSpPr>
              <a:spLocks noChangeArrowheads="1"/>
            </p:cNvSpPr>
            <p:nvPr/>
          </p:nvSpPr>
          <p:spPr bwMode="auto">
            <a:xfrm>
              <a:off x="672" y="206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7" name="Line 22"/>
            <p:cNvSpPr>
              <a:spLocks noChangeShapeType="1"/>
            </p:cNvSpPr>
            <p:nvPr/>
          </p:nvSpPr>
          <p:spPr bwMode="auto">
            <a:xfrm flipH="1">
              <a:off x="4224" y="1440"/>
              <a:ext cx="192" cy="33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3"/>
            <p:cNvSpPr>
              <a:spLocks noChangeShapeType="1"/>
            </p:cNvSpPr>
            <p:nvPr/>
          </p:nvSpPr>
          <p:spPr bwMode="auto">
            <a:xfrm>
              <a:off x="4512" y="1392"/>
              <a:ext cx="240" cy="38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4"/>
            <p:cNvSpPr>
              <a:spLocks noChangeShapeType="1"/>
            </p:cNvSpPr>
            <p:nvPr/>
          </p:nvSpPr>
          <p:spPr bwMode="auto">
            <a:xfrm>
              <a:off x="3504" y="1440"/>
              <a:ext cx="240" cy="38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5"/>
            <p:cNvSpPr>
              <a:spLocks noChangeShapeType="1"/>
            </p:cNvSpPr>
            <p:nvPr/>
          </p:nvSpPr>
          <p:spPr bwMode="auto">
            <a:xfrm>
              <a:off x="3264" y="1920"/>
              <a:ext cx="192" cy="38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6"/>
            <p:cNvSpPr>
              <a:spLocks noChangeShapeType="1"/>
            </p:cNvSpPr>
            <p:nvPr/>
          </p:nvSpPr>
          <p:spPr bwMode="auto">
            <a:xfrm>
              <a:off x="4032" y="1008"/>
              <a:ext cx="432" cy="33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27"/>
            <p:cNvSpPr>
              <a:spLocks noChangeShapeType="1"/>
            </p:cNvSpPr>
            <p:nvPr/>
          </p:nvSpPr>
          <p:spPr bwMode="auto">
            <a:xfrm flipH="1">
              <a:off x="3456" y="960"/>
              <a:ext cx="528" cy="38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Oval 28"/>
            <p:cNvSpPr>
              <a:spLocks noChangeArrowheads="1"/>
            </p:cNvSpPr>
            <p:nvPr/>
          </p:nvSpPr>
          <p:spPr bwMode="auto">
            <a:xfrm>
              <a:off x="3840" y="768"/>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4" name="Oval 29"/>
            <p:cNvSpPr>
              <a:spLocks noChangeArrowheads="1"/>
            </p:cNvSpPr>
            <p:nvPr/>
          </p:nvSpPr>
          <p:spPr bwMode="auto">
            <a:xfrm>
              <a:off x="3312" y="1152"/>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5" name="Oval 30"/>
            <p:cNvSpPr>
              <a:spLocks noChangeArrowheads="1"/>
            </p:cNvSpPr>
            <p:nvPr/>
          </p:nvSpPr>
          <p:spPr bwMode="auto">
            <a:xfrm>
              <a:off x="4320" y="1152"/>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6" name="Oval 31"/>
            <p:cNvSpPr>
              <a:spLocks noChangeArrowheads="1"/>
            </p:cNvSpPr>
            <p:nvPr/>
          </p:nvSpPr>
          <p:spPr bwMode="auto">
            <a:xfrm>
              <a:off x="4080"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7" name="Oval 32"/>
            <p:cNvSpPr>
              <a:spLocks noChangeArrowheads="1"/>
            </p:cNvSpPr>
            <p:nvPr/>
          </p:nvSpPr>
          <p:spPr bwMode="auto">
            <a:xfrm>
              <a:off x="4560"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8" name="Oval 33"/>
            <p:cNvSpPr>
              <a:spLocks noChangeArrowheads="1"/>
            </p:cNvSpPr>
            <p:nvPr/>
          </p:nvSpPr>
          <p:spPr bwMode="auto">
            <a:xfrm>
              <a:off x="3552"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9" name="Oval 34"/>
            <p:cNvSpPr>
              <a:spLocks noChangeArrowheads="1"/>
            </p:cNvSpPr>
            <p:nvPr/>
          </p:nvSpPr>
          <p:spPr bwMode="auto">
            <a:xfrm>
              <a:off x="3072"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40" name="Oval 35"/>
            <p:cNvSpPr>
              <a:spLocks noChangeArrowheads="1"/>
            </p:cNvSpPr>
            <p:nvPr/>
          </p:nvSpPr>
          <p:spPr bwMode="auto">
            <a:xfrm>
              <a:off x="3264" y="206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41" name="Oval 36"/>
            <p:cNvSpPr>
              <a:spLocks noChangeArrowheads="1"/>
            </p:cNvSpPr>
            <p:nvPr/>
          </p:nvSpPr>
          <p:spPr bwMode="auto">
            <a:xfrm>
              <a:off x="2832" y="206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42" name="Text Box 37"/>
            <p:cNvSpPr txBox="1">
              <a:spLocks noChangeArrowheads="1"/>
            </p:cNvSpPr>
            <p:nvPr/>
          </p:nvSpPr>
          <p:spPr bwMode="auto">
            <a:xfrm>
              <a:off x="1686" y="777"/>
              <a:ext cx="33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rgbClr val="CC3300"/>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43" name="Text Box 38"/>
            <p:cNvSpPr txBox="1">
              <a:spLocks noChangeArrowheads="1"/>
            </p:cNvSpPr>
            <p:nvPr/>
          </p:nvSpPr>
          <p:spPr bwMode="auto">
            <a:xfrm>
              <a:off x="4080" y="1584"/>
              <a:ext cx="34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rgbClr val="CC3300"/>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44" name="Text Box 39"/>
            <p:cNvSpPr txBox="1">
              <a:spLocks noChangeArrowheads="1"/>
            </p:cNvSpPr>
            <p:nvPr/>
          </p:nvSpPr>
          <p:spPr bwMode="auto">
            <a:xfrm>
              <a:off x="3856" y="76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Arial Narrow" panose="020B0606020202030204" pitchFamily="34" charset="0"/>
                </a:rPr>
                <a:t>87</a:t>
              </a:r>
              <a:endParaRPr kumimoji="1" lang="en-US" altLang="zh-CN" sz="2400">
                <a:latin typeface="Times New Roman" panose="02020603050405020304" pitchFamily="18" charset="0"/>
              </a:endParaRPr>
            </a:p>
          </p:txBody>
        </p:sp>
        <p:sp>
          <p:nvSpPr>
            <p:cNvPr id="45" name="Text Box 40"/>
            <p:cNvSpPr txBox="1">
              <a:spLocks noChangeArrowheads="1"/>
            </p:cNvSpPr>
            <p:nvPr/>
          </p:nvSpPr>
          <p:spPr bwMode="auto">
            <a:xfrm>
              <a:off x="2416" y="1584"/>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dirty="0">
                  <a:solidFill>
                    <a:srgbClr val="CC3300"/>
                  </a:solidFill>
                  <a:latin typeface="Arial Narrow" panose="020B0606020202030204" pitchFamily="34" charset="0"/>
                </a:rPr>
                <a:t>87</a:t>
              </a:r>
              <a:endParaRPr kumimoji="1" lang="en-US" altLang="zh-CN" sz="2400" dirty="0">
                <a:latin typeface="Times New Roman" panose="02020603050405020304" pitchFamily="18" charset="0"/>
              </a:endParaRPr>
            </a:p>
          </p:txBody>
        </p:sp>
        <p:sp>
          <p:nvSpPr>
            <p:cNvPr id="46" name="Text Box 41"/>
            <p:cNvSpPr txBox="1">
              <a:spLocks noChangeArrowheads="1"/>
            </p:cNvSpPr>
            <p:nvPr/>
          </p:nvSpPr>
          <p:spPr bwMode="auto">
            <a:xfrm>
              <a:off x="3328" y="115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47" name="Text Box 42"/>
            <p:cNvSpPr txBox="1">
              <a:spLocks noChangeArrowheads="1"/>
            </p:cNvSpPr>
            <p:nvPr/>
          </p:nvSpPr>
          <p:spPr bwMode="auto">
            <a:xfrm>
              <a:off x="1926" y="1593"/>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48" name="Text Box 43"/>
            <p:cNvSpPr txBox="1">
              <a:spLocks noChangeArrowheads="1"/>
            </p:cNvSpPr>
            <p:nvPr/>
          </p:nvSpPr>
          <p:spPr bwMode="auto">
            <a:xfrm>
              <a:off x="1398" y="1593"/>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49" name="Text Box 44"/>
            <p:cNvSpPr txBox="1">
              <a:spLocks noChangeArrowheads="1"/>
            </p:cNvSpPr>
            <p:nvPr/>
          </p:nvSpPr>
          <p:spPr bwMode="auto">
            <a:xfrm>
              <a:off x="3088" y="1584"/>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50" name="Text Box 45"/>
            <p:cNvSpPr txBox="1">
              <a:spLocks noChangeArrowheads="1"/>
            </p:cNvSpPr>
            <p:nvPr/>
          </p:nvSpPr>
          <p:spPr bwMode="auto">
            <a:xfrm>
              <a:off x="2166" y="116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Arial Narrow" panose="020B0606020202030204" pitchFamily="34" charset="0"/>
                </a:rPr>
                <a:t>65</a:t>
              </a:r>
              <a:endParaRPr kumimoji="1" lang="en-US" altLang="zh-CN" sz="2400">
                <a:latin typeface="Times New Roman" panose="02020603050405020304" pitchFamily="18" charset="0"/>
              </a:endParaRPr>
            </a:p>
          </p:txBody>
        </p:sp>
        <p:sp>
          <p:nvSpPr>
            <p:cNvPr id="51" name="Text Box 46"/>
            <p:cNvSpPr txBox="1">
              <a:spLocks noChangeArrowheads="1"/>
            </p:cNvSpPr>
            <p:nvPr/>
          </p:nvSpPr>
          <p:spPr bwMode="auto">
            <a:xfrm>
              <a:off x="3568" y="1584"/>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Arial Narrow" panose="020B0606020202030204" pitchFamily="34" charset="0"/>
                </a:rPr>
                <a:t>65</a:t>
              </a:r>
              <a:endParaRPr kumimoji="1" lang="en-US" altLang="zh-CN" sz="2400">
                <a:latin typeface="Times New Roman" panose="02020603050405020304" pitchFamily="18" charset="0"/>
              </a:endParaRPr>
            </a:p>
          </p:txBody>
        </p:sp>
        <p:sp>
          <p:nvSpPr>
            <p:cNvPr id="52" name="Text Box 47"/>
            <p:cNvSpPr txBox="1">
              <a:spLocks noChangeArrowheads="1"/>
            </p:cNvSpPr>
            <p:nvPr/>
          </p:nvSpPr>
          <p:spPr bwMode="auto">
            <a:xfrm>
              <a:off x="4576" y="1584"/>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Arial Narrow" panose="020B0606020202030204" pitchFamily="34" charset="0"/>
                </a:rPr>
                <a:t>31</a:t>
              </a:r>
              <a:endParaRPr kumimoji="1" lang="en-US" altLang="zh-CN" sz="2400">
                <a:latin typeface="Times New Roman" panose="02020603050405020304" pitchFamily="18" charset="0"/>
              </a:endParaRPr>
            </a:p>
          </p:txBody>
        </p:sp>
        <p:sp>
          <p:nvSpPr>
            <p:cNvPr id="53" name="Text Box 48"/>
            <p:cNvSpPr txBox="1">
              <a:spLocks noChangeArrowheads="1"/>
            </p:cNvSpPr>
            <p:nvPr/>
          </p:nvSpPr>
          <p:spPr bwMode="auto">
            <a:xfrm>
              <a:off x="1120" y="2064"/>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Arial Narrow" panose="020B0606020202030204" pitchFamily="34" charset="0"/>
                </a:rPr>
                <a:t>31</a:t>
              </a:r>
              <a:endParaRPr kumimoji="1" lang="en-US" altLang="zh-CN" sz="2400">
                <a:latin typeface="Times New Roman" panose="02020603050405020304" pitchFamily="18" charset="0"/>
              </a:endParaRPr>
            </a:p>
          </p:txBody>
        </p:sp>
        <p:sp>
          <p:nvSpPr>
            <p:cNvPr id="54" name="Text Box 49"/>
            <p:cNvSpPr txBox="1">
              <a:spLocks noChangeArrowheads="1"/>
            </p:cNvSpPr>
            <p:nvPr/>
          </p:nvSpPr>
          <p:spPr bwMode="auto">
            <a:xfrm>
              <a:off x="688" y="2064"/>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Arial Narrow" panose="020B0606020202030204" pitchFamily="34" charset="0"/>
                </a:rPr>
                <a:t>53</a:t>
              </a:r>
              <a:endParaRPr kumimoji="1" lang="en-US" altLang="zh-CN" sz="2400">
                <a:latin typeface="Times New Roman" panose="02020603050405020304" pitchFamily="18" charset="0"/>
              </a:endParaRPr>
            </a:p>
          </p:txBody>
        </p:sp>
        <p:sp>
          <p:nvSpPr>
            <p:cNvPr id="55" name="Text Box 50"/>
            <p:cNvSpPr txBox="1">
              <a:spLocks noChangeArrowheads="1"/>
            </p:cNvSpPr>
            <p:nvPr/>
          </p:nvSpPr>
          <p:spPr bwMode="auto">
            <a:xfrm>
              <a:off x="3280" y="2073"/>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56" name="Text Box 51"/>
            <p:cNvSpPr txBox="1">
              <a:spLocks noChangeArrowheads="1"/>
            </p:cNvSpPr>
            <p:nvPr/>
          </p:nvSpPr>
          <p:spPr bwMode="auto">
            <a:xfrm>
              <a:off x="928" y="1584"/>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57" name="Text Box 52"/>
            <p:cNvSpPr txBox="1">
              <a:spLocks noChangeArrowheads="1"/>
            </p:cNvSpPr>
            <p:nvPr/>
          </p:nvSpPr>
          <p:spPr bwMode="auto">
            <a:xfrm>
              <a:off x="4336" y="115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Arial Narrow" panose="020B0606020202030204" pitchFamily="34" charset="0"/>
                </a:rPr>
                <a:t>53</a:t>
              </a:r>
              <a:endParaRPr kumimoji="1" lang="en-US" altLang="zh-CN" sz="2400">
                <a:latin typeface="Times New Roman" panose="02020603050405020304" pitchFamily="18" charset="0"/>
              </a:endParaRPr>
            </a:p>
          </p:txBody>
        </p:sp>
        <p:sp>
          <p:nvSpPr>
            <p:cNvPr id="58" name="Text Box 53"/>
            <p:cNvSpPr txBox="1">
              <a:spLocks noChangeArrowheads="1"/>
            </p:cNvSpPr>
            <p:nvPr/>
          </p:nvSpPr>
          <p:spPr bwMode="auto">
            <a:xfrm>
              <a:off x="2848" y="2073"/>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59" name="Text Box 54"/>
            <p:cNvSpPr txBox="1">
              <a:spLocks noChangeArrowheads="1"/>
            </p:cNvSpPr>
            <p:nvPr/>
          </p:nvSpPr>
          <p:spPr bwMode="auto">
            <a:xfrm>
              <a:off x="1168" y="115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Arial Narrow" panose="020B0606020202030204" pitchFamily="34" charset="0"/>
                </a:rPr>
                <a:t>17</a:t>
              </a:r>
              <a:endParaRPr kumimoji="1" lang="en-US" altLang="zh-CN" sz="2400">
                <a:latin typeface="Times New Roman" panose="02020603050405020304" pitchFamily="18" charset="0"/>
              </a:endParaRPr>
            </a:p>
          </p:txBody>
        </p:sp>
      </p:grpSp>
      <p:sp>
        <p:nvSpPr>
          <p:cNvPr id="2" name="矩形 1"/>
          <p:cNvSpPr/>
          <p:nvPr/>
        </p:nvSpPr>
        <p:spPr>
          <a:xfrm>
            <a:off x="1939705" y="4152148"/>
            <a:ext cx="1828674" cy="584775"/>
          </a:xfrm>
          <a:prstGeom prst="rect">
            <a:avLst/>
          </a:prstGeom>
        </p:spPr>
        <p:txBody>
          <a:bodyPr wrap="square">
            <a:spAutoFit/>
          </a:bodyPr>
          <a:lstStyle/>
          <a:p>
            <a:r>
              <a:rPr kumimoji="1" lang="zh-CN" altLang="en-US" sz="3200" b="1" dirty="0">
                <a:ea typeface="仿宋_GB2312" pitchFamily="49" charset="-122"/>
              </a:rPr>
              <a:t>最小堆</a:t>
            </a:r>
            <a:endParaRPr kumimoji="1" lang="zh-CN" altLang="en-US" sz="3600" b="1" dirty="0">
              <a:ea typeface="黑体" panose="02010609060101010101" pitchFamily="49" charset="-122"/>
            </a:endParaRPr>
          </a:p>
        </p:txBody>
      </p:sp>
      <p:sp>
        <p:nvSpPr>
          <p:cNvPr id="60" name="矩形 59"/>
          <p:cNvSpPr/>
          <p:nvPr/>
        </p:nvSpPr>
        <p:spPr>
          <a:xfrm>
            <a:off x="5587269" y="4093917"/>
            <a:ext cx="1828674" cy="584775"/>
          </a:xfrm>
          <a:prstGeom prst="rect">
            <a:avLst/>
          </a:prstGeom>
        </p:spPr>
        <p:txBody>
          <a:bodyPr wrap="square">
            <a:spAutoFit/>
          </a:bodyPr>
          <a:lstStyle/>
          <a:p>
            <a:r>
              <a:rPr kumimoji="1" lang="zh-CN" altLang="en-US" sz="3200" b="1" dirty="0" smtClean="0">
                <a:ea typeface="仿宋_GB2312" pitchFamily="49" charset="-122"/>
              </a:rPr>
              <a:t>最大堆</a:t>
            </a:r>
            <a:endParaRPr kumimoji="1" lang="zh-CN" altLang="en-US" sz="3600" b="1" dirty="0">
              <a:ea typeface="黑体" panose="02010609060101010101" pitchFamily="49" charset="-122"/>
            </a:endParaRPr>
          </a:p>
        </p:txBody>
      </p:sp>
    </p:spTree>
    <p:extLst>
      <p:ext uri="{BB962C8B-B14F-4D97-AF65-F5344CB8AC3E}">
        <p14:creationId xmlns:p14="http://schemas.microsoft.com/office/powerpoint/2010/main" val="2240355175"/>
      </p:ext>
    </p:extLst>
  </p:cSld>
  <p:clrMapOvr>
    <a:masterClrMapping/>
  </p:clrMapOvr>
  <p:transition>
    <p:wipe dir="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6CC83942-070B-44E6-88D7-84308E95944E}" type="slidenum">
              <a:rPr lang="en-US" altLang="zh-CN"/>
              <a:pPr/>
              <a:t>86</a:t>
            </a:fld>
            <a:endParaRPr lang="en-US" altLang="zh-CN"/>
          </a:p>
        </p:txBody>
      </p:sp>
      <p:sp>
        <p:nvSpPr>
          <p:cNvPr id="416770" name="Rectangle 2"/>
          <p:cNvSpPr>
            <a:spLocks noGrp="1" noChangeArrowheads="1"/>
          </p:cNvSpPr>
          <p:nvPr>
            <p:ph type="title"/>
          </p:nvPr>
        </p:nvSpPr>
        <p:spPr>
          <a:xfrm>
            <a:off x="457200" y="493713"/>
            <a:ext cx="8229600" cy="919162"/>
          </a:xfrm>
        </p:spPr>
        <p:txBody>
          <a:bodyPr/>
          <a:lstStyle/>
          <a:p>
            <a:pPr algn="ctr"/>
            <a:r>
              <a:rPr lang="zh-CN" altLang="en-US" sz="4000" b="1">
                <a:solidFill>
                  <a:schemeClr val="tx2"/>
                </a:solidFill>
                <a:ea typeface="华文新魏" panose="02010800040101010101" pitchFamily="2" charset="-122"/>
              </a:rPr>
              <a:t>堆的元素下标计算</a:t>
            </a:r>
          </a:p>
        </p:txBody>
      </p:sp>
      <p:sp>
        <p:nvSpPr>
          <p:cNvPr id="416771" name="Rectangle 3"/>
          <p:cNvSpPr>
            <a:spLocks noGrp="1" noChangeArrowheads="1"/>
          </p:cNvSpPr>
          <p:nvPr>
            <p:ph type="body" idx="1"/>
          </p:nvPr>
        </p:nvSpPr>
        <p:spPr>
          <a:xfrm>
            <a:off x="663575" y="1487488"/>
            <a:ext cx="7904163" cy="4857750"/>
          </a:xfrm>
        </p:spPr>
        <p:txBody>
          <a:bodyPr/>
          <a:lstStyle/>
          <a:p>
            <a:pPr marL="533400" indent="-533400">
              <a:lnSpc>
                <a:spcPct val="105000"/>
              </a:lnSpc>
              <a:buClr>
                <a:srgbClr val="800080"/>
              </a:buClr>
              <a:buSzPct val="50000"/>
            </a:pPr>
            <a:r>
              <a:rPr lang="zh-CN" altLang="en-US" sz="3000" b="1" dirty="0" smtClean="0">
                <a:latin typeface="Times New Roman" panose="02020603050405020304" pitchFamily="18" charset="0"/>
                <a:ea typeface="仿宋_GB2312" pitchFamily="49" charset="-122"/>
              </a:rPr>
              <a:t>堆存储采用</a:t>
            </a:r>
            <a:r>
              <a:rPr lang="zh-CN" altLang="en-US" sz="3000" b="1" dirty="0" smtClean="0">
                <a:solidFill>
                  <a:srgbClr val="FF0000"/>
                </a:solidFill>
                <a:latin typeface="Times New Roman" panose="02020603050405020304" pitchFamily="18" charset="0"/>
                <a:ea typeface="仿宋_GB2312" pitchFamily="49" charset="-122"/>
              </a:rPr>
              <a:t>完全二叉树</a:t>
            </a:r>
            <a:r>
              <a:rPr lang="zh-CN" altLang="en-US" sz="3000" b="1" dirty="0" smtClean="0">
                <a:latin typeface="Times New Roman" panose="02020603050405020304" pitchFamily="18" charset="0"/>
                <a:ea typeface="仿宋_GB2312" pitchFamily="49" charset="-122"/>
              </a:rPr>
              <a:t>（下标</a:t>
            </a:r>
            <a:r>
              <a:rPr lang="zh-CN" altLang="en-US" sz="3000" b="1" dirty="0">
                <a:latin typeface="Times New Roman" panose="02020603050405020304" pitchFamily="18" charset="0"/>
                <a:ea typeface="仿宋_GB2312" pitchFamily="49" charset="-122"/>
              </a:rPr>
              <a:t>为 </a:t>
            </a:r>
            <a:r>
              <a:rPr lang="en-US" altLang="zh-CN" sz="3000" b="1" i="1" dirty="0" err="1">
                <a:solidFill>
                  <a:schemeClr val="tx2"/>
                </a:solidFill>
                <a:latin typeface="Times New Roman" panose="02020603050405020304" pitchFamily="18" charset="0"/>
                <a:ea typeface="仿宋_GB2312" pitchFamily="49" charset="-122"/>
              </a:rPr>
              <a:t>i</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的</a:t>
            </a:r>
            <a:r>
              <a:rPr lang="zh-CN" altLang="en-US" sz="3000" b="1" dirty="0" smtClean="0">
                <a:latin typeface="Times New Roman" panose="02020603050405020304" pitchFamily="18" charset="0"/>
                <a:ea typeface="仿宋_GB2312" pitchFamily="49" charset="-122"/>
              </a:rPr>
              <a:t>结点的</a:t>
            </a:r>
            <a:r>
              <a:rPr lang="zh-CN" altLang="en-US" sz="3000" b="1" dirty="0" smtClean="0">
                <a:solidFill>
                  <a:srgbClr val="FFFF00"/>
                </a:solidFill>
                <a:latin typeface="Times New Roman" panose="02020603050405020304" pitchFamily="18" charset="0"/>
                <a:ea typeface="仿宋_GB2312" pitchFamily="49" charset="-122"/>
              </a:rPr>
              <a:t>双亲结点</a:t>
            </a:r>
            <a:r>
              <a:rPr lang="zh-CN" altLang="en-US" sz="3000" b="1" dirty="0" smtClean="0">
                <a:latin typeface="Times New Roman" panose="02020603050405020304" pitchFamily="18" charset="0"/>
                <a:ea typeface="仿宋_GB2312" pitchFamily="49" charset="-122"/>
              </a:rPr>
              <a:t>与</a:t>
            </a:r>
            <a:r>
              <a:rPr lang="zh-CN" altLang="en-US" sz="3000" b="1" dirty="0" smtClean="0">
                <a:solidFill>
                  <a:srgbClr val="FFFF00"/>
                </a:solidFill>
                <a:latin typeface="Times New Roman" panose="02020603050405020304" pitchFamily="18" charset="0"/>
                <a:ea typeface="仿宋_GB2312" pitchFamily="49" charset="-122"/>
              </a:rPr>
              <a:t>子女结点</a:t>
            </a:r>
            <a:r>
              <a:rPr lang="zh-CN" altLang="en-US" sz="3000" b="1" dirty="0" smtClean="0">
                <a:latin typeface="Times New Roman" panose="02020603050405020304" pitchFamily="18" charset="0"/>
                <a:ea typeface="仿宋_GB2312" pitchFamily="49" charset="-122"/>
              </a:rPr>
              <a:t>） </a:t>
            </a:r>
            <a:endParaRPr lang="zh-CN" altLang="en-US" sz="3000" b="1" dirty="0">
              <a:latin typeface="Times New Roman" panose="02020603050405020304" pitchFamily="18" charset="0"/>
              <a:ea typeface="仿宋_GB2312" pitchFamily="49" charset="-122"/>
            </a:endParaRPr>
          </a:p>
          <a:p>
            <a:pPr marL="914400" lvl="1" indent="-457200">
              <a:lnSpc>
                <a:spcPct val="105000"/>
              </a:lnSpc>
              <a:buClr>
                <a:schemeClr val="tx2"/>
              </a:buClr>
              <a:buSzTx/>
              <a:buFont typeface="Wingdings" panose="05000000000000000000" pitchFamily="2" charset="2"/>
              <a:buAutoNum type="alphaLcParenR"/>
            </a:pPr>
            <a:r>
              <a:rPr lang="zh-CN" altLang="en-US" sz="3000" b="1" dirty="0" smtClean="0">
                <a:solidFill>
                  <a:srgbClr val="FFFF00"/>
                </a:solidFill>
                <a:latin typeface="Times New Roman" panose="02020603050405020304" pitchFamily="18" charset="0"/>
                <a:ea typeface="仿宋_GB2312" pitchFamily="49" charset="-122"/>
              </a:rPr>
              <a:t>双亲</a:t>
            </a:r>
            <a:r>
              <a:rPr lang="zh-CN" altLang="en-US" sz="3000" b="1" i="1" dirty="0" smtClean="0">
                <a:latin typeface="Times New Roman" panose="02020603050405020304" pitchFamily="18" charset="0"/>
                <a:ea typeface="仿宋_GB2312" pitchFamily="49" charset="-122"/>
              </a:rPr>
              <a:t>： </a:t>
            </a:r>
            <a:r>
              <a:rPr lang="en-US" altLang="zh-CN" sz="2800" i="1" dirty="0" err="1" smtClean="0">
                <a:latin typeface="Times New Roman" panose="02020603050405020304" pitchFamily="18" charset="0"/>
                <a:ea typeface="仿宋_GB2312" pitchFamily="49" charset="-122"/>
              </a:rPr>
              <a:t>i</a:t>
            </a:r>
            <a:r>
              <a:rPr lang="en-US" altLang="zh-CN" sz="2800" dirty="0" smtClean="0">
                <a:latin typeface="Times New Roman" panose="02020603050405020304" pitchFamily="18" charset="0"/>
                <a:ea typeface="仿宋_GB2312" pitchFamily="49" charset="-122"/>
              </a:rPr>
              <a:t> </a:t>
            </a:r>
            <a:r>
              <a:rPr lang="en-US" altLang="zh-CN" sz="2800" dirty="0">
                <a:latin typeface="Times New Roman" panose="02020603050405020304" pitchFamily="18" charset="0"/>
                <a:ea typeface="仿宋_GB2312" pitchFamily="49" charset="-122"/>
              </a:rPr>
              <a:t>= 0</a:t>
            </a:r>
            <a:r>
              <a:rPr lang="zh-CN" altLang="en-US" sz="2800" dirty="0" smtClean="0">
                <a:latin typeface="Times New Roman" panose="02020603050405020304" pitchFamily="18" charset="0"/>
                <a:ea typeface="仿宋_GB2312" pitchFamily="49" charset="-122"/>
              </a:rPr>
              <a:t>，根</a:t>
            </a:r>
            <a:r>
              <a:rPr lang="zh-CN" altLang="en-US" sz="2800" dirty="0">
                <a:latin typeface="Times New Roman" panose="02020603050405020304" pitchFamily="18" charset="0"/>
                <a:ea typeface="仿宋_GB2312" pitchFamily="49" charset="-122"/>
              </a:rPr>
              <a:t>结点，无双亲；否则结点 </a:t>
            </a:r>
            <a:r>
              <a:rPr lang="en-US" altLang="zh-CN" sz="2800" i="1" dirty="0" err="1">
                <a:latin typeface="Times New Roman" panose="02020603050405020304" pitchFamily="18" charset="0"/>
                <a:ea typeface="仿宋_GB2312" pitchFamily="49" charset="-122"/>
              </a:rPr>
              <a:t>i</a:t>
            </a:r>
            <a:r>
              <a:rPr lang="en-US" altLang="zh-CN" sz="2800" dirty="0">
                <a:latin typeface="Times New Roman" panose="02020603050405020304" pitchFamily="18" charset="0"/>
                <a:ea typeface="仿宋_GB2312" pitchFamily="49" charset="-122"/>
              </a:rPr>
              <a:t> </a:t>
            </a:r>
            <a:r>
              <a:rPr lang="zh-CN" altLang="en-US" sz="2800" dirty="0" smtClean="0">
                <a:latin typeface="Times New Roman" panose="02020603050405020304" pitchFamily="18" charset="0"/>
                <a:ea typeface="仿宋_GB2312" pitchFamily="49" charset="-122"/>
              </a:rPr>
              <a:t>的</a:t>
            </a:r>
            <a:r>
              <a:rPr lang="zh-CN" altLang="en-US" sz="2800" dirty="0" smtClean="0">
                <a:solidFill>
                  <a:schemeClr val="tx2"/>
                </a:solidFill>
                <a:latin typeface="Times New Roman" panose="02020603050405020304" pitchFamily="18" charset="0"/>
                <a:ea typeface="仿宋_GB2312" pitchFamily="49" charset="-122"/>
              </a:rPr>
              <a:t>父结点</a:t>
            </a:r>
            <a:r>
              <a:rPr lang="zh-CN" altLang="en-US" sz="2800" dirty="0" smtClean="0">
                <a:latin typeface="Times New Roman" panose="02020603050405020304" pitchFamily="18" charset="0"/>
                <a:ea typeface="仿宋_GB2312" pitchFamily="49" charset="-122"/>
              </a:rPr>
              <a:t>为结点 </a:t>
            </a:r>
            <a:r>
              <a:rPr lang="zh-CN" altLang="en-US" sz="2800" dirty="0" smtClean="0">
                <a:solidFill>
                  <a:srgbClr val="FFFF00"/>
                </a:solidFill>
                <a:latin typeface="Times New Roman" panose="02020603050405020304" pitchFamily="18" charset="0"/>
                <a:ea typeface="仿宋_GB2312" pitchFamily="49" charset="-122"/>
                <a:sym typeface="Symbol" panose="05050102010706020507" pitchFamily="18" charset="2"/>
              </a:rPr>
              <a:t></a:t>
            </a:r>
            <a:r>
              <a:rPr lang="en-US" altLang="zh-CN" sz="2800" dirty="0" smtClean="0">
                <a:solidFill>
                  <a:srgbClr val="FFFF00"/>
                </a:solidFill>
                <a:latin typeface="Times New Roman" panose="02020603050405020304" pitchFamily="18" charset="0"/>
                <a:ea typeface="仿宋_GB2312" pitchFamily="49" charset="-122"/>
              </a:rPr>
              <a:t>(i</a:t>
            </a:r>
            <a:r>
              <a:rPr lang="en-US" altLang="zh-CN" sz="2800" dirty="0" smtClean="0">
                <a:solidFill>
                  <a:srgbClr val="FFFF00"/>
                </a:solidFill>
                <a:latin typeface="Courier New" panose="02070309020205020404" pitchFamily="49" charset="0"/>
                <a:ea typeface="仿宋_GB2312" pitchFamily="49" charset="-122"/>
              </a:rPr>
              <a:t>-</a:t>
            </a:r>
            <a:r>
              <a:rPr lang="en-US" altLang="zh-CN" sz="2800" dirty="0" smtClean="0">
                <a:solidFill>
                  <a:srgbClr val="FFFF00"/>
                </a:solidFill>
                <a:latin typeface="Times New Roman" panose="02020603050405020304" pitchFamily="18" charset="0"/>
                <a:ea typeface="仿宋_GB2312" pitchFamily="49" charset="-122"/>
              </a:rPr>
              <a:t>1)/2)</a:t>
            </a:r>
            <a:r>
              <a:rPr lang="en-US" altLang="zh-CN" sz="2800" dirty="0" smtClean="0">
                <a:solidFill>
                  <a:srgbClr val="FFFF00"/>
                </a:solidFill>
                <a:latin typeface="Times New Roman" panose="02020603050405020304" pitchFamily="18" charset="0"/>
                <a:ea typeface="仿宋_GB2312" pitchFamily="49" charset="-122"/>
                <a:sym typeface="Symbol" panose="05050102010706020507" pitchFamily="18" charset="2"/>
              </a:rPr>
              <a:t></a:t>
            </a:r>
            <a:r>
              <a:rPr lang="zh-CN" altLang="en-US" sz="2800" dirty="0" smtClean="0">
                <a:latin typeface="Times New Roman" panose="02020603050405020304" pitchFamily="18" charset="0"/>
                <a:ea typeface="仿宋_GB2312" pitchFamily="49" charset="-122"/>
              </a:rPr>
              <a:t>； </a:t>
            </a:r>
            <a:endParaRPr lang="zh-CN" altLang="en-US" sz="2800" dirty="0">
              <a:latin typeface="Times New Roman" panose="02020603050405020304" pitchFamily="18" charset="0"/>
              <a:ea typeface="仿宋_GB2312" pitchFamily="49" charset="-122"/>
            </a:endParaRPr>
          </a:p>
          <a:p>
            <a:pPr marL="914400" lvl="1" indent="-457200">
              <a:lnSpc>
                <a:spcPct val="105000"/>
              </a:lnSpc>
              <a:buClr>
                <a:schemeClr val="tx2"/>
              </a:buClr>
              <a:buSzTx/>
              <a:buFont typeface="Wingdings" panose="05000000000000000000" pitchFamily="2" charset="2"/>
              <a:buAutoNum type="alphaLcParenR"/>
            </a:pPr>
            <a:r>
              <a:rPr lang="zh-CN" altLang="en-US" sz="3000" b="1" dirty="0" smtClean="0">
                <a:solidFill>
                  <a:srgbClr val="FFFF00"/>
                </a:solidFill>
                <a:latin typeface="Times New Roman" panose="02020603050405020304" pitchFamily="18" charset="0"/>
                <a:ea typeface="仿宋_GB2312" pitchFamily="49" charset="-122"/>
              </a:rPr>
              <a:t>左子女</a:t>
            </a:r>
            <a:r>
              <a:rPr lang="zh-CN" altLang="en-US" sz="3000" b="1" dirty="0" smtClean="0">
                <a:latin typeface="Times New Roman" panose="02020603050405020304" pitchFamily="18" charset="0"/>
                <a:ea typeface="仿宋_GB2312" pitchFamily="49" charset="-122"/>
              </a:rPr>
              <a:t>： </a:t>
            </a:r>
            <a:r>
              <a:rPr lang="en-US" altLang="zh-CN" sz="3000" dirty="0">
                <a:latin typeface="Times New Roman" panose="02020603050405020304" pitchFamily="18" charset="0"/>
                <a:ea typeface="仿宋_GB2312" pitchFamily="49" charset="-122"/>
              </a:rPr>
              <a:t>2</a:t>
            </a:r>
            <a:r>
              <a:rPr lang="en-US" altLang="zh-CN" sz="3000" i="1" dirty="0">
                <a:latin typeface="Times New Roman" panose="02020603050405020304" pitchFamily="18" charset="0"/>
                <a:ea typeface="仿宋_GB2312" pitchFamily="49" charset="-122"/>
              </a:rPr>
              <a:t>i</a:t>
            </a:r>
            <a:r>
              <a:rPr lang="en-US" altLang="zh-CN" sz="3000" dirty="0">
                <a:latin typeface="Times New Roman" panose="02020603050405020304" pitchFamily="18" charset="0"/>
                <a:ea typeface="仿宋_GB2312" pitchFamily="49" charset="-122"/>
              </a:rPr>
              <a:t>+1</a:t>
            </a:r>
            <a:r>
              <a:rPr lang="zh-CN" altLang="en-US" sz="3000" dirty="0">
                <a:latin typeface="Times New Roman" panose="02020603050405020304" pitchFamily="18" charset="0"/>
                <a:ea typeface="仿宋_GB2312" pitchFamily="49" charset="-122"/>
              </a:rPr>
              <a:t>＞</a:t>
            </a:r>
            <a:r>
              <a:rPr lang="en-US" altLang="zh-CN" sz="3000" dirty="0">
                <a:latin typeface="Times New Roman" panose="02020603050405020304" pitchFamily="18" charset="0"/>
                <a:ea typeface="仿宋_GB2312" pitchFamily="49" charset="-122"/>
              </a:rPr>
              <a:t>n</a:t>
            </a:r>
            <a:r>
              <a:rPr lang="en-US" altLang="zh-CN" sz="3000" dirty="0">
                <a:latin typeface="Courier New" panose="02070309020205020404" pitchFamily="49" charset="0"/>
                <a:ea typeface="仿宋_GB2312" pitchFamily="49" charset="-122"/>
              </a:rPr>
              <a:t>-</a:t>
            </a:r>
            <a:r>
              <a:rPr lang="en-US" altLang="zh-CN" sz="3000" dirty="0">
                <a:latin typeface="Times New Roman" panose="02020603050405020304" pitchFamily="18" charset="0"/>
                <a:ea typeface="仿宋_GB2312" pitchFamily="49" charset="-122"/>
              </a:rPr>
              <a:t>1</a:t>
            </a:r>
            <a:r>
              <a:rPr lang="zh-CN" altLang="en-US" sz="3000" dirty="0">
                <a:latin typeface="Times New Roman" panose="02020603050405020304" pitchFamily="18" charset="0"/>
                <a:ea typeface="仿宋_GB2312" pitchFamily="49" charset="-122"/>
              </a:rPr>
              <a:t>，则结点 </a:t>
            </a:r>
            <a:r>
              <a:rPr lang="en-US" altLang="zh-CN" sz="3000" i="1" dirty="0" err="1">
                <a:latin typeface="Times New Roman" panose="02020603050405020304" pitchFamily="18" charset="0"/>
                <a:ea typeface="仿宋_GB2312" pitchFamily="49" charset="-122"/>
              </a:rPr>
              <a:t>i</a:t>
            </a:r>
            <a:r>
              <a:rPr lang="en-US" altLang="zh-CN" sz="3000" dirty="0">
                <a:latin typeface="Times New Roman" panose="02020603050405020304" pitchFamily="18" charset="0"/>
                <a:ea typeface="仿宋_GB2312" pitchFamily="49" charset="-122"/>
              </a:rPr>
              <a:t> </a:t>
            </a:r>
            <a:r>
              <a:rPr lang="zh-CN" altLang="en-US" sz="3000" dirty="0">
                <a:latin typeface="Times New Roman" panose="02020603050405020304" pitchFamily="18" charset="0"/>
                <a:ea typeface="仿宋_GB2312" pitchFamily="49" charset="-122"/>
              </a:rPr>
              <a:t>无左子女；否则结点 </a:t>
            </a:r>
            <a:r>
              <a:rPr lang="en-US" altLang="zh-CN" sz="3000" i="1" dirty="0" err="1">
                <a:latin typeface="Times New Roman" panose="02020603050405020304" pitchFamily="18" charset="0"/>
                <a:ea typeface="仿宋_GB2312" pitchFamily="49" charset="-122"/>
              </a:rPr>
              <a:t>i</a:t>
            </a:r>
            <a:r>
              <a:rPr lang="en-US" altLang="zh-CN" sz="3000" dirty="0">
                <a:latin typeface="Times New Roman" panose="02020603050405020304" pitchFamily="18" charset="0"/>
                <a:ea typeface="仿宋_GB2312" pitchFamily="49" charset="-122"/>
              </a:rPr>
              <a:t> </a:t>
            </a:r>
            <a:r>
              <a:rPr lang="zh-CN" altLang="en-US" sz="3000" dirty="0">
                <a:latin typeface="Times New Roman" panose="02020603050405020304" pitchFamily="18" charset="0"/>
                <a:ea typeface="仿宋_GB2312" pitchFamily="49" charset="-122"/>
              </a:rPr>
              <a:t>的</a:t>
            </a:r>
            <a:r>
              <a:rPr lang="zh-CN" altLang="en-US" sz="3000" dirty="0">
                <a:solidFill>
                  <a:schemeClr val="tx2"/>
                </a:solidFill>
                <a:latin typeface="Times New Roman" panose="02020603050405020304" pitchFamily="18" charset="0"/>
                <a:ea typeface="仿宋_GB2312" pitchFamily="49" charset="-122"/>
              </a:rPr>
              <a:t>左子女</a:t>
            </a:r>
            <a:r>
              <a:rPr lang="zh-CN" altLang="en-US" sz="3000" dirty="0">
                <a:latin typeface="Times New Roman" panose="02020603050405020304" pitchFamily="18" charset="0"/>
                <a:ea typeface="仿宋_GB2312" pitchFamily="49" charset="-122"/>
              </a:rPr>
              <a:t>为结点 </a:t>
            </a:r>
            <a:r>
              <a:rPr lang="en-US" altLang="zh-CN" sz="3000" dirty="0">
                <a:solidFill>
                  <a:srgbClr val="FFFF00"/>
                </a:solidFill>
                <a:latin typeface="Times New Roman" panose="02020603050405020304" pitchFamily="18" charset="0"/>
                <a:ea typeface="仿宋_GB2312" pitchFamily="49" charset="-122"/>
              </a:rPr>
              <a:t>2</a:t>
            </a:r>
            <a:r>
              <a:rPr lang="en-US" altLang="zh-CN" sz="3000" i="1" dirty="0">
                <a:solidFill>
                  <a:srgbClr val="FFFF00"/>
                </a:solidFill>
                <a:latin typeface="Times New Roman" panose="02020603050405020304" pitchFamily="18" charset="0"/>
                <a:ea typeface="仿宋_GB2312" pitchFamily="49" charset="-122"/>
              </a:rPr>
              <a:t>i</a:t>
            </a:r>
            <a:r>
              <a:rPr lang="en-US" altLang="zh-CN" sz="3000" dirty="0">
                <a:solidFill>
                  <a:srgbClr val="FFFF00"/>
                </a:solidFill>
                <a:latin typeface="Times New Roman" panose="02020603050405020304" pitchFamily="18" charset="0"/>
                <a:ea typeface="仿宋_GB2312" pitchFamily="49" charset="-122"/>
              </a:rPr>
              <a:t>+1</a:t>
            </a:r>
            <a:r>
              <a:rPr lang="zh-CN" altLang="en-US" sz="3000" dirty="0">
                <a:latin typeface="Times New Roman" panose="02020603050405020304" pitchFamily="18" charset="0"/>
                <a:ea typeface="仿宋_GB2312" pitchFamily="49" charset="-122"/>
              </a:rPr>
              <a:t>； </a:t>
            </a:r>
          </a:p>
          <a:p>
            <a:pPr marL="914400" lvl="1" indent="-457200">
              <a:lnSpc>
                <a:spcPct val="105000"/>
              </a:lnSpc>
              <a:buClr>
                <a:schemeClr val="tx2"/>
              </a:buClr>
              <a:buSzTx/>
              <a:buFont typeface="Wingdings" panose="05000000000000000000" pitchFamily="2" charset="2"/>
              <a:buAutoNum type="alphaLcParenR"/>
            </a:pPr>
            <a:r>
              <a:rPr lang="zh-CN" altLang="en-US" sz="3000" b="1" dirty="0" smtClean="0">
                <a:solidFill>
                  <a:srgbClr val="FFFF00"/>
                </a:solidFill>
                <a:latin typeface="Times New Roman" panose="02020603050405020304" pitchFamily="18" charset="0"/>
                <a:ea typeface="仿宋_GB2312" pitchFamily="49" charset="-122"/>
              </a:rPr>
              <a:t>右子女</a:t>
            </a:r>
            <a:r>
              <a:rPr lang="zh-CN" altLang="en-US" sz="3000" b="1" dirty="0">
                <a:latin typeface="Times New Roman" panose="02020603050405020304" pitchFamily="18" charset="0"/>
                <a:ea typeface="仿宋_GB2312" pitchFamily="49" charset="-122"/>
              </a:rPr>
              <a:t>： </a:t>
            </a:r>
            <a:r>
              <a:rPr lang="en-US" altLang="zh-CN" sz="3000" dirty="0">
                <a:latin typeface="Times New Roman" panose="02020603050405020304" pitchFamily="18" charset="0"/>
                <a:ea typeface="仿宋_GB2312" pitchFamily="49" charset="-122"/>
              </a:rPr>
              <a:t>2</a:t>
            </a:r>
            <a:r>
              <a:rPr lang="en-US" altLang="zh-CN" sz="3000" i="1" dirty="0">
                <a:latin typeface="Times New Roman" panose="02020603050405020304" pitchFamily="18" charset="0"/>
                <a:ea typeface="仿宋_GB2312" pitchFamily="49" charset="-122"/>
              </a:rPr>
              <a:t>i</a:t>
            </a:r>
            <a:r>
              <a:rPr lang="en-US" altLang="zh-CN" sz="3000" dirty="0">
                <a:latin typeface="Times New Roman" panose="02020603050405020304" pitchFamily="18" charset="0"/>
                <a:ea typeface="仿宋_GB2312" pitchFamily="49" charset="-122"/>
              </a:rPr>
              <a:t>+2</a:t>
            </a:r>
            <a:r>
              <a:rPr lang="zh-CN" altLang="en-US" sz="3000" dirty="0">
                <a:latin typeface="Times New Roman" panose="02020603050405020304" pitchFamily="18" charset="0"/>
                <a:ea typeface="仿宋_GB2312" pitchFamily="49" charset="-122"/>
              </a:rPr>
              <a:t>＞</a:t>
            </a:r>
            <a:r>
              <a:rPr lang="en-US" altLang="zh-CN" sz="3000" dirty="0">
                <a:latin typeface="Times New Roman" panose="02020603050405020304" pitchFamily="18" charset="0"/>
                <a:ea typeface="仿宋_GB2312" pitchFamily="49" charset="-122"/>
              </a:rPr>
              <a:t>n</a:t>
            </a:r>
            <a:r>
              <a:rPr lang="en-US" altLang="zh-CN" sz="3000" dirty="0">
                <a:latin typeface="Courier New" panose="02070309020205020404" pitchFamily="49" charset="0"/>
                <a:ea typeface="仿宋_GB2312" pitchFamily="49" charset="-122"/>
              </a:rPr>
              <a:t>-</a:t>
            </a:r>
            <a:r>
              <a:rPr lang="en-US" altLang="zh-CN" sz="3000" dirty="0">
                <a:latin typeface="Times New Roman" panose="02020603050405020304" pitchFamily="18" charset="0"/>
                <a:ea typeface="仿宋_GB2312" pitchFamily="49" charset="-122"/>
              </a:rPr>
              <a:t>1</a:t>
            </a:r>
            <a:r>
              <a:rPr lang="zh-CN" altLang="en-US" sz="3000" dirty="0">
                <a:latin typeface="Times New Roman" panose="02020603050405020304" pitchFamily="18" charset="0"/>
                <a:ea typeface="仿宋_GB2312" pitchFamily="49" charset="-122"/>
              </a:rPr>
              <a:t>，则结点 </a:t>
            </a:r>
            <a:r>
              <a:rPr lang="en-US" altLang="zh-CN" sz="3000" i="1" dirty="0" err="1">
                <a:latin typeface="Times New Roman" panose="02020603050405020304" pitchFamily="18" charset="0"/>
                <a:ea typeface="仿宋_GB2312" pitchFamily="49" charset="-122"/>
              </a:rPr>
              <a:t>i</a:t>
            </a:r>
            <a:r>
              <a:rPr lang="en-US" altLang="zh-CN" sz="3000" i="1" dirty="0">
                <a:latin typeface="Times New Roman" panose="02020603050405020304" pitchFamily="18" charset="0"/>
                <a:ea typeface="仿宋_GB2312" pitchFamily="49" charset="-122"/>
              </a:rPr>
              <a:t> </a:t>
            </a:r>
            <a:r>
              <a:rPr lang="zh-CN" altLang="en-US" sz="3000" dirty="0">
                <a:latin typeface="Times New Roman" panose="02020603050405020304" pitchFamily="18" charset="0"/>
                <a:ea typeface="仿宋_GB2312" pitchFamily="49" charset="-122"/>
              </a:rPr>
              <a:t>无右子女；否则结点 </a:t>
            </a:r>
            <a:r>
              <a:rPr lang="en-US" altLang="zh-CN" sz="3000" i="1" dirty="0" err="1">
                <a:latin typeface="Times New Roman" panose="02020603050405020304" pitchFamily="18" charset="0"/>
                <a:ea typeface="仿宋_GB2312" pitchFamily="49" charset="-122"/>
              </a:rPr>
              <a:t>i</a:t>
            </a:r>
            <a:r>
              <a:rPr lang="en-US" altLang="zh-CN" sz="3000" i="1" dirty="0">
                <a:latin typeface="Times New Roman" panose="02020603050405020304" pitchFamily="18" charset="0"/>
                <a:ea typeface="仿宋_GB2312" pitchFamily="49" charset="-122"/>
              </a:rPr>
              <a:t> </a:t>
            </a:r>
            <a:r>
              <a:rPr lang="zh-CN" altLang="en-US" sz="3000" dirty="0">
                <a:latin typeface="Times New Roman" panose="02020603050405020304" pitchFamily="18" charset="0"/>
                <a:ea typeface="仿宋_GB2312" pitchFamily="49" charset="-122"/>
              </a:rPr>
              <a:t>的</a:t>
            </a:r>
            <a:r>
              <a:rPr lang="zh-CN" altLang="en-US" sz="3000" dirty="0">
                <a:solidFill>
                  <a:schemeClr val="tx2"/>
                </a:solidFill>
                <a:latin typeface="Times New Roman" panose="02020603050405020304" pitchFamily="18" charset="0"/>
                <a:ea typeface="仿宋_GB2312" pitchFamily="49" charset="-122"/>
              </a:rPr>
              <a:t>右子女</a:t>
            </a:r>
            <a:r>
              <a:rPr lang="zh-CN" altLang="en-US" sz="3000" dirty="0">
                <a:latin typeface="Times New Roman" panose="02020603050405020304" pitchFamily="18" charset="0"/>
                <a:ea typeface="仿宋_GB2312" pitchFamily="49" charset="-122"/>
              </a:rPr>
              <a:t>为结点</a:t>
            </a:r>
            <a:r>
              <a:rPr lang="zh-CN" altLang="en-US" sz="3000" dirty="0">
                <a:solidFill>
                  <a:schemeClr val="tx2"/>
                </a:solidFill>
                <a:latin typeface="Times New Roman" panose="02020603050405020304" pitchFamily="18" charset="0"/>
                <a:ea typeface="仿宋_GB2312" pitchFamily="49" charset="-122"/>
              </a:rPr>
              <a:t> </a:t>
            </a:r>
            <a:r>
              <a:rPr lang="en-US" altLang="zh-CN" sz="3000" dirty="0">
                <a:solidFill>
                  <a:srgbClr val="FFFF00"/>
                </a:solidFill>
                <a:latin typeface="Times New Roman" panose="02020603050405020304" pitchFamily="18" charset="0"/>
                <a:ea typeface="仿宋_GB2312" pitchFamily="49" charset="-122"/>
              </a:rPr>
              <a:t>2</a:t>
            </a:r>
            <a:r>
              <a:rPr lang="en-US" altLang="zh-CN" sz="3000" i="1" dirty="0">
                <a:solidFill>
                  <a:srgbClr val="FFFF00"/>
                </a:solidFill>
                <a:latin typeface="Times New Roman" panose="02020603050405020304" pitchFamily="18" charset="0"/>
                <a:ea typeface="仿宋_GB2312" pitchFamily="49" charset="-122"/>
              </a:rPr>
              <a:t>i</a:t>
            </a:r>
            <a:r>
              <a:rPr lang="en-US" altLang="zh-CN" sz="3000" dirty="0">
                <a:solidFill>
                  <a:srgbClr val="FFFF00"/>
                </a:solidFill>
                <a:latin typeface="Times New Roman" panose="02020603050405020304" pitchFamily="18" charset="0"/>
                <a:ea typeface="仿宋_GB2312" pitchFamily="49" charset="-122"/>
              </a:rPr>
              <a:t>+2</a:t>
            </a:r>
            <a:r>
              <a:rPr lang="zh-CN" altLang="en-US" sz="3000" dirty="0">
                <a:latin typeface="Times New Roman" panose="02020603050405020304" pitchFamily="18" charset="0"/>
                <a:ea typeface="仿宋_GB2312" pitchFamily="49" charset="-122"/>
              </a:rPr>
              <a:t>。</a:t>
            </a:r>
          </a:p>
        </p:txBody>
      </p:sp>
    </p:spTree>
    <p:extLst>
      <p:ext uri="{BB962C8B-B14F-4D97-AF65-F5344CB8AC3E}">
        <p14:creationId xmlns:p14="http://schemas.microsoft.com/office/powerpoint/2010/main" val="509424485"/>
      </p:ext>
    </p:extLst>
  </p:cSld>
  <p:clrMapOvr>
    <a:masterClrMapping/>
  </p:clrMapOvr>
  <p:transition>
    <p:wipe dir="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灯片编号占位符 4"/>
          <p:cNvSpPr>
            <a:spLocks noGrp="1"/>
          </p:cNvSpPr>
          <p:nvPr>
            <p:ph type="sldNum" sz="quarter" idx="11"/>
          </p:nvPr>
        </p:nvSpPr>
        <p:spPr/>
        <p:txBody>
          <a:bodyPr/>
          <a:lstStyle/>
          <a:p>
            <a:fld id="{50CACCD9-8BDD-438E-9206-9A588DF666DD}" type="slidenum">
              <a:rPr lang="en-US" altLang="zh-CN"/>
              <a:pPr/>
              <a:t>87</a:t>
            </a:fld>
            <a:endParaRPr lang="en-US" altLang="zh-CN"/>
          </a:p>
        </p:txBody>
      </p:sp>
      <p:sp>
        <p:nvSpPr>
          <p:cNvPr id="236552" name="Text Box 8"/>
          <p:cNvSpPr txBox="1">
            <a:spLocks noChangeArrowheads="1"/>
          </p:cNvSpPr>
          <p:nvPr/>
        </p:nvSpPr>
        <p:spPr bwMode="auto">
          <a:xfrm>
            <a:off x="1727200" y="5589588"/>
            <a:ext cx="62103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effectLst>
                  <a:outerShdw blurRad="38100" dist="38100" dir="2700000" algn="tl">
                    <a:srgbClr val="C0C0C0"/>
                  </a:outerShdw>
                </a:effectLst>
                <a:latin typeface="Times New Roman" panose="02020603050405020304" pitchFamily="18" charset="0"/>
                <a:ea typeface="仿宋_GB2312" pitchFamily="49" charset="-122"/>
              </a:rPr>
              <a:t>自下向上逐步调整为最小堆</a:t>
            </a:r>
            <a:endParaRPr kumimoji="1" lang="zh-CN" altLang="en-US" sz="2100">
              <a:latin typeface="Times New Roman" panose="02020603050405020304" pitchFamily="18" charset="0"/>
            </a:endParaRPr>
          </a:p>
        </p:txBody>
      </p:sp>
      <p:sp>
        <p:nvSpPr>
          <p:cNvPr id="236595" name="Text Box 51"/>
          <p:cNvSpPr txBox="1">
            <a:spLocks noChangeArrowheads="1"/>
          </p:cNvSpPr>
          <p:nvPr/>
        </p:nvSpPr>
        <p:spPr bwMode="auto">
          <a:xfrm>
            <a:off x="1149350" y="4876800"/>
            <a:ext cx="290036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dirty="0" err="1">
                <a:latin typeface="Times New Roman" panose="02020603050405020304" pitchFamily="18" charset="0"/>
              </a:rPr>
              <a:t>currentPos</a:t>
            </a:r>
            <a:r>
              <a:rPr kumimoji="1" lang="en-US" altLang="zh-CN" sz="2800" b="1" dirty="0">
                <a:latin typeface="Times New Roman" panose="02020603050405020304" pitchFamily="18" charset="0"/>
              </a:rPr>
              <a:t> = </a:t>
            </a:r>
            <a:r>
              <a:rPr kumimoji="1" lang="en-US" altLang="zh-CN" sz="2800" b="1" dirty="0" err="1">
                <a:latin typeface="Times New Roman" panose="02020603050405020304" pitchFamily="18" charset="0"/>
              </a:rPr>
              <a:t>i</a:t>
            </a:r>
            <a:r>
              <a:rPr kumimoji="1" lang="en-US" altLang="zh-CN" sz="2800" b="1" dirty="0">
                <a:latin typeface="Times New Roman" panose="02020603050405020304" pitchFamily="18" charset="0"/>
              </a:rPr>
              <a:t> = 3</a:t>
            </a:r>
            <a:endParaRPr kumimoji="1" lang="en-US" altLang="zh-CN" sz="2400" dirty="0">
              <a:latin typeface="Times New Roman" panose="02020603050405020304" pitchFamily="18" charset="0"/>
            </a:endParaRPr>
          </a:p>
        </p:txBody>
      </p:sp>
      <p:sp>
        <p:nvSpPr>
          <p:cNvPr id="236596" name="Text Box 52"/>
          <p:cNvSpPr txBox="1">
            <a:spLocks noChangeArrowheads="1"/>
          </p:cNvSpPr>
          <p:nvPr/>
        </p:nvSpPr>
        <p:spPr bwMode="auto">
          <a:xfrm>
            <a:off x="4959350" y="4876800"/>
            <a:ext cx="290036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dirty="0" err="1">
                <a:latin typeface="Times New Roman" panose="02020603050405020304" pitchFamily="18" charset="0"/>
              </a:rPr>
              <a:t>currentPos</a:t>
            </a:r>
            <a:r>
              <a:rPr kumimoji="1" lang="en-US" altLang="zh-CN" sz="2800" b="1" dirty="0">
                <a:latin typeface="Times New Roman" panose="02020603050405020304" pitchFamily="18" charset="0"/>
              </a:rPr>
              <a:t> = </a:t>
            </a:r>
            <a:r>
              <a:rPr kumimoji="1" lang="en-US" altLang="zh-CN" sz="2800" b="1" dirty="0" err="1">
                <a:latin typeface="Times New Roman" panose="02020603050405020304" pitchFamily="18" charset="0"/>
              </a:rPr>
              <a:t>i</a:t>
            </a:r>
            <a:r>
              <a:rPr kumimoji="1" lang="en-US" altLang="zh-CN" sz="2800" b="1" dirty="0">
                <a:latin typeface="Times New Roman" panose="02020603050405020304" pitchFamily="18" charset="0"/>
              </a:rPr>
              <a:t> = 2</a:t>
            </a:r>
            <a:endParaRPr kumimoji="1" lang="en-US" altLang="zh-CN" sz="2400" dirty="0">
              <a:latin typeface="Times New Roman" panose="02020603050405020304" pitchFamily="18" charset="0"/>
            </a:endParaRPr>
          </a:p>
        </p:txBody>
      </p:sp>
      <p:grpSp>
        <p:nvGrpSpPr>
          <p:cNvPr id="236604" name="Group 60"/>
          <p:cNvGrpSpPr>
            <a:grpSpLocks/>
          </p:cNvGrpSpPr>
          <p:nvPr/>
        </p:nvGrpSpPr>
        <p:grpSpPr bwMode="auto">
          <a:xfrm>
            <a:off x="798513" y="1620838"/>
            <a:ext cx="7086600" cy="3284537"/>
            <a:chOff x="480" y="1003"/>
            <a:chExt cx="4464" cy="2069"/>
          </a:xfrm>
        </p:grpSpPr>
        <p:sp>
          <p:nvSpPr>
            <p:cNvPr id="236546" name="Line 2"/>
            <p:cNvSpPr>
              <a:spLocks noChangeShapeType="1"/>
            </p:cNvSpPr>
            <p:nvPr/>
          </p:nvSpPr>
          <p:spPr bwMode="auto">
            <a:xfrm>
              <a:off x="2160" y="1776"/>
              <a:ext cx="240" cy="432"/>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47" name="Line 3"/>
            <p:cNvSpPr>
              <a:spLocks noChangeShapeType="1"/>
            </p:cNvSpPr>
            <p:nvPr/>
          </p:nvSpPr>
          <p:spPr bwMode="auto">
            <a:xfrm flipH="1">
              <a:off x="1968" y="1824"/>
              <a:ext cx="144"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48" name="Line 4"/>
            <p:cNvSpPr>
              <a:spLocks noChangeShapeType="1"/>
            </p:cNvSpPr>
            <p:nvPr/>
          </p:nvSpPr>
          <p:spPr bwMode="auto">
            <a:xfrm>
              <a:off x="1824"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49" name="Line 5"/>
            <p:cNvSpPr>
              <a:spLocks noChangeShapeType="1"/>
            </p:cNvSpPr>
            <p:nvPr/>
          </p:nvSpPr>
          <p:spPr bwMode="auto">
            <a:xfrm>
              <a:off x="1392" y="1824"/>
              <a:ext cx="96"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50" name="Line 6"/>
            <p:cNvSpPr>
              <a:spLocks noChangeShapeType="1"/>
            </p:cNvSpPr>
            <p:nvPr/>
          </p:nvSpPr>
          <p:spPr bwMode="auto">
            <a:xfrm flipH="1">
              <a:off x="1440"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51" name="Line 7"/>
            <p:cNvSpPr>
              <a:spLocks noChangeShapeType="1"/>
            </p:cNvSpPr>
            <p:nvPr/>
          </p:nvSpPr>
          <p:spPr bwMode="auto">
            <a:xfrm flipH="1">
              <a:off x="720" y="1824"/>
              <a:ext cx="576" cy="96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54" name="Oval 10"/>
            <p:cNvSpPr>
              <a:spLocks noChangeArrowheads="1"/>
            </p:cNvSpPr>
            <p:nvPr/>
          </p:nvSpPr>
          <p:spPr bwMode="auto">
            <a:xfrm>
              <a:off x="1587" y="1003"/>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55" name="Oval 11"/>
            <p:cNvSpPr>
              <a:spLocks noChangeArrowheads="1"/>
            </p:cNvSpPr>
            <p:nvPr/>
          </p:nvSpPr>
          <p:spPr bwMode="auto">
            <a:xfrm>
              <a:off x="864"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56" name="Oval 12"/>
            <p:cNvSpPr>
              <a:spLocks noChangeArrowheads="1"/>
            </p:cNvSpPr>
            <p:nvPr/>
          </p:nvSpPr>
          <p:spPr bwMode="auto">
            <a:xfrm>
              <a:off x="1344"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57" name="Oval 13"/>
            <p:cNvSpPr>
              <a:spLocks noChangeArrowheads="1"/>
            </p:cNvSpPr>
            <p:nvPr/>
          </p:nvSpPr>
          <p:spPr bwMode="auto">
            <a:xfrm>
              <a:off x="1776"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58" name="Oval 14"/>
            <p:cNvSpPr>
              <a:spLocks noChangeArrowheads="1"/>
            </p:cNvSpPr>
            <p:nvPr/>
          </p:nvSpPr>
          <p:spPr bwMode="auto">
            <a:xfrm>
              <a:off x="2256"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59" name="Oval 15"/>
            <p:cNvSpPr>
              <a:spLocks noChangeArrowheads="1"/>
            </p:cNvSpPr>
            <p:nvPr/>
          </p:nvSpPr>
          <p:spPr bwMode="auto">
            <a:xfrm>
              <a:off x="528" y="268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60" name="Oval 16"/>
            <p:cNvSpPr>
              <a:spLocks noChangeArrowheads="1"/>
            </p:cNvSpPr>
            <p:nvPr/>
          </p:nvSpPr>
          <p:spPr bwMode="auto">
            <a:xfrm>
              <a:off x="1200"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61" name="Oval 17"/>
            <p:cNvSpPr>
              <a:spLocks noChangeArrowheads="1"/>
            </p:cNvSpPr>
            <p:nvPr/>
          </p:nvSpPr>
          <p:spPr bwMode="auto">
            <a:xfrm>
              <a:off x="1968"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62" name="Line 18"/>
            <p:cNvSpPr>
              <a:spLocks noChangeShapeType="1"/>
            </p:cNvSpPr>
            <p:nvPr/>
          </p:nvSpPr>
          <p:spPr bwMode="auto">
            <a:xfrm>
              <a:off x="4464" y="1776"/>
              <a:ext cx="240" cy="432"/>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63" name="Line 19"/>
            <p:cNvSpPr>
              <a:spLocks noChangeShapeType="1"/>
            </p:cNvSpPr>
            <p:nvPr/>
          </p:nvSpPr>
          <p:spPr bwMode="auto">
            <a:xfrm flipH="1">
              <a:off x="4272" y="1824"/>
              <a:ext cx="144"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64" name="Line 20"/>
            <p:cNvSpPr>
              <a:spLocks noChangeShapeType="1"/>
            </p:cNvSpPr>
            <p:nvPr/>
          </p:nvSpPr>
          <p:spPr bwMode="auto">
            <a:xfrm>
              <a:off x="4128"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65" name="Line 21"/>
            <p:cNvSpPr>
              <a:spLocks noChangeShapeType="1"/>
            </p:cNvSpPr>
            <p:nvPr/>
          </p:nvSpPr>
          <p:spPr bwMode="auto">
            <a:xfrm>
              <a:off x="3696" y="1824"/>
              <a:ext cx="96"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66" name="Line 22"/>
            <p:cNvSpPr>
              <a:spLocks noChangeShapeType="1"/>
            </p:cNvSpPr>
            <p:nvPr/>
          </p:nvSpPr>
          <p:spPr bwMode="auto">
            <a:xfrm flipH="1">
              <a:off x="3744"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67" name="Line 23"/>
            <p:cNvSpPr>
              <a:spLocks noChangeShapeType="1"/>
            </p:cNvSpPr>
            <p:nvPr/>
          </p:nvSpPr>
          <p:spPr bwMode="auto">
            <a:xfrm flipH="1">
              <a:off x="3024" y="1824"/>
              <a:ext cx="576" cy="96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68" name="Oval 24"/>
            <p:cNvSpPr>
              <a:spLocks noChangeArrowheads="1"/>
            </p:cNvSpPr>
            <p:nvPr/>
          </p:nvSpPr>
          <p:spPr bwMode="auto">
            <a:xfrm>
              <a:off x="3888" y="100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69" name="Oval 25"/>
            <p:cNvSpPr>
              <a:spLocks noChangeArrowheads="1"/>
            </p:cNvSpPr>
            <p:nvPr/>
          </p:nvSpPr>
          <p:spPr bwMode="auto">
            <a:xfrm>
              <a:off x="3168"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70" name="Oval 26"/>
            <p:cNvSpPr>
              <a:spLocks noChangeArrowheads="1"/>
            </p:cNvSpPr>
            <p:nvPr/>
          </p:nvSpPr>
          <p:spPr bwMode="auto">
            <a:xfrm>
              <a:off x="3648"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71" name="Oval 27"/>
            <p:cNvSpPr>
              <a:spLocks noChangeArrowheads="1"/>
            </p:cNvSpPr>
            <p:nvPr/>
          </p:nvSpPr>
          <p:spPr bwMode="auto">
            <a:xfrm>
              <a:off x="4080"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72" name="Oval 28"/>
            <p:cNvSpPr>
              <a:spLocks noChangeArrowheads="1"/>
            </p:cNvSpPr>
            <p:nvPr/>
          </p:nvSpPr>
          <p:spPr bwMode="auto">
            <a:xfrm>
              <a:off x="4560"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73" name="Oval 29"/>
            <p:cNvSpPr>
              <a:spLocks noChangeArrowheads="1"/>
            </p:cNvSpPr>
            <p:nvPr/>
          </p:nvSpPr>
          <p:spPr bwMode="auto">
            <a:xfrm>
              <a:off x="2832" y="268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74" name="Oval 30"/>
            <p:cNvSpPr>
              <a:spLocks noChangeArrowheads="1"/>
            </p:cNvSpPr>
            <p:nvPr/>
          </p:nvSpPr>
          <p:spPr bwMode="auto">
            <a:xfrm>
              <a:off x="3504"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75" name="Oval 31"/>
            <p:cNvSpPr>
              <a:spLocks noChangeArrowheads="1"/>
            </p:cNvSpPr>
            <p:nvPr/>
          </p:nvSpPr>
          <p:spPr bwMode="auto">
            <a:xfrm>
              <a:off x="4272"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76" name="Text Box 32"/>
            <p:cNvSpPr txBox="1">
              <a:spLocks noChangeArrowheads="1"/>
            </p:cNvSpPr>
            <p:nvPr/>
          </p:nvSpPr>
          <p:spPr bwMode="auto">
            <a:xfrm>
              <a:off x="1600" y="100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53</a:t>
              </a:r>
              <a:endParaRPr kumimoji="1" lang="en-US" altLang="zh-CN" sz="2400">
                <a:latin typeface="Times New Roman" panose="02020603050405020304" pitchFamily="18" charset="0"/>
              </a:endParaRPr>
            </a:p>
          </p:txBody>
        </p:sp>
        <p:sp>
          <p:nvSpPr>
            <p:cNvPr id="236577" name="Text Box 33"/>
            <p:cNvSpPr txBox="1">
              <a:spLocks noChangeArrowheads="1"/>
            </p:cNvSpPr>
            <p:nvPr/>
          </p:nvSpPr>
          <p:spPr bwMode="auto">
            <a:xfrm>
              <a:off x="3904" y="100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53</a:t>
              </a:r>
              <a:endParaRPr kumimoji="1" lang="en-US" altLang="zh-CN" sz="2400">
                <a:latin typeface="Times New Roman" panose="02020603050405020304" pitchFamily="18" charset="0"/>
              </a:endParaRPr>
            </a:p>
          </p:txBody>
        </p:sp>
        <p:sp>
          <p:nvSpPr>
            <p:cNvPr id="236578" name="Text Box 34"/>
            <p:cNvSpPr txBox="1">
              <a:spLocks noChangeArrowheads="1"/>
            </p:cNvSpPr>
            <p:nvPr/>
          </p:nvSpPr>
          <p:spPr bwMode="auto">
            <a:xfrm>
              <a:off x="1216"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236579" name="Text Box 35"/>
            <p:cNvSpPr txBox="1">
              <a:spLocks noChangeArrowheads="1"/>
            </p:cNvSpPr>
            <p:nvPr/>
          </p:nvSpPr>
          <p:spPr bwMode="auto">
            <a:xfrm>
              <a:off x="3520"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236580" name="Text Box 36"/>
            <p:cNvSpPr txBox="1">
              <a:spLocks noChangeArrowheads="1"/>
            </p:cNvSpPr>
            <p:nvPr/>
          </p:nvSpPr>
          <p:spPr bwMode="auto">
            <a:xfrm>
              <a:off x="1984"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236581" name="Text Box 37"/>
            <p:cNvSpPr txBox="1">
              <a:spLocks noChangeArrowheads="1"/>
            </p:cNvSpPr>
            <p:nvPr/>
          </p:nvSpPr>
          <p:spPr bwMode="auto">
            <a:xfrm>
              <a:off x="4288"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236582" name="Text Box 38"/>
            <p:cNvSpPr txBox="1">
              <a:spLocks noChangeArrowheads="1"/>
            </p:cNvSpPr>
            <p:nvPr/>
          </p:nvSpPr>
          <p:spPr bwMode="auto">
            <a:xfrm>
              <a:off x="544" y="2697"/>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236583" name="Text Box 39"/>
            <p:cNvSpPr txBox="1">
              <a:spLocks noChangeArrowheads="1"/>
            </p:cNvSpPr>
            <p:nvPr/>
          </p:nvSpPr>
          <p:spPr bwMode="auto">
            <a:xfrm>
              <a:off x="864"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236584" name="Text Box 40"/>
            <p:cNvSpPr txBox="1">
              <a:spLocks noChangeArrowheads="1"/>
            </p:cNvSpPr>
            <p:nvPr/>
          </p:nvSpPr>
          <p:spPr bwMode="auto">
            <a:xfrm>
              <a:off x="1360"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236585" name="Text Box 41"/>
            <p:cNvSpPr txBox="1">
              <a:spLocks noChangeArrowheads="1"/>
            </p:cNvSpPr>
            <p:nvPr/>
          </p:nvSpPr>
          <p:spPr bwMode="auto">
            <a:xfrm>
              <a:off x="1792"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65</a:t>
              </a:r>
              <a:endParaRPr kumimoji="1" lang="en-US" altLang="zh-CN" sz="2400">
                <a:latin typeface="Times New Roman" panose="02020603050405020304" pitchFamily="18" charset="0"/>
              </a:endParaRPr>
            </a:p>
          </p:txBody>
        </p:sp>
        <p:sp>
          <p:nvSpPr>
            <p:cNvPr id="236586" name="Text Box 42"/>
            <p:cNvSpPr txBox="1">
              <a:spLocks noChangeArrowheads="1"/>
            </p:cNvSpPr>
            <p:nvPr/>
          </p:nvSpPr>
          <p:spPr bwMode="auto">
            <a:xfrm>
              <a:off x="2272"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87</a:t>
              </a:r>
              <a:endParaRPr kumimoji="1" lang="en-US" altLang="zh-CN" sz="2400">
                <a:latin typeface="Times New Roman" panose="02020603050405020304" pitchFamily="18" charset="0"/>
              </a:endParaRPr>
            </a:p>
          </p:txBody>
        </p:sp>
        <p:sp>
          <p:nvSpPr>
            <p:cNvPr id="236587" name="Line 43"/>
            <p:cNvSpPr>
              <a:spLocks noChangeShapeType="1"/>
            </p:cNvSpPr>
            <p:nvPr/>
          </p:nvSpPr>
          <p:spPr bwMode="auto">
            <a:xfrm>
              <a:off x="816" y="1872"/>
              <a:ext cx="144" cy="288"/>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88" name="Text Box 44"/>
            <p:cNvSpPr txBox="1">
              <a:spLocks noChangeArrowheads="1"/>
            </p:cNvSpPr>
            <p:nvPr/>
          </p:nvSpPr>
          <p:spPr bwMode="auto">
            <a:xfrm>
              <a:off x="668" y="1584"/>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i</a:t>
              </a:r>
              <a:endParaRPr kumimoji="1" lang="en-US" altLang="zh-CN" sz="2400">
                <a:latin typeface="Times New Roman" panose="02020603050405020304" pitchFamily="18" charset="0"/>
              </a:endParaRPr>
            </a:p>
          </p:txBody>
        </p:sp>
        <p:sp>
          <p:nvSpPr>
            <p:cNvPr id="236589" name="Rectangle 45"/>
            <p:cNvSpPr>
              <a:spLocks noChangeArrowheads="1"/>
            </p:cNvSpPr>
            <p:nvPr/>
          </p:nvSpPr>
          <p:spPr bwMode="auto">
            <a:xfrm>
              <a:off x="480" y="2016"/>
              <a:ext cx="768" cy="1056"/>
            </a:xfrm>
            <a:prstGeom prst="rect">
              <a:avLst/>
            </a:prstGeom>
            <a:noFill/>
            <a:ln w="38100">
              <a:solidFill>
                <a:srgbClr val="009900"/>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90" name="Text Box 46"/>
            <p:cNvSpPr txBox="1">
              <a:spLocks noChangeArrowheads="1"/>
            </p:cNvSpPr>
            <p:nvPr/>
          </p:nvSpPr>
          <p:spPr bwMode="auto">
            <a:xfrm>
              <a:off x="3184"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236591" name="Text Box 47"/>
            <p:cNvSpPr txBox="1">
              <a:spLocks noChangeArrowheads="1"/>
            </p:cNvSpPr>
            <p:nvPr/>
          </p:nvSpPr>
          <p:spPr bwMode="auto">
            <a:xfrm>
              <a:off x="2848" y="2697"/>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236592" name="Text Box 48"/>
            <p:cNvSpPr txBox="1">
              <a:spLocks noChangeArrowheads="1"/>
            </p:cNvSpPr>
            <p:nvPr/>
          </p:nvSpPr>
          <p:spPr bwMode="auto">
            <a:xfrm>
              <a:off x="3664"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236593" name="Text Box 49"/>
            <p:cNvSpPr txBox="1">
              <a:spLocks noChangeArrowheads="1"/>
            </p:cNvSpPr>
            <p:nvPr/>
          </p:nvSpPr>
          <p:spPr bwMode="auto">
            <a:xfrm>
              <a:off x="4096"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65</a:t>
              </a:r>
              <a:endParaRPr kumimoji="1" lang="en-US" altLang="zh-CN" sz="2400">
                <a:latin typeface="Times New Roman" panose="02020603050405020304" pitchFamily="18" charset="0"/>
              </a:endParaRPr>
            </a:p>
          </p:txBody>
        </p:sp>
        <p:sp>
          <p:nvSpPr>
            <p:cNvPr id="236594" name="Text Box 50"/>
            <p:cNvSpPr txBox="1">
              <a:spLocks noChangeArrowheads="1"/>
            </p:cNvSpPr>
            <p:nvPr/>
          </p:nvSpPr>
          <p:spPr bwMode="auto">
            <a:xfrm>
              <a:off x="4576"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87</a:t>
              </a:r>
              <a:endParaRPr kumimoji="1" lang="en-US" altLang="zh-CN" sz="2400">
                <a:latin typeface="Times New Roman" panose="02020603050405020304" pitchFamily="18" charset="0"/>
              </a:endParaRPr>
            </a:p>
          </p:txBody>
        </p:sp>
        <p:sp>
          <p:nvSpPr>
            <p:cNvPr id="236597" name="Line 53"/>
            <p:cNvSpPr>
              <a:spLocks noChangeShapeType="1"/>
            </p:cNvSpPr>
            <p:nvPr/>
          </p:nvSpPr>
          <p:spPr bwMode="auto">
            <a:xfrm flipH="1">
              <a:off x="4485" y="1296"/>
              <a:ext cx="171" cy="288"/>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98" name="Text Box 54"/>
            <p:cNvSpPr txBox="1">
              <a:spLocks noChangeArrowheads="1"/>
            </p:cNvSpPr>
            <p:nvPr/>
          </p:nvSpPr>
          <p:spPr bwMode="auto">
            <a:xfrm>
              <a:off x="4604" y="1008"/>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i</a:t>
              </a:r>
              <a:endParaRPr kumimoji="1" lang="en-US" altLang="zh-CN" sz="2400">
                <a:latin typeface="Times New Roman" panose="02020603050405020304" pitchFamily="18" charset="0"/>
              </a:endParaRPr>
            </a:p>
          </p:txBody>
        </p:sp>
        <p:sp>
          <p:nvSpPr>
            <p:cNvPr id="236599" name="Rectangle 55"/>
            <p:cNvSpPr>
              <a:spLocks noChangeArrowheads="1"/>
            </p:cNvSpPr>
            <p:nvPr/>
          </p:nvSpPr>
          <p:spPr bwMode="auto">
            <a:xfrm>
              <a:off x="4032" y="1488"/>
              <a:ext cx="912" cy="1008"/>
            </a:xfrm>
            <a:prstGeom prst="rect">
              <a:avLst/>
            </a:prstGeom>
            <a:noFill/>
            <a:ln w="38100">
              <a:solidFill>
                <a:srgbClr val="009900"/>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600" name="Line 56"/>
            <p:cNvSpPr>
              <a:spLocks noChangeShapeType="1"/>
            </p:cNvSpPr>
            <p:nvPr/>
          </p:nvSpPr>
          <p:spPr bwMode="auto">
            <a:xfrm flipH="1">
              <a:off x="672" y="2352"/>
              <a:ext cx="144" cy="288"/>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601" name="Line 57"/>
            <p:cNvSpPr>
              <a:spLocks noChangeShapeType="1"/>
            </p:cNvSpPr>
            <p:nvPr/>
          </p:nvSpPr>
          <p:spPr bwMode="auto">
            <a:xfrm flipH="1">
              <a:off x="4176" y="1824"/>
              <a:ext cx="96" cy="240"/>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36602" name="Rectangle 58"/>
          <p:cNvSpPr>
            <a:spLocks noGrp="1" noChangeArrowheads="1"/>
          </p:cNvSpPr>
          <p:nvPr>
            <p:ph type="title"/>
          </p:nvPr>
        </p:nvSpPr>
        <p:spPr>
          <a:xfrm>
            <a:off x="590550" y="296652"/>
            <a:ext cx="8229600" cy="1280486"/>
          </a:xfrm>
        </p:spPr>
        <p:txBody>
          <a:bodyPr>
            <a:normAutofit/>
          </a:bodyPr>
          <a:lstStyle/>
          <a:p>
            <a:pPr algn="ctr"/>
            <a:r>
              <a:rPr kumimoji="1" lang="zh-CN" altLang="en-US" sz="4000" b="1" dirty="0" smtClean="0">
                <a:ea typeface="华文新魏" panose="02010800040101010101" pitchFamily="2" charset="-122"/>
              </a:rPr>
              <a:t>最小堆调整</a:t>
            </a:r>
            <a:endParaRPr kumimoji="1" lang="zh-CN" altLang="en-US" sz="4000" b="1" dirty="0">
              <a:ea typeface="华文新魏" panose="02010800040101010101" pitchFamily="2" charset="-122"/>
            </a:endParaRPr>
          </a:p>
        </p:txBody>
      </p:sp>
      <p:sp>
        <p:nvSpPr>
          <p:cNvPr id="2" name="文本框 1"/>
          <p:cNvSpPr txBox="1"/>
          <p:nvPr/>
        </p:nvSpPr>
        <p:spPr>
          <a:xfrm>
            <a:off x="5840964" y="4179776"/>
            <a:ext cx="2646878" cy="461665"/>
          </a:xfrm>
          <a:prstGeom prst="rect">
            <a:avLst/>
          </a:prstGeom>
          <a:noFill/>
        </p:spPr>
        <p:txBody>
          <a:bodyPr wrap="none" rtlCol="0">
            <a:spAutoFit/>
          </a:bodyPr>
          <a:lstStyle/>
          <a:p>
            <a:r>
              <a:rPr lang="zh-CN" altLang="en-US" sz="2400" b="1" dirty="0" smtClean="0">
                <a:solidFill>
                  <a:srgbClr val="FFFF00"/>
                </a:solidFill>
                <a:effectLst>
                  <a:outerShdw blurRad="38100" dist="38100" dir="2700000" algn="tl">
                    <a:srgbClr val="000000">
                      <a:alpha val="43137"/>
                    </a:srgbClr>
                  </a:outerShdw>
                </a:effectLst>
              </a:rPr>
              <a:t>与较小的一个交换</a:t>
            </a:r>
            <a:endParaRPr lang="zh-CN" altLang="en-US" sz="2400" b="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25295205"/>
      </p:ext>
    </p:extLst>
  </p:cSld>
  <p:clrMapOvr>
    <a:masterClrMapping/>
  </p:clrMapOvr>
  <p:transition>
    <p:wipe dir="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灯片编号占位符 2"/>
          <p:cNvSpPr>
            <a:spLocks noGrp="1"/>
          </p:cNvSpPr>
          <p:nvPr>
            <p:ph type="sldNum" sz="quarter" idx="11"/>
          </p:nvPr>
        </p:nvSpPr>
        <p:spPr/>
        <p:txBody>
          <a:bodyPr/>
          <a:lstStyle/>
          <a:p>
            <a:fld id="{757B312D-C905-4F7E-ABFE-5C6DF6D746DE}" type="slidenum">
              <a:rPr lang="en-US" altLang="zh-CN"/>
              <a:pPr/>
              <a:t>88</a:t>
            </a:fld>
            <a:endParaRPr lang="en-US" altLang="zh-CN"/>
          </a:p>
        </p:txBody>
      </p:sp>
      <p:sp>
        <p:nvSpPr>
          <p:cNvPr id="237617" name="Text Box 49"/>
          <p:cNvSpPr txBox="1">
            <a:spLocks noChangeArrowheads="1"/>
          </p:cNvSpPr>
          <p:nvPr/>
        </p:nvSpPr>
        <p:spPr bwMode="auto">
          <a:xfrm>
            <a:off x="1149350" y="4876800"/>
            <a:ext cx="290036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currentPos = i = 1</a:t>
            </a:r>
            <a:endParaRPr kumimoji="1" lang="en-US" altLang="zh-CN" sz="2400">
              <a:latin typeface="Times New Roman" panose="02020603050405020304" pitchFamily="18" charset="0"/>
            </a:endParaRPr>
          </a:p>
        </p:txBody>
      </p:sp>
      <p:grpSp>
        <p:nvGrpSpPr>
          <p:cNvPr id="237622" name="Group 54"/>
          <p:cNvGrpSpPr>
            <a:grpSpLocks/>
          </p:cNvGrpSpPr>
          <p:nvPr/>
        </p:nvGrpSpPr>
        <p:grpSpPr bwMode="auto">
          <a:xfrm>
            <a:off x="838200" y="1600200"/>
            <a:ext cx="6934200" cy="3276600"/>
            <a:chOff x="528" y="1008"/>
            <a:chExt cx="4368" cy="2064"/>
          </a:xfrm>
        </p:grpSpPr>
        <p:sp>
          <p:nvSpPr>
            <p:cNvPr id="237570" name="Line 2"/>
            <p:cNvSpPr>
              <a:spLocks noChangeShapeType="1"/>
            </p:cNvSpPr>
            <p:nvPr/>
          </p:nvSpPr>
          <p:spPr bwMode="auto">
            <a:xfrm>
              <a:off x="2160" y="1776"/>
              <a:ext cx="240" cy="432"/>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71" name="Line 3"/>
            <p:cNvSpPr>
              <a:spLocks noChangeShapeType="1"/>
            </p:cNvSpPr>
            <p:nvPr/>
          </p:nvSpPr>
          <p:spPr bwMode="auto">
            <a:xfrm flipH="1">
              <a:off x="1968" y="1824"/>
              <a:ext cx="144"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72" name="Line 4"/>
            <p:cNvSpPr>
              <a:spLocks noChangeShapeType="1"/>
            </p:cNvSpPr>
            <p:nvPr/>
          </p:nvSpPr>
          <p:spPr bwMode="auto">
            <a:xfrm>
              <a:off x="1824"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73" name="Line 5"/>
            <p:cNvSpPr>
              <a:spLocks noChangeShapeType="1"/>
            </p:cNvSpPr>
            <p:nvPr/>
          </p:nvSpPr>
          <p:spPr bwMode="auto">
            <a:xfrm>
              <a:off x="1392" y="1824"/>
              <a:ext cx="96"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74" name="Line 6"/>
            <p:cNvSpPr>
              <a:spLocks noChangeShapeType="1"/>
            </p:cNvSpPr>
            <p:nvPr/>
          </p:nvSpPr>
          <p:spPr bwMode="auto">
            <a:xfrm flipH="1">
              <a:off x="1440"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75" name="Line 7"/>
            <p:cNvSpPr>
              <a:spLocks noChangeShapeType="1"/>
            </p:cNvSpPr>
            <p:nvPr/>
          </p:nvSpPr>
          <p:spPr bwMode="auto">
            <a:xfrm flipH="1">
              <a:off x="720" y="1824"/>
              <a:ext cx="576" cy="96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76" name="Oval 8"/>
            <p:cNvSpPr>
              <a:spLocks noChangeArrowheads="1"/>
            </p:cNvSpPr>
            <p:nvPr/>
          </p:nvSpPr>
          <p:spPr bwMode="auto">
            <a:xfrm>
              <a:off x="1584" y="100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77" name="Oval 9"/>
            <p:cNvSpPr>
              <a:spLocks noChangeArrowheads="1"/>
            </p:cNvSpPr>
            <p:nvPr/>
          </p:nvSpPr>
          <p:spPr bwMode="auto">
            <a:xfrm>
              <a:off x="864"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78" name="Oval 10"/>
            <p:cNvSpPr>
              <a:spLocks noChangeArrowheads="1"/>
            </p:cNvSpPr>
            <p:nvPr/>
          </p:nvSpPr>
          <p:spPr bwMode="auto">
            <a:xfrm>
              <a:off x="1344"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79" name="Oval 11"/>
            <p:cNvSpPr>
              <a:spLocks noChangeArrowheads="1"/>
            </p:cNvSpPr>
            <p:nvPr/>
          </p:nvSpPr>
          <p:spPr bwMode="auto">
            <a:xfrm>
              <a:off x="1776"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80" name="Oval 12"/>
            <p:cNvSpPr>
              <a:spLocks noChangeArrowheads="1"/>
            </p:cNvSpPr>
            <p:nvPr/>
          </p:nvSpPr>
          <p:spPr bwMode="auto">
            <a:xfrm>
              <a:off x="2256"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81" name="Oval 13"/>
            <p:cNvSpPr>
              <a:spLocks noChangeArrowheads="1"/>
            </p:cNvSpPr>
            <p:nvPr/>
          </p:nvSpPr>
          <p:spPr bwMode="auto">
            <a:xfrm>
              <a:off x="528" y="268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82" name="Oval 14"/>
            <p:cNvSpPr>
              <a:spLocks noChangeArrowheads="1"/>
            </p:cNvSpPr>
            <p:nvPr/>
          </p:nvSpPr>
          <p:spPr bwMode="auto">
            <a:xfrm>
              <a:off x="1200"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83" name="Oval 15"/>
            <p:cNvSpPr>
              <a:spLocks noChangeArrowheads="1"/>
            </p:cNvSpPr>
            <p:nvPr/>
          </p:nvSpPr>
          <p:spPr bwMode="auto">
            <a:xfrm>
              <a:off x="1968"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84" name="Line 16"/>
            <p:cNvSpPr>
              <a:spLocks noChangeShapeType="1"/>
            </p:cNvSpPr>
            <p:nvPr/>
          </p:nvSpPr>
          <p:spPr bwMode="auto">
            <a:xfrm>
              <a:off x="4464" y="1776"/>
              <a:ext cx="240" cy="432"/>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85" name="Line 17"/>
            <p:cNvSpPr>
              <a:spLocks noChangeShapeType="1"/>
            </p:cNvSpPr>
            <p:nvPr/>
          </p:nvSpPr>
          <p:spPr bwMode="auto">
            <a:xfrm flipH="1">
              <a:off x="4272" y="1824"/>
              <a:ext cx="144"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86" name="Line 18"/>
            <p:cNvSpPr>
              <a:spLocks noChangeShapeType="1"/>
            </p:cNvSpPr>
            <p:nvPr/>
          </p:nvSpPr>
          <p:spPr bwMode="auto">
            <a:xfrm>
              <a:off x="4128"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87" name="Line 19"/>
            <p:cNvSpPr>
              <a:spLocks noChangeShapeType="1"/>
            </p:cNvSpPr>
            <p:nvPr/>
          </p:nvSpPr>
          <p:spPr bwMode="auto">
            <a:xfrm>
              <a:off x="3696" y="1824"/>
              <a:ext cx="96"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88" name="Line 20"/>
            <p:cNvSpPr>
              <a:spLocks noChangeShapeType="1"/>
            </p:cNvSpPr>
            <p:nvPr/>
          </p:nvSpPr>
          <p:spPr bwMode="auto">
            <a:xfrm flipH="1">
              <a:off x="3744"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89" name="Line 21"/>
            <p:cNvSpPr>
              <a:spLocks noChangeShapeType="1"/>
            </p:cNvSpPr>
            <p:nvPr/>
          </p:nvSpPr>
          <p:spPr bwMode="auto">
            <a:xfrm flipH="1">
              <a:off x="3024" y="1824"/>
              <a:ext cx="576" cy="96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90" name="Oval 22"/>
            <p:cNvSpPr>
              <a:spLocks noChangeArrowheads="1"/>
            </p:cNvSpPr>
            <p:nvPr/>
          </p:nvSpPr>
          <p:spPr bwMode="auto">
            <a:xfrm>
              <a:off x="3888" y="100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91" name="Oval 23"/>
            <p:cNvSpPr>
              <a:spLocks noChangeArrowheads="1"/>
            </p:cNvSpPr>
            <p:nvPr/>
          </p:nvSpPr>
          <p:spPr bwMode="auto">
            <a:xfrm>
              <a:off x="3168"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92" name="Oval 24"/>
            <p:cNvSpPr>
              <a:spLocks noChangeArrowheads="1"/>
            </p:cNvSpPr>
            <p:nvPr/>
          </p:nvSpPr>
          <p:spPr bwMode="auto">
            <a:xfrm>
              <a:off x="3648"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93" name="Oval 25"/>
            <p:cNvSpPr>
              <a:spLocks noChangeArrowheads="1"/>
            </p:cNvSpPr>
            <p:nvPr/>
          </p:nvSpPr>
          <p:spPr bwMode="auto">
            <a:xfrm>
              <a:off x="4080"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94" name="Oval 26"/>
            <p:cNvSpPr>
              <a:spLocks noChangeArrowheads="1"/>
            </p:cNvSpPr>
            <p:nvPr/>
          </p:nvSpPr>
          <p:spPr bwMode="auto">
            <a:xfrm>
              <a:off x="4560"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95" name="Oval 27"/>
            <p:cNvSpPr>
              <a:spLocks noChangeArrowheads="1"/>
            </p:cNvSpPr>
            <p:nvPr/>
          </p:nvSpPr>
          <p:spPr bwMode="auto">
            <a:xfrm>
              <a:off x="2832" y="268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96" name="Oval 28"/>
            <p:cNvSpPr>
              <a:spLocks noChangeArrowheads="1"/>
            </p:cNvSpPr>
            <p:nvPr/>
          </p:nvSpPr>
          <p:spPr bwMode="auto">
            <a:xfrm>
              <a:off x="3504"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97" name="Oval 29"/>
            <p:cNvSpPr>
              <a:spLocks noChangeArrowheads="1"/>
            </p:cNvSpPr>
            <p:nvPr/>
          </p:nvSpPr>
          <p:spPr bwMode="auto">
            <a:xfrm>
              <a:off x="4272"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98" name="Text Box 30"/>
            <p:cNvSpPr txBox="1">
              <a:spLocks noChangeArrowheads="1"/>
            </p:cNvSpPr>
            <p:nvPr/>
          </p:nvSpPr>
          <p:spPr bwMode="auto">
            <a:xfrm>
              <a:off x="1600" y="100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53</a:t>
              </a:r>
              <a:endParaRPr kumimoji="1" lang="en-US" altLang="zh-CN" sz="2400">
                <a:latin typeface="Times New Roman" panose="02020603050405020304" pitchFamily="18" charset="0"/>
              </a:endParaRPr>
            </a:p>
          </p:txBody>
        </p:sp>
        <p:sp>
          <p:nvSpPr>
            <p:cNvPr id="237599" name="Text Box 31"/>
            <p:cNvSpPr txBox="1">
              <a:spLocks noChangeArrowheads="1"/>
            </p:cNvSpPr>
            <p:nvPr/>
          </p:nvSpPr>
          <p:spPr bwMode="auto">
            <a:xfrm>
              <a:off x="3904" y="100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53</a:t>
              </a:r>
              <a:endParaRPr kumimoji="1" lang="en-US" altLang="zh-CN" sz="2400">
                <a:latin typeface="Times New Roman" panose="02020603050405020304" pitchFamily="18" charset="0"/>
              </a:endParaRPr>
            </a:p>
          </p:txBody>
        </p:sp>
        <p:sp>
          <p:nvSpPr>
            <p:cNvPr id="237600" name="Text Box 32"/>
            <p:cNvSpPr txBox="1">
              <a:spLocks noChangeArrowheads="1"/>
            </p:cNvSpPr>
            <p:nvPr/>
          </p:nvSpPr>
          <p:spPr bwMode="auto">
            <a:xfrm>
              <a:off x="1216"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237601" name="Text Box 33"/>
            <p:cNvSpPr txBox="1">
              <a:spLocks noChangeArrowheads="1"/>
            </p:cNvSpPr>
            <p:nvPr/>
          </p:nvSpPr>
          <p:spPr bwMode="auto">
            <a:xfrm>
              <a:off x="3184"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237602" name="Text Box 34"/>
            <p:cNvSpPr txBox="1">
              <a:spLocks noChangeArrowheads="1"/>
            </p:cNvSpPr>
            <p:nvPr/>
          </p:nvSpPr>
          <p:spPr bwMode="auto">
            <a:xfrm>
              <a:off x="1792"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237603" name="Text Box 35"/>
            <p:cNvSpPr txBox="1">
              <a:spLocks noChangeArrowheads="1"/>
            </p:cNvSpPr>
            <p:nvPr/>
          </p:nvSpPr>
          <p:spPr bwMode="auto">
            <a:xfrm>
              <a:off x="4080"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237604" name="Text Box 36"/>
            <p:cNvSpPr txBox="1">
              <a:spLocks noChangeArrowheads="1"/>
            </p:cNvSpPr>
            <p:nvPr/>
          </p:nvSpPr>
          <p:spPr bwMode="auto">
            <a:xfrm>
              <a:off x="880"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237605" name="Text Box 37"/>
            <p:cNvSpPr txBox="1">
              <a:spLocks noChangeArrowheads="1"/>
            </p:cNvSpPr>
            <p:nvPr/>
          </p:nvSpPr>
          <p:spPr bwMode="auto">
            <a:xfrm>
              <a:off x="544" y="268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237606" name="Text Box 38"/>
            <p:cNvSpPr txBox="1">
              <a:spLocks noChangeArrowheads="1"/>
            </p:cNvSpPr>
            <p:nvPr/>
          </p:nvSpPr>
          <p:spPr bwMode="auto">
            <a:xfrm>
              <a:off x="1360"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237607" name="Text Box 39"/>
            <p:cNvSpPr txBox="1">
              <a:spLocks noChangeArrowheads="1"/>
            </p:cNvSpPr>
            <p:nvPr/>
          </p:nvSpPr>
          <p:spPr bwMode="auto">
            <a:xfrm>
              <a:off x="1984"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65</a:t>
              </a:r>
              <a:endParaRPr kumimoji="1" lang="en-US" altLang="zh-CN" sz="2400">
                <a:latin typeface="Times New Roman" panose="02020603050405020304" pitchFamily="18" charset="0"/>
              </a:endParaRPr>
            </a:p>
          </p:txBody>
        </p:sp>
        <p:sp>
          <p:nvSpPr>
            <p:cNvPr id="237608" name="Text Box 40"/>
            <p:cNvSpPr txBox="1">
              <a:spLocks noChangeArrowheads="1"/>
            </p:cNvSpPr>
            <p:nvPr/>
          </p:nvSpPr>
          <p:spPr bwMode="auto">
            <a:xfrm>
              <a:off x="2272"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87</a:t>
              </a:r>
              <a:endParaRPr kumimoji="1" lang="en-US" altLang="zh-CN" sz="2400">
                <a:latin typeface="Times New Roman" panose="02020603050405020304" pitchFamily="18" charset="0"/>
              </a:endParaRPr>
            </a:p>
          </p:txBody>
        </p:sp>
        <p:sp>
          <p:nvSpPr>
            <p:cNvPr id="237609" name="Line 41"/>
            <p:cNvSpPr>
              <a:spLocks noChangeShapeType="1"/>
            </p:cNvSpPr>
            <p:nvPr/>
          </p:nvSpPr>
          <p:spPr bwMode="auto">
            <a:xfrm>
              <a:off x="1152" y="1296"/>
              <a:ext cx="144" cy="288"/>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610" name="Text Box 42"/>
            <p:cNvSpPr txBox="1">
              <a:spLocks noChangeArrowheads="1"/>
            </p:cNvSpPr>
            <p:nvPr/>
          </p:nvSpPr>
          <p:spPr bwMode="auto">
            <a:xfrm>
              <a:off x="1075" y="1008"/>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i</a:t>
              </a:r>
              <a:endParaRPr kumimoji="1" lang="en-US" altLang="zh-CN" sz="2400">
                <a:latin typeface="Times New Roman" panose="02020603050405020304" pitchFamily="18" charset="0"/>
              </a:endParaRPr>
            </a:p>
          </p:txBody>
        </p:sp>
        <p:sp>
          <p:nvSpPr>
            <p:cNvPr id="237611" name="Rectangle 43"/>
            <p:cNvSpPr>
              <a:spLocks noChangeArrowheads="1"/>
            </p:cNvSpPr>
            <p:nvPr/>
          </p:nvSpPr>
          <p:spPr bwMode="auto">
            <a:xfrm>
              <a:off x="816" y="1488"/>
              <a:ext cx="912" cy="1056"/>
            </a:xfrm>
            <a:prstGeom prst="rect">
              <a:avLst/>
            </a:prstGeom>
            <a:noFill/>
            <a:ln w="38100">
              <a:solidFill>
                <a:srgbClr val="009900"/>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612" name="Text Box 44"/>
            <p:cNvSpPr txBox="1">
              <a:spLocks noChangeArrowheads="1"/>
            </p:cNvSpPr>
            <p:nvPr/>
          </p:nvSpPr>
          <p:spPr bwMode="auto">
            <a:xfrm>
              <a:off x="3520"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237613" name="Text Box 45"/>
            <p:cNvSpPr txBox="1">
              <a:spLocks noChangeArrowheads="1"/>
            </p:cNvSpPr>
            <p:nvPr/>
          </p:nvSpPr>
          <p:spPr bwMode="auto">
            <a:xfrm>
              <a:off x="2848" y="2697"/>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237614" name="Text Box 46"/>
            <p:cNvSpPr txBox="1">
              <a:spLocks noChangeArrowheads="1"/>
            </p:cNvSpPr>
            <p:nvPr/>
          </p:nvSpPr>
          <p:spPr bwMode="auto">
            <a:xfrm>
              <a:off x="3664"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237615" name="Text Box 47"/>
            <p:cNvSpPr txBox="1">
              <a:spLocks noChangeArrowheads="1"/>
            </p:cNvSpPr>
            <p:nvPr/>
          </p:nvSpPr>
          <p:spPr bwMode="auto">
            <a:xfrm>
              <a:off x="4288"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65</a:t>
              </a:r>
              <a:endParaRPr kumimoji="1" lang="en-US" altLang="zh-CN" sz="2400">
                <a:latin typeface="Times New Roman" panose="02020603050405020304" pitchFamily="18" charset="0"/>
              </a:endParaRPr>
            </a:p>
          </p:txBody>
        </p:sp>
        <p:sp>
          <p:nvSpPr>
            <p:cNvPr id="237616" name="Text Box 48"/>
            <p:cNvSpPr txBox="1">
              <a:spLocks noChangeArrowheads="1"/>
            </p:cNvSpPr>
            <p:nvPr/>
          </p:nvSpPr>
          <p:spPr bwMode="auto">
            <a:xfrm>
              <a:off x="4576"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87</a:t>
              </a:r>
              <a:endParaRPr kumimoji="1" lang="en-US" altLang="zh-CN" sz="2400">
                <a:latin typeface="Times New Roman" panose="02020603050405020304" pitchFamily="18" charset="0"/>
              </a:endParaRPr>
            </a:p>
          </p:txBody>
        </p:sp>
        <p:sp>
          <p:nvSpPr>
            <p:cNvPr id="237618" name="Line 50"/>
            <p:cNvSpPr>
              <a:spLocks noChangeShapeType="1"/>
            </p:cNvSpPr>
            <p:nvPr/>
          </p:nvSpPr>
          <p:spPr bwMode="auto">
            <a:xfrm>
              <a:off x="3120" y="1872"/>
              <a:ext cx="117" cy="288"/>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619" name="Text Box 51"/>
            <p:cNvSpPr txBox="1">
              <a:spLocks noChangeArrowheads="1"/>
            </p:cNvSpPr>
            <p:nvPr/>
          </p:nvSpPr>
          <p:spPr bwMode="auto">
            <a:xfrm>
              <a:off x="2990" y="1593"/>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i</a:t>
              </a:r>
              <a:endParaRPr kumimoji="1" lang="en-US" altLang="zh-CN" sz="2400">
                <a:latin typeface="Times New Roman" panose="02020603050405020304" pitchFamily="18" charset="0"/>
              </a:endParaRPr>
            </a:p>
          </p:txBody>
        </p:sp>
        <p:sp>
          <p:nvSpPr>
            <p:cNvPr id="237620" name="Rectangle 52"/>
            <p:cNvSpPr>
              <a:spLocks noChangeArrowheads="1"/>
            </p:cNvSpPr>
            <p:nvPr/>
          </p:nvSpPr>
          <p:spPr bwMode="auto">
            <a:xfrm>
              <a:off x="2688" y="2064"/>
              <a:ext cx="912" cy="1008"/>
            </a:xfrm>
            <a:prstGeom prst="rect">
              <a:avLst/>
            </a:prstGeom>
            <a:noFill/>
            <a:ln w="38100">
              <a:solidFill>
                <a:srgbClr val="009900"/>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621" name="Line 53"/>
            <p:cNvSpPr>
              <a:spLocks noChangeShapeType="1"/>
            </p:cNvSpPr>
            <p:nvPr/>
          </p:nvSpPr>
          <p:spPr bwMode="auto">
            <a:xfrm flipH="1">
              <a:off x="1008" y="1776"/>
              <a:ext cx="144" cy="288"/>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1035397681"/>
      </p:ext>
    </p:extLst>
  </p:cSld>
  <p:clrMapOvr>
    <a:masterClrMapping/>
  </p:clrMapOvr>
  <p:transition>
    <p:wipe dir="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灯片编号占位符 2"/>
          <p:cNvSpPr>
            <a:spLocks noGrp="1"/>
          </p:cNvSpPr>
          <p:nvPr>
            <p:ph type="sldNum" sz="quarter" idx="11"/>
          </p:nvPr>
        </p:nvSpPr>
        <p:spPr/>
        <p:txBody>
          <a:bodyPr/>
          <a:lstStyle/>
          <a:p>
            <a:fld id="{851942B6-0723-4F00-B152-20E98C981B9E}" type="slidenum">
              <a:rPr lang="en-US" altLang="zh-CN"/>
              <a:pPr/>
              <a:t>89</a:t>
            </a:fld>
            <a:endParaRPr lang="en-US" altLang="zh-CN"/>
          </a:p>
        </p:txBody>
      </p:sp>
      <p:sp>
        <p:nvSpPr>
          <p:cNvPr id="238641" name="Text Box 49"/>
          <p:cNvSpPr txBox="1">
            <a:spLocks noChangeArrowheads="1"/>
          </p:cNvSpPr>
          <p:nvPr/>
        </p:nvSpPr>
        <p:spPr bwMode="auto">
          <a:xfrm>
            <a:off x="1149350" y="4876800"/>
            <a:ext cx="290036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currentPos = i = 0</a:t>
            </a:r>
            <a:endParaRPr kumimoji="1" lang="en-US" altLang="zh-CN" sz="2400">
              <a:latin typeface="Times New Roman" panose="02020603050405020304" pitchFamily="18" charset="0"/>
            </a:endParaRPr>
          </a:p>
        </p:txBody>
      </p:sp>
      <p:grpSp>
        <p:nvGrpSpPr>
          <p:cNvPr id="238648" name="Group 56"/>
          <p:cNvGrpSpPr>
            <a:grpSpLocks/>
          </p:cNvGrpSpPr>
          <p:nvPr/>
        </p:nvGrpSpPr>
        <p:grpSpPr bwMode="auto">
          <a:xfrm>
            <a:off x="838200" y="762000"/>
            <a:ext cx="6934200" cy="4038600"/>
            <a:chOff x="528" y="480"/>
            <a:chExt cx="4368" cy="2544"/>
          </a:xfrm>
        </p:grpSpPr>
        <p:sp>
          <p:nvSpPr>
            <p:cNvPr id="238594" name="Line 2"/>
            <p:cNvSpPr>
              <a:spLocks noChangeShapeType="1"/>
            </p:cNvSpPr>
            <p:nvPr/>
          </p:nvSpPr>
          <p:spPr bwMode="auto">
            <a:xfrm>
              <a:off x="2160" y="1776"/>
              <a:ext cx="240" cy="432"/>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595" name="Line 3"/>
            <p:cNvSpPr>
              <a:spLocks noChangeShapeType="1"/>
            </p:cNvSpPr>
            <p:nvPr/>
          </p:nvSpPr>
          <p:spPr bwMode="auto">
            <a:xfrm flipH="1">
              <a:off x="1968" y="1824"/>
              <a:ext cx="144"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596" name="Line 4"/>
            <p:cNvSpPr>
              <a:spLocks noChangeShapeType="1"/>
            </p:cNvSpPr>
            <p:nvPr/>
          </p:nvSpPr>
          <p:spPr bwMode="auto">
            <a:xfrm>
              <a:off x="1824"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597" name="Line 5"/>
            <p:cNvSpPr>
              <a:spLocks noChangeShapeType="1"/>
            </p:cNvSpPr>
            <p:nvPr/>
          </p:nvSpPr>
          <p:spPr bwMode="auto">
            <a:xfrm>
              <a:off x="1392" y="1824"/>
              <a:ext cx="96"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598" name="Line 6"/>
            <p:cNvSpPr>
              <a:spLocks noChangeShapeType="1"/>
            </p:cNvSpPr>
            <p:nvPr/>
          </p:nvSpPr>
          <p:spPr bwMode="auto">
            <a:xfrm flipH="1">
              <a:off x="1440"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599" name="Line 7"/>
            <p:cNvSpPr>
              <a:spLocks noChangeShapeType="1"/>
            </p:cNvSpPr>
            <p:nvPr/>
          </p:nvSpPr>
          <p:spPr bwMode="auto">
            <a:xfrm flipH="1">
              <a:off x="720" y="1824"/>
              <a:ext cx="576" cy="96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600" name="Oval 8"/>
            <p:cNvSpPr>
              <a:spLocks noChangeArrowheads="1"/>
            </p:cNvSpPr>
            <p:nvPr/>
          </p:nvSpPr>
          <p:spPr bwMode="auto">
            <a:xfrm>
              <a:off x="1584" y="100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601" name="Oval 9"/>
            <p:cNvSpPr>
              <a:spLocks noChangeArrowheads="1"/>
            </p:cNvSpPr>
            <p:nvPr/>
          </p:nvSpPr>
          <p:spPr bwMode="auto">
            <a:xfrm>
              <a:off x="864"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602" name="Oval 10"/>
            <p:cNvSpPr>
              <a:spLocks noChangeArrowheads="1"/>
            </p:cNvSpPr>
            <p:nvPr/>
          </p:nvSpPr>
          <p:spPr bwMode="auto">
            <a:xfrm>
              <a:off x="1344"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603" name="Oval 11"/>
            <p:cNvSpPr>
              <a:spLocks noChangeArrowheads="1"/>
            </p:cNvSpPr>
            <p:nvPr/>
          </p:nvSpPr>
          <p:spPr bwMode="auto">
            <a:xfrm>
              <a:off x="1776"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604" name="Oval 12"/>
            <p:cNvSpPr>
              <a:spLocks noChangeArrowheads="1"/>
            </p:cNvSpPr>
            <p:nvPr/>
          </p:nvSpPr>
          <p:spPr bwMode="auto">
            <a:xfrm>
              <a:off x="2256"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605" name="Oval 13"/>
            <p:cNvSpPr>
              <a:spLocks noChangeArrowheads="1"/>
            </p:cNvSpPr>
            <p:nvPr/>
          </p:nvSpPr>
          <p:spPr bwMode="auto">
            <a:xfrm>
              <a:off x="528" y="268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606" name="Oval 14"/>
            <p:cNvSpPr>
              <a:spLocks noChangeArrowheads="1"/>
            </p:cNvSpPr>
            <p:nvPr/>
          </p:nvSpPr>
          <p:spPr bwMode="auto">
            <a:xfrm>
              <a:off x="1200"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607" name="Oval 15"/>
            <p:cNvSpPr>
              <a:spLocks noChangeArrowheads="1"/>
            </p:cNvSpPr>
            <p:nvPr/>
          </p:nvSpPr>
          <p:spPr bwMode="auto">
            <a:xfrm>
              <a:off x="1968"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608" name="Line 16"/>
            <p:cNvSpPr>
              <a:spLocks noChangeShapeType="1"/>
            </p:cNvSpPr>
            <p:nvPr/>
          </p:nvSpPr>
          <p:spPr bwMode="auto">
            <a:xfrm>
              <a:off x="4464" y="1776"/>
              <a:ext cx="240" cy="432"/>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609" name="Line 17"/>
            <p:cNvSpPr>
              <a:spLocks noChangeShapeType="1"/>
            </p:cNvSpPr>
            <p:nvPr/>
          </p:nvSpPr>
          <p:spPr bwMode="auto">
            <a:xfrm flipH="1">
              <a:off x="4272" y="1824"/>
              <a:ext cx="144"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610" name="Line 18"/>
            <p:cNvSpPr>
              <a:spLocks noChangeShapeType="1"/>
            </p:cNvSpPr>
            <p:nvPr/>
          </p:nvSpPr>
          <p:spPr bwMode="auto">
            <a:xfrm>
              <a:off x="4128"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611" name="Line 19"/>
            <p:cNvSpPr>
              <a:spLocks noChangeShapeType="1"/>
            </p:cNvSpPr>
            <p:nvPr/>
          </p:nvSpPr>
          <p:spPr bwMode="auto">
            <a:xfrm>
              <a:off x="3696" y="1824"/>
              <a:ext cx="96"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612" name="Line 20"/>
            <p:cNvSpPr>
              <a:spLocks noChangeShapeType="1"/>
            </p:cNvSpPr>
            <p:nvPr/>
          </p:nvSpPr>
          <p:spPr bwMode="auto">
            <a:xfrm flipH="1">
              <a:off x="3744"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613" name="Line 21"/>
            <p:cNvSpPr>
              <a:spLocks noChangeShapeType="1"/>
            </p:cNvSpPr>
            <p:nvPr/>
          </p:nvSpPr>
          <p:spPr bwMode="auto">
            <a:xfrm flipH="1">
              <a:off x="3024" y="1824"/>
              <a:ext cx="576" cy="96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614" name="Oval 22"/>
            <p:cNvSpPr>
              <a:spLocks noChangeArrowheads="1"/>
            </p:cNvSpPr>
            <p:nvPr/>
          </p:nvSpPr>
          <p:spPr bwMode="auto">
            <a:xfrm>
              <a:off x="3888" y="100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615" name="Oval 23"/>
            <p:cNvSpPr>
              <a:spLocks noChangeArrowheads="1"/>
            </p:cNvSpPr>
            <p:nvPr/>
          </p:nvSpPr>
          <p:spPr bwMode="auto">
            <a:xfrm>
              <a:off x="3168"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616" name="Oval 24"/>
            <p:cNvSpPr>
              <a:spLocks noChangeArrowheads="1"/>
            </p:cNvSpPr>
            <p:nvPr/>
          </p:nvSpPr>
          <p:spPr bwMode="auto">
            <a:xfrm>
              <a:off x="3648"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617" name="Oval 25"/>
            <p:cNvSpPr>
              <a:spLocks noChangeArrowheads="1"/>
            </p:cNvSpPr>
            <p:nvPr/>
          </p:nvSpPr>
          <p:spPr bwMode="auto">
            <a:xfrm>
              <a:off x="4080"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618" name="Oval 26"/>
            <p:cNvSpPr>
              <a:spLocks noChangeArrowheads="1"/>
            </p:cNvSpPr>
            <p:nvPr/>
          </p:nvSpPr>
          <p:spPr bwMode="auto">
            <a:xfrm>
              <a:off x="4560"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619" name="Oval 27"/>
            <p:cNvSpPr>
              <a:spLocks noChangeArrowheads="1"/>
            </p:cNvSpPr>
            <p:nvPr/>
          </p:nvSpPr>
          <p:spPr bwMode="auto">
            <a:xfrm>
              <a:off x="2832" y="268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620" name="Oval 28"/>
            <p:cNvSpPr>
              <a:spLocks noChangeArrowheads="1"/>
            </p:cNvSpPr>
            <p:nvPr/>
          </p:nvSpPr>
          <p:spPr bwMode="auto">
            <a:xfrm>
              <a:off x="3504"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621" name="Oval 29"/>
            <p:cNvSpPr>
              <a:spLocks noChangeArrowheads="1"/>
            </p:cNvSpPr>
            <p:nvPr/>
          </p:nvSpPr>
          <p:spPr bwMode="auto">
            <a:xfrm>
              <a:off x="4272"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622" name="Text Box 30"/>
            <p:cNvSpPr txBox="1">
              <a:spLocks noChangeArrowheads="1"/>
            </p:cNvSpPr>
            <p:nvPr/>
          </p:nvSpPr>
          <p:spPr bwMode="auto">
            <a:xfrm>
              <a:off x="1600" y="100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53</a:t>
              </a:r>
              <a:endParaRPr kumimoji="1" lang="en-US" altLang="zh-CN" sz="2400">
                <a:latin typeface="Times New Roman" panose="02020603050405020304" pitchFamily="18" charset="0"/>
              </a:endParaRPr>
            </a:p>
          </p:txBody>
        </p:sp>
        <p:sp>
          <p:nvSpPr>
            <p:cNvPr id="238623" name="Text Box 31"/>
            <p:cNvSpPr txBox="1">
              <a:spLocks noChangeArrowheads="1"/>
            </p:cNvSpPr>
            <p:nvPr/>
          </p:nvSpPr>
          <p:spPr bwMode="auto">
            <a:xfrm>
              <a:off x="3312" y="1440"/>
              <a:ext cx="320" cy="327"/>
            </a:xfrm>
            <a:prstGeom prst="rect">
              <a:avLst/>
            </a:prstGeom>
            <a:solidFill>
              <a:schemeClr val="bg1"/>
            </a:solidFill>
            <a:ln>
              <a:noFill/>
            </a:ln>
            <a:effectLst/>
            <a:extLs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accent2"/>
                  </a:solidFill>
                  <a:latin typeface="Arial Narrow" panose="020B0606020202030204" pitchFamily="34" charset="0"/>
                </a:rPr>
                <a:t>53</a:t>
              </a:r>
              <a:endParaRPr kumimoji="1" lang="en-US" altLang="zh-CN" sz="2400">
                <a:latin typeface="Times New Roman" panose="02020603050405020304" pitchFamily="18" charset="0"/>
              </a:endParaRPr>
            </a:p>
          </p:txBody>
        </p:sp>
        <p:sp>
          <p:nvSpPr>
            <p:cNvPr id="238624" name="Text Box 32"/>
            <p:cNvSpPr txBox="1">
              <a:spLocks noChangeArrowheads="1"/>
            </p:cNvSpPr>
            <p:nvPr/>
          </p:nvSpPr>
          <p:spPr bwMode="auto">
            <a:xfrm>
              <a:off x="880"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238625" name="Text Box 33"/>
            <p:cNvSpPr txBox="1">
              <a:spLocks noChangeArrowheads="1"/>
            </p:cNvSpPr>
            <p:nvPr/>
          </p:nvSpPr>
          <p:spPr bwMode="auto">
            <a:xfrm>
              <a:off x="3184"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238626" name="Text Box 34"/>
            <p:cNvSpPr txBox="1">
              <a:spLocks noChangeArrowheads="1"/>
            </p:cNvSpPr>
            <p:nvPr/>
          </p:nvSpPr>
          <p:spPr bwMode="auto">
            <a:xfrm>
              <a:off x="1792"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238627" name="Text Box 35"/>
            <p:cNvSpPr txBox="1">
              <a:spLocks noChangeArrowheads="1"/>
            </p:cNvSpPr>
            <p:nvPr/>
          </p:nvSpPr>
          <p:spPr bwMode="auto">
            <a:xfrm>
              <a:off x="4080"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238628" name="Text Box 36"/>
            <p:cNvSpPr txBox="1">
              <a:spLocks noChangeArrowheads="1"/>
            </p:cNvSpPr>
            <p:nvPr/>
          </p:nvSpPr>
          <p:spPr bwMode="auto">
            <a:xfrm>
              <a:off x="1216"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238629" name="Text Box 37"/>
            <p:cNvSpPr txBox="1">
              <a:spLocks noChangeArrowheads="1"/>
            </p:cNvSpPr>
            <p:nvPr/>
          </p:nvSpPr>
          <p:spPr bwMode="auto">
            <a:xfrm>
              <a:off x="544" y="268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238630" name="Text Box 38"/>
            <p:cNvSpPr txBox="1">
              <a:spLocks noChangeArrowheads="1"/>
            </p:cNvSpPr>
            <p:nvPr/>
          </p:nvSpPr>
          <p:spPr bwMode="auto">
            <a:xfrm>
              <a:off x="1360"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238631" name="Text Box 39"/>
            <p:cNvSpPr txBox="1">
              <a:spLocks noChangeArrowheads="1"/>
            </p:cNvSpPr>
            <p:nvPr/>
          </p:nvSpPr>
          <p:spPr bwMode="auto">
            <a:xfrm>
              <a:off x="1984"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65</a:t>
              </a:r>
              <a:endParaRPr kumimoji="1" lang="en-US" altLang="zh-CN" sz="2400">
                <a:latin typeface="Times New Roman" panose="02020603050405020304" pitchFamily="18" charset="0"/>
              </a:endParaRPr>
            </a:p>
          </p:txBody>
        </p:sp>
        <p:sp>
          <p:nvSpPr>
            <p:cNvPr id="238632" name="Text Box 40"/>
            <p:cNvSpPr txBox="1">
              <a:spLocks noChangeArrowheads="1"/>
            </p:cNvSpPr>
            <p:nvPr/>
          </p:nvSpPr>
          <p:spPr bwMode="auto">
            <a:xfrm>
              <a:off x="2272"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87</a:t>
              </a:r>
              <a:endParaRPr kumimoji="1" lang="en-US" altLang="zh-CN" sz="2400">
                <a:latin typeface="Times New Roman" panose="02020603050405020304" pitchFamily="18" charset="0"/>
              </a:endParaRPr>
            </a:p>
          </p:txBody>
        </p:sp>
        <p:sp>
          <p:nvSpPr>
            <p:cNvPr id="238633" name="Line 41"/>
            <p:cNvSpPr>
              <a:spLocks noChangeShapeType="1"/>
            </p:cNvSpPr>
            <p:nvPr/>
          </p:nvSpPr>
          <p:spPr bwMode="auto">
            <a:xfrm>
              <a:off x="1584" y="768"/>
              <a:ext cx="144" cy="288"/>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634" name="Text Box 42"/>
            <p:cNvSpPr txBox="1">
              <a:spLocks noChangeArrowheads="1"/>
            </p:cNvSpPr>
            <p:nvPr/>
          </p:nvSpPr>
          <p:spPr bwMode="auto">
            <a:xfrm>
              <a:off x="1507" y="480"/>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i</a:t>
              </a:r>
              <a:endParaRPr kumimoji="1" lang="en-US" altLang="zh-CN" sz="2400">
                <a:latin typeface="Times New Roman" panose="02020603050405020304" pitchFamily="18" charset="0"/>
              </a:endParaRPr>
            </a:p>
          </p:txBody>
        </p:sp>
        <p:sp>
          <p:nvSpPr>
            <p:cNvPr id="238635" name="Rectangle 43"/>
            <p:cNvSpPr>
              <a:spLocks noChangeArrowheads="1"/>
            </p:cNvSpPr>
            <p:nvPr/>
          </p:nvSpPr>
          <p:spPr bwMode="auto">
            <a:xfrm>
              <a:off x="1104" y="912"/>
              <a:ext cx="1296" cy="1056"/>
            </a:xfrm>
            <a:prstGeom prst="rect">
              <a:avLst/>
            </a:prstGeom>
            <a:noFill/>
            <a:ln w="38100">
              <a:solidFill>
                <a:srgbClr val="009900"/>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636" name="Text Box 44"/>
            <p:cNvSpPr txBox="1">
              <a:spLocks noChangeArrowheads="1"/>
            </p:cNvSpPr>
            <p:nvPr/>
          </p:nvSpPr>
          <p:spPr bwMode="auto">
            <a:xfrm>
              <a:off x="3904" y="100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238637" name="Text Box 45"/>
            <p:cNvSpPr txBox="1">
              <a:spLocks noChangeArrowheads="1"/>
            </p:cNvSpPr>
            <p:nvPr/>
          </p:nvSpPr>
          <p:spPr bwMode="auto">
            <a:xfrm>
              <a:off x="2848" y="2697"/>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238638" name="Text Box 46"/>
            <p:cNvSpPr txBox="1">
              <a:spLocks noChangeArrowheads="1"/>
            </p:cNvSpPr>
            <p:nvPr/>
          </p:nvSpPr>
          <p:spPr bwMode="auto">
            <a:xfrm>
              <a:off x="3664"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238639" name="Text Box 47"/>
            <p:cNvSpPr txBox="1">
              <a:spLocks noChangeArrowheads="1"/>
            </p:cNvSpPr>
            <p:nvPr/>
          </p:nvSpPr>
          <p:spPr bwMode="auto">
            <a:xfrm>
              <a:off x="4288"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65</a:t>
              </a:r>
              <a:endParaRPr kumimoji="1" lang="en-US" altLang="zh-CN" sz="2400">
                <a:latin typeface="Times New Roman" panose="02020603050405020304" pitchFamily="18" charset="0"/>
              </a:endParaRPr>
            </a:p>
          </p:txBody>
        </p:sp>
        <p:sp>
          <p:nvSpPr>
            <p:cNvPr id="238640" name="Text Box 48"/>
            <p:cNvSpPr txBox="1">
              <a:spLocks noChangeArrowheads="1"/>
            </p:cNvSpPr>
            <p:nvPr/>
          </p:nvSpPr>
          <p:spPr bwMode="auto">
            <a:xfrm>
              <a:off x="4576"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87</a:t>
              </a:r>
              <a:endParaRPr kumimoji="1" lang="en-US" altLang="zh-CN" sz="2400">
                <a:latin typeface="Times New Roman" panose="02020603050405020304" pitchFamily="18" charset="0"/>
              </a:endParaRPr>
            </a:p>
          </p:txBody>
        </p:sp>
        <p:sp>
          <p:nvSpPr>
            <p:cNvPr id="238642" name="Line 50"/>
            <p:cNvSpPr>
              <a:spLocks noChangeShapeType="1"/>
            </p:cNvSpPr>
            <p:nvPr/>
          </p:nvSpPr>
          <p:spPr bwMode="auto">
            <a:xfrm>
              <a:off x="3483" y="1287"/>
              <a:ext cx="117" cy="288"/>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643" name="Text Box 51"/>
            <p:cNvSpPr txBox="1">
              <a:spLocks noChangeArrowheads="1"/>
            </p:cNvSpPr>
            <p:nvPr/>
          </p:nvSpPr>
          <p:spPr bwMode="auto">
            <a:xfrm>
              <a:off x="3353" y="1008"/>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i</a:t>
              </a:r>
              <a:endParaRPr kumimoji="1" lang="en-US" altLang="zh-CN" sz="2400">
                <a:latin typeface="Times New Roman" panose="02020603050405020304" pitchFamily="18" charset="0"/>
              </a:endParaRPr>
            </a:p>
          </p:txBody>
        </p:sp>
        <p:sp>
          <p:nvSpPr>
            <p:cNvPr id="238644" name="Rectangle 52"/>
            <p:cNvSpPr>
              <a:spLocks noChangeArrowheads="1"/>
            </p:cNvSpPr>
            <p:nvPr/>
          </p:nvSpPr>
          <p:spPr bwMode="auto">
            <a:xfrm>
              <a:off x="3120" y="1440"/>
              <a:ext cx="912" cy="1104"/>
            </a:xfrm>
            <a:prstGeom prst="rect">
              <a:avLst/>
            </a:prstGeom>
            <a:noFill/>
            <a:ln w="38100">
              <a:solidFill>
                <a:srgbClr val="009900"/>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645" name="Line 53"/>
            <p:cNvSpPr>
              <a:spLocks noChangeShapeType="1"/>
            </p:cNvSpPr>
            <p:nvPr/>
          </p:nvSpPr>
          <p:spPr bwMode="auto">
            <a:xfrm flipH="1">
              <a:off x="1392" y="1200"/>
              <a:ext cx="144" cy="288"/>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646" name="Text Box 54"/>
            <p:cNvSpPr txBox="1">
              <a:spLocks noChangeArrowheads="1"/>
            </p:cNvSpPr>
            <p:nvPr/>
          </p:nvSpPr>
          <p:spPr bwMode="auto">
            <a:xfrm>
              <a:off x="3520"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238647" name="Line 55"/>
            <p:cNvSpPr>
              <a:spLocks noChangeShapeType="1"/>
            </p:cNvSpPr>
            <p:nvPr/>
          </p:nvSpPr>
          <p:spPr bwMode="auto">
            <a:xfrm flipH="1">
              <a:off x="3312" y="1776"/>
              <a:ext cx="144" cy="288"/>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226944214"/>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4"/>
          <p:cNvSpPr>
            <a:spLocks noGrp="1" noChangeArrowheads="1"/>
          </p:cNvSpPr>
          <p:nvPr>
            <p:ph type="title"/>
          </p:nvPr>
        </p:nvSpPr>
        <p:spPr>
          <a:xfrm>
            <a:off x="457200" y="8620"/>
            <a:ext cx="8229600" cy="992188"/>
          </a:xfrm>
        </p:spPr>
        <p:txBody>
          <a:bodyPr/>
          <a:lstStyle/>
          <a:p>
            <a:pPr algn="ctr"/>
            <a:r>
              <a:rPr kumimoji="1" lang="zh-CN" altLang="en-US" sz="4000" dirty="0">
                <a:ea typeface="华文新魏" pitchFamily="2" charset="-122"/>
              </a:rPr>
              <a:t>二叉树的性质</a:t>
            </a:r>
          </a:p>
        </p:txBody>
      </p:sp>
      <p:sp>
        <p:nvSpPr>
          <p:cNvPr id="122885" name="Rectangle 5"/>
          <p:cNvSpPr>
            <a:spLocks noGrp="1" noChangeArrowheads="1"/>
          </p:cNvSpPr>
          <p:nvPr>
            <p:ph idx="1"/>
          </p:nvPr>
        </p:nvSpPr>
        <p:spPr>
          <a:xfrm>
            <a:off x="661988" y="944724"/>
            <a:ext cx="8050212" cy="4860925"/>
          </a:xfrm>
        </p:spPr>
        <p:txBody>
          <a:bodyPr/>
          <a:lstStyle/>
          <a:p>
            <a:pPr>
              <a:lnSpc>
                <a:spcPct val="105000"/>
              </a:lnSpc>
              <a:spcBef>
                <a:spcPct val="10000"/>
              </a:spcBef>
              <a:buClr>
                <a:schemeClr val="tx1"/>
              </a:buClr>
              <a:buSzPct val="50000"/>
            </a:pPr>
            <a:r>
              <a:rPr kumimoji="1" lang="zh-CN" altLang="en-US" sz="3000" b="1" u="sng" dirty="0">
                <a:latin typeface="Times New Roman" pitchFamily="18" charset="0"/>
                <a:ea typeface="仿宋_GB2312" pitchFamily="49" charset="-122"/>
              </a:rPr>
              <a:t>性质</a:t>
            </a:r>
            <a:r>
              <a:rPr kumimoji="1" lang="en-US" altLang="zh-CN" sz="3000" b="1" u="sng" dirty="0">
                <a:latin typeface="Times New Roman" pitchFamily="18" charset="0"/>
                <a:ea typeface="仿宋_GB2312" pitchFamily="49" charset="-122"/>
              </a:rPr>
              <a:t>1</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若二叉树结点的层次从 </a:t>
            </a:r>
            <a:r>
              <a:rPr kumimoji="1" lang="en-US" altLang="zh-CN" sz="3000" b="1" dirty="0">
                <a:latin typeface="Times New Roman" pitchFamily="18" charset="0"/>
                <a:ea typeface="仿宋_GB2312" pitchFamily="49" charset="-122"/>
              </a:rPr>
              <a:t>1 </a:t>
            </a:r>
            <a:r>
              <a:rPr kumimoji="1" lang="zh-CN" altLang="en-US" sz="3000" b="1" dirty="0">
                <a:latin typeface="Times New Roman" pitchFamily="18" charset="0"/>
                <a:ea typeface="仿宋_GB2312" pitchFamily="49" charset="-122"/>
              </a:rPr>
              <a:t>开始</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则在二叉树的第 </a:t>
            </a:r>
            <a:r>
              <a:rPr kumimoji="1" lang="en-US" altLang="zh-CN" sz="3000" b="1" i="1" dirty="0" err="1">
                <a:latin typeface="Times New Roman" pitchFamily="18" charset="0"/>
                <a:ea typeface="仿宋_GB2312" pitchFamily="49" charset="-122"/>
              </a:rPr>
              <a:t>i</a:t>
            </a:r>
            <a:r>
              <a:rPr kumimoji="1" lang="en-US" altLang="zh-CN" sz="3000" b="1" i="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层最多有 </a:t>
            </a:r>
            <a:r>
              <a:rPr kumimoji="1" lang="en-US" altLang="zh-CN" sz="3000" b="1" dirty="0">
                <a:latin typeface="Times New Roman" pitchFamily="18" charset="0"/>
                <a:ea typeface="仿宋_GB2312" pitchFamily="49" charset="-122"/>
              </a:rPr>
              <a:t>2</a:t>
            </a:r>
            <a:r>
              <a:rPr kumimoji="1" lang="en-US" altLang="zh-CN" sz="3000" b="1" i="1" baseline="30000" dirty="0">
                <a:latin typeface="Times New Roman" pitchFamily="18" charset="0"/>
                <a:ea typeface="仿宋_GB2312" pitchFamily="49" charset="-122"/>
              </a:rPr>
              <a:t>i</a:t>
            </a:r>
            <a:r>
              <a:rPr kumimoji="1" lang="en-US" altLang="zh-CN" sz="3000" baseline="30000" dirty="0">
                <a:latin typeface="Courier New" pitchFamily="49" charset="0"/>
                <a:ea typeface="仿宋_GB2312" pitchFamily="49" charset="-122"/>
              </a:rPr>
              <a:t>-</a:t>
            </a:r>
            <a:r>
              <a:rPr kumimoji="1" lang="en-US" altLang="zh-CN" sz="3000" b="1" baseline="30000" dirty="0">
                <a:latin typeface="Times New Roman" pitchFamily="18" charset="0"/>
                <a:ea typeface="仿宋_GB2312" pitchFamily="49" charset="-122"/>
              </a:rPr>
              <a:t>1</a:t>
            </a:r>
            <a:r>
              <a:rPr kumimoji="1" lang="en-US" altLang="zh-CN" sz="3000" b="1" i="1" baseline="30000"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个结点。</a:t>
            </a:r>
            <a:r>
              <a:rPr kumimoji="1" lang="en-US" altLang="zh-CN" sz="3000" b="1" dirty="0">
                <a:latin typeface="Times New Roman" pitchFamily="18" charset="0"/>
                <a:ea typeface="仿宋_GB2312" pitchFamily="49" charset="-122"/>
              </a:rPr>
              <a:t>( </a:t>
            </a:r>
            <a:r>
              <a:rPr kumimoji="1" lang="en-US" altLang="zh-CN" sz="3000" b="1" i="1" dirty="0">
                <a:latin typeface="Times New Roman" pitchFamily="18" charset="0"/>
                <a:ea typeface="仿宋_GB2312" pitchFamily="49" charset="-122"/>
              </a:rPr>
              <a:t>i</a:t>
            </a:r>
            <a:r>
              <a:rPr kumimoji="1" lang="en-US" altLang="zh-CN" sz="3000" b="1" dirty="0">
                <a:latin typeface="宋体" pitchFamily="2" charset="-122"/>
              </a:rPr>
              <a:t>≥</a:t>
            </a:r>
            <a:r>
              <a:rPr kumimoji="1" lang="en-US" altLang="zh-CN" sz="3000" b="1" dirty="0">
                <a:latin typeface="Times New Roman" pitchFamily="18" charset="0"/>
                <a:ea typeface="仿宋_GB2312" pitchFamily="49" charset="-122"/>
              </a:rPr>
              <a:t>1)</a:t>
            </a:r>
          </a:p>
          <a:p>
            <a:pPr>
              <a:lnSpc>
                <a:spcPct val="105000"/>
              </a:lnSpc>
              <a:spcBef>
                <a:spcPct val="10000"/>
              </a:spcBef>
              <a:buClr>
                <a:schemeClr val="tx1"/>
              </a:buClr>
              <a:buSzPct val="50000"/>
              <a:buFont typeface="Wingdings" pitchFamily="2" charset="2"/>
              <a:buNone/>
            </a:pPr>
            <a:endParaRPr kumimoji="1" lang="en-US" altLang="zh-CN" sz="900" b="1" dirty="0">
              <a:solidFill>
                <a:srgbClr val="006600"/>
              </a:solidFill>
              <a:latin typeface="Times New Roman" pitchFamily="18" charset="0"/>
              <a:ea typeface="仿宋_GB2312" pitchFamily="49" charset="-122"/>
            </a:endParaRPr>
          </a:p>
          <a:p>
            <a:pPr>
              <a:lnSpc>
                <a:spcPct val="105000"/>
              </a:lnSpc>
              <a:spcBef>
                <a:spcPct val="10000"/>
              </a:spcBef>
              <a:buClr>
                <a:schemeClr val="tx1"/>
              </a:buClr>
              <a:buSzPct val="50000"/>
            </a:pPr>
            <a:r>
              <a:rPr kumimoji="1" lang="zh-CN" altLang="en-US" sz="3000" b="1" u="sng" dirty="0">
                <a:latin typeface="Times New Roman" pitchFamily="18" charset="0"/>
                <a:ea typeface="仿宋_GB2312" pitchFamily="49" charset="-122"/>
              </a:rPr>
              <a:t>性质</a:t>
            </a:r>
            <a:r>
              <a:rPr kumimoji="1" lang="en-US" altLang="zh-CN" sz="3000" b="1" u="sng" dirty="0">
                <a:latin typeface="Times New Roman" pitchFamily="18" charset="0"/>
                <a:ea typeface="仿宋_GB2312" pitchFamily="49" charset="-122"/>
              </a:rPr>
              <a:t>2</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深度为 </a:t>
            </a:r>
            <a:r>
              <a:rPr kumimoji="1" lang="en-US" altLang="zh-CN" sz="3000" b="1" i="1" dirty="0">
                <a:latin typeface="Times New Roman" pitchFamily="18" charset="0"/>
                <a:ea typeface="仿宋_GB2312" pitchFamily="49" charset="-122"/>
              </a:rPr>
              <a:t>k</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的二叉树最少有 </a:t>
            </a:r>
            <a:r>
              <a:rPr kumimoji="1" lang="en-US" altLang="zh-CN" sz="3000" b="1" i="1" dirty="0">
                <a:latin typeface="Times New Roman" pitchFamily="18" charset="0"/>
                <a:ea typeface="仿宋_GB2312" pitchFamily="49" charset="-122"/>
              </a:rPr>
              <a:t>k </a:t>
            </a:r>
            <a:r>
              <a:rPr kumimoji="1" lang="zh-CN" altLang="en-US" sz="3000" b="1" dirty="0">
                <a:latin typeface="Times New Roman" pitchFamily="18" charset="0"/>
                <a:ea typeface="仿宋_GB2312" pitchFamily="49" charset="-122"/>
              </a:rPr>
              <a:t>个结点，最多有 </a:t>
            </a:r>
            <a:r>
              <a:rPr kumimoji="1" lang="en-US" altLang="zh-CN" sz="3000" b="1" dirty="0">
                <a:latin typeface="Times New Roman" pitchFamily="18" charset="0"/>
                <a:ea typeface="仿宋_GB2312" pitchFamily="49" charset="-122"/>
              </a:rPr>
              <a:t>2</a:t>
            </a:r>
            <a:r>
              <a:rPr kumimoji="1" lang="en-US" altLang="zh-CN" sz="3000" b="1" i="1" baseline="30000" dirty="0">
                <a:latin typeface="Times New Roman" pitchFamily="18" charset="0"/>
                <a:ea typeface="仿宋_GB2312" pitchFamily="49" charset="-122"/>
              </a:rPr>
              <a:t>k</a:t>
            </a:r>
            <a:r>
              <a:rPr kumimoji="1" lang="en-US" altLang="zh-CN" sz="3000" b="1" dirty="0">
                <a:latin typeface="Courier New" pitchFamily="49" charset="0"/>
                <a:ea typeface="仿宋_GB2312" pitchFamily="49" charset="-122"/>
              </a:rPr>
              <a:t>-</a:t>
            </a:r>
            <a:r>
              <a:rPr kumimoji="1" lang="en-US" altLang="zh-CN" sz="3000" b="1" dirty="0">
                <a:latin typeface="Times New Roman" pitchFamily="18" charset="0"/>
                <a:ea typeface="仿宋_GB2312" pitchFamily="49" charset="-122"/>
              </a:rPr>
              <a:t>1</a:t>
            </a:r>
            <a:r>
              <a:rPr kumimoji="1" lang="zh-CN" altLang="en-US" sz="3000" b="1" dirty="0">
                <a:latin typeface="Times New Roman" pitchFamily="18" charset="0"/>
                <a:ea typeface="仿宋_GB2312" pitchFamily="49" charset="-122"/>
              </a:rPr>
              <a:t>个结点。</a:t>
            </a:r>
            <a:r>
              <a:rPr kumimoji="1" lang="en-US" altLang="zh-CN" sz="3000" b="1" dirty="0">
                <a:latin typeface="Times New Roman" pitchFamily="18" charset="0"/>
                <a:ea typeface="仿宋_GB2312" pitchFamily="49" charset="-122"/>
              </a:rPr>
              <a:t>( </a:t>
            </a:r>
            <a:r>
              <a:rPr kumimoji="1" lang="en-US" altLang="zh-CN" sz="3000" b="1" i="1" dirty="0">
                <a:latin typeface="Times New Roman" pitchFamily="18" charset="0"/>
                <a:ea typeface="仿宋_GB2312" pitchFamily="49" charset="-122"/>
              </a:rPr>
              <a:t>k</a:t>
            </a:r>
            <a:r>
              <a:rPr kumimoji="1" lang="en-US" altLang="zh-CN" sz="3000" b="1" dirty="0">
                <a:latin typeface="宋体" pitchFamily="2" charset="-122"/>
              </a:rPr>
              <a:t>≥</a:t>
            </a:r>
            <a:r>
              <a:rPr kumimoji="1" lang="en-US" altLang="zh-CN" sz="3000" b="1" dirty="0">
                <a:latin typeface="Times New Roman" pitchFamily="18" charset="0"/>
                <a:ea typeface="仿宋_GB2312" pitchFamily="49" charset="-122"/>
              </a:rPr>
              <a:t>1 )</a:t>
            </a:r>
          </a:p>
          <a:p>
            <a:pPr lvl="1">
              <a:lnSpc>
                <a:spcPct val="105000"/>
              </a:lnSpc>
              <a:spcBef>
                <a:spcPct val="10000"/>
              </a:spcBef>
              <a:buClr>
                <a:srgbClr val="800080"/>
              </a:buClr>
              <a:buSzPct val="50000"/>
              <a:buFont typeface="Wingdings" pitchFamily="2" charset="2"/>
              <a:buNone/>
            </a:pPr>
            <a:r>
              <a:rPr kumimoji="1" lang="en-US" altLang="zh-CN" sz="2600" b="1" dirty="0">
                <a:solidFill>
                  <a:srgbClr val="008000"/>
                </a:solidFill>
                <a:latin typeface="Times New Roman" pitchFamily="18" charset="0"/>
                <a:ea typeface="仿宋_GB2312" pitchFamily="49" charset="-122"/>
              </a:rPr>
              <a:t>    </a:t>
            </a:r>
            <a:r>
              <a:rPr kumimoji="1" lang="zh-CN" altLang="en-US" sz="3000" b="1" dirty="0">
                <a:solidFill>
                  <a:srgbClr val="92D050"/>
                </a:solidFill>
                <a:latin typeface="Times New Roman" pitchFamily="18" charset="0"/>
                <a:ea typeface="仿宋_GB2312" pitchFamily="49" charset="-122"/>
              </a:rPr>
              <a:t>因为每一层最少要有</a:t>
            </a:r>
            <a:r>
              <a:rPr kumimoji="1" lang="en-US" altLang="zh-CN" sz="3000" b="1" dirty="0">
                <a:solidFill>
                  <a:srgbClr val="92D050"/>
                </a:solidFill>
                <a:latin typeface="Times New Roman" pitchFamily="18" charset="0"/>
                <a:ea typeface="仿宋_GB2312" pitchFamily="49" charset="-122"/>
              </a:rPr>
              <a:t>1</a:t>
            </a:r>
            <a:r>
              <a:rPr kumimoji="1" lang="zh-CN" altLang="en-US" sz="3000" b="1" dirty="0">
                <a:solidFill>
                  <a:srgbClr val="92D050"/>
                </a:solidFill>
                <a:latin typeface="Times New Roman" pitchFamily="18" charset="0"/>
                <a:ea typeface="仿宋_GB2312" pitchFamily="49" charset="-122"/>
              </a:rPr>
              <a:t>个结点，因此，最少结点数为 </a:t>
            </a:r>
            <a:r>
              <a:rPr kumimoji="1" lang="en-US" altLang="zh-CN" sz="3000" b="1" i="1" dirty="0">
                <a:solidFill>
                  <a:srgbClr val="92D050"/>
                </a:solidFill>
                <a:latin typeface="Times New Roman" pitchFamily="18" charset="0"/>
                <a:ea typeface="仿宋_GB2312" pitchFamily="49" charset="-122"/>
              </a:rPr>
              <a:t>k</a:t>
            </a:r>
            <a:r>
              <a:rPr kumimoji="1" lang="zh-CN" altLang="en-US" sz="3000" b="1" dirty="0">
                <a:solidFill>
                  <a:srgbClr val="92D050"/>
                </a:solidFill>
                <a:latin typeface="Times New Roman" pitchFamily="18" charset="0"/>
                <a:ea typeface="仿宋_GB2312" pitchFamily="49" charset="-122"/>
              </a:rPr>
              <a:t>。最多结点个数借助性质</a:t>
            </a:r>
            <a:r>
              <a:rPr kumimoji="1" lang="en-US" altLang="zh-CN" sz="3000" b="1" dirty="0">
                <a:solidFill>
                  <a:srgbClr val="92D050"/>
                </a:solidFill>
                <a:latin typeface="Times New Roman" pitchFamily="18" charset="0"/>
                <a:ea typeface="仿宋_GB2312" pitchFamily="49" charset="-122"/>
              </a:rPr>
              <a:t>1</a:t>
            </a:r>
            <a:r>
              <a:rPr kumimoji="1" lang="zh-CN" altLang="en-US" sz="3000" b="1" dirty="0">
                <a:solidFill>
                  <a:srgbClr val="92D050"/>
                </a:solidFill>
                <a:latin typeface="Times New Roman" pitchFamily="18" charset="0"/>
                <a:ea typeface="仿宋_GB2312" pitchFamily="49" charset="-122"/>
              </a:rPr>
              <a:t>：用求等比级数前</a:t>
            </a:r>
            <a:r>
              <a:rPr kumimoji="1" lang="en-US" altLang="zh-CN" sz="3000" b="1" i="1" dirty="0">
                <a:solidFill>
                  <a:srgbClr val="92D050"/>
                </a:solidFill>
                <a:latin typeface="Times New Roman" pitchFamily="18" charset="0"/>
                <a:ea typeface="仿宋_GB2312" pitchFamily="49" charset="-122"/>
              </a:rPr>
              <a:t>k</a:t>
            </a:r>
            <a:r>
              <a:rPr kumimoji="1" lang="zh-CN" altLang="en-US" sz="3000" b="1" dirty="0">
                <a:solidFill>
                  <a:srgbClr val="92D050"/>
                </a:solidFill>
                <a:latin typeface="Times New Roman" pitchFamily="18" charset="0"/>
                <a:ea typeface="仿宋_GB2312" pitchFamily="49" charset="-122"/>
              </a:rPr>
              <a:t>项和的公式</a:t>
            </a:r>
          </a:p>
          <a:p>
            <a:pPr>
              <a:lnSpc>
                <a:spcPct val="105000"/>
              </a:lnSpc>
              <a:spcBef>
                <a:spcPct val="10000"/>
              </a:spcBef>
              <a:buClr>
                <a:srgbClr val="800080"/>
              </a:buClr>
              <a:buSzPct val="50000"/>
              <a:buFont typeface="Wingdings" pitchFamily="2" charset="2"/>
              <a:buNone/>
            </a:pPr>
            <a:r>
              <a:rPr kumimoji="1" lang="zh-CN" altLang="en-US" sz="3000" b="1" dirty="0">
                <a:solidFill>
                  <a:srgbClr val="92D050"/>
                </a:solidFill>
                <a:latin typeface="Times New Roman" pitchFamily="18" charset="0"/>
                <a:ea typeface="仿宋_GB2312" pitchFamily="49" charset="-122"/>
              </a:rPr>
              <a:t>            </a:t>
            </a:r>
            <a:r>
              <a:rPr kumimoji="1" lang="en-US" altLang="zh-CN" sz="3000" b="1" dirty="0">
                <a:solidFill>
                  <a:srgbClr val="92D050"/>
                </a:solidFill>
                <a:latin typeface="Times New Roman" pitchFamily="18" charset="0"/>
                <a:ea typeface="仿宋_GB2312" pitchFamily="49" charset="-122"/>
              </a:rPr>
              <a:t>2</a:t>
            </a:r>
            <a:r>
              <a:rPr kumimoji="1" lang="en-US" altLang="zh-CN" sz="3000" b="1" baseline="30000" dirty="0">
                <a:solidFill>
                  <a:srgbClr val="92D050"/>
                </a:solidFill>
                <a:latin typeface="Times New Roman" pitchFamily="18" charset="0"/>
                <a:ea typeface="仿宋_GB2312" pitchFamily="49" charset="-122"/>
              </a:rPr>
              <a:t>0 </a:t>
            </a:r>
            <a:r>
              <a:rPr kumimoji="1" lang="en-US" altLang="zh-CN" sz="3000" b="1" dirty="0">
                <a:solidFill>
                  <a:srgbClr val="92D050"/>
                </a:solidFill>
                <a:latin typeface="Times New Roman" pitchFamily="18" charset="0"/>
                <a:ea typeface="仿宋_GB2312" pitchFamily="49" charset="-122"/>
              </a:rPr>
              <a:t>+2</a:t>
            </a:r>
            <a:r>
              <a:rPr kumimoji="1" lang="en-US" altLang="zh-CN" sz="3000" b="1" baseline="30000" dirty="0">
                <a:solidFill>
                  <a:srgbClr val="92D050"/>
                </a:solidFill>
                <a:latin typeface="Times New Roman" pitchFamily="18" charset="0"/>
                <a:ea typeface="仿宋_GB2312" pitchFamily="49" charset="-122"/>
              </a:rPr>
              <a:t>1 </a:t>
            </a:r>
            <a:r>
              <a:rPr kumimoji="1" lang="en-US" altLang="zh-CN" sz="3000" b="1" dirty="0">
                <a:solidFill>
                  <a:srgbClr val="92D050"/>
                </a:solidFill>
                <a:latin typeface="Times New Roman" pitchFamily="18" charset="0"/>
                <a:ea typeface="仿宋_GB2312" pitchFamily="49" charset="-122"/>
              </a:rPr>
              <a:t>+2</a:t>
            </a:r>
            <a:r>
              <a:rPr kumimoji="1" lang="en-US" altLang="zh-CN" sz="3000" b="1" baseline="30000" dirty="0">
                <a:solidFill>
                  <a:srgbClr val="92D050"/>
                </a:solidFill>
                <a:latin typeface="Times New Roman" pitchFamily="18" charset="0"/>
                <a:ea typeface="仿宋_GB2312" pitchFamily="49" charset="-122"/>
              </a:rPr>
              <a:t>2 </a:t>
            </a:r>
            <a:r>
              <a:rPr kumimoji="1" lang="en-US" altLang="zh-CN" sz="3000" b="1" dirty="0">
                <a:solidFill>
                  <a:srgbClr val="92D050"/>
                </a:solidFill>
                <a:latin typeface="Times New Roman" pitchFamily="18" charset="0"/>
                <a:ea typeface="仿宋_GB2312" pitchFamily="49" charset="-122"/>
              </a:rPr>
              <a:t>+ …+2</a:t>
            </a:r>
            <a:r>
              <a:rPr kumimoji="1" lang="en-US" altLang="zh-CN" sz="3000" b="1" i="1" baseline="30000" dirty="0">
                <a:solidFill>
                  <a:srgbClr val="92D050"/>
                </a:solidFill>
                <a:latin typeface="Times New Roman" pitchFamily="18" charset="0"/>
                <a:ea typeface="仿宋_GB2312" pitchFamily="49" charset="-122"/>
              </a:rPr>
              <a:t>k</a:t>
            </a:r>
            <a:r>
              <a:rPr kumimoji="1" lang="en-US" altLang="zh-CN" sz="3000" b="1" baseline="30000" dirty="0">
                <a:solidFill>
                  <a:srgbClr val="92D050"/>
                </a:solidFill>
                <a:latin typeface="Courier New" pitchFamily="49" charset="0"/>
                <a:ea typeface="仿宋_GB2312" pitchFamily="49" charset="-122"/>
              </a:rPr>
              <a:t>-</a:t>
            </a:r>
            <a:r>
              <a:rPr kumimoji="1" lang="en-US" altLang="zh-CN" sz="3000" b="1" baseline="30000" dirty="0">
                <a:solidFill>
                  <a:srgbClr val="92D050"/>
                </a:solidFill>
                <a:latin typeface="Times New Roman" pitchFamily="18" charset="0"/>
                <a:ea typeface="仿宋_GB2312" pitchFamily="49" charset="-122"/>
              </a:rPr>
              <a:t>1</a:t>
            </a:r>
            <a:r>
              <a:rPr kumimoji="1" lang="en-US" altLang="zh-CN" sz="3000" b="1" dirty="0">
                <a:solidFill>
                  <a:srgbClr val="92D050"/>
                </a:solidFill>
                <a:latin typeface="Times New Roman" pitchFamily="18" charset="0"/>
                <a:ea typeface="仿宋_GB2312" pitchFamily="49" charset="-122"/>
              </a:rPr>
              <a:t> = 2</a:t>
            </a:r>
            <a:r>
              <a:rPr kumimoji="1" lang="en-US" altLang="zh-CN" sz="3000" b="1" i="1" baseline="30000" dirty="0">
                <a:solidFill>
                  <a:srgbClr val="92D050"/>
                </a:solidFill>
                <a:latin typeface="Times New Roman" pitchFamily="18" charset="0"/>
                <a:ea typeface="仿宋_GB2312" pitchFamily="49" charset="-122"/>
              </a:rPr>
              <a:t>k</a:t>
            </a:r>
            <a:r>
              <a:rPr kumimoji="1" lang="en-US" altLang="zh-CN" sz="3000" b="1" dirty="0">
                <a:solidFill>
                  <a:srgbClr val="92D050"/>
                </a:solidFill>
                <a:latin typeface="Courier New" pitchFamily="49" charset="0"/>
                <a:ea typeface="仿宋_GB2312" pitchFamily="49" charset="-122"/>
              </a:rPr>
              <a:t>-</a:t>
            </a:r>
            <a:r>
              <a:rPr kumimoji="1" lang="en-US" altLang="zh-CN" sz="3000" b="1" dirty="0">
                <a:solidFill>
                  <a:srgbClr val="92D050"/>
                </a:solidFill>
                <a:latin typeface="Times New Roman" pitchFamily="18" charset="0"/>
                <a:ea typeface="仿宋_GB2312" pitchFamily="49" charset="-122"/>
              </a:rPr>
              <a:t>1</a:t>
            </a:r>
          </a:p>
        </p:txBody>
      </p:sp>
      <p:sp>
        <p:nvSpPr>
          <p:cNvPr id="5" name="灯片编号占位符 4"/>
          <p:cNvSpPr>
            <a:spLocks noGrp="1"/>
          </p:cNvSpPr>
          <p:nvPr>
            <p:ph type="sldNum" sz="quarter" idx="12"/>
          </p:nvPr>
        </p:nvSpPr>
        <p:spPr/>
        <p:txBody>
          <a:bodyPr/>
          <a:lstStyle/>
          <a:p>
            <a:fld id="{4C41B8A7-FB51-4713-8783-3A88F279F4B5}" type="slidenum">
              <a:rPr lang="en-US" altLang="zh-CN"/>
              <a:pPr/>
              <a:t>9</a:t>
            </a:fld>
            <a:endParaRPr lang="en-US" altLang="zh-CN"/>
          </a:p>
        </p:txBody>
      </p:sp>
    </p:spTree>
  </p:cSld>
  <p:clrMapOvr>
    <a:masterClrMapping/>
  </p:clrMapOvr>
  <p:transition>
    <p:wipe dir="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灯片编号占位符 2"/>
          <p:cNvSpPr>
            <a:spLocks noGrp="1"/>
          </p:cNvSpPr>
          <p:nvPr>
            <p:ph type="sldNum" sz="quarter" idx="11"/>
          </p:nvPr>
        </p:nvSpPr>
        <p:spPr/>
        <p:txBody>
          <a:bodyPr/>
          <a:lstStyle/>
          <a:p>
            <a:fld id="{51BB299C-085B-4BCB-9D02-72F40838A1D1}" type="slidenum">
              <a:rPr lang="en-US" altLang="zh-CN"/>
              <a:pPr/>
              <a:t>90</a:t>
            </a:fld>
            <a:endParaRPr lang="en-US" altLang="zh-CN"/>
          </a:p>
        </p:txBody>
      </p:sp>
      <p:grpSp>
        <p:nvGrpSpPr>
          <p:cNvPr id="239669" name="Group 53"/>
          <p:cNvGrpSpPr>
            <a:grpSpLocks/>
          </p:cNvGrpSpPr>
          <p:nvPr/>
        </p:nvGrpSpPr>
        <p:grpSpPr bwMode="auto">
          <a:xfrm>
            <a:off x="685800" y="1600200"/>
            <a:ext cx="7086600" cy="3352800"/>
            <a:chOff x="432" y="1008"/>
            <a:chExt cx="4464" cy="2112"/>
          </a:xfrm>
        </p:grpSpPr>
        <p:sp>
          <p:nvSpPr>
            <p:cNvPr id="239618" name="Line 2"/>
            <p:cNvSpPr>
              <a:spLocks noChangeShapeType="1"/>
            </p:cNvSpPr>
            <p:nvPr/>
          </p:nvSpPr>
          <p:spPr bwMode="auto">
            <a:xfrm>
              <a:off x="2160" y="1776"/>
              <a:ext cx="240" cy="432"/>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19" name="Line 3"/>
            <p:cNvSpPr>
              <a:spLocks noChangeShapeType="1"/>
            </p:cNvSpPr>
            <p:nvPr/>
          </p:nvSpPr>
          <p:spPr bwMode="auto">
            <a:xfrm flipH="1">
              <a:off x="1968" y="1824"/>
              <a:ext cx="144"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20" name="Line 4"/>
            <p:cNvSpPr>
              <a:spLocks noChangeShapeType="1"/>
            </p:cNvSpPr>
            <p:nvPr/>
          </p:nvSpPr>
          <p:spPr bwMode="auto">
            <a:xfrm>
              <a:off x="1824"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21" name="Line 5"/>
            <p:cNvSpPr>
              <a:spLocks noChangeShapeType="1"/>
            </p:cNvSpPr>
            <p:nvPr/>
          </p:nvSpPr>
          <p:spPr bwMode="auto">
            <a:xfrm>
              <a:off x="1392" y="1824"/>
              <a:ext cx="96"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22" name="Line 6"/>
            <p:cNvSpPr>
              <a:spLocks noChangeShapeType="1"/>
            </p:cNvSpPr>
            <p:nvPr/>
          </p:nvSpPr>
          <p:spPr bwMode="auto">
            <a:xfrm flipH="1">
              <a:off x="1440"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23" name="Line 7"/>
            <p:cNvSpPr>
              <a:spLocks noChangeShapeType="1"/>
            </p:cNvSpPr>
            <p:nvPr/>
          </p:nvSpPr>
          <p:spPr bwMode="auto">
            <a:xfrm flipH="1">
              <a:off x="720" y="1824"/>
              <a:ext cx="576" cy="96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24" name="Oval 8"/>
            <p:cNvSpPr>
              <a:spLocks noChangeArrowheads="1"/>
            </p:cNvSpPr>
            <p:nvPr/>
          </p:nvSpPr>
          <p:spPr bwMode="auto">
            <a:xfrm>
              <a:off x="1584" y="100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25" name="Oval 9"/>
            <p:cNvSpPr>
              <a:spLocks noChangeArrowheads="1"/>
            </p:cNvSpPr>
            <p:nvPr/>
          </p:nvSpPr>
          <p:spPr bwMode="auto">
            <a:xfrm>
              <a:off x="864"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26" name="Oval 10"/>
            <p:cNvSpPr>
              <a:spLocks noChangeArrowheads="1"/>
            </p:cNvSpPr>
            <p:nvPr/>
          </p:nvSpPr>
          <p:spPr bwMode="auto">
            <a:xfrm>
              <a:off x="1344"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27" name="Oval 11"/>
            <p:cNvSpPr>
              <a:spLocks noChangeArrowheads="1"/>
            </p:cNvSpPr>
            <p:nvPr/>
          </p:nvSpPr>
          <p:spPr bwMode="auto">
            <a:xfrm>
              <a:off x="1776"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28" name="Oval 12"/>
            <p:cNvSpPr>
              <a:spLocks noChangeArrowheads="1"/>
            </p:cNvSpPr>
            <p:nvPr/>
          </p:nvSpPr>
          <p:spPr bwMode="auto">
            <a:xfrm>
              <a:off x="2256"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29" name="Oval 13"/>
            <p:cNvSpPr>
              <a:spLocks noChangeArrowheads="1"/>
            </p:cNvSpPr>
            <p:nvPr/>
          </p:nvSpPr>
          <p:spPr bwMode="auto">
            <a:xfrm>
              <a:off x="528" y="268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30" name="Oval 14"/>
            <p:cNvSpPr>
              <a:spLocks noChangeArrowheads="1"/>
            </p:cNvSpPr>
            <p:nvPr/>
          </p:nvSpPr>
          <p:spPr bwMode="auto">
            <a:xfrm>
              <a:off x="1200"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31" name="Oval 15"/>
            <p:cNvSpPr>
              <a:spLocks noChangeArrowheads="1"/>
            </p:cNvSpPr>
            <p:nvPr/>
          </p:nvSpPr>
          <p:spPr bwMode="auto">
            <a:xfrm>
              <a:off x="1968"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32" name="Line 16"/>
            <p:cNvSpPr>
              <a:spLocks noChangeShapeType="1"/>
            </p:cNvSpPr>
            <p:nvPr/>
          </p:nvSpPr>
          <p:spPr bwMode="auto">
            <a:xfrm>
              <a:off x="4464" y="1776"/>
              <a:ext cx="240" cy="432"/>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33" name="Line 17"/>
            <p:cNvSpPr>
              <a:spLocks noChangeShapeType="1"/>
            </p:cNvSpPr>
            <p:nvPr/>
          </p:nvSpPr>
          <p:spPr bwMode="auto">
            <a:xfrm flipH="1">
              <a:off x="4272" y="1824"/>
              <a:ext cx="144"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34" name="Line 18"/>
            <p:cNvSpPr>
              <a:spLocks noChangeShapeType="1"/>
            </p:cNvSpPr>
            <p:nvPr/>
          </p:nvSpPr>
          <p:spPr bwMode="auto">
            <a:xfrm>
              <a:off x="4128"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35" name="Line 19"/>
            <p:cNvSpPr>
              <a:spLocks noChangeShapeType="1"/>
            </p:cNvSpPr>
            <p:nvPr/>
          </p:nvSpPr>
          <p:spPr bwMode="auto">
            <a:xfrm>
              <a:off x="3696" y="1824"/>
              <a:ext cx="96"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36" name="Line 20"/>
            <p:cNvSpPr>
              <a:spLocks noChangeShapeType="1"/>
            </p:cNvSpPr>
            <p:nvPr/>
          </p:nvSpPr>
          <p:spPr bwMode="auto">
            <a:xfrm flipH="1">
              <a:off x="3744"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37" name="Line 21"/>
            <p:cNvSpPr>
              <a:spLocks noChangeShapeType="1"/>
            </p:cNvSpPr>
            <p:nvPr/>
          </p:nvSpPr>
          <p:spPr bwMode="auto">
            <a:xfrm flipH="1">
              <a:off x="3024" y="1824"/>
              <a:ext cx="576" cy="96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38" name="Oval 22"/>
            <p:cNvSpPr>
              <a:spLocks noChangeArrowheads="1"/>
            </p:cNvSpPr>
            <p:nvPr/>
          </p:nvSpPr>
          <p:spPr bwMode="auto">
            <a:xfrm>
              <a:off x="3888" y="100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39" name="Oval 23"/>
            <p:cNvSpPr>
              <a:spLocks noChangeArrowheads="1"/>
            </p:cNvSpPr>
            <p:nvPr/>
          </p:nvSpPr>
          <p:spPr bwMode="auto">
            <a:xfrm>
              <a:off x="3168"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40" name="Oval 24"/>
            <p:cNvSpPr>
              <a:spLocks noChangeArrowheads="1"/>
            </p:cNvSpPr>
            <p:nvPr/>
          </p:nvSpPr>
          <p:spPr bwMode="auto">
            <a:xfrm>
              <a:off x="3648"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41" name="Oval 25"/>
            <p:cNvSpPr>
              <a:spLocks noChangeArrowheads="1"/>
            </p:cNvSpPr>
            <p:nvPr/>
          </p:nvSpPr>
          <p:spPr bwMode="auto">
            <a:xfrm>
              <a:off x="4080"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42" name="Oval 26"/>
            <p:cNvSpPr>
              <a:spLocks noChangeArrowheads="1"/>
            </p:cNvSpPr>
            <p:nvPr/>
          </p:nvSpPr>
          <p:spPr bwMode="auto">
            <a:xfrm>
              <a:off x="4560"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43" name="Oval 27"/>
            <p:cNvSpPr>
              <a:spLocks noChangeArrowheads="1"/>
            </p:cNvSpPr>
            <p:nvPr/>
          </p:nvSpPr>
          <p:spPr bwMode="auto">
            <a:xfrm>
              <a:off x="2832" y="268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44" name="Oval 28"/>
            <p:cNvSpPr>
              <a:spLocks noChangeArrowheads="1"/>
            </p:cNvSpPr>
            <p:nvPr/>
          </p:nvSpPr>
          <p:spPr bwMode="auto">
            <a:xfrm>
              <a:off x="3504"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45" name="Oval 29"/>
            <p:cNvSpPr>
              <a:spLocks noChangeArrowheads="1"/>
            </p:cNvSpPr>
            <p:nvPr/>
          </p:nvSpPr>
          <p:spPr bwMode="auto">
            <a:xfrm>
              <a:off x="4272"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46" name="Text Box 30"/>
            <p:cNvSpPr txBox="1">
              <a:spLocks noChangeArrowheads="1"/>
            </p:cNvSpPr>
            <p:nvPr/>
          </p:nvSpPr>
          <p:spPr bwMode="auto">
            <a:xfrm>
              <a:off x="672" y="1977"/>
              <a:ext cx="320" cy="327"/>
            </a:xfrm>
            <a:prstGeom prst="rect">
              <a:avLst/>
            </a:prstGeom>
            <a:solidFill>
              <a:schemeClr val="bg1"/>
            </a:solidFill>
            <a:ln>
              <a:noFill/>
            </a:ln>
            <a:effectLst/>
            <a:extLs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accent2"/>
                  </a:solidFill>
                  <a:latin typeface="Arial Narrow" panose="020B0606020202030204" pitchFamily="34" charset="0"/>
                </a:rPr>
                <a:t>53</a:t>
              </a:r>
              <a:endParaRPr kumimoji="1" lang="en-US" altLang="zh-CN" sz="2400">
                <a:latin typeface="Times New Roman" panose="02020603050405020304" pitchFamily="18" charset="0"/>
              </a:endParaRPr>
            </a:p>
          </p:txBody>
        </p:sp>
        <p:sp>
          <p:nvSpPr>
            <p:cNvPr id="239647" name="Text Box 31"/>
            <p:cNvSpPr txBox="1">
              <a:spLocks noChangeArrowheads="1"/>
            </p:cNvSpPr>
            <p:nvPr/>
          </p:nvSpPr>
          <p:spPr bwMode="auto">
            <a:xfrm>
              <a:off x="2832" y="2688"/>
              <a:ext cx="336" cy="32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rgbClr val="FFFFCC"/>
                  </a:solidFill>
                  <a:latin typeface="Arial Narrow" panose="020B0606020202030204" pitchFamily="34" charset="0"/>
                </a:rPr>
                <a:t>53</a:t>
              </a:r>
              <a:endParaRPr kumimoji="1" lang="en-US" altLang="zh-CN" sz="2400">
                <a:solidFill>
                  <a:srgbClr val="FFFFCC"/>
                </a:solidFill>
                <a:latin typeface="Times New Roman" panose="02020603050405020304" pitchFamily="18" charset="0"/>
              </a:endParaRPr>
            </a:p>
          </p:txBody>
        </p:sp>
        <p:sp>
          <p:nvSpPr>
            <p:cNvPr id="239648" name="Text Box 32"/>
            <p:cNvSpPr txBox="1">
              <a:spLocks noChangeArrowheads="1"/>
            </p:cNvSpPr>
            <p:nvPr/>
          </p:nvSpPr>
          <p:spPr bwMode="auto">
            <a:xfrm>
              <a:off x="1216"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239649" name="Text Box 33"/>
            <p:cNvSpPr txBox="1">
              <a:spLocks noChangeArrowheads="1"/>
            </p:cNvSpPr>
            <p:nvPr/>
          </p:nvSpPr>
          <p:spPr bwMode="auto">
            <a:xfrm>
              <a:off x="3520"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239650" name="Text Box 34"/>
            <p:cNvSpPr txBox="1">
              <a:spLocks noChangeArrowheads="1"/>
            </p:cNvSpPr>
            <p:nvPr/>
          </p:nvSpPr>
          <p:spPr bwMode="auto">
            <a:xfrm>
              <a:off x="1792"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239651" name="Text Box 35"/>
            <p:cNvSpPr txBox="1">
              <a:spLocks noChangeArrowheads="1"/>
            </p:cNvSpPr>
            <p:nvPr/>
          </p:nvSpPr>
          <p:spPr bwMode="auto">
            <a:xfrm>
              <a:off x="4080"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239652" name="Text Box 36"/>
            <p:cNvSpPr txBox="1">
              <a:spLocks noChangeArrowheads="1"/>
            </p:cNvSpPr>
            <p:nvPr/>
          </p:nvSpPr>
          <p:spPr bwMode="auto">
            <a:xfrm>
              <a:off x="1600" y="1017"/>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239653" name="Text Box 37"/>
            <p:cNvSpPr txBox="1">
              <a:spLocks noChangeArrowheads="1"/>
            </p:cNvSpPr>
            <p:nvPr/>
          </p:nvSpPr>
          <p:spPr bwMode="auto">
            <a:xfrm>
              <a:off x="544" y="268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239654" name="Text Box 38"/>
            <p:cNvSpPr txBox="1">
              <a:spLocks noChangeArrowheads="1"/>
            </p:cNvSpPr>
            <p:nvPr/>
          </p:nvSpPr>
          <p:spPr bwMode="auto">
            <a:xfrm>
              <a:off x="1360"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239655" name="Text Box 39"/>
            <p:cNvSpPr txBox="1">
              <a:spLocks noChangeArrowheads="1"/>
            </p:cNvSpPr>
            <p:nvPr/>
          </p:nvSpPr>
          <p:spPr bwMode="auto">
            <a:xfrm>
              <a:off x="1984"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65</a:t>
              </a:r>
              <a:endParaRPr kumimoji="1" lang="en-US" altLang="zh-CN" sz="2400">
                <a:latin typeface="Times New Roman" panose="02020603050405020304" pitchFamily="18" charset="0"/>
              </a:endParaRPr>
            </a:p>
          </p:txBody>
        </p:sp>
        <p:sp>
          <p:nvSpPr>
            <p:cNvPr id="239656" name="Text Box 40"/>
            <p:cNvSpPr txBox="1">
              <a:spLocks noChangeArrowheads="1"/>
            </p:cNvSpPr>
            <p:nvPr/>
          </p:nvSpPr>
          <p:spPr bwMode="auto">
            <a:xfrm>
              <a:off x="2272"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87</a:t>
              </a:r>
              <a:endParaRPr kumimoji="1" lang="en-US" altLang="zh-CN" sz="2400">
                <a:latin typeface="Times New Roman" panose="02020603050405020304" pitchFamily="18" charset="0"/>
              </a:endParaRPr>
            </a:p>
          </p:txBody>
        </p:sp>
        <p:sp>
          <p:nvSpPr>
            <p:cNvPr id="239657" name="Line 41"/>
            <p:cNvSpPr>
              <a:spLocks noChangeShapeType="1"/>
            </p:cNvSpPr>
            <p:nvPr/>
          </p:nvSpPr>
          <p:spPr bwMode="auto">
            <a:xfrm>
              <a:off x="845" y="1872"/>
              <a:ext cx="144" cy="288"/>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58" name="Text Box 42"/>
            <p:cNvSpPr txBox="1">
              <a:spLocks noChangeArrowheads="1"/>
            </p:cNvSpPr>
            <p:nvPr/>
          </p:nvSpPr>
          <p:spPr bwMode="auto">
            <a:xfrm>
              <a:off x="768" y="1584"/>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i</a:t>
              </a:r>
              <a:endParaRPr kumimoji="1" lang="en-US" altLang="zh-CN" sz="2400">
                <a:latin typeface="Times New Roman" panose="02020603050405020304" pitchFamily="18" charset="0"/>
              </a:endParaRPr>
            </a:p>
          </p:txBody>
        </p:sp>
        <p:sp>
          <p:nvSpPr>
            <p:cNvPr id="239659" name="Rectangle 43"/>
            <p:cNvSpPr>
              <a:spLocks noChangeArrowheads="1"/>
            </p:cNvSpPr>
            <p:nvPr/>
          </p:nvSpPr>
          <p:spPr bwMode="auto">
            <a:xfrm>
              <a:off x="432" y="2016"/>
              <a:ext cx="864" cy="1104"/>
            </a:xfrm>
            <a:prstGeom prst="rect">
              <a:avLst/>
            </a:prstGeom>
            <a:noFill/>
            <a:ln w="38100">
              <a:solidFill>
                <a:srgbClr val="009900"/>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60" name="Text Box 44"/>
            <p:cNvSpPr txBox="1">
              <a:spLocks noChangeArrowheads="1"/>
            </p:cNvSpPr>
            <p:nvPr/>
          </p:nvSpPr>
          <p:spPr bwMode="auto">
            <a:xfrm>
              <a:off x="3904" y="100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239661" name="Text Box 45"/>
            <p:cNvSpPr txBox="1">
              <a:spLocks noChangeArrowheads="1"/>
            </p:cNvSpPr>
            <p:nvPr/>
          </p:nvSpPr>
          <p:spPr bwMode="auto">
            <a:xfrm>
              <a:off x="3184"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239662" name="Text Box 46"/>
            <p:cNvSpPr txBox="1">
              <a:spLocks noChangeArrowheads="1"/>
            </p:cNvSpPr>
            <p:nvPr/>
          </p:nvSpPr>
          <p:spPr bwMode="auto">
            <a:xfrm>
              <a:off x="3664"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239663" name="Text Box 47"/>
            <p:cNvSpPr txBox="1">
              <a:spLocks noChangeArrowheads="1"/>
            </p:cNvSpPr>
            <p:nvPr/>
          </p:nvSpPr>
          <p:spPr bwMode="auto">
            <a:xfrm>
              <a:off x="4288"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65</a:t>
              </a:r>
              <a:endParaRPr kumimoji="1" lang="en-US" altLang="zh-CN" sz="2400">
                <a:latin typeface="Times New Roman" panose="02020603050405020304" pitchFamily="18" charset="0"/>
              </a:endParaRPr>
            </a:p>
          </p:txBody>
        </p:sp>
        <p:sp>
          <p:nvSpPr>
            <p:cNvPr id="239664" name="Text Box 48"/>
            <p:cNvSpPr txBox="1">
              <a:spLocks noChangeArrowheads="1"/>
            </p:cNvSpPr>
            <p:nvPr/>
          </p:nvSpPr>
          <p:spPr bwMode="auto">
            <a:xfrm>
              <a:off x="4576"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87</a:t>
              </a:r>
              <a:endParaRPr kumimoji="1" lang="en-US" altLang="zh-CN" sz="2400">
                <a:latin typeface="Times New Roman" panose="02020603050405020304" pitchFamily="18" charset="0"/>
              </a:endParaRPr>
            </a:p>
          </p:txBody>
        </p:sp>
        <p:sp>
          <p:nvSpPr>
            <p:cNvPr id="239665" name="Line 49"/>
            <p:cNvSpPr>
              <a:spLocks noChangeShapeType="1"/>
            </p:cNvSpPr>
            <p:nvPr/>
          </p:nvSpPr>
          <p:spPr bwMode="auto">
            <a:xfrm>
              <a:off x="2818" y="2448"/>
              <a:ext cx="117" cy="288"/>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66" name="Text Box 50"/>
            <p:cNvSpPr txBox="1">
              <a:spLocks noChangeArrowheads="1"/>
            </p:cNvSpPr>
            <p:nvPr/>
          </p:nvSpPr>
          <p:spPr bwMode="auto">
            <a:xfrm>
              <a:off x="2688" y="2169"/>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i</a:t>
              </a:r>
              <a:endParaRPr kumimoji="1" lang="en-US" altLang="zh-CN" sz="2400">
                <a:latin typeface="Times New Roman" panose="02020603050405020304" pitchFamily="18" charset="0"/>
              </a:endParaRPr>
            </a:p>
          </p:txBody>
        </p:sp>
        <p:sp>
          <p:nvSpPr>
            <p:cNvPr id="239667" name="Line 51"/>
            <p:cNvSpPr>
              <a:spLocks noChangeShapeType="1"/>
            </p:cNvSpPr>
            <p:nvPr/>
          </p:nvSpPr>
          <p:spPr bwMode="auto">
            <a:xfrm flipH="1">
              <a:off x="672" y="2352"/>
              <a:ext cx="144" cy="288"/>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68" name="Text Box 52"/>
            <p:cNvSpPr txBox="1">
              <a:spLocks noChangeArrowheads="1"/>
            </p:cNvSpPr>
            <p:nvPr/>
          </p:nvSpPr>
          <p:spPr bwMode="auto">
            <a:xfrm>
              <a:off x="880"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17</a:t>
              </a:r>
              <a:endParaRPr kumimoji="1" lang="en-US" altLang="zh-CN" sz="2400">
                <a:latin typeface="Times New Roman" panose="02020603050405020304" pitchFamily="18" charset="0"/>
              </a:endParaRPr>
            </a:p>
          </p:txBody>
        </p:sp>
      </p:grpSp>
    </p:spTree>
    <p:extLst>
      <p:ext uri="{BB962C8B-B14F-4D97-AF65-F5344CB8AC3E}">
        <p14:creationId xmlns:p14="http://schemas.microsoft.com/office/powerpoint/2010/main" val="3175222450"/>
      </p:ext>
    </p:extLst>
  </p:cSld>
  <p:clrMapOvr>
    <a:masterClrMapping/>
  </p:clrMapOvr>
  <p:transition>
    <p:wipe dir="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灯片编号占位符 2"/>
          <p:cNvSpPr>
            <a:spLocks noGrp="1"/>
          </p:cNvSpPr>
          <p:nvPr>
            <p:ph type="sldNum" sz="quarter" idx="11"/>
          </p:nvPr>
        </p:nvSpPr>
        <p:spPr/>
        <p:txBody>
          <a:bodyPr/>
          <a:lstStyle/>
          <a:p>
            <a:fld id="{007A3371-B666-4169-B44E-84BD625D2154}" type="slidenum">
              <a:rPr lang="en-US" altLang="zh-CN"/>
              <a:pPr/>
              <a:t>91</a:t>
            </a:fld>
            <a:endParaRPr lang="en-US" altLang="zh-CN"/>
          </a:p>
        </p:txBody>
      </p:sp>
      <p:sp>
        <p:nvSpPr>
          <p:cNvPr id="244788" name="Text Box 52"/>
          <p:cNvSpPr txBox="1">
            <a:spLocks noChangeArrowheads="1"/>
          </p:cNvSpPr>
          <p:nvPr/>
        </p:nvSpPr>
        <p:spPr bwMode="auto">
          <a:xfrm>
            <a:off x="831850" y="4885780"/>
            <a:ext cx="361315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3000" b="1">
                <a:latin typeface="Times New Roman" panose="02020603050405020304" pitchFamily="18" charset="0"/>
                <a:ea typeface="仿宋_GB2312" pitchFamily="49" charset="-122"/>
              </a:rPr>
              <a:t>在堆中插入新元素</a:t>
            </a:r>
            <a:r>
              <a:rPr kumimoji="1" lang="en-US" altLang="zh-CN" sz="3000" b="1">
                <a:latin typeface="Times New Roman" panose="02020603050405020304" pitchFamily="18" charset="0"/>
                <a:ea typeface="仿宋_GB2312" pitchFamily="49" charset="-122"/>
              </a:rPr>
              <a:t>11</a:t>
            </a:r>
          </a:p>
        </p:txBody>
      </p:sp>
      <p:grpSp>
        <p:nvGrpSpPr>
          <p:cNvPr id="244801" name="Group 65"/>
          <p:cNvGrpSpPr>
            <a:grpSpLocks/>
          </p:cNvGrpSpPr>
          <p:nvPr/>
        </p:nvGrpSpPr>
        <p:grpSpPr bwMode="auto">
          <a:xfrm>
            <a:off x="838200" y="1556792"/>
            <a:ext cx="6934200" cy="3200400"/>
            <a:chOff x="528" y="1008"/>
            <a:chExt cx="4368" cy="2016"/>
          </a:xfrm>
        </p:grpSpPr>
        <p:sp>
          <p:nvSpPr>
            <p:cNvPr id="244738" name="Line 2"/>
            <p:cNvSpPr>
              <a:spLocks noChangeShapeType="1"/>
            </p:cNvSpPr>
            <p:nvPr/>
          </p:nvSpPr>
          <p:spPr bwMode="auto">
            <a:xfrm>
              <a:off x="3360" y="2400"/>
              <a:ext cx="96" cy="336"/>
            </a:xfrm>
            <a:prstGeom prst="line">
              <a:avLst/>
            </a:prstGeom>
            <a:noFill/>
            <a:ln w="28575">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39" name="Line 3"/>
            <p:cNvSpPr>
              <a:spLocks noChangeShapeType="1"/>
            </p:cNvSpPr>
            <p:nvPr/>
          </p:nvSpPr>
          <p:spPr bwMode="auto">
            <a:xfrm>
              <a:off x="1104" y="2400"/>
              <a:ext cx="96" cy="336"/>
            </a:xfrm>
            <a:prstGeom prst="line">
              <a:avLst/>
            </a:prstGeom>
            <a:noFill/>
            <a:ln w="28575">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40" name="Line 4"/>
            <p:cNvSpPr>
              <a:spLocks noChangeShapeType="1"/>
            </p:cNvSpPr>
            <p:nvPr/>
          </p:nvSpPr>
          <p:spPr bwMode="auto">
            <a:xfrm>
              <a:off x="2160" y="1776"/>
              <a:ext cx="240" cy="432"/>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41" name="Line 5"/>
            <p:cNvSpPr>
              <a:spLocks noChangeShapeType="1"/>
            </p:cNvSpPr>
            <p:nvPr/>
          </p:nvSpPr>
          <p:spPr bwMode="auto">
            <a:xfrm flipH="1">
              <a:off x="1968" y="1824"/>
              <a:ext cx="144"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42" name="Line 6"/>
            <p:cNvSpPr>
              <a:spLocks noChangeShapeType="1"/>
            </p:cNvSpPr>
            <p:nvPr/>
          </p:nvSpPr>
          <p:spPr bwMode="auto">
            <a:xfrm>
              <a:off x="1824"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43" name="Line 7"/>
            <p:cNvSpPr>
              <a:spLocks noChangeShapeType="1"/>
            </p:cNvSpPr>
            <p:nvPr/>
          </p:nvSpPr>
          <p:spPr bwMode="auto">
            <a:xfrm>
              <a:off x="1392" y="1824"/>
              <a:ext cx="96"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44" name="Line 8"/>
            <p:cNvSpPr>
              <a:spLocks noChangeShapeType="1"/>
            </p:cNvSpPr>
            <p:nvPr/>
          </p:nvSpPr>
          <p:spPr bwMode="auto">
            <a:xfrm flipH="1">
              <a:off x="1440"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45" name="Line 9"/>
            <p:cNvSpPr>
              <a:spLocks noChangeShapeType="1"/>
            </p:cNvSpPr>
            <p:nvPr/>
          </p:nvSpPr>
          <p:spPr bwMode="auto">
            <a:xfrm flipH="1">
              <a:off x="720" y="1824"/>
              <a:ext cx="576" cy="96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46" name="Oval 10"/>
            <p:cNvSpPr>
              <a:spLocks noChangeArrowheads="1"/>
            </p:cNvSpPr>
            <p:nvPr/>
          </p:nvSpPr>
          <p:spPr bwMode="auto">
            <a:xfrm>
              <a:off x="1584" y="100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47" name="Oval 11"/>
            <p:cNvSpPr>
              <a:spLocks noChangeArrowheads="1"/>
            </p:cNvSpPr>
            <p:nvPr/>
          </p:nvSpPr>
          <p:spPr bwMode="auto">
            <a:xfrm>
              <a:off x="864"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48" name="Oval 12"/>
            <p:cNvSpPr>
              <a:spLocks noChangeArrowheads="1"/>
            </p:cNvSpPr>
            <p:nvPr/>
          </p:nvSpPr>
          <p:spPr bwMode="auto">
            <a:xfrm>
              <a:off x="1344"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49" name="Oval 13"/>
            <p:cNvSpPr>
              <a:spLocks noChangeArrowheads="1"/>
            </p:cNvSpPr>
            <p:nvPr/>
          </p:nvSpPr>
          <p:spPr bwMode="auto">
            <a:xfrm>
              <a:off x="1776"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50" name="Oval 14"/>
            <p:cNvSpPr>
              <a:spLocks noChangeArrowheads="1"/>
            </p:cNvSpPr>
            <p:nvPr/>
          </p:nvSpPr>
          <p:spPr bwMode="auto">
            <a:xfrm>
              <a:off x="2256"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51" name="Oval 15"/>
            <p:cNvSpPr>
              <a:spLocks noChangeArrowheads="1"/>
            </p:cNvSpPr>
            <p:nvPr/>
          </p:nvSpPr>
          <p:spPr bwMode="auto">
            <a:xfrm>
              <a:off x="528" y="268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52" name="Oval 16"/>
            <p:cNvSpPr>
              <a:spLocks noChangeArrowheads="1"/>
            </p:cNvSpPr>
            <p:nvPr/>
          </p:nvSpPr>
          <p:spPr bwMode="auto">
            <a:xfrm>
              <a:off x="1200"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53" name="Oval 17"/>
            <p:cNvSpPr>
              <a:spLocks noChangeArrowheads="1"/>
            </p:cNvSpPr>
            <p:nvPr/>
          </p:nvSpPr>
          <p:spPr bwMode="auto">
            <a:xfrm>
              <a:off x="1968"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54" name="Line 18"/>
            <p:cNvSpPr>
              <a:spLocks noChangeShapeType="1"/>
            </p:cNvSpPr>
            <p:nvPr/>
          </p:nvSpPr>
          <p:spPr bwMode="auto">
            <a:xfrm>
              <a:off x="4464" y="1776"/>
              <a:ext cx="240" cy="432"/>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55" name="Line 19"/>
            <p:cNvSpPr>
              <a:spLocks noChangeShapeType="1"/>
            </p:cNvSpPr>
            <p:nvPr/>
          </p:nvSpPr>
          <p:spPr bwMode="auto">
            <a:xfrm flipH="1">
              <a:off x="4272" y="1824"/>
              <a:ext cx="144"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56" name="Line 20"/>
            <p:cNvSpPr>
              <a:spLocks noChangeShapeType="1"/>
            </p:cNvSpPr>
            <p:nvPr/>
          </p:nvSpPr>
          <p:spPr bwMode="auto">
            <a:xfrm>
              <a:off x="4128"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57" name="Line 21"/>
            <p:cNvSpPr>
              <a:spLocks noChangeShapeType="1"/>
            </p:cNvSpPr>
            <p:nvPr/>
          </p:nvSpPr>
          <p:spPr bwMode="auto">
            <a:xfrm>
              <a:off x="3696" y="1824"/>
              <a:ext cx="96"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58" name="Line 22"/>
            <p:cNvSpPr>
              <a:spLocks noChangeShapeType="1"/>
            </p:cNvSpPr>
            <p:nvPr/>
          </p:nvSpPr>
          <p:spPr bwMode="auto">
            <a:xfrm flipH="1">
              <a:off x="3744"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59" name="Line 23"/>
            <p:cNvSpPr>
              <a:spLocks noChangeShapeType="1"/>
            </p:cNvSpPr>
            <p:nvPr/>
          </p:nvSpPr>
          <p:spPr bwMode="auto">
            <a:xfrm flipH="1">
              <a:off x="3024" y="1824"/>
              <a:ext cx="576" cy="96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60" name="Oval 24"/>
            <p:cNvSpPr>
              <a:spLocks noChangeArrowheads="1"/>
            </p:cNvSpPr>
            <p:nvPr/>
          </p:nvSpPr>
          <p:spPr bwMode="auto">
            <a:xfrm>
              <a:off x="3888" y="100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61" name="Oval 25"/>
            <p:cNvSpPr>
              <a:spLocks noChangeArrowheads="1"/>
            </p:cNvSpPr>
            <p:nvPr/>
          </p:nvSpPr>
          <p:spPr bwMode="auto">
            <a:xfrm>
              <a:off x="3168" y="2112"/>
              <a:ext cx="336" cy="336"/>
            </a:xfrm>
            <a:prstGeom prst="ellipse">
              <a:avLst/>
            </a:prstGeom>
            <a:gradFill rotWithShape="0">
              <a:gsLst>
                <a:gs pos="0">
                  <a:srgbClr val="CCFFFF">
                    <a:gamma/>
                    <a:shade val="46275"/>
                    <a:invGamma/>
                  </a:srgbClr>
                </a:gs>
                <a:gs pos="100000">
                  <a:srgbClr val="CCFFFF"/>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62" name="Oval 26"/>
            <p:cNvSpPr>
              <a:spLocks noChangeArrowheads="1"/>
            </p:cNvSpPr>
            <p:nvPr/>
          </p:nvSpPr>
          <p:spPr bwMode="auto">
            <a:xfrm>
              <a:off x="3648"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63" name="Oval 27"/>
            <p:cNvSpPr>
              <a:spLocks noChangeArrowheads="1"/>
            </p:cNvSpPr>
            <p:nvPr/>
          </p:nvSpPr>
          <p:spPr bwMode="auto">
            <a:xfrm>
              <a:off x="4080"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64" name="Oval 28"/>
            <p:cNvSpPr>
              <a:spLocks noChangeArrowheads="1"/>
            </p:cNvSpPr>
            <p:nvPr/>
          </p:nvSpPr>
          <p:spPr bwMode="auto">
            <a:xfrm>
              <a:off x="4560"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65" name="Oval 29"/>
            <p:cNvSpPr>
              <a:spLocks noChangeArrowheads="1"/>
            </p:cNvSpPr>
            <p:nvPr/>
          </p:nvSpPr>
          <p:spPr bwMode="auto">
            <a:xfrm>
              <a:off x="2832" y="268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66" name="Oval 30"/>
            <p:cNvSpPr>
              <a:spLocks noChangeArrowheads="1"/>
            </p:cNvSpPr>
            <p:nvPr/>
          </p:nvSpPr>
          <p:spPr bwMode="auto">
            <a:xfrm>
              <a:off x="3504"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67" name="Oval 31"/>
            <p:cNvSpPr>
              <a:spLocks noChangeArrowheads="1"/>
            </p:cNvSpPr>
            <p:nvPr/>
          </p:nvSpPr>
          <p:spPr bwMode="auto">
            <a:xfrm>
              <a:off x="4272"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68" name="Text Box 32"/>
            <p:cNvSpPr txBox="1">
              <a:spLocks noChangeArrowheads="1"/>
            </p:cNvSpPr>
            <p:nvPr/>
          </p:nvSpPr>
          <p:spPr bwMode="auto">
            <a:xfrm>
              <a:off x="2832" y="2688"/>
              <a:ext cx="336" cy="32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rgbClr val="FFFFCC"/>
                  </a:solidFill>
                  <a:latin typeface="Arial Narrow" panose="020B0606020202030204" pitchFamily="34" charset="0"/>
                </a:rPr>
                <a:t>53</a:t>
              </a:r>
              <a:endParaRPr kumimoji="1" lang="en-US" altLang="zh-CN" sz="2400">
                <a:solidFill>
                  <a:srgbClr val="FFFFCC"/>
                </a:solidFill>
                <a:latin typeface="Times New Roman" panose="02020603050405020304" pitchFamily="18" charset="0"/>
              </a:endParaRPr>
            </a:p>
          </p:txBody>
        </p:sp>
        <p:sp>
          <p:nvSpPr>
            <p:cNvPr id="244769" name="Text Box 33"/>
            <p:cNvSpPr txBox="1">
              <a:spLocks noChangeArrowheads="1"/>
            </p:cNvSpPr>
            <p:nvPr/>
          </p:nvSpPr>
          <p:spPr bwMode="auto">
            <a:xfrm>
              <a:off x="1202" y="153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244770" name="Text Box 34"/>
            <p:cNvSpPr txBox="1">
              <a:spLocks noChangeArrowheads="1"/>
            </p:cNvSpPr>
            <p:nvPr/>
          </p:nvSpPr>
          <p:spPr bwMode="auto">
            <a:xfrm>
              <a:off x="3520"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244771" name="Text Box 35"/>
            <p:cNvSpPr txBox="1">
              <a:spLocks noChangeArrowheads="1"/>
            </p:cNvSpPr>
            <p:nvPr/>
          </p:nvSpPr>
          <p:spPr bwMode="auto">
            <a:xfrm>
              <a:off x="1792"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244772" name="Text Box 36"/>
            <p:cNvSpPr txBox="1">
              <a:spLocks noChangeArrowheads="1"/>
            </p:cNvSpPr>
            <p:nvPr/>
          </p:nvSpPr>
          <p:spPr bwMode="auto">
            <a:xfrm>
              <a:off x="4080"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244773" name="Text Box 37"/>
            <p:cNvSpPr txBox="1">
              <a:spLocks noChangeArrowheads="1"/>
            </p:cNvSpPr>
            <p:nvPr/>
          </p:nvSpPr>
          <p:spPr bwMode="auto">
            <a:xfrm>
              <a:off x="1600" y="1017"/>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244774" name="Text Box 38"/>
            <p:cNvSpPr txBox="1">
              <a:spLocks noChangeArrowheads="1"/>
            </p:cNvSpPr>
            <p:nvPr/>
          </p:nvSpPr>
          <p:spPr bwMode="auto">
            <a:xfrm>
              <a:off x="880"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244775" name="Text Box 39"/>
            <p:cNvSpPr txBox="1">
              <a:spLocks noChangeArrowheads="1"/>
            </p:cNvSpPr>
            <p:nvPr/>
          </p:nvSpPr>
          <p:spPr bwMode="auto">
            <a:xfrm>
              <a:off x="1360"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244776" name="Text Box 40"/>
            <p:cNvSpPr txBox="1">
              <a:spLocks noChangeArrowheads="1"/>
            </p:cNvSpPr>
            <p:nvPr/>
          </p:nvSpPr>
          <p:spPr bwMode="auto">
            <a:xfrm>
              <a:off x="1984"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65</a:t>
              </a:r>
              <a:endParaRPr kumimoji="1" lang="en-US" altLang="zh-CN" sz="2400">
                <a:latin typeface="Times New Roman" panose="02020603050405020304" pitchFamily="18" charset="0"/>
              </a:endParaRPr>
            </a:p>
          </p:txBody>
        </p:sp>
        <p:sp>
          <p:nvSpPr>
            <p:cNvPr id="244777" name="Text Box 41"/>
            <p:cNvSpPr txBox="1">
              <a:spLocks noChangeArrowheads="1"/>
            </p:cNvSpPr>
            <p:nvPr/>
          </p:nvSpPr>
          <p:spPr bwMode="auto">
            <a:xfrm>
              <a:off x="2272"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87</a:t>
              </a:r>
              <a:endParaRPr kumimoji="1" lang="en-US" altLang="zh-CN" sz="2400">
                <a:latin typeface="Times New Roman" panose="02020603050405020304" pitchFamily="18" charset="0"/>
              </a:endParaRPr>
            </a:p>
          </p:txBody>
        </p:sp>
        <p:sp>
          <p:nvSpPr>
            <p:cNvPr id="244778" name="Line 42"/>
            <p:cNvSpPr>
              <a:spLocks noChangeShapeType="1"/>
            </p:cNvSpPr>
            <p:nvPr/>
          </p:nvSpPr>
          <p:spPr bwMode="auto">
            <a:xfrm>
              <a:off x="845" y="1872"/>
              <a:ext cx="144" cy="288"/>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79" name="Text Box 43"/>
            <p:cNvSpPr txBox="1">
              <a:spLocks noChangeArrowheads="1"/>
            </p:cNvSpPr>
            <p:nvPr/>
          </p:nvSpPr>
          <p:spPr bwMode="auto">
            <a:xfrm>
              <a:off x="768" y="1584"/>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i</a:t>
              </a:r>
              <a:endParaRPr kumimoji="1" lang="en-US" altLang="zh-CN" sz="2400">
                <a:latin typeface="Times New Roman" panose="02020603050405020304" pitchFamily="18" charset="0"/>
              </a:endParaRPr>
            </a:p>
          </p:txBody>
        </p:sp>
        <p:sp>
          <p:nvSpPr>
            <p:cNvPr id="244780" name="Text Box 44"/>
            <p:cNvSpPr txBox="1">
              <a:spLocks noChangeArrowheads="1"/>
            </p:cNvSpPr>
            <p:nvPr/>
          </p:nvSpPr>
          <p:spPr bwMode="auto">
            <a:xfrm>
              <a:off x="3904" y="100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244781" name="Text Box 45"/>
            <p:cNvSpPr txBox="1">
              <a:spLocks noChangeArrowheads="1"/>
            </p:cNvSpPr>
            <p:nvPr/>
          </p:nvSpPr>
          <p:spPr bwMode="auto">
            <a:xfrm>
              <a:off x="3184"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244782" name="Text Box 46"/>
            <p:cNvSpPr txBox="1">
              <a:spLocks noChangeArrowheads="1"/>
            </p:cNvSpPr>
            <p:nvPr/>
          </p:nvSpPr>
          <p:spPr bwMode="auto">
            <a:xfrm>
              <a:off x="3664"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244783" name="Text Box 47"/>
            <p:cNvSpPr txBox="1">
              <a:spLocks noChangeArrowheads="1"/>
            </p:cNvSpPr>
            <p:nvPr/>
          </p:nvSpPr>
          <p:spPr bwMode="auto">
            <a:xfrm>
              <a:off x="4288"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65</a:t>
              </a:r>
              <a:endParaRPr kumimoji="1" lang="en-US" altLang="zh-CN" sz="2400">
                <a:latin typeface="Times New Roman" panose="02020603050405020304" pitchFamily="18" charset="0"/>
              </a:endParaRPr>
            </a:p>
          </p:txBody>
        </p:sp>
        <p:sp>
          <p:nvSpPr>
            <p:cNvPr id="244784" name="Text Box 48"/>
            <p:cNvSpPr txBox="1">
              <a:spLocks noChangeArrowheads="1"/>
            </p:cNvSpPr>
            <p:nvPr/>
          </p:nvSpPr>
          <p:spPr bwMode="auto">
            <a:xfrm>
              <a:off x="4576"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87</a:t>
              </a:r>
              <a:endParaRPr kumimoji="1" lang="en-US" altLang="zh-CN" sz="2400">
                <a:latin typeface="Times New Roman" panose="02020603050405020304" pitchFamily="18" charset="0"/>
              </a:endParaRPr>
            </a:p>
          </p:txBody>
        </p:sp>
        <p:sp>
          <p:nvSpPr>
            <p:cNvPr id="244785" name="Text Box 49"/>
            <p:cNvSpPr txBox="1">
              <a:spLocks noChangeArrowheads="1"/>
            </p:cNvSpPr>
            <p:nvPr/>
          </p:nvSpPr>
          <p:spPr bwMode="auto">
            <a:xfrm>
              <a:off x="2976" y="1593"/>
              <a:ext cx="19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j</a:t>
              </a:r>
              <a:endParaRPr kumimoji="1" lang="en-US" altLang="zh-CN" sz="2400">
                <a:latin typeface="Times New Roman" panose="02020603050405020304" pitchFamily="18" charset="0"/>
              </a:endParaRPr>
            </a:p>
          </p:txBody>
        </p:sp>
        <p:sp>
          <p:nvSpPr>
            <p:cNvPr id="244786" name="Oval 50"/>
            <p:cNvSpPr>
              <a:spLocks noChangeArrowheads="1"/>
            </p:cNvSpPr>
            <p:nvPr/>
          </p:nvSpPr>
          <p:spPr bwMode="auto">
            <a:xfrm>
              <a:off x="1056" y="2688"/>
              <a:ext cx="336" cy="336"/>
            </a:xfrm>
            <a:prstGeom prst="ellipse">
              <a:avLst/>
            </a:prstGeom>
            <a:gradFill rotWithShape="0">
              <a:gsLst>
                <a:gs pos="0">
                  <a:schemeClr val="tx2">
                    <a:gamma/>
                    <a:shade val="46275"/>
                    <a:invGamma/>
                  </a:schemeClr>
                </a:gs>
                <a:gs pos="100000">
                  <a:schemeClr val="tx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87" name="Text Box 51"/>
            <p:cNvSpPr txBox="1">
              <a:spLocks noChangeArrowheads="1"/>
            </p:cNvSpPr>
            <p:nvPr/>
          </p:nvSpPr>
          <p:spPr bwMode="auto">
            <a:xfrm>
              <a:off x="1072" y="268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11</a:t>
              </a:r>
              <a:endParaRPr kumimoji="1" lang="en-US" altLang="zh-CN" sz="2400">
                <a:latin typeface="Times New Roman" panose="02020603050405020304" pitchFamily="18" charset="0"/>
              </a:endParaRPr>
            </a:p>
          </p:txBody>
        </p:sp>
        <p:sp>
          <p:nvSpPr>
            <p:cNvPr id="244789" name="Line 53"/>
            <p:cNvSpPr>
              <a:spLocks noChangeShapeType="1"/>
            </p:cNvSpPr>
            <p:nvPr/>
          </p:nvSpPr>
          <p:spPr bwMode="auto">
            <a:xfrm>
              <a:off x="1200" y="2400"/>
              <a:ext cx="117" cy="288"/>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90" name="Text Box 54"/>
            <p:cNvSpPr txBox="1">
              <a:spLocks noChangeArrowheads="1"/>
            </p:cNvSpPr>
            <p:nvPr/>
          </p:nvSpPr>
          <p:spPr bwMode="auto">
            <a:xfrm>
              <a:off x="528" y="2688"/>
              <a:ext cx="336" cy="32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rgbClr val="FFFFCC"/>
                  </a:solidFill>
                  <a:latin typeface="Arial Narrow" panose="020B0606020202030204" pitchFamily="34" charset="0"/>
                </a:rPr>
                <a:t>53</a:t>
              </a:r>
              <a:endParaRPr kumimoji="1" lang="en-US" altLang="zh-CN" sz="2400">
                <a:solidFill>
                  <a:srgbClr val="FFFFCC"/>
                </a:solidFill>
                <a:latin typeface="Times New Roman" panose="02020603050405020304" pitchFamily="18" charset="0"/>
              </a:endParaRPr>
            </a:p>
          </p:txBody>
        </p:sp>
        <p:sp>
          <p:nvSpPr>
            <p:cNvPr id="244791" name="Line 55"/>
            <p:cNvSpPr>
              <a:spLocks noChangeShapeType="1"/>
            </p:cNvSpPr>
            <p:nvPr/>
          </p:nvSpPr>
          <p:spPr bwMode="auto">
            <a:xfrm flipH="1">
              <a:off x="1365" y="2592"/>
              <a:ext cx="219" cy="192"/>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92" name="Text Box 56"/>
            <p:cNvSpPr txBox="1">
              <a:spLocks noChangeArrowheads="1"/>
            </p:cNvSpPr>
            <p:nvPr/>
          </p:nvSpPr>
          <p:spPr bwMode="auto">
            <a:xfrm>
              <a:off x="1585" y="2400"/>
              <a:ext cx="19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j</a:t>
              </a:r>
              <a:endParaRPr kumimoji="1" lang="en-US" altLang="zh-CN" sz="2400">
                <a:latin typeface="Times New Roman" panose="02020603050405020304" pitchFamily="18" charset="0"/>
              </a:endParaRPr>
            </a:p>
          </p:txBody>
        </p:sp>
        <p:sp>
          <p:nvSpPr>
            <p:cNvPr id="244793" name="Oval 57"/>
            <p:cNvSpPr>
              <a:spLocks noChangeArrowheads="1"/>
            </p:cNvSpPr>
            <p:nvPr/>
          </p:nvSpPr>
          <p:spPr bwMode="auto">
            <a:xfrm>
              <a:off x="3312" y="268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94" name="Text Box 58"/>
            <p:cNvSpPr txBox="1">
              <a:spLocks noChangeArrowheads="1"/>
            </p:cNvSpPr>
            <p:nvPr/>
          </p:nvSpPr>
          <p:spPr bwMode="auto">
            <a:xfrm>
              <a:off x="2944" y="2016"/>
              <a:ext cx="320" cy="327"/>
            </a:xfrm>
            <a:prstGeom prst="rect">
              <a:avLst/>
            </a:prstGeom>
            <a:solidFill>
              <a:schemeClr val="bg1"/>
            </a:solidFill>
            <a:ln>
              <a:noFill/>
            </a:ln>
            <a:effectLst/>
            <a:extLs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accent2"/>
                  </a:solidFill>
                  <a:latin typeface="Arial Narrow" panose="020B0606020202030204" pitchFamily="34" charset="0"/>
                </a:rPr>
                <a:t>11</a:t>
              </a:r>
              <a:endParaRPr kumimoji="1" lang="en-US" altLang="zh-CN" sz="2400">
                <a:solidFill>
                  <a:schemeClr val="accent2"/>
                </a:solidFill>
                <a:latin typeface="Times New Roman" panose="02020603050405020304" pitchFamily="18" charset="0"/>
              </a:endParaRPr>
            </a:p>
          </p:txBody>
        </p:sp>
        <p:sp>
          <p:nvSpPr>
            <p:cNvPr id="244795" name="Text Box 59"/>
            <p:cNvSpPr txBox="1">
              <a:spLocks noChangeArrowheads="1"/>
            </p:cNvSpPr>
            <p:nvPr/>
          </p:nvSpPr>
          <p:spPr bwMode="auto">
            <a:xfrm>
              <a:off x="3328" y="268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244796" name="Line 60"/>
            <p:cNvSpPr>
              <a:spLocks noChangeShapeType="1"/>
            </p:cNvSpPr>
            <p:nvPr/>
          </p:nvSpPr>
          <p:spPr bwMode="auto">
            <a:xfrm>
              <a:off x="3483" y="1287"/>
              <a:ext cx="117" cy="288"/>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97" name="Text Box 61"/>
            <p:cNvSpPr txBox="1">
              <a:spLocks noChangeArrowheads="1"/>
            </p:cNvSpPr>
            <p:nvPr/>
          </p:nvSpPr>
          <p:spPr bwMode="auto">
            <a:xfrm>
              <a:off x="3353" y="1008"/>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i</a:t>
              </a:r>
              <a:endParaRPr kumimoji="1" lang="en-US" altLang="zh-CN" sz="2400">
                <a:latin typeface="Times New Roman" panose="02020603050405020304" pitchFamily="18" charset="0"/>
              </a:endParaRPr>
            </a:p>
          </p:txBody>
        </p:sp>
        <p:sp>
          <p:nvSpPr>
            <p:cNvPr id="244798" name="Line 62"/>
            <p:cNvSpPr>
              <a:spLocks noChangeShapeType="1"/>
            </p:cNvSpPr>
            <p:nvPr/>
          </p:nvSpPr>
          <p:spPr bwMode="auto">
            <a:xfrm>
              <a:off x="3147" y="1872"/>
              <a:ext cx="117" cy="288"/>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99" name="Line 63"/>
            <p:cNvSpPr>
              <a:spLocks noChangeShapeType="1"/>
            </p:cNvSpPr>
            <p:nvPr/>
          </p:nvSpPr>
          <p:spPr bwMode="auto">
            <a:xfrm flipH="1">
              <a:off x="3312" y="1824"/>
              <a:ext cx="144" cy="240"/>
            </a:xfrm>
            <a:prstGeom prst="line">
              <a:avLst/>
            </a:prstGeom>
            <a:noFill/>
            <a:ln w="3175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44800" name="Text Box 64"/>
          <p:cNvSpPr txBox="1">
            <a:spLocks noChangeArrowheads="1"/>
          </p:cNvSpPr>
          <p:nvPr/>
        </p:nvSpPr>
        <p:spPr bwMode="auto">
          <a:xfrm>
            <a:off x="2209800" y="523060"/>
            <a:ext cx="5181600" cy="599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0000"/>
              </a:lnSpc>
              <a:spcBef>
                <a:spcPct val="50000"/>
              </a:spcBef>
            </a:pPr>
            <a:r>
              <a:rPr kumimoji="1" lang="zh-CN" altLang="en-US" b="1" dirty="0">
                <a:latin typeface="Times New Roman" panose="02020603050405020304" pitchFamily="18" charset="0"/>
                <a:ea typeface="华文新魏" panose="02010800040101010101" pitchFamily="2" charset="-122"/>
              </a:rPr>
              <a:t>最小</a:t>
            </a:r>
            <a:r>
              <a:rPr kumimoji="1" lang="zh-CN" altLang="en-US" b="1" dirty="0" smtClean="0">
                <a:latin typeface="Times New Roman" panose="02020603050405020304" pitchFamily="18" charset="0"/>
                <a:ea typeface="华文新魏" panose="02010800040101010101" pitchFamily="2" charset="-122"/>
              </a:rPr>
              <a:t>堆中插入新元素</a:t>
            </a:r>
            <a:endParaRPr kumimoji="1" lang="zh-CN" altLang="en-US" sz="2400" dirty="0">
              <a:latin typeface="Times New Roman" panose="02020603050405020304" pitchFamily="18" charset="0"/>
              <a:ea typeface="华文新魏" panose="02010800040101010101" pitchFamily="2" charset="-122"/>
            </a:endParaRPr>
          </a:p>
        </p:txBody>
      </p:sp>
      <p:sp>
        <p:nvSpPr>
          <p:cNvPr id="2" name="文本框 1"/>
          <p:cNvSpPr txBox="1"/>
          <p:nvPr/>
        </p:nvSpPr>
        <p:spPr>
          <a:xfrm>
            <a:off x="831929" y="5596712"/>
            <a:ext cx="2244525" cy="584775"/>
          </a:xfrm>
          <a:prstGeom prst="rect">
            <a:avLst/>
          </a:prstGeom>
          <a:noFill/>
        </p:spPr>
        <p:txBody>
          <a:bodyPr wrap="none" rtlCol="0">
            <a:spAutoFit/>
          </a:bodyPr>
          <a:lstStyle/>
          <a:p>
            <a:r>
              <a:rPr lang="zh-CN" altLang="en-US" sz="3200" b="1" dirty="0" smtClean="0">
                <a:solidFill>
                  <a:srgbClr val="FFFF00"/>
                </a:solidFill>
                <a:effectLst>
                  <a:outerShdw blurRad="38100" dist="38100" dir="2700000" algn="tl">
                    <a:srgbClr val="000000">
                      <a:alpha val="43137"/>
                    </a:srgbClr>
                  </a:outerShdw>
                </a:effectLst>
              </a:rPr>
              <a:t>完全二叉树</a:t>
            </a:r>
            <a:endParaRPr lang="zh-CN" altLang="en-US" sz="3200" b="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19445440"/>
      </p:ext>
    </p:extLst>
  </p:cSld>
  <p:clrMapOvr>
    <a:masterClrMapping/>
  </p:clrMapOvr>
  <p:transition>
    <p:wipe dir="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灯片编号占位符 2"/>
          <p:cNvSpPr>
            <a:spLocks noGrp="1"/>
          </p:cNvSpPr>
          <p:nvPr>
            <p:ph type="sldNum" sz="quarter" idx="11"/>
          </p:nvPr>
        </p:nvSpPr>
        <p:spPr/>
        <p:txBody>
          <a:bodyPr/>
          <a:lstStyle/>
          <a:p>
            <a:fld id="{3991058E-EF60-498C-9B77-D3B1C1DA5AF8}" type="slidenum">
              <a:rPr lang="en-US" altLang="zh-CN"/>
              <a:pPr/>
              <a:t>92</a:t>
            </a:fld>
            <a:endParaRPr lang="en-US" altLang="zh-CN"/>
          </a:p>
        </p:txBody>
      </p:sp>
      <p:grpSp>
        <p:nvGrpSpPr>
          <p:cNvPr id="245821" name="Group 61"/>
          <p:cNvGrpSpPr>
            <a:grpSpLocks/>
          </p:cNvGrpSpPr>
          <p:nvPr/>
        </p:nvGrpSpPr>
        <p:grpSpPr bwMode="auto">
          <a:xfrm>
            <a:off x="838200" y="762000"/>
            <a:ext cx="6934200" cy="4038600"/>
            <a:chOff x="528" y="480"/>
            <a:chExt cx="4368" cy="2544"/>
          </a:xfrm>
        </p:grpSpPr>
        <p:sp>
          <p:nvSpPr>
            <p:cNvPr id="245762" name="Line 2"/>
            <p:cNvSpPr>
              <a:spLocks noChangeShapeType="1"/>
            </p:cNvSpPr>
            <p:nvPr/>
          </p:nvSpPr>
          <p:spPr bwMode="auto">
            <a:xfrm>
              <a:off x="3360" y="2400"/>
              <a:ext cx="96" cy="336"/>
            </a:xfrm>
            <a:prstGeom prst="line">
              <a:avLst/>
            </a:prstGeom>
            <a:noFill/>
            <a:ln w="28575">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63" name="Line 3"/>
            <p:cNvSpPr>
              <a:spLocks noChangeShapeType="1"/>
            </p:cNvSpPr>
            <p:nvPr/>
          </p:nvSpPr>
          <p:spPr bwMode="auto">
            <a:xfrm>
              <a:off x="1104" y="2400"/>
              <a:ext cx="96" cy="336"/>
            </a:xfrm>
            <a:prstGeom prst="line">
              <a:avLst/>
            </a:prstGeom>
            <a:noFill/>
            <a:ln w="28575">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64" name="Line 4"/>
            <p:cNvSpPr>
              <a:spLocks noChangeShapeType="1"/>
            </p:cNvSpPr>
            <p:nvPr/>
          </p:nvSpPr>
          <p:spPr bwMode="auto">
            <a:xfrm>
              <a:off x="2160" y="1776"/>
              <a:ext cx="240" cy="432"/>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65" name="Line 5"/>
            <p:cNvSpPr>
              <a:spLocks noChangeShapeType="1"/>
            </p:cNvSpPr>
            <p:nvPr/>
          </p:nvSpPr>
          <p:spPr bwMode="auto">
            <a:xfrm flipH="1">
              <a:off x="1968" y="1824"/>
              <a:ext cx="144"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66" name="Line 6"/>
            <p:cNvSpPr>
              <a:spLocks noChangeShapeType="1"/>
            </p:cNvSpPr>
            <p:nvPr/>
          </p:nvSpPr>
          <p:spPr bwMode="auto">
            <a:xfrm>
              <a:off x="1824"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67" name="Line 7"/>
            <p:cNvSpPr>
              <a:spLocks noChangeShapeType="1"/>
            </p:cNvSpPr>
            <p:nvPr/>
          </p:nvSpPr>
          <p:spPr bwMode="auto">
            <a:xfrm>
              <a:off x="1392" y="1824"/>
              <a:ext cx="96"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68" name="Line 8"/>
            <p:cNvSpPr>
              <a:spLocks noChangeShapeType="1"/>
            </p:cNvSpPr>
            <p:nvPr/>
          </p:nvSpPr>
          <p:spPr bwMode="auto">
            <a:xfrm flipH="1">
              <a:off x="1440"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69" name="Line 9"/>
            <p:cNvSpPr>
              <a:spLocks noChangeShapeType="1"/>
            </p:cNvSpPr>
            <p:nvPr/>
          </p:nvSpPr>
          <p:spPr bwMode="auto">
            <a:xfrm flipH="1">
              <a:off x="720" y="1824"/>
              <a:ext cx="576" cy="96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70" name="Oval 10"/>
            <p:cNvSpPr>
              <a:spLocks noChangeArrowheads="1"/>
            </p:cNvSpPr>
            <p:nvPr/>
          </p:nvSpPr>
          <p:spPr bwMode="auto">
            <a:xfrm>
              <a:off x="1584" y="100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71" name="Oval 11"/>
            <p:cNvSpPr>
              <a:spLocks noChangeArrowheads="1"/>
            </p:cNvSpPr>
            <p:nvPr/>
          </p:nvSpPr>
          <p:spPr bwMode="auto">
            <a:xfrm>
              <a:off x="864"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72" name="Oval 12"/>
            <p:cNvSpPr>
              <a:spLocks noChangeArrowheads="1"/>
            </p:cNvSpPr>
            <p:nvPr/>
          </p:nvSpPr>
          <p:spPr bwMode="auto">
            <a:xfrm>
              <a:off x="1344"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73" name="Oval 13"/>
            <p:cNvSpPr>
              <a:spLocks noChangeArrowheads="1"/>
            </p:cNvSpPr>
            <p:nvPr/>
          </p:nvSpPr>
          <p:spPr bwMode="auto">
            <a:xfrm>
              <a:off x="1776"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74" name="Oval 14"/>
            <p:cNvSpPr>
              <a:spLocks noChangeArrowheads="1"/>
            </p:cNvSpPr>
            <p:nvPr/>
          </p:nvSpPr>
          <p:spPr bwMode="auto">
            <a:xfrm>
              <a:off x="2256"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75" name="Oval 15"/>
            <p:cNvSpPr>
              <a:spLocks noChangeArrowheads="1"/>
            </p:cNvSpPr>
            <p:nvPr/>
          </p:nvSpPr>
          <p:spPr bwMode="auto">
            <a:xfrm>
              <a:off x="528" y="268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76" name="Oval 16"/>
            <p:cNvSpPr>
              <a:spLocks noChangeArrowheads="1"/>
            </p:cNvSpPr>
            <p:nvPr/>
          </p:nvSpPr>
          <p:spPr bwMode="auto">
            <a:xfrm>
              <a:off x="1200" y="1536"/>
              <a:ext cx="336" cy="336"/>
            </a:xfrm>
            <a:prstGeom prst="ellipse">
              <a:avLst/>
            </a:prstGeom>
            <a:gradFill rotWithShape="0">
              <a:gsLst>
                <a:gs pos="0">
                  <a:srgbClr val="CCFFFF">
                    <a:gamma/>
                    <a:shade val="46275"/>
                    <a:invGamma/>
                  </a:srgbClr>
                </a:gs>
                <a:gs pos="100000">
                  <a:srgbClr val="CCFFFF"/>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77" name="Oval 17"/>
            <p:cNvSpPr>
              <a:spLocks noChangeArrowheads="1"/>
            </p:cNvSpPr>
            <p:nvPr/>
          </p:nvSpPr>
          <p:spPr bwMode="auto">
            <a:xfrm>
              <a:off x="1968"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78" name="Line 18"/>
            <p:cNvSpPr>
              <a:spLocks noChangeShapeType="1"/>
            </p:cNvSpPr>
            <p:nvPr/>
          </p:nvSpPr>
          <p:spPr bwMode="auto">
            <a:xfrm>
              <a:off x="4464" y="1776"/>
              <a:ext cx="240" cy="432"/>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79" name="Line 19"/>
            <p:cNvSpPr>
              <a:spLocks noChangeShapeType="1"/>
            </p:cNvSpPr>
            <p:nvPr/>
          </p:nvSpPr>
          <p:spPr bwMode="auto">
            <a:xfrm flipH="1">
              <a:off x="4272" y="1824"/>
              <a:ext cx="144"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80" name="Line 20"/>
            <p:cNvSpPr>
              <a:spLocks noChangeShapeType="1"/>
            </p:cNvSpPr>
            <p:nvPr/>
          </p:nvSpPr>
          <p:spPr bwMode="auto">
            <a:xfrm>
              <a:off x="4128"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81" name="Line 21"/>
            <p:cNvSpPr>
              <a:spLocks noChangeShapeType="1"/>
            </p:cNvSpPr>
            <p:nvPr/>
          </p:nvSpPr>
          <p:spPr bwMode="auto">
            <a:xfrm>
              <a:off x="3696" y="1824"/>
              <a:ext cx="96"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82" name="Line 22"/>
            <p:cNvSpPr>
              <a:spLocks noChangeShapeType="1"/>
            </p:cNvSpPr>
            <p:nvPr/>
          </p:nvSpPr>
          <p:spPr bwMode="auto">
            <a:xfrm flipH="1">
              <a:off x="3744"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83" name="Line 23"/>
            <p:cNvSpPr>
              <a:spLocks noChangeShapeType="1"/>
            </p:cNvSpPr>
            <p:nvPr/>
          </p:nvSpPr>
          <p:spPr bwMode="auto">
            <a:xfrm flipH="1">
              <a:off x="3024" y="1824"/>
              <a:ext cx="576" cy="96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84" name="Oval 24"/>
            <p:cNvSpPr>
              <a:spLocks noChangeArrowheads="1"/>
            </p:cNvSpPr>
            <p:nvPr/>
          </p:nvSpPr>
          <p:spPr bwMode="auto">
            <a:xfrm>
              <a:off x="3888" y="100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85" name="Oval 25"/>
            <p:cNvSpPr>
              <a:spLocks noChangeArrowheads="1"/>
            </p:cNvSpPr>
            <p:nvPr/>
          </p:nvSpPr>
          <p:spPr bwMode="auto">
            <a:xfrm>
              <a:off x="3168"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86" name="Oval 26"/>
            <p:cNvSpPr>
              <a:spLocks noChangeArrowheads="1"/>
            </p:cNvSpPr>
            <p:nvPr/>
          </p:nvSpPr>
          <p:spPr bwMode="auto">
            <a:xfrm>
              <a:off x="3648"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87" name="Oval 27"/>
            <p:cNvSpPr>
              <a:spLocks noChangeArrowheads="1"/>
            </p:cNvSpPr>
            <p:nvPr/>
          </p:nvSpPr>
          <p:spPr bwMode="auto">
            <a:xfrm>
              <a:off x="4080"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88" name="Oval 28"/>
            <p:cNvSpPr>
              <a:spLocks noChangeArrowheads="1"/>
            </p:cNvSpPr>
            <p:nvPr/>
          </p:nvSpPr>
          <p:spPr bwMode="auto">
            <a:xfrm>
              <a:off x="4560"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89" name="Oval 29"/>
            <p:cNvSpPr>
              <a:spLocks noChangeArrowheads="1"/>
            </p:cNvSpPr>
            <p:nvPr/>
          </p:nvSpPr>
          <p:spPr bwMode="auto">
            <a:xfrm>
              <a:off x="2832" y="268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90" name="Oval 30"/>
            <p:cNvSpPr>
              <a:spLocks noChangeArrowheads="1"/>
            </p:cNvSpPr>
            <p:nvPr/>
          </p:nvSpPr>
          <p:spPr bwMode="auto">
            <a:xfrm>
              <a:off x="3504"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91" name="Oval 31"/>
            <p:cNvSpPr>
              <a:spLocks noChangeArrowheads="1"/>
            </p:cNvSpPr>
            <p:nvPr/>
          </p:nvSpPr>
          <p:spPr bwMode="auto">
            <a:xfrm>
              <a:off x="4272"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92" name="Text Box 32"/>
            <p:cNvSpPr txBox="1">
              <a:spLocks noChangeArrowheads="1"/>
            </p:cNvSpPr>
            <p:nvPr/>
          </p:nvSpPr>
          <p:spPr bwMode="auto">
            <a:xfrm>
              <a:off x="2832" y="2688"/>
              <a:ext cx="336" cy="32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rgbClr val="FFFFCC"/>
                  </a:solidFill>
                  <a:latin typeface="Arial Narrow" panose="020B0606020202030204" pitchFamily="34" charset="0"/>
                </a:rPr>
                <a:t>53</a:t>
              </a:r>
              <a:endParaRPr kumimoji="1" lang="en-US" altLang="zh-CN" sz="2400">
                <a:solidFill>
                  <a:srgbClr val="FFFFCC"/>
                </a:solidFill>
                <a:latin typeface="Times New Roman" panose="02020603050405020304" pitchFamily="18" charset="0"/>
              </a:endParaRPr>
            </a:p>
          </p:txBody>
        </p:sp>
        <p:sp>
          <p:nvSpPr>
            <p:cNvPr id="245793" name="Text Box 33"/>
            <p:cNvSpPr txBox="1">
              <a:spLocks noChangeArrowheads="1"/>
            </p:cNvSpPr>
            <p:nvPr/>
          </p:nvSpPr>
          <p:spPr bwMode="auto">
            <a:xfrm>
              <a:off x="1216"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245794" name="Text Box 34"/>
            <p:cNvSpPr txBox="1">
              <a:spLocks noChangeArrowheads="1"/>
            </p:cNvSpPr>
            <p:nvPr/>
          </p:nvSpPr>
          <p:spPr bwMode="auto">
            <a:xfrm>
              <a:off x="3520"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11</a:t>
              </a:r>
              <a:endParaRPr kumimoji="1" lang="en-US" altLang="zh-CN" sz="2400">
                <a:latin typeface="Times New Roman" panose="02020603050405020304" pitchFamily="18" charset="0"/>
              </a:endParaRPr>
            </a:p>
          </p:txBody>
        </p:sp>
        <p:sp>
          <p:nvSpPr>
            <p:cNvPr id="245795" name="Text Box 35"/>
            <p:cNvSpPr txBox="1">
              <a:spLocks noChangeArrowheads="1"/>
            </p:cNvSpPr>
            <p:nvPr/>
          </p:nvSpPr>
          <p:spPr bwMode="auto">
            <a:xfrm>
              <a:off x="1792"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245796" name="Text Box 36"/>
            <p:cNvSpPr txBox="1">
              <a:spLocks noChangeArrowheads="1"/>
            </p:cNvSpPr>
            <p:nvPr/>
          </p:nvSpPr>
          <p:spPr bwMode="auto">
            <a:xfrm>
              <a:off x="4080"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245797" name="Text Box 37"/>
            <p:cNvSpPr txBox="1">
              <a:spLocks noChangeArrowheads="1"/>
            </p:cNvSpPr>
            <p:nvPr/>
          </p:nvSpPr>
          <p:spPr bwMode="auto">
            <a:xfrm>
              <a:off x="1600" y="1017"/>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245798" name="Text Box 38"/>
            <p:cNvSpPr txBox="1">
              <a:spLocks noChangeArrowheads="1"/>
            </p:cNvSpPr>
            <p:nvPr/>
          </p:nvSpPr>
          <p:spPr bwMode="auto">
            <a:xfrm>
              <a:off x="1360"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245799" name="Text Box 39"/>
            <p:cNvSpPr txBox="1">
              <a:spLocks noChangeArrowheads="1"/>
            </p:cNvSpPr>
            <p:nvPr/>
          </p:nvSpPr>
          <p:spPr bwMode="auto">
            <a:xfrm>
              <a:off x="1984"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65</a:t>
              </a:r>
              <a:endParaRPr kumimoji="1" lang="en-US" altLang="zh-CN" sz="2400">
                <a:latin typeface="Times New Roman" panose="02020603050405020304" pitchFamily="18" charset="0"/>
              </a:endParaRPr>
            </a:p>
          </p:txBody>
        </p:sp>
        <p:sp>
          <p:nvSpPr>
            <p:cNvPr id="245800" name="Text Box 40"/>
            <p:cNvSpPr txBox="1">
              <a:spLocks noChangeArrowheads="1"/>
            </p:cNvSpPr>
            <p:nvPr/>
          </p:nvSpPr>
          <p:spPr bwMode="auto">
            <a:xfrm>
              <a:off x="2272"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87</a:t>
              </a:r>
              <a:endParaRPr kumimoji="1" lang="en-US" altLang="zh-CN" sz="2400">
                <a:latin typeface="Times New Roman" panose="02020603050405020304" pitchFamily="18" charset="0"/>
              </a:endParaRPr>
            </a:p>
          </p:txBody>
        </p:sp>
        <p:sp>
          <p:nvSpPr>
            <p:cNvPr id="245801" name="Text Box 41"/>
            <p:cNvSpPr txBox="1">
              <a:spLocks noChangeArrowheads="1"/>
            </p:cNvSpPr>
            <p:nvPr/>
          </p:nvSpPr>
          <p:spPr bwMode="auto">
            <a:xfrm>
              <a:off x="3904" y="100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245802" name="Text Box 42"/>
            <p:cNvSpPr txBox="1">
              <a:spLocks noChangeArrowheads="1"/>
            </p:cNvSpPr>
            <p:nvPr/>
          </p:nvSpPr>
          <p:spPr bwMode="auto">
            <a:xfrm>
              <a:off x="3184"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245803" name="Text Box 43"/>
            <p:cNvSpPr txBox="1">
              <a:spLocks noChangeArrowheads="1"/>
            </p:cNvSpPr>
            <p:nvPr/>
          </p:nvSpPr>
          <p:spPr bwMode="auto">
            <a:xfrm>
              <a:off x="3664"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245804" name="Text Box 44"/>
            <p:cNvSpPr txBox="1">
              <a:spLocks noChangeArrowheads="1"/>
            </p:cNvSpPr>
            <p:nvPr/>
          </p:nvSpPr>
          <p:spPr bwMode="auto">
            <a:xfrm>
              <a:off x="4288"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65</a:t>
              </a:r>
              <a:endParaRPr kumimoji="1" lang="en-US" altLang="zh-CN" sz="2400">
                <a:latin typeface="Times New Roman" panose="02020603050405020304" pitchFamily="18" charset="0"/>
              </a:endParaRPr>
            </a:p>
          </p:txBody>
        </p:sp>
        <p:sp>
          <p:nvSpPr>
            <p:cNvPr id="245805" name="Text Box 45"/>
            <p:cNvSpPr txBox="1">
              <a:spLocks noChangeArrowheads="1"/>
            </p:cNvSpPr>
            <p:nvPr/>
          </p:nvSpPr>
          <p:spPr bwMode="auto">
            <a:xfrm>
              <a:off x="4576"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87</a:t>
              </a:r>
              <a:endParaRPr kumimoji="1" lang="en-US" altLang="zh-CN" sz="2400">
                <a:latin typeface="Times New Roman" panose="02020603050405020304" pitchFamily="18" charset="0"/>
              </a:endParaRPr>
            </a:p>
          </p:txBody>
        </p:sp>
        <p:sp>
          <p:nvSpPr>
            <p:cNvPr id="245806" name="Text Box 46"/>
            <p:cNvSpPr txBox="1">
              <a:spLocks noChangeArrowheads="1"/>
            </p:cNvSpPr>
            <p:nvPr/>
          </p:nvSpPr>
          <p:spPr bwMode="auto">
            <a:xfrm>
              <a:off x="1008" y="1017"/>
              <a:ext cx="19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j</a:t>
              </a:r>
              <a:endParaRPr kumimoji="1" lang="en-US" altLang="zh-CN" sz="2400">
                <a:latin typeface="Times New Roman" panose="02020603050405020304" pitchFamily="18" charset="0"/>
              </a:endParaRPr>
            </a:p>
          </p:txBody>
        </p:sp>
        <p:sp>
          <p:nvSpPr>
            <p:cNvPr id="245807" name="Oval 47"/>
            <p:cNvSpPr>
              <a:spLocks noChangeArrowheads="1"/>
            </p:cNvSpPr>
            <p:nvPr/>
          </p:nvSpPr>
          <p:spPr bwMode="auto">
            <a:xfrm>
              <a:off x="1056" y="268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08" name="Text Box 48"/>
            <p:cNvSpPr txBox="1">
              <a:spLocks noChangeArrowheads="1"/>
            </p:cNvSpPr>
            <p:nvPr/>
          </p:nvSpPr>
          <p:spPr bwMode="auto">
            <a:xfrm>
              <a:off x="976" y="1440"/>
              <a:ext cx="320" cy="327"/>
            </a:xfrm>
            <a:prstGeom prst="rect">
              <a:avLst/>
            </a:prstGeom>
            <a:solidFill>
              <a:schemeClr val="bg1"/>
            </a:solidFill>
            <a:ln>
              <a:noFill/>
            </a:ln>
            <a:effectLst/>
            <a:extLs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accent2"/>
                  </a:solidFill>
                  <a:latin typeface="Arial Narrow" panose="020B0606020202030204" pitchFamily="34" charset="0"/>
                </a:rPr>
                <a:t>11</a:t>
              </a:r>
              <a:endParaRPr kumimoji="1" lang="en-US" altLang="zh-CN" sz="2400">
                <a:solidFill>
                  <a:schemeClr val="accent2"/>
                </a:solidFill>
                <a:latin typeface="Times New Roman" panose="02020603050405020304" pitchFamily="18" charset="0"/>
              </a:endParaRPr>
            </a:p>
          </p:txBody>
        </p:sp>
        <p:sp>
          <p:nvSpPr>
            <p:cNvPr id="245809" name="Text Box 49"/>
            <p:cNvSpPr txBox="1">
              <a:spLocks noChangeArrowheads="1"/>
            </p:cNvSpPr>
            <p:nvPr/>
          </p:nvSpPr>
          <p:spPr bwMode="auto">
            <a:xfrm>
              <a:off x="528" y="2688"/>
              <a:ext cx="336" cy="32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rgbClr val="FFFFCC"/>
                  </a:solidFill>
                  <a:latin typeface="Arial Narrow" panose="020B0606020202030204" pitchFamily="34" charset="0"/>
                </a:rPr>
                <a:t>53</a:t>
              </a:r>
              <a:endParaRPr kumimoji="1" lang="en-US" altLang="zh-CN" sz="2400">
                <a:solidFill>
                  <a:srgbClr val="FFFFCC"/>
                </a:solidFill>
                <a:latin typeface="Times New Roman" panose="02020603050405020304" pitchFamily="18" charset="0"/>
              </a:endParaRPr>
            </a:p>
          </p:txBody>
        </p:sp>
        <p:sp>
          <p:nvSpPr>
            <p:cNvPr id="245810" name="Oval 50"/>
            <p:cNvSpPr>
              <a:spLocks noChangeArrowheads="1"/>
            </p:cNvSpPr>
            <p:nvPr/>
          </p:nvSpPr>
          <p:spPr bwMode="auto">
            <a:xfrm>
              <a:off x="3312" y="268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11" name="Text Box 51"/>
            <p:cNvSpPr txBox="1">
              <a:spLocks noChangeArrowheads="1"/>
            </p:cNvSpPr>
            <p:nvPr/>
          </p:nvSpPr>
          <p:spPr bwMode="auto">
            <a:xfrm>
              <a:off x="3328" y="268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245812" name="Line 52"/>
            <p:cNvSpPr>
              <a:spLocks noChangeShapeType="1"/>
            </p:cNvSpPr>
            <p:nvPr/>
          </p:nvSpPr>
          <p:spPr bwMode="auto">
            <a:xfrm>
              <a:off x="1563" y="768"/>
              <a:ext cx="117" cy="288"/>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13" name="Text Box 53"/>
            <p:cNvSpPr txBox="1">
              <a:spLocks noChangeArrowheads="1"/>
            </p:cNvSpPr>
            <p:nvPr/>
          </p:nvSpPr>
          <p:spPr bwMode="auto">
            <a:xfrm>
              <a:off x="1454" y="489"/>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i</a:t>
              </a:r>
              <a:endParaRPr kumimoji="1" lang="en-US" altLang="zh-CN" sz="2400">
                <a:latin typeface="Times New Roman" panose="02020603050405020304" pitchFamily="18" charset="0"/>
              </a:endParaRPr>
            </a:p>
          </p:txBody>
        </p:sp>
        <p:sp>
          <p:nvSpPr>
            <p:cNvPr id="245814" name="Line 54"/>
            <p:cNvSpPr>
              <a:spLocks noChangeShapeType="1"/>
            </p:cNvSpPr>
            <p:nvPr/>
          </p:nvSpPr>
          <p:spPr bwMode="auto">
            <a:xfrm>
              <a:off x="1179" y="1296"/>
              <a:ext cx="117" cy="288"/>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15" name="Text Box 55"/>
            <p:cNvSpPr txBox="1">
              <a:spLocks noChangeArrowheads="1"/>
            </p:cNvSpPr>
            <p:nvPr/>
          </p:nvSpPr>
          <p:spPr bwMode="auto">
            <a:xfrm>
              <a:off x="1072" y="268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245816" name="Text Box 56"/>
            <p:cNvSpPr txBox="1">
              <a:spLocks noChangeArrowheads="1"/>
            </p:cNvSpPr>
            <p:nvPr/>
          </p:nvSpPr>
          <p:spPr bwMode="auto">
            <a:xfrm>
              <a:off x="864"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245817" name="Text Box 57"/>
            <p:cNvSpPr txBox="1">
              <a:spLocks noChangeArrowheads="1"/>
            </p:cNvSpPr>
            <p:nvPr/>
          </p:nvSpPr>
          <p:spPr bwMode="auto">
            <a:xfrm>
              <a:off x="3312" y="1008"/>
              <a:ext cx="19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j</a:t>
              </a:r>
              <a:endParaRPr kumimoji="1" lang="en-US" altLang="zh-CN" sz="2400">
                <a:latin typeface="Times New Roman" panose="02020603050405020304" pitchFamily="18" charset="0"/>
              </a:endParaRPr>
            </a:p>
          </p:txBody>
        </p:sp>
        <p:sp>
          <p:nvSpPr>
            <p:cNvPr id="245818" name="Line 58"/>
            <p:cNvSpPr>
              <a:spLocks noChangeShapeType="1"/>
            </p:cNvSpPr>
            <p:nvPr/>
          </p:nvSpPr>
          <p:spPr bwMode="auto">
            <a:xfrm>
              <a:off x="3867" y="759"/>
              <a:ext cx="117" cy="288"/>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19" name="Text Box 59"/>
            <p:cNvSpPr txBox="1">
              <a:spLocks noChangeArrowheads="1"/>
            </p:cNvSpPr>
            <p:nvPr/>
          </p:nvSpPr>
          <p:spPr bwMode="auto">
            <a:xfrm>
              <a:off x="3758" y="480"/>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i</a:t>
              </a:r>
              <a:endParaRPr kumimoji="1" lang="en-US" altLang="zh-CN" sz="2400">
                <a:latin typeface="Times New Roman" panose="02020603050405020304" pitchFamily="18" charset="0"/>
              </a:endParaRPr>
            </a:p>
          </p:txBody>
        </p:sp>
        <p:sp>
          <p:nvSpPr>
            <p:cNvPr id="245820" name="Line 60"/>
            <p:cNvSpPr>
              <a:spLocks noChangeShapeType="1"/>
            </p:cNvSpPr>
            <p:nvPr/>
          </p:nvSpPr>
          <p:spPr bwMode="auto">
            <a:xfrm>
              <a:off x="3483" y="1287"/>
              <a:ext cx="117" cy="288"/>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3319830227"/>
      </p:ext>
    </p:extLst>
  </p:cSld>
  <p:clrMapOvr>
    <a:masterClrMapping/>
  </p:clrMapOvr>
  <p:transition>
    <p:wipe dir="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1439652" y="188640"/>
            <a:ext cx="6096000" cy="685800"/>
          </a:xfrm>
        </p:spPr>
        <p:txBody>
          <a:bodyPr>
            <a:noAutofit/>
          </a:bodyPr>
          <a:lstStyle/>
          <a:p>
            <a:pPr algn="ctr"/>
            <a:r>
              <a:rPr lang="en-US" altLang="zh-CN" sz="4000" dirty="0">
                <a:latin typeface="华文新魏" pitchFamily="2" charset="-122"/>
                <a:ea typeface="华文新魏" pitchFamily="2" charset="-122"/>
              </a:rPr>
              <a:t>Huffman</a:t>
            </a:r>
            <a:r>
              <a:rPr lang="zh-CN" altLang="en-US" sz="4000" dirty="0">
                <a:latin typeface="华文新魏" pitchFamily="2" charset="-122"/>
                <a:ea typeface="华文新魏" pitchFamily="2" charset="-122"/>
              </a:rPr>
              <a:t>树</a:t>
            </a:r>
            <a:endParaRPr lang="zh-CN" altLang="en-US" sz="5400" dirty="0">
              <a:latin typeface="华文新魏" pitchFamily="2" charset="-122"/>
              <a:ea typeface="华文新魏" pitchFamily="2" charset="-122"/>
            </a:endParaRPr>
          </a:p>
        </p:txBody>
      </p:sp>
      <p:sp>
        <p:nvSpPr>
          <p:cNvPr id="279556" name="Rectangle 4"/>
          <p:cNvSpPr>
            <a:spLocks noGrp="1" noChangeArrowheads="1"/>
          </p:cNvSpPr>
          <p:nvPr>
            <p:ph idx="1"/>
          </p:nvPr>
        </p:nvSpPr>
        <p:spPr>
          <a:xfrm>
            <a:off x="0" y="1521259"/>
            <a:ext cx="9143999" cy="4428021"/>
          </a:xfrm>
        </p:spPr>
        <p:txBody>
          <a:bodyPr/>
          <a:lstStyle/>
          <a:p>
            <a:pPr>
              <a:lnSpc>
                <a:spcPct val="105000"/>
              </a:lnSpc>
              <a:spcBef>
                <a:spcPct val="15000"/>
              </a:spcBef>
              <a:buClr>
                <a:schemeClr val="tx1"/>
              </a:buClr>
              <a:buSzPct val="50000"/>
            </a:pPr>
            <a:r>
              <a:rPr kumimoji="1" lang="zh-CN" altLang="en-US" sz="3000" b="1" dirty="0">
                <a:latin typeface="Times New Roman" pitchFamily="18" charset="0"/>
                <a:ea typeface="仿宋_GB2312" pitchFamily="49" charset="-122"/>
              </a:rPr>
              <a:t>两个结点之间</a:t>
            </a:r>
            <a:r>
              <a:rPr kumimoji="1" lang="zh-CN" altLang="en-US" sz="3000" b="1" dirty="0" smtClean="0">
                <a:latin typeface="Times New Roman" pitchFamily="18" charset="0"/>
                <a:ea typeface="仿宋_GB2312" pitchFamily="49" charset="-122"/>
              </a:rPr>
              <a:t>的路径长度 是连接两结</a:t>
            </a:r>
            <a:r>
              <a:rPr kumimoji="1" lang="zh-CN" altLang="en-US" sz="3000" b="1" dirty="0">
                <a:latin typeface="Times New Roman" pitchFamily="18" charset="0"/>
                <a:ea typeface="仿宋_GB2312" pitchFamily="49" charset="-122"/>
              </a:rPr>
              <a:t>点的路径上的分支数。</a:t>
            </a:r>
          </a:p>
          <a:p>
            <a:pPr>
              <a:lnSpc>
                <a:spcPct val="105000"/>
              </a:lnSpc>
              <a:spcBef>
                <a:spcPct val="15000"/>
              </a:spcBef>
              <a:buClr>
                <a:schemeClr val="tx1"/>
              </a:buClr>
              <a:buSzPct val="50000"/>
            </a:pPr>
            <a:r>
              <a:rPr kumimoji="1" lang="zh-CN" altLang="en-US" sz="3000" b="1" dirty="0">
                <a:latin typeface="Times New Roman" pitchFamily="18" charset="0"/>
                <a:ea typeface="仿宋_GB2312" pitchFamily="49" charset="-122"/>
              </a:rPr>
              <a:t>树</a:t>
            </a:r>
            <a:r>
              <a:rPr kumimoji="1" lang="zh-CN" altLang="en-US" sz="3000" b="1" dirty="0" smtClean="0">
                <a:latin typeface="Times New Roman" pitchFamily="18" charset="0"/>
                <a:ea typeface="仿宋_GB2312" pitchFamily="49" charset="-122"/>
              </a:rPr>
              <a:t>的路径</a:t>
            </a:r>
            <a:r>
              <a:rPr kumimoji="1" lang="zh-CN" altLang="en-US" sz="3000" b="1" dirty="0">
                <a:latin typeface="Times New Roman" pitchFamily="18" charset="0"/>
                <a:ea typeface="仿宋_GB2312" pitchFamily="49" charset="-122"/>
              </a:rPr>
              <a:t>长度是</a:t>
            </a:r>
            <a:r>
              <a:rPr kumimoji="1" lang="zh-CN" altLang="en-US" sz="3000" b="1" dirty="0" smtClean="0">
                <a:latin typeface="Times New Roman" pitchFamily="18" charset="0"/>
                <a:ea typeface="仿宋_GB2312" pitchFamily="49" charset="-122"/>
              </a:rPr>
              <a:t>各结点到</a:t>
            </a:r>
            <a:r>
              <a:rPr kumimoji="1" lang="zh-CN" altLang="en-US" sz="3000" b="1" dirty="0">
                <a:latin typeface="Times New Roman" pitchFamily="18" charset="0"/>
                <a:ea typeface="仿宋_GB2312" pitchFamily="49" charset="-122"/>
              </a:rPr>
              <a:t>根结</a:t>
            </a:r>
            <a:r>
              <a:rPr kumimoji="1" lang="zh-CN" altLang="en-US" sz="3000" b="1" dirty="0" smtClean="0">
                <a:latin typeface="Times New Roman" pitchFamily="18" charset="0"/>
                <a:ea typeface="仿宋_GB2312" pitchFamily="49" charset="-122"/>
              </a:rPr>
              <a:t>点的路径长度之和。</a:t>
            </a:r>
            <a:endParaRPr kumimoji="1" lang="zh-CN" altLang="en-US" sz="3000" b="1" dirty="0">
              <a:latin typeface="Times New Roman" pitchFamily="18" charset="0"/>
              <a:ea typeface="仿宋_GB2312" pitchFamily="49" charset="-122"/>
            </a:endParaRPr>
          </a:p>
        </p:txBody>
      </p:sp>
      <p:sp>
        <p:nvSpPr>
          <p:cNvPr id="6" name="灯片编号占位符 4"/>
          <p:cNvSpPr>
            <a:spLocks noGrp="1"/>
          </p:cNvSpPr>
          <p:nvPr>
            <p:ph type="sldNum" sz="quarter" idx="12"/>
          </p:nvPr>
        </p:nvSpPr>
        <p:spPr/>
        <p:txBody>
          <a:bodyPr/>
          <a:lstStyle/>
          <a:p>
            <a:fld id="{784862BA-E26F-4C18-B971-EF2C17CC9A42}" type="slidenum">
              <a:rPr lang="en-US" altLang="zh-CN"/>
              <a:pPr/>
              <a:t>93</a:t>
            </a:fld>
            <a:endParaRPr lang="en-US" altLang="zh-CN"/>
          </a:p>
        </p:txBody>
      </p:sp>
      <p:sp>
        <p:nvSpPr>
          <p:cNvPr id="279555" name="Rectangle 3"/>
          <p:cNvSpPr>
            <a:spLocks noChangeArrowheads="1"/>
          </p:cNvSpPr>
          <p:nvPr/>
        </p:nvSpPr>
        <p:spPr bwMode="auto">
          <a:xfrm>
            <a:off x="611560" y="908720"/>
            <a:ext cx="7848600" cy="641350"/>
          </a:xfrm>
          <a:prstGeom prst="rect">
            <a:avLst/>
          </a:prstGeom>
          <a:noFill/>
          <a:ln w="9525">
            <a:noFill/>
            <a:miter lim="800000"/>
            <a:headEnd/>
            <a:tailEnd/>
          </a:ln>
          <a:effectLst/>
        </p:spPr>
        <p:txBody>
          <a:bodyPr>
            <a:spAutoFit/>
          </a:bodyPr>
          <a:lstStyle/>
          <a:p>
            <a:pPr algn="ctr"/>
            <a:r>
              <a:rPr kumimoji="1" lang="zh-CN" altLang="en-US" sz="3600" dirty="0">
                <a:latin typeface="华文新魏" pitchFamily="2" charset="-122"/>
                <a:ea typeface="华文新魏" pitchFamily="2" charset="-122"/>
              </a:rPr>
              <a:t>路径长度 </a:t>
            </a:r>
            <a:r>
              <a:rPr kumimoji="1" lang="en-US" altLang="zh-CN" sz="3600" dirty="0">
                <a:latin typeface="华文新魏" pitchFamily="2" charset="-122"/>
                <a:ea typeface="华文新魏" pitchFamily="2" charset="-122"/>
              </a:rPr>
              <a:t>(Path Length)</a:t>
            </a:r>
            <a:r>
              <a:rPr kumimoji="1" lang="en-US" altLang="zh-CN" sz="3200" dirty="0">
                <a:effectLst>
                  <a:outerShdw blurRad="38100" dist="38100" dir="2700000" algn="tl">
                    <a:srgbClr val="C0C0C0"/>
                  </a:outerShdw>
                </a:effectLst>
                <a:latin typeface="Times New Roman" pitchFamily="18" charset="0"/>
                <a:ea typeface="仿宋_GB2312" pitchFamily="49" charset="-122"/>
              </a:rPr>
              <a:t>    </a:t>
            </a:r>
            <a:endParaRPr kumimoji="1" lang="en-US" altLang="zh-CN" sz="2400" dirty="0">
              <a:latin typeface="Times New Roman" pitchFamily="18" charset="0"/>
            </a:endParaRPr>
          </a:p>
        </p:txBody>
      </p:sp>
      <p:grpSp>
        <p:nvGrpSpPr>
          <p:cNvPr id="7" name="Group 45"/>
          <p:cNvGrpSpPr>
            <a:grpSpLocks/>
          </p:cNvGrpSpPr>
          <p:nvPr/>
        </p:nvGrpSpPr>
        <p:grpSpPr bwMode="auto">
          <a:xfrm>
            <a:off x="215516" y="3212976"/>
            <a:ext cx="7397750" cy="3398837"/>
            <a:chOff x="524" y="494"/>
            <a:chExt cx="4660" cy="2141"/>
          </a:xfrm>
        </p:grpSpPr>
        <p:sp>
          <p:nvSpPr>
            <p:cNvPr id="8" name="Line 2"/>
            <p:cNvSpPr>
              <a:spLocks noChangeShapeType="1"/>
            </p:cNvSpPr>
            <p:nvPr/>
          </p:nvSpPr>
          <p:spPr bwMode="auto">
            <a:xfrm flipH="1">
              <a:off x="1920" y="1166"/>
              <a:ext cx="240" cy="384"/>
            </a:xfrm>
            <a:prstGeom prst="line">
              <a:avLst/>
            </a:prstGeom>
            <a:noFill/>
            <a:ln w="38100">
              <a:solidFill>
                <a:srgbClr val="009900"/>
              </a:solidFill>
              <a:round/>
              <a:headEnd/>
              <a:tailEnd/>
            </a:ln>
            <a:effectLst/>
          </p:spPr>
          <p:txBody>
            <a:bodyPr wrap="none" anchor="ctr"/>
            <a:lstStyle/>
            <a:p>
              <a:endParaRPr lang="zh-CN" altLang="en-US">
                <a:solidFill>
                  <a:srgbClr val="002060"/>
                </a:solidFill>
              </a:endParaRPr>
            </a:p>
          </p:txBody>
        </p:sp>
        <p:sp>
          <p:nvSpPr>
            <p:cNvPr id="9" name="Line 3"/>
            <p:cNvSpPr>
              <a:spLocks noChangeShapeType="1"/>
            </p:cNvSpPr>
            <p:nvPr/>
          </p:nvSpPr>
          <p:spPr bwMode="auto">
            <a:xfrm>
              <a:off x="1392" y="1214"/>
              <a:ext cx="96" cy="240"/>
            </a:xfrm>
            <a:prstGeom prst="line">
              <a:avLst/>
            </a:prstGeom>
            <a:noFill/>
            <a:ln w="38100">
              <a:solidFill>
                <a:srgbClr val="009900"/>
              </a:solidFill>
              <a:round/>
              <a:headEnd/>
              <a:tailEnd/>
            </a:ln>
            <a:effectLst/>
          </p:spPr>
          <p:txBody>
            <a:bodyPr wrap="none" anchor="ctr"/>
            <a:lstStyle/>
            <a:p>
              <a:endParaRPr lang="zh-CN" altLang="en-US">
                <a:solidFill>
                  <a:srgbClr val="002060"/>
                </a:solidFill>
              </a:endParaRPr>
            </a:p>
          </p:txBody>
        </p:sp>
        <p:sp>
          <p:nvSpPr>
            <p:cNvPr id="10" name="Line 4"/>
            <p:cNvSpPr>
              <a:spLocks noChangeShapeType="1"/>
            </p:cNvSpPr>
            <p:nvPr/>
          </p:nvSpPr>
          <p:spPr bwMode="auto">
            <a:xfrm>
              <a:off x="1824" y="782"/>
              <a:ext cx="672" cy="720"/>
            </a:xfrm>
            <a:prstGeom prst="line">
              <a:avLst/>
            </a:prstGeom>
            <a:noFill/>
            <a:ln w="38100">
              <a:solidFill>
                <a:srgbClr val="009900"/>
              </a:solidFill>
              <a:round/>
              <a:headEnd/>
              <a:tailEnd/>
            </a:ln>
            <a:effectLst/>
          </p:spPr>
          <p:txBody>
            <a:bodyPr wrap="none" anchor="ctr"/>
            <a:lstStyle/>
            <a:p>
              <a:endParaRPr lang="zh-CN" altLang="en-US">
                <a:solidFill>
                  <a:srgbClr val="002060"/>
                </a:solidFill>
              </a:endParaRPr>
            </a:p>
          </p:txBody>
        </p:sp>
        <p:sp>
          <p:nvSpPr>
            <p:cNvPr id="11" name="Line 5"/>
            <p:cNvSpPr>
              <a:spLocks noChangeShapeType="1"/>
            </p:cNvSpPr>
            <p:nvPr/>
          </p:nvSpPr>
          <p:spPr bwMode="auto">
            <a:xfrm flipH="1">
              <a:off x="624" y="734"/>
              <a:ext cx="1056" cy="1296"/>
            </a:xfrm>
            <a:prstGeom prst="line">
              <a:avLst/>
            </a:prstGeom>
            <a:noFill/>
            <a:ln w="38100">
              <a:solidFill>
                <a:srgbClr val="009900"/>
              </a:solidFill>
              <a:round/>
              <a:headEnd/>
              <a:tailEnd/>
            </a:ln>
            <a:effectLst/>
          </p:spPr>
          <p:txBody>
            <a:bodyPr wrap="none" anchor="ctr"/>
            <a:lstStyle/>
            <a:p>
              <a:endParaRPr lang="zh-CN" altLang="en-US">
                <a:solidFill>
                  <a:srgbClr val="002060"/>
                </a:solidFill>
              </a:endParaRPr>
            </a:p>
          </p:txBody>
        </p:sp>
        <p:sp>
          <p:nvSpPr>
            <p:cNvPr id="12" name="Oval 6"/>
            <p:cNvSpPr>
              <a:spLocks noChangeArrowheads="1"/>
            </p:cNvSpPr>
            <p:nvPr/>
          </p:nvSpPr>
          <p:spPr bwMode="auto">
            <a:xfrm>
              <a:off x="1584" y="542"/>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13" name="Oval 7"/>
            <p:cNvSpPr>
              <a:spLocks noChangeArrowheads="1"/>
            </p:cNvSpPr>
            <p:nvPr/>
          </p:nvSpPr>
          <p:spPr bwMode="auto">
            <a:xfrm>
              <a:off x="1200" y="974"/>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14" name="Oval 8"/>
            <p:cNvSpPr>
              <a:spLocks noChangeArrowheads="1"/>
            </p:cNvSpPr>
            <p:nvPr/>
          </p:nvSpPr>
          <p:spPr bwMode="auto">
            <a:xfrm>
              <a:off x="2016" y="974"/>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15" name="Oval 9"/>
            <p:cNvSpPr>
              <a:spLocks noChangeArrowheads="1"/>
            </p:cNvSpPr>
            <p:nvPr/>
          </p:nvSpPr>
          <p:spPr bwMode="auto">
            <a:xfrm>
              <a:off x="864" y="140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16" name="Oval 10"/>
            <p:cNvSpPr>
              <a:spLocks noChangeArrowheads="1"/>
            </p:cNvSpPr>
            <p:nvPr/>
          </p:nvSpPr>
          <p:spPr bwMode="auto">
            <a:xfrm>
              <a:off x="1392" y="140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17" name="Oval 11"/>
            <p:cNvSpPr>
              <a:spLocks noChangeArrowheads="1"/>
            </p:cNvSpPr>
            <p:nvPr/>
          </p:nvSpPr>
          <p:spPr bwMode="auto">
            <a:xfrm>
              <a:off x="1776" y="140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18" name="Oval 12"/>
            <p:cNvSpPr>
              <a:spLocks noChangeArrowheads="1"/>
            </p:cNvSpPr>
            <p:nvPr/>
          </p:nvSpPr>
          <p:spPr bwMode="auto">
            <a:xfrm>
              <a:off x="2352" y="140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19" name="Oval 13"/>
            <p:cNvSpPr>
              <a:spLocks noChangeArrowheads="1"/>
            </p:cNvSpPr>
            <p:nvPr/>
          </p:nvSpPr>
          <p:spPr bwMode="auto">
            <a:xfrm>
              <a:off x="528" y="1838"/>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0" name="Line 14"/>
            <p:cNvSpPr>
              <a:spLocks noChangeShapeType="1"/>
            </p:cNvSpPr>
            <p:nvPr/>
          </p:nvSpPr>
          <p:spPr bwMode="auto">
            <a:xfrm flipH="1">
              <a:off x="3984" y="1166"/>
              <a:ext cx="240" cy="384"/>
            </a:xfrm>
            <a:prstGeom prst="line">
              <a:avLst/>
            </a:prstGeom>
            <a:noFill/>
            <a:ln w="38100">
              <a:solidFill>
                <a:srgbClr val="009900"/>
              </a:solidFill>
              <a:round/>
              <a:headEnd/>
              <a:tailEnd/>
            </a:ln>
            <a:effectLst/>
          </p:spPr>
          <p:txBody>
            <a:bodyPr wrap="none" anchor="ctr"/>
            <a:lstStyle/>
            <a:p>
              <a:endParaRPr lang="zh-CN" altLang="en-US">
                <a:solidFill>
                  <a:srgbClr val="002060"/>
                </a:solidFill>
              </a:endParaRPr>
            </a:p>
          </p:txBody>
        </p:sp>
        <p:sp>
          <p:nvSpPr>
            <p:cNvPr id="21" name="Line 15"/>
            <p:cNvSpPr>
              <a:spLocks noChangeShapeType="1"/>
            </p:cNvSpPr>
            <p:nvPr/>
          </p:nvSpPr>
          <p:spPr bwMode="auto">
            <a:xfrm flipH="1">
              <a:off x="4176" y="1646"/>
              <a:ext cx="384" cy="720"/>
            </a:xfrm>
            <a:prstGeom prst="line">
              <a:avLst/>
            </a:prstGeom>
            <a:noFill/>
            <a:ln w="38100">
              <a:solidFill>
                <a:srgbClr val="009900"/>
              </a:solidFill>
              <a:round/>
              <a:headEnd/>
              <a:tailEnd/>
            </a:ln>
            <a:effectLst/>
          </p:spPr>
          <p:txBody>
            <a:bodyPr wrap="none" anchor="ctr"/>
            <a:lstStyle/>
            <a:p>
              <a:endParaRPr lang="zh-CN" altLang="en-US">
                <a:solidFill>
                  <a:srgbClr val="002060"/>
                </a:solidFill>
              </a:endParaRPr>
            </a:p>
          </p:txBody>
        </p:sp>
        <p:sp>
          <p:nvSpPr>
            <p:cNvPr id="22" name="Line 16"/>
            <p:cNvSpPr>
              <a:spLocks noChangeShapeType="1"/>
            </p:cNvSpPr>
            <p:nvPr/>
          </p:nvSpPr>
          <p:spPr bwMode="auto">
            <a:xfrm>
              <a:off x="3984" y="782"/>
              <a:ext cx="1008" cy="1152"/>
            </a:xfrm>
            <a:prstGeom prst="line">
              <a:avLst/>
            </a:prstGeom>
            <a:noFill/>
            <a:ln w="38100">
              <a:solidFill>
                <a:srgbClr val="009900"/>
              </a:solidFill>
              <a:round/>
              <a:headEnd/>
              <a:tailEnd/>
            </a:ln>
            <a:effectLst/>
          </p:spPr>
          <p:txBody>
            <a:bodyPr wrap="none" anchor="ctr"/>
            <a:lstStyle/>
            <a:p>
              <a:endParaRPr lang="zh-CN" altLang="en-US">
                <a:solidFill>
                  <a:srgbClr val="002060"/>
                </a:solidFill>
              </a:endParaRPr>
            </a:p>
          </p:txBody>
        </p:sp>
        <p:sp>
          <p:nvSpPr>
            <p:cNvPr id="23" name="Line 17"/>
            <p:cNvSpPr>
              <a:spLocks noChangeShapeType="1"/>
            </p:cNvSpPr>
            <p:nvPr/>
          </p:nvSpPr>
          <p:spPr bwMode="auto">
            <a:xfrm flipH="1">
              <a:off x="3552" y="734"/>
              <a:ext cx="288" cy="336"/>
            </a:xfrm>
            <a:prstGeom prst="line">
              <a:avLst/>
            </a:prstGeom>
            <a:noFill/>
            <a:ln w="38100">
              <a:solidFill>
                <a:srgbClr val="009900"/>
              </a:solidFill>
              <a:round/>
              <a:headEnd/>
              <a:tailEnd/>
            </a:ln>
            <a:effectLst/>
          </p:spPr>
          <p:txBody>
            <a:bodyPr wrap="none" anchor="ctr"/>
            <a:lstStyle/>
            <a:p>
              <a:endParaRPr lang="zh-CN" altLang="en-US">
                <a:solidFill>
                  <a:srgbClr val="002060"/>
                </a:solidFill>
              </a:endParaRPr>
            </a:p>
          </p:txBody>
        </p:sp>
        <p:sp>
          <p:nvSpPr>
            <p:cNvPr id="24" name="Oval 18"/>
            <p:cNvSpPr>
              <a:spLocks noChangeArrowheads="1"/>
            </p:cNvSpPr>
            <p:nvPr/>
          </p:nvSpPr>
          <p:spPr bwMode="auto">
            <a:xfrm>
              <a:off x="3744" y="542"/>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5" name="Oval 19"/>
            <p:cNvSpPr>
              <a:spLocks noChangeArrowheads="1"/>
            </p:cNvSpPr>
            <p:nvPr/>
          </p:nvSpPr>
          <p:spPr bwMode="auto">
            <a:xfrm>
              <a:off x="3360" y="974"/>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6" name="Oval 20"/>
            <p:cNvSpPr>
              <a:spLocks noChangeArrowheads="1"/>
            </p:cNvSpPr>
            <p:nvPr/>
          </p:nvSpPr>
          <p:spPr bwMode="auto">
            <a:xfrm>
              <a:off x="4128" y="974"/>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7" name="Oval 21"/>
            <p:cNvSpPr>
              <a:spLocks noChangeArrowheads="1"/>
            </p:cNvSpPr>
            <p:nvPr/>
          </p:nvSpPr>
          <p:spPr bwMode="auto">
            <a:xfrm>
              <a:off x="4224" y="1838"/>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 name="Oval 22"/>
            <p:cNvSpPr>
              <a:spLocks noChangeArrowheads="1"/>
            </p:cNvSpPr>
            <p:nvPr/>
          </p:nvSpPr>
          <p:spPr bwMode="auto">
            <a:xfrm>
              <a:off x="3840" y="140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9" name="Oval 23"/>
            <p:cNvSpPr>
              <a:spLocks noChangeArrowheads="1"/>
            </p:cNvSpPr>
            <p:nvPr/>
          </p:nvSpPr>
          <p:spPr bwMode="auto">
            <a:xfrm>
              <a:off x="4464" y="140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0" name="Oval 24"/>
            <p:cNvSpPr>
              <a:spLocks noChangeArrowheads="1"/>
            </p:cNvSpPr>
            <p:nvPr/>
          </p:nvSpPr>
          <p:spPr bwMode="auto">
            <a:xfrm>
              <a:off x="4848" y="1838"/>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1" name="Oval 25"/>
            <p:cNvSpPr>
              <a:spLocks noChangeArrowheads="1"/>
            </p:cNvSpPr>
            <p:nvPr/>
          </p:nvSpPr>
          <p:spPr bwMode="auto">
            <a:xfrm>
              <a:off x="3984" y="2318"/>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2" name="Text Box 26"/>
            <p:cNvSpPr txBox="1">
              <a:spLocks noChangeArrowheads="1"/>
            </p:cNvSpPr>
            <p:nvPr/>
          </p:nvSpPr>
          <p:spPr bwMode="auto">
            <a:xfrm>
              <a:off x="1580" y="494"/>
              <a:ext cx="340" cy="365"/>
            </a:xfrm>
            <a:prstGeom prst="rect">
              <a:avLst/>
            </a:prstGeom>
            <a:noFill/>
            <a:ln w="38100">
              <a:noFill/>
              <a:miter lim="800000"/>
              <a:headEnd/>
              <a:tailEnd/>
            </a:ln>
            <a:effectLst/>
          </p:spPr>
          <p:txBody>
            <a:bodyPr anchor="ctr">
              <a:spAutoFit/>
            </a:bodyPr>
            <a:lstStyle/>
            <a:p>
              <a:pPr algn="ctr"/>
              <a:r>
                <a:rPr kumimoji="1" lang="en-US" altLang="zh-CN" sz="3200" b="1" dirty="0">
                  <a:solidFill>
                    <a:srgbClr val="002060"/>
                  </a:solidFill>
                  <a:latin typeface="Times New Roman" pitchFamily="18" charset="0"/>
                </a:rPr>
                <a:t>1</a:t>
              </a:r>
              <a:endParaRPr kumimoji="1" lang="en-US" altLang="zh-CN" sz="2400" dirty="0">
                <a:solidFill>
                  <a:srgbClr val="002060"/>
                </a:solidFill>
                <a:latin typeface="Times New Roman" pitchFamily="18" charset="0"/>
              </a:endParaRPr>
            </a:p>
          </p:txBody>
        </p:sp>
        <p:sp>
          <p:nvSpPr>
            <p:cNvPr id="33" name="Text Box 27"/>
            <p:cNvSpPr txBox="1">
              <a:spLocks noChangeArrowheads="1"/>
            </p:cNvSpPr>
            <p:nvPr/>
          </p:nvSpPr>
          <p:spPr bwMode="auto">
            <a:xfrm>
              <a:off x="3740" y="494"/>
              <a:ext cx="340" cy="365"/>
            </a:xfrm>
            <a:prstGeom prst="rect">
              <a:avLst/>
            </a:prstGeom>
            <a:noFill/>
            <a:ln w="38100">
              <a:noFill/>
              <a:miter lim="800000"/>
              <a:headEnd/>
              <a:tailEnd/>
            </a:ln>
            <a:effectLst/>
          </p:spPr>
          <p:txBody>
            <a:bodyPr anchor="ctr">
              <a:spAutoFit/>
            </a:bodyPr>
            <a:lstStyle/>
            <a:p>
              <a:pPr algn="ctr"/>
              <a:r>
                <a:rPr kumimoji="1" lang="en-US" altLang="zh-CN" sz="3200" b="1" dirty="0">
                  <a:solidFill>
                    <a:srgbClr val="002060"/>
                  </a:solidFill>
                  <a:latin typeface="Times New Roman" pitchFamily="18" charset="0"/>
                </a:rPr>
                <a:t>1</a:t>
              </a:r>
              <a:endParaRPr kumimoji="1" lang="en-US" altLang="zh-CN" sz="2400" dirty="0">
                <a:solidFill>
                  <a:srgbClr val="002060"/>
                </a:solidFill>
                <a:latin typeface="Times New Roman" pitchFamily="18" charset="0"/>
              </a:endParaRPr>
            </a:p>
          </p:txBody>
        </p:sp>
        <p:sp>
          <p:nvSpPr>
            <p:cNvPr id="34" name="Text Box 28"/>
            <p:cNvSpPr txBox="1">
              <a:spLocks noChangeArrowheads="1"/>
            </p:cNvSpPr>
            <p:nvPr/>
          </p:nvSpPr>
          <p:spPr bwMode="auto">
            <a:xfrm>
              <a:off x="1200" y="926"/>
              <a:ext cx="340" cy="365"/>
            </a:xfrm>
            <a:prstGeom prst="rect">
              <a:avLst/>
            </a:prstGeom>
            <a:noFill/>
            <a:ln w="38100">
              <a:noFill/>
              <a:miter lim="800000"/>
              <a:headEnd/>
              <a:tailEnd/>
            </a:ln>
            <a:effectLst/>
          </p:spPr>
          <p:txBody>
            <a:bodyPr anchor="ctr">
              <a:spAutoFit/>
            </a:bodyPr>
            <a:lstStyle/>
            <a:p>
              <a:pPr algn="ctr"/>
              <a:r>
                <a:rPr kumimoji="1" lang="en-US" altLang="zh-CN" sz="3200" b="1">
                  <a:solidFill>
                    <a:srgbClr val="002060"/>
                  </a:solidFill>
                  <a:latin typeface="Times New Roman" pitchFamily="18" charset="0"/>
                </a:rPr>
                <a:t>2</a:t>
              </a:r>
              <a:endParaRPr kumimoji="1" lang="en-US" altLang="zh-CN" sz="2400">
                <a:solidFill>
                  <a:srgbClr val="002060"/>
                </a:solidFill>
                <a:latin typeface="Times New Roman" pitchFamily="18" charset="0"/>
              </a:endParaRPr>
            </a:p>
          </p:txBody>
        </p:sp>
        <p:sp>
          <p:nvSpPr>
            <p:cNvPr id="35" name="Text Box 29"/>
            <p:cNvSpPr txBox="1">
              <a:spLocks noChangeArrowheads="1"/>
            </p:cNvSpPr>
            <p:nvPr/>
          </p:nvSpPr>
          <p:spPr bwMode="auto">
            <a:xfrm>
              <a:off x="3356" y="926"/>
              <a:ext cx="340" cy="365"/>
            </a:xfrm>
            <a:prstGeom prst="rect">
              <a:avLst/>
            </a:prstGeom>
            <a:noFill/>
            <a:ln w="38100">
              <a:noFill/>
              <a:miter lim="800000"/>
              <a:headEnd/>
              <a:tailEnd/>
            </a:ln>
            <a:effectLst/>
          </p:spPr>
          <p:txBody>
            <a:bodyPr anchor="ctr">
              <a:spAutoFit/>
            </a:bodyPr>
            <a:lstStyle/>
            <a:p>
              <a:pPr algn="ctr"/>
              <a:r>
                <a:rPr kumimoji="1" lang="en-US" altLang="zh-CN" sz="3200" b="1">
                  <a:solidFill>
                    <a:srgbClr val="002060"/>
                  </a:solidFill>
                  <a:latin typeface="Times New Roman" pitchFamily="18" charset="0"/>
                </a:rPr>
                <a:t>2</a:t>
              </a:r>
              <a:endParaRPr kumimoji="1" lang="en-US" altLang="zh-CN" sz="2400">
                <a:solidFill>
                  <a:srgbClr val="002060"/>
                </a:solidFill>
                <a:latin typeface="Times New Roman" pitchFamily="18" charset="0"/>
              </a:endParaRPr>
            </a:p>
          </p:txBody>
        </p:sp>
        <p:sp>
          <p:nvSpPr>
            <p:cNvPr id="36" name="Text Box 30"/>
            <p:cNvSpPr txBox="1">
              <a:spLocks noChangeArrowheads="1"/>
            </p:cNvSpPr>
            <p:nvPr/>
          </p:nvSpPr>
          <p:spPr bwMode="auto">
            <a:xfrm>
              <a:off x="2012" y="926"/>
              <a:ext cx="340" cy="365"/>
            </a:xfrm>
            <a:prstGeom prst="rect">
              <a:avLst/>
            </a:prstGeom>
            <a:noFill/>
            <a:ln w="38100">
              <a:noFill/>
              <a:miter lim="800000"/>
              <a:headEnd/>
              <a:tailEnd/>
            </a:ln>
            <a:effectLst/>
          </p:spPr>
          <p:txBody>
            <a:bodyPr anchor="ctr">
              <a:spAutoFit/>
            </a:bodyPr>
            <a:lstStyle/>
            <a:p>
              <a:pPr algn="ctr"/>
              <a:r>
                <a:rPr kumimoji="1" lang="en-US" altLang="zh-CN" sz="3200" b="1">
                  <a:solidFill>
                    <a:srgbClr val="002060"/>
                  </a:solidFill>
                  <a:latin typeface="Times New Roman" pitchFamily="18" charset="0"/>
                </a:rPr>
                <a:t>3</a:t>
              </a:r>
              <a:endParaRPr kumimoji="1" lang="en-US" altLang="zh-CN" sz="2400">
                <a:solidFill>
                  <a:srgbClr val="002060"/>
                </a:solidFill>
                <a:latin typeface="Times New Roman" pitchFamily="18" charset="0"/>
              </a:endParaRPr>
            </a:p>
          </p:txBody>
        </p:sp>
        <p:sp>
          <p:nvSpPr>
            <p:cNvPr id="37" name="Text Box 31"/>
            <p:cNvSpPr txBox="1">
              <a:spLocks noChangeArrowheads="1"/>
            </p:cNvSpPr>
            <p:nvPr/>
          </p:nvSpPr>
          <p:spPr bwMode="auto">
            <a:xfrm>
              <a:off x="4124" y="926"/>
              <a:ext cx="340" cy="365"/>
            </a:xfrm>
            <a:prstGeom prst="rect">
              <a:avLst/>
            </a:prstGeom>
            <a:noFill/>
            <a:ln w="38100">
              <a:noFill/>
              <a:miter lim="800000"/>
              <a:headEnd/>
              <a:tailEnd/>
            </a:ln>
            <a:effectLst/>
          </p:spPr>
          <p:txBody>
            <a:bodyPr anchor="ctr">
              <a:spAutoFit/>
            </a:bodyPr>
            <a:lstStyle/>
            <a:p>
              <a:pPr algn="ctr"/>
              <a:r>
                <a:rPr kumimoji="1" lang="en-US" altLang="zh-CN" sz="3200" b="1">
                  <a:solidFill>
                    <a:srgbClr val="002060"/>
                  </a:solidFill>
                  <a:latin typeface="Times New Roman" pitchFamily="18" charset="0"/>
                </a:rPr>
                <a:t>3</a:t>
              </a:r>
              <a:endParaRPr kumimoji="1" lang="en-US" altLang="zh-CN" sz="2400">
                <a:solidFill>
                  <a:srgbClr val="002060"/>
                </a:solidFill>
                <a:latin typeface="Times New Roman" pitchFamily="18" charset="0"/>
              </a:endParaRPr>
            </a:p>
          </p:txBody>
        </p:sp>
        <p:sp>
          <p:nvSpPr>
            <p:cNvPr id="38" name="Text Box 32"/>
            <p:cNvSpPr txBox="1">
              <a:spLocks noChangeArrowheads="1"/>
            </p:cNvSpPr>
            <p:nvPr/>
          </p:nvSpPr>
          <p:spPr bwMode="auto">
            <a:xfrm>
              <a:off x="816" y="1358"/>
              <a:ext cx="340" cy="365"/>
            </a:xfrm>
            <a:prstGeom prst="rect">
              <a:avLst/>
            </a:prstGeom>
            <a:noFill/>
            <a:ln w="38100">
              <a:noFill/>
              <a:miter lim="800000"/>
              <a:headEnd/>
              <a:tailEnd/>
            </a:ln>
            <a:effectLst/>
          </p:spPr>
          <p:txBody>
            <a:bodyPr anchor="ctr">
              <a:spAutoFit/>
            </a:bodyPr>
            <a:lstStyle/>
            <a:p>
              <a:pPr algn="ctr"/>
              <a:r>
                <a:rPr kumimoji="1" lang="en-US" altLang="zh-CN" sz="3200" b="1">
                  <a:solidFill>
                    <a:srgbClr val="002060"/>
                  </a:solidFill>
                  <a:latin typeface="Times New Roman" pitchFamily="18" charset="0"/>
                </a:rPr>
                <a:t>4</a:t>
              </a:r>
              <a:endParaRPr kumimoji="1" lang="en-US" altLang="zh-CN" sz="2400">
                <a:solidFill>
                  <a:srgbClr val="002060"/>
                </a:solidFill>
                <a:latin typeface="Times New Roman" pitchFamily="18" charset="0"/>
              </a:endParaRPr>
            </a:p>
          </p:txBody>
        </p:sp>
        <p:sp>
          <p:nvSpPr>
            <p:cNvPr id="39" name="Text Box 33"/>
            <p:cNvSpPr txBox="1">
              <a:spLocks noChangeArrowheads="1"/>
            </p:cNvSpPr>
            <p:nvPr/>
          </p:nvSpPr>
          <p:spPr bwMode="auto">
            <a:xfrm>
              <a:off x="3792" y="1358"/>
              <a:ext cx="340" cy="365"/>
            </a:xfrm>
            <a:prstGeom prst="rect">
              <a:avLst/>
            </a:prstGeom>
            <a:noFill/>
            <a:ln w="38100">
              <a:noFill/>
              <a:miter lim="800000"/>
              <a:headEnd/>
              <a:tailEnd/>
            </a:ln>
            <a:effectLst/>
          </p:spPr>
          <p:txBody>
            <a:bodyPr anchor="ctr">
              <a:spAutoFit/>
            </a:bodyPr>
            <a:lstStyle/>
            <a:p>
              <a:pPr algn="ctr"/>
              <a:r>
                <a:rPr kumimoji="1" lang="en-US" altLang="zh-CN" sz="3200" b="1">
                  <a:solidFill>
                    <a:srgbClr val="002060"/>
                  </a:solidFill>
                  <a:latin typeface="Times New Roman" pitchFamily="18" charset="0"/>
                </a:rPr>
                <a:t>4</a:t>
              </a:r>
              <a:endParaRPr kumimoji="1" lang="en-US" altLang="zh-CN" sz="2400">
                <a:solidFill>
                  <a:srgbClr val="002060"/>
                </a:solidFill>
                <a:latin typeface="Times New Roman" pitchFamily="18" charset="0"/>
              </a:endParaRPr>
            </a:p>
          </p:txBody>
        </p:sp>
        <p:sp>
          <p:nvSpPr>
            <p:cNvPr id="40" name="Text Box 34"/>
            <p:cNvSpPr txBox="1">
              <a:spLocks noChangeArrowheads="1"/>
            </p:cNvSpPr>
            <p:nvPr/>
          </p:nvSpPr>
          <p:spPr bwMode="auto">
            <a:xfrm>
              <a:off x="1344" y="1358"/>
              <a:ext cx="340" cy="365"/>
            </a:xfrm>
            <a:prstGeom prst="rect">
              <a:avLst/>
            </a:prstGeom>
            <a:noFill/>
            <a:ln w="38100">
              <a:noFill/>
              <a:miter lim="800000"/>
              <a:headEnd/>
              <a:tailEnd/>
            </a:ln>
            <a:effectLst/>
          </p:spPr>
          <p:txBody>
            <a:bodyPr anchor="ctr">
              <a:spAutoFit/>
            </a:bodyPr>
            <a:lstStyle/>
            <a:p>
              <a:pPr algn="ctr"/>
              <a:r>
                <a:rPr kumimoji="1" lang="en-US" altLang="zh-CN" sz="3200" b="1">
                  <a:solidFill>
                    <a:srgbClr val="002060"/>
                  </a:solidFill>
                  <a:latin typeface="Times New Roman" pitchFamily="18" charset="0"/>
                </a:rPr>
                <a:t>5</a:t>
              </a:r>
              <a:endParaRPr kumimoji="1" lang="en-US" altLang="zh-CN" sz="2400">
                <a:solidFill>
                  <a:srgbClr val="002060"/>
                </a:solidFill>
                <a:latin typeface="Times New Roman" pitchFamily="18" charset="0"/>
              </a:endParaRPr>
            </a:p>
          </p:txBody>
        </p:sp>
        <p:sp>
          <p:nvSpPr>
            <p:cNvPr id="41" name="Text Box 35"/>
            <p:cNvSpPr txBox="1">
              <a:spLocks noChangeArrowheads="1"/>
            </p:cNvSpPr>
            <p:nvPr/>
          </p:nvSpPr>
          <p:spPr bwMode="auto">
            <a:xfrm>
              <a:off x="4416" y="1358"/>
              <a:ext cx="340" cy="365"/>
            </a:xfrm>
            <a:prstGeom prst="rect">
              <a:avLst/>
            </a:prstGeom>
            <a:noFill/>
            <a:ln w="38100">
              <a:noFill/>
              <a:miter lim="800000"/>
              <a:headEnd/>
              <a:tailEnd/>
            </a:ln>
            <a:effectLst/>
          </p:spPr>
          <p:txBody>
            <a:bodyPr anchor="ctr">
              <a:spAutoFit/>
            </a:bodyPr>
            <a:lstStyle/>
            <a:p>
              <a:pPr algn="ctr"/>
              <a:r>
                <a:rPr kumimoji="1" lang="en-US" altLang="zh-CN" sz="3200" b="1">
                  <a:solidFill>
                    <a:srgbClr val="002060"/>
                  </a:solidFill>
                  <a:latin typeface="Times New Roman" pitchFamily="18" charset="0"/>
                </a:rPr>
                <a:t>5</a:t>
              </a:r>
              <a:endParaRPr kumimoji="1" lang="en-US" altLang="zh-CN" sz="2400">
                <a:solidFill>
                  <a:srgbClr val="002060"/>
                </a:solidFill>
                <a:latin typeface="Times New Roman" pitchFamily="18" charset="0"/>
              </a:endParaRPr>
            </a:p>
          </p:txBody>
        </p:sp>
        <p:sp>
          <p:nvSpPr>
            <p:cNvPr id="42" name="Text Box 36"/>
            <p:cNvSpPr txBox="1">
              <a:spLocks noChangeArrowheads="1"/>
            </p:cNvSpPr>
            <p:nvPr/>
          </p:nvSpPr>
          <p:spPr bwMode="auto">
            <a:xfrm>
              <a:off x="1772" y="1358"/>
              <a:ext cx="340" cy="365"/>
            </a:xfrm>
            <a:prstGeom prst="rect">
              <a:avLst/>
            </a:prstGeom>
            <a:noFill/>
            <a:ln w="38100">
              <a:noFill/>
              <a:miter lim="800000"/>
              <a:headEnd/>
              <a:tailEnd/>
            </a:ln>
            <a:effectLst/>
          </p:spPr>
          <p:txBody>
            <a:bodyPr anchor="ctr">
              <a:spAutoFit/>
            </a:bodyPr>
            <a:lstStyle/>
            <a:p>
              <a:pPr algn="ctr"/>
              <a:r>
                <a:rPr kumimoji="1" lang="en-US" altLang="zh-CN" sz="3200" b="1" dirty="0">
                  <a:solidFill>
                    <a:srgbClr val="002060"/>
                  </a:solidFill>
                  <a:latin typeface="Times New Roman" pitchFamily="18" charset="0"/>
                </a:rPr>
                <a:t>6</a:t>
              </a:r>
              <a:endParaRPr kumimoji="1" lang="en-US" altLang="zh-CN" sz="2400" dirty="0">
                <a:solidFill>
                  <a:srgbClr val="002060"/>
                </a:solidFill>
                <a:latin typeface="Times New Roman" pitchFamily="18" charset="0"/>
              </a:endParaRPr>
            </a:p>
          </p:txBody>
        </p:sp>
        <p:sp>
          <p:nvSpPr>
            <p:cNvPr id="43" name="Text Box 37"/>
            <p:cNvSpPr txBox="1">
              <a:spLocks noChangeArrowheads="1"/>
            </p:cNvSpPr>
            <p:nvPr/>
          </p:nvSpPr>
          <p:spPr bwMode="auto">
            <a:xfrm>
              <a:off x="4176" y="1790"/>
              <a:ext cx="340" cy="365"/>
            </a:xfrm>
            <a:prstGeom prst="rect">
              <a:avLst/>
            </a:prstGeom>
            <a:noFill/>
            <a:ln w="38100">
              <a:noFill/>
              <a:miter lim="800000"/>
              <a:headEnd/>
              <a:tailEnd/>
            </a:ln>
            <a:effectLst/>
          </p:spPr>
          <p:txBody>
            <a:bodyPr anchor="ctr">
              <a:spAutoFit/>
            </a:bodyPr>
            <a:lstStyle/>
            <a:p>
              <a:pPr algn="ctr"/>
              <a:r>
                <a:rPr kumimoji="1" lang="en-US" altLang="zh-CN" sz="3200" b="1">
                  <a:solidFill>
                    <a:srgbClr val="002060"/>
                  </a:solidFill>
                  <a:latin typeface="Times New Roman" pitchFamily="18" charset="0"/>
                </a:rPr>
                <a:t>6</a:t>
              </a:r>
              <a:endParaRPr kumimoji="1" lang="en-US" altLang="zh-CN" sz="2400">
                <a:solidFill>
                  <a:srgbClr val="002060"/>
                </a:solidFill>
                <a:latin typeface="Times New Roman" pitchFamily="18" charset="0"/>
              </a:endParaRPr>
            </a:p>
          </p:txBody>
        </p:sp>
        <p:sp>
          <p:nvSpPr>
            <p:cNvPr id="44" name="Text Box 38"/>
            <p:cNvSpPr txBox="1">
              <a:spLocks noChangeArrowheads="1"/>
            </p:cNvSpPr>
            <p:nvPr/>
          </p:nvSpPr>
          <p:spPr bwMode="auto">
            <a:xfrm>
              <a:off x="2348" y="1358"/>
              <a:ext cx="340" cy="365"/>
            </a:xfrm>
            <a:prstGeom prst="rect">
              <a:avLst/>
            </a:prstGeom>
            <a:noFill/>
            <a:ln w="38100">
              <a:noFill/>
              <a:miter lim="800000"/>
              <a:headEnd/>
              <a:tailEnd/>
            </a:ln>
            <a:effectLst/>
          </p:spPr>
          <p:txBody>
            <a:bodyPr anchor="ctr">
              <a:spAutoFit/>
            </a:bodyPr>
            <a:lstStyle/>
            <a:p>
              <a:pPr algn="ctr"/>
              <a:r>
                <a:rPr kumimoji="1" lang="en-US" altLang="zh-CN" sz="3200" b="1">
                  <a:solidFill>
                    <a:srgbClr val="002060"/>
                  </a:solidFill>
                  <a:latin typeface="Times New Roman" pitchFamily="18" charset="0"/>
                </a:rPr>
                <a:t>7</a:t>
              </a:r>
              <a:endParaRPr kumimoji="1" lang="en-US" altLang="zh-CN" sz="2400">
                <a:solidFill>
                  <a:srgbClr val="002060"/>
                </a:solidFill>
                <a:latin typeface="Times New Roman" pitchFamily="18" charset="0"/>
              </a:endParaRPr>
            </a:p>
          </p:txBody>
        </p:sp>
        <p:sp>
          <p:nvSpPr>
            <p:cNvPr id="45" name="Text Box 39"/>
            <p:cNvSpPr txBox="1">
              <a:spLocks noChangeArrowheads="1"/>
            </p:cNvSpPr>
            <p:nvPr/>
          </p:nvSpPr>
          <p:spPr bwMode="auto">
            <a:xfrm>
              <a:off x="4844" y="1790"/>
              <a:ext cx="340" cy="365"/>
            </a:xfrm>
            <a:prstGeom prst="rect">
              <a:avLst/>
            </a:prstGeom>
            <a:noFill/>
            <a:ln w="38100">
              <a:noFill/>
              <a:miter lim="800000"/>
              <a:headEnd/>
              <a:tailEnd/>
            </a:ln>
            <a:effectLst/>
          </p:spPr>
          <p:txBody>
            <a:bodyPr anchor="ctr">
              <a:spAutoFit/>
            </a:bodyPr>
            <a:lstStyle/>
            <a:p>
              <a:pPr algn="ctr"/>
              <a:r>
                <a:rPr kumimoji="1" lang="en-US" altLang="zh-CN" sz="3200" b="1">
                  <a:solidFill>
                    <a:srgbClr val="002060"/>
                  </a:solidFill>
                  <a:latin typeface="Times New Roman" pitchFamily="18" charset="0"/>
                </a:rPr>
                <a:t>7</a:t>
              </a:r>
              <a:endParaRPr kumimoji="1" lang="en-US" altLang="zh-CN" sz="2400">
                <a:solidFill>
                  <a:srgbClr val="002060"/>
                </a:solidFill>
                <a:latin typeface="Times New Roman" pitchFamily="18" charset="0"/>
              </a:endParaRPr>
            </a:p>
          </p:txBody>
        </p:sp>
        <p:sp>
          <p:nvSpPr>
            <p:cNvPr id="46" name="Text Box 40"/>
            <p:cNvSpPr txBox="1">
              <a:spLocks noChangeArrowheads="1"/>
            </p:cNvSpPr>
            <p:nvPr/>
          </p:nvSpPr>
          <p:spPr bwMode="auto">
            <a:xfrm>
              <a:off x="524" y="1809"/>
              <a:ext cx="340" cy="365"/>
            </a:xfrm>
            <a:prstGeom prst="rect">
              <a:avLst/>
            </a:prstGeom>
            <a:noFill/>
            <a:ln w="38100">
              <a:noFill/>
              <a:miter lim="800000"/>
              <a:headEnd/>
              <a:tailEnd/>
            </a:ln>
            <a:effectLst/>
          </p:spPr>
          <p:txBody>
            <a:bodyPr anchor="ctr">
              <a:spAutoFit/>
            </a:bodyPr>
            <a:lstStyle/>
            <a:p>
              <a:pPr algn="ctr"/>
              <a:r>
                <a:rPr kumimoji="1" lang="en-US" altLang="zh-CN" sz="3200" b="1">
                  <a:solidFill>
                    <a:srgbClr val="002060"/>
                  </a:solidFill>
                  <a:latin typeface="Times New Roman" pitchFamily="18" charset="0"/>
                </a:rPr>
                <a:t>8</a:t>
              </a:r>
              <a:endParaRPr kumimoji="1" lang="en-US" altLang="zh-CN" sz="2400">
                <a:solidFill>
                  <a:srgbClr val="002060"/>
                </a:solidFill>
                <a:latin typeface="Times New Roman" pitchFamily="18" charset="0"/>
              </a:endParaRPr>
            </a:p>
          </p:txBody>
        </p:sp>
        <p:sp>
          <p:nvSpPr>
            <p:cNvPr id="47" name="Text Box 41"/>
            <p:cNvSpPr txBox="1">
              <a:spLocks noChangeArrowheads="1"/>
            </p:cNvSpPr>
            <p:nvPr/>
          </p:nvSpPr>
          <p:spPr bwMode="auto">
            <a:xfrm>
              <a:off x="3980" y="2270"/>
              <a:ext cx="340" cy="365"/>
            </a:xfrm>
            <a:prstGeom prst="rect">
              <a:avLst/>
            </a:prstGeom>
            <a:noFill/>
            <a:ln w="38100">
              <a:noFill/>
              <a:miter lim="800000"/>
              <a:headEnd/>
              <a:tailEnd/>
            </a:ln>
            <a:effectLst/>
          </p:spPr>
          <p:txBody>
            <a:bodyPr anchor="ctr">
              <a:spAutoFit/>
            </a:bodyPr>
            <a:lstStyle/>
            <a:p>
              <a:pPr algn="ctr"/>
              <a:r>
                <a:rPr kumimoji="1" lang="en-US" altLang="zh-CN" sz="3200" b="1">
                  <a:solidFill>
                    <a:srgbClr val="002060"/>
                  </a:solidFill>
                  <a:latin typeface="Times New Roman" pitchFamily="18" charset="0"/>
                </a:rPr>
                <a:t>8</a:t>
              </a:r>
              <a:endParaRPr kumimoji="1" lang="en-US" altLang="zh-CN" sz="2400">
                <a:solidFill>
                  <a:srgbClr val="002060"/>
                </a:solidFill>
                <a:latin typeface="Times New Roman" pitchFamily="18" charset="0"/>
              </a:endParaRPr>
            </a:p>
          </p:txBody>
        </p:sp>
      </p:grpSp>
      <p:sp>
        <p:nvSpPr>
          <p:cNvPr id="48" name="Text Box 42"/>
          <p:cNvSpPr txBox="1">
            <a:spLocks noChangeArrowheads="1"/>
          </p:cNvSpPr>
          <p:nvPr/>
        </p:nvSpPr>
        <p:spPr bwMode="auto">
          <a:xfrm>
            <a:off x="827584" y="5301208"/>
            <a:ext cx="3024336" cy="1077218"/>
          </a:xfrm>
          <a:prstGeom prst="rect">
            <a:avLst/>
          </a:prstGeom>
          <a:noFill/>
          <a:ln w="38100">
            <a:noFill/>
            <a:miter lim="800000"/>
            <a:headEnd/>
            <a:tailEnd/>
          </a:ln>
          <a:effectLst/>
        </p:spPr>
        <p:txBody>
          <a:bodyPr wrap="square" anchor="ctr">
            <a:spAutoFit/>
          </a:bodyPr>
          <a:lstStyle/>
          <a:p>
            <a:r>
              <a:rPr kumimoji="1" lang="en-US" altLang="zh-CN" sz="3200" b="1" dirty="0" smtClean="0">
                <a:solidFill>
                  <a:srgbClr val="FFFFFF"/>
                </a:solidFill>
                <a:latin typeface="Times New Roman" pitchFamily="18" charset="0"/>
                <a:ea typeface="仿宋_GB2312" pitchFamily="49" charset="-122"/>
              </a:rPr>
              <a:t>PL = 0+1+1+2 + 2+2+2+3 =13</a:t>
            </a:r>
            <a:endParaRPr kumimoji="1" lang="en-US" altLang="zh-CN" sz="3200" b="1" dirty="0">
              <a:solidFill>
                <a:srgbClr val="FFFFFF"/>
              </a:solidFill>
              <a:latin typeface="Times New Roman" pitchFamily="18" charset="0"/>
              <a:ea typeface="仿宋_GB2312" pitchFamily="49" charset="-122"/>
            </a:endParaRPr>
          </a:p>
        </p:txBody>
      </p:sp>
      <p:sp>
        <p:nvSpPr>
          <p:cNvPr id="49" name="Text Box 43"/>
          <p:cNvSpPr txBox="1">
            <a:spLocks noChangeArrowheads="1"/>
          </p:cNvSpPr>
          <p:nvPr/>
        </p:nvSpPr>
        <p:spPr bwMode="auto">
          <a:xfrm>
            <a:off x="6588224" y="3167293"/>
            <a:ext cx="2555776" cy="1430135"/>
          </a:xfrm>
          <a:prstGeom prst="rect">
            <a:avLst/>
          </a:prstGeom>
          <a:noFill/>
          <a:ln w="38100">
            <a:noFill/>
            <a:miter lim="800000"/>
            <a:headEnd/>
            <a:tailEnd/>
          </a:ln>
          <a:effectLst/>
        </p:spPr>
        <p:txBody>
          <a:bodyPr wrap="square" anchor="ctr">
            <a:spAutoFit/>
          </a:bodyPr>
          <a:lstStyle/>
          <a:p>
            <a:pPr>
              <a:lnSpc>
                <a:spcPct val="90000"/>
              </a:lnSpc>
            </a:pPr>
            <a:r>
              <a:rPr lang="en-US" altLang="zh-CN" sz="3200" b="1" dirty="0" smtClean="0">
                <a:solidFill>
                  <a:srgbClr val="FFFFFF"/>
                </a:solidFill>
                <a:latin typeface="Times New Roman" pitchFamily="18" charset="0"/>
                <a:ea typeface="仿宋_GB2312" pitchFamily="49" charset="-122"/>
              </a:rPr>
              <a:t>PL = </a:t>
            </a:r>
            <a:r>
              <a:rPr kumimoji="1" lang="en-US" altLang="zh-CN" sz="3200" b="1" dirty="0" smtClean="0">
                <a:solidFill>
                  <a:srgbClr val="FFFFFF"/>
                </a:solidFill>
                <a:latin typeface="Times New Roman" pitchFamily="18" charset="0"/>
                <a:ea typeface="仿宋_GB2312" pitchFamily="49" charset="-122"/>
              </a:rPr>
              <a:t>0+1+1</a:t>
            </a:r>
            <a:r>
              <a:rPr kumimoji="1" lang="zh-CN" altLang="en-US" sz="3200" b="1" dirty="0" smtClean="0">
                <a:solidFill>
                  <a:srgbClr val="FFFFFF"/>
                </a:solidFill>
                <a:latin typeface="Times New Roman" pitchFamily="18" charset="0"/>
                <a:ea typeface="仿宋_GB2312" pitchFamily="49" charset="-122"/>
              </a:rPr>
              <a:t> </a:t>
            </a:r>
            <a:r>
              <a:rPr kumimoji="1" lang="en-US" altLang="zh-CN" sz="3200" b="1" dirty="0" smtClean="0">
                <a:solidFill>
                  <a:srgbClr val="FFFFFF"/>
                </a:solidFill>
                <a:latin typeface="Times New Roman" pitchFamily="18" charset="0"/>
                <a:ea typeface="仿宋_GB2312" pitchFamily="49" charset="-122"/>
              </a:rPr>
              <a:t>+2+2+3+3+4 =</a:t>
            </a:r>
            <a:r>
              <a:rPr lang="en-US" altLang="zh-CN" sz="3200" b="1" dirty="0" smtClean="0">
                <a:solidFill>
                  <a:srgbClr val="FFFFFF"/>
                </a:solidFill>
                <a:latin typeface="Times New Roman" pitchFamily="18" charset="0"/>
                <a:ea typeface="仿宋_GB2312" pitchFamily="49" charset="-122"/>
              </a:rPr>
              <a:t>16</a:t>
            </a:r>
            <a:endParaRPr lang="en-US" altLang="zh-CN" sz="3200" b="1" dirty="0">
              <a:solidFill>
                <a:srgbClr val="FFFFFF"/>
              </a:solidFill>
              <a:latin typeface="Times New Roman" pitchFamily="18" charset="0"/>
              <a:ea typeface="仿宋_GB2312" pitchFamily="49" charset="-122"/>
            </a:endParaRPr>
          </a:p>
        </p:txBody>
      </p:sp>
    </p:spTree>
  </p:cSld>
  <p:clrMapOvr>
    <a:masterClrMapping/>
  </p:clrMapOvr>
  <p:transition>
    <p:wipe dir="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083" name="Rectangle 3"/>
          <p:cNvSpPr>
            <a:spLocks noGrp="1" noChangeArrowheads="1"/>
          </p:cNvSpPr>
          <p:nvPr>
            <p:ph type="body" sz="half" idx="1"/>
          </p:nvPr>
        </p:nvSpPr>
        <p:spPr>
          <a:xfrm>
            <a:off x="611188" y="836613"/>
            <a:ext cx="7956550" cy="5545137"/>
          </a:xfrm>
        </p:spPr>
        <p:txBody>
          <a:bodyPr/>
          <a:lstStyle/>
          <a:p>
            <a:pPr>
              <a:lnSpc>
                <a:spcPct val="105000"/>
              </a:lnSpc>
              <a:spcBef>
                <a:spcPct val="15000"/>
              </a:spcBef>
              <a:buClr>
                <a:schemeClr val="tx1"/>
              </a:buClr>
              <a:buSzPct val="50000"/>
            </a:pPr>
            <a:r>
              <a:rPr kumimoji="1" lang="en-US" altLang="zh-CN" sz="3000" b="1" i="1" dirty="0">
                <a:latin typeface="Times New Roman" pitchFamily="18" charset="0"/>
                <a:ea typeface="仿宋_GB2312" pitchFamily="49" charset="-122"/>
              </a:rPr>
              <a:t>n </a:t>
            </a:r>
            <a:r>
              <a:rPr kumimoji="1" lang="zh-CN" altLang="en-US" sz="3000" b="1" dirty="0">
                <a:latin typeface="Times New Roman" pitchFamily="18" charset="0"/>
                <a:ea typeface="仿宋_GB2312" pitchFamily="49" charset="-122"/>
              </a:rPr>
              <a:t>个结点的二叉树的路径长度不小于下述数列前 </a:t>
            </a:r>
            <a:r>
              <a:rPr kumimoji="1" lang="en-US" altLang="zh-CN" sz="3000" b="1" i="1" dirty="0">
                <a:latin typeface="Times New Roman" pitchFamily="18" charset="0"/>
                <a:ea typeface="仿宋_GB2312" pitchFamily="49" charset="-122"/>
              </a:rPr>
              <a:t>n </a:t>
            </a:r>
            <a:r>
              <a:rPr kumimoji="1" lang="zh-CN" altLang="en-US" sz="3000" b="1" dirty="0">
                <a:latin typeface="Times New Roman" pitchFamily="18" charset="0"/>
                <a:ea typeface="仿宋_GB2312" pitchFamily="49" charset="-122"/>
              </a:rPr>
              <a:t>项的和，即</a:t>
            </a:r>
          </a:p>
          <a:p>
            <a:pPr>
              <a:lnSpc>
                <a:spcPct val="105000"/>
              </a:lnSpc>
              <a:spcBef>
                <a:spcPct val="15000"/>
              </a:spcBef>
              <a:buClr>
                <a:schemeClr val="tx1"/>
              </a:buClr>
              <a:buSzPct val="50000"/>
            </a:pPr>
            <a:endParaRPr kumimoji="1" lang="zh-CN" altLang="en-US" sz="3000" b="1" dirty="0">
              <a:latin typeface="Times New Roman" pitchFamily="18" charset="0"/>
              <a:ea typeface="仿宋_GB2312" pitchFamily="49" charset="-122"/>
            </a:endParaRPr>
          </a:p>
          <a:p>
            <a:pPr>
              <a:lnSpc>
                <a:spcPct val="105000"/>
              </a:lnSpc>
              <a:spcBef>
                <a:spcPct val="15000"/>
              </a:spcBef>
              <a:buClr>
                <a:schemeClr val="tx1"/>
              </a:buClr>
              <a:buSzPct val="50000"/>
            </a:pPr>
            <a:endParaRPr kumimoji="1" lang="zh-CN" altLang="en-US" sz="3000" b="1" dirty="0">
              <a:latin typeface="Times New Roman" pitchFamily="18" charset="0"/>
              <a:ea typeface="仿宋_GB2312" pitchFamily="49" charset="-122"/>
            </a:endParaRPr>
          </a:p>
          <a:p>
            <a:pPr>
              <a:lnSpc>
                <a:spcPct val="105000"/>
              </a:lnSpc>
              <a:spcBef>
                <a:spcPct val="15000"/>
              </a:spcBef>
              <a:buClr>
                <a:schemeClr val="tx1"/>
              </a:buClr>
              <a:buSzPct val="50000"/>
            </a:pPr>
            <a:endParaRPr kumimoji="1" lang="zh-CN" altLang="en-US" sz="3000" b="1" dirty="0">
              <a:latin typeface="Times New Roman" pitchFamily="18" charset="0"/>
              <a:ea typeface="仿宋_GB2312" pitchFamily="49" charset="-122"/>
            </a:endParaRPr>
          </a:p>
          <a:p>
            <a:pPr>
              <a:lnSpc>
                <a:spcPct val="105000"/>
              </a:lnSpc>
              <a:spcBef>
                <a:spcPct val="15000"/>
              </a:spcBef>
              <a:buClr>
                <a:schemeClr val="tx1"/>
              </a:buClr>
              <a:buSzPct val="50000"/>
            </a:pPr>
            <a:r>
              <a:rPr kumimoji="1" lang="zh-CN" altLang="en-US" sz="3000" b="1" dirty="0">
                <a:ea typeface="仿宋_GB2312" pitchFamily="49" charset="-122"/>
              </a:rPr>
              <a:t>其路径长度最小者为</a:t>
            </a:r>
          </a:p>
          <a:p>
            <a:pPr>
              <a:lnSpc>
                <a:spcPct val="105000"/>
              </a:lnSpc>
              <a:spcBef>
                <a:spcPct val="15000"/>
              </a:spcBef>
              <a:buClr>
                <a:schemeClr val="tx1"/>
              </a:buClr>
              <a:buSzPct val="50000"/>
            </a:pPr>
            <a:endParaRPr kumimoji="1" lang="zh-CN" altLang="en-US" sz="3000" b="1" dirty="0">
              <a:ea typeface="仿宋_GB2312" pitchFamily="49" charset="-122"/>
            </a:endParaRPr>
          </a:p>
          <a:p>
            <a:pPr>
              <a:lnSpc>
                <a:spcPct val="105000"/>
              </a:lnSpc>
              <a:spcBef>
                <a:spcPct val="15000"/>
              </a:spcBef>
              <a:buClr>
                <a:schemeClr val="tx1"/>
              </a:buClr>
              <a:buSzPct val="50000"/>
            </a:pPr>
            <a:endParaRPr kumimoji="1" lang="zh-CN" altLang="en-US" sz="3000" b="1" dirty="0">
              <a:ea typeface="仿宋_GB2312" pitchFamily="49" charset="-122"/>
            </a:endParaRPr>
          </a:p>
          <a:p>
            <a:pPr>
              <a:lnSpc>
                <a:spcPct val="105000"/>
              </a:lnSpc>
              <a:spcBef>
                <a:spcPct val="15000"/>
              </a:spcBef>
              <a:buClr>
                <a:schemeClr val="tx1"/>
              </a:buClr>
              <a:buSzPct val="50000"/>
            </a:pPr>
            <a:r>
              <a:rPr kumimoji="1" lang="zh-CN" altLang="en-US" sz="3000" b="1" dirty="0">
                <a:ea typeface="仿宋_GB2312" pitchFamily="49" charset="-122"/>
              </a:rPr>
              <a:t>完全二叉树或理想平衡树满足这个要求。</a:t>
            </a:r>
          </a:p>
        </p:txBody>
      </p:sp>
      <p:graphicFrame>
        <p:nvGraphicFramePr>
          <p:cNvPr id="430086" name="Object 6"/>
          <p:cNvGraphicFramePr>
            <a:graphicFrameLocks noGrp="1" noChangeAspect="1"/>
          </p:cNvGraphicFramePr>
          <p:nvPr>
            <p:ph sz="half" idx="2"/>
          </p:nvPr>
        </p:nvGraphicFramePr>
        <p:xfrm>
          <a:off x="2268538" y="4070350"/>
          <a:ext cx="2573337" cy="1093788"/>
        </p:xfrm>
        <a:graphic>
          <a:graphicData uri="http://schemas.openxmlformats.org/presentationml/2006/ole">
            <mc:AlternateContent xmlns:mc="http://schemas.openxmlformats.org/markup-compatibility/2006">
              <mc:Choice xmlns:v="urn:schemas-microsoft-com:vml" Requires="v">
                <p:oleObj spid="_x0000_s430495" name="Equation" r:id="rId3" imgW="1015920" imgH="431640" progId="Equation.DSMT4">
                  <p:embed/>
                </p:oleObj>
              </mc:Choice>
              <mc:Fallback>
                <p:oleObj name="Equation" r:id="rId3" imgW="1015920" imgH="431640" progId="Equation.DSMT4">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4070350"/>
                        <a:ext cx="2573337" cy="1093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 name="灯片编号占位符 5"/>
          <p:cNvSpPr>
            <a:spLocks noGrp="1"/>
          </p:cNvSpPr>
          <p:nvPr>
            <p:ph type="sldNum" sz="quarter" idx="11"/>
          </p:nvPr>
        </p:nvSpPr>
        <p:spPr/>
        <p:txBody>
          <a:bodyPr/>
          <a:lstStyle/>
          <a:p>
            <a:fld id="{F9079F44-2522-452A-B800-02F6687FDEA3}" type="slidenum">
              <a:rPr lang="en-US" altLang="zh-CN"/>
              <a:pPr/>
              <a:t>94</a:t>
            </a:fld>
            <a:endParaRPr lang="en-US" altLang="zh-CN"/>
          </a:p>
        </p:txBody>
      </p:sp>
      <p:graphicFrame>
        <p:nvGraphicFramePr>
          <p:cNvPr id="430084" name="Object 4"/>
          <p:cNvGraphicFramePr>
            <a:graphicFrameLocks noChangeAspect="1"/>
          </p:cNvGraphicFramePr>
          <p:nvPr/>
        </p:nvGraphicFramePr>
        <p:xfrm>
          <a:off x="1897063" y="1773238"/>
          <a:ext cx="2781300" cy="1079500"/>
        </p:xfrm>
        <a:graphic>
          <a:graphicData uri="http://schemas.openxmlformats.org/presentationml/2006/ole">
            <mc:AlternateContent xmlns:mc="http://schemas.openxmlformats.org/markup-compatibility/2006">
              <mc:Choice xmlns:v="urn:schemas-microsoft-com:vml" Requires="v">
                <p:oleObj spid="_x0000_s430496" name="Equation" r:id="rId5" imgW="1015920" imgH="431640" progId="Equation.DSMT4">
                  <p:embed/>
                </p:oleObj>
              </mc:Choice>
              <mc:Fallback>
                <p:oleObj name="Equation" r:id="rId5" imgW="1015920" imgH="43164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7063" y="1773238"/>
                        <a:ext cx="2781300" cy="1079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30085" name="Object 5"/>
          <p:cNvGraphicFramePr>
            <a:graphicFrameLocks noChangeAspect="1"/>
          </p:cNvGraphicFramePr>
          <p:nvPr/>
        </p:nvGraphicFramePr>
        <p:xfrm>
          <a:off x="2016125" y="2859088"/>
          <a:ext cx="5508625" cy="498475"/>
        </p:xfrm>
        <a:graphic>
          <a:graphicData uri="http://schemas.openxmlformats.org/presentationml/2006/ole">
            <mc:AlternateContent xmlns:mc="http://schemas.openxmlformats.org/markup-compatibility/2006">
              <mc:Choice xmlns:v="urn:schemas-microsoft-com:vml" Requires="v">
                <p:oleObj spid="_x0000_s430497" name="Equation" r:id="rId7" imgW="2120760" imgH="177480" progId="Equation.DSMT4">
                  <p:embed/>
                </p:oleObj>
              </mc:Choice>
              <mc:Fallback>
                <p:oleObj name="Equation" r:id="rId7" imgW="2120760" imgH="177480"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6125" y="2859088"/>
                        <a:ext cx="5508625" cy="4984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11" name="Rectangle 11"/>
          <p:cNvSpPr>
            <a:spLocks noGrp="1" noChangeArrowheads="1"/>
          </p:cNvSpPr>
          <p:nvPr>
            <p:ph type="title"/>
          </p:nvPr>
        </p:nvSpPr>
        <p:spPr>
          <a:xfrm>
            <a:off x="395536" y="224644"/>
            <a:ext cx="8229600" cy="1371600"/>
          </a:xfrm>
        </p:spPr>
        <p:txBody>
          <a:bodyPr>
            <a:normAutofit fontScale="90000"/>
          </a:bodyPr>
          <a:lstStyle/>
          <a:p>
            <a:pPr algn="ctr"/>
            <a:r>
              <a:rPr kumimoji="1" lang="zh-CN" altLang="en-US" sz="4900" dirty="0">
                <a:latin typeface="华文新魏" pitchFamily="2" charset="-122"/>
                <a:ea typeface="华文新魏" pitchFamily="2" charset="-122"/>
              </a:rPr>
              <a:t>带权路径长度 </a:t>
            </a:r>
            <a:r>
              <a:rPr kumimoji="1" lang="zh-CN" altLang="en-US" sz="4000" dirty="0">
                <a:latin typeface="华文新魏" pitchFamily="2" charset="-122"/>
                <a:ea typeface="华文新魏" pitchFamily="2" charset="-122"/>
              </a:rPr>
              <a:t/>
            </a:r>
            <a:br>
              <a:rPr kumimoji="1" lang="zh-CN" altLang="en-US" sz="4000" dirty="0">
                <a:latin typeface="华文新魏" pitchFamily="2" charset="-122"/>
                <a:ea typeface="华文新魏" pitchFamily="2" charset="-122"/>
              </a:rPr>
            </a:br>
            <a:r>
              <a:rPr kumimoji="1" lang="zh-CN" altLang="en-GB" sz="4000" dirty="0">
                <a:latin typeface="华文新魏" pitchFamily="2" charset="-122"/>
                <a:ea typeface="华文新魏" pitchFamily="2" charset="-122"/>
              </a:rPr>
              <a:t>(</a:t>
            </a:r>
            <a:r>
              <a:rPr kumimoji="1" lang="en-GB" altLang="zh-CN" sz="4000" dirty="0">
                <a:latin typeface="华文新魏" pitchFamily="2" charset="-122"/>
                <a:ea typeface="华文新魏" pitchFamily="2" charset="-122"/>
              </a:rPr>
              <a:t>Weighted Path Length, WPL)</a:t>
            </a:r>
            <a:endParaRPr kumimoji="1" lang="en-US" altLang="zh-CN" sz="4000" dirty="0">
              <a:latin typeface="华文新魏" pitchFamily="2" charset="-122"/>
              <a:ea typeface="华文新魏" pitchFamily="2" charset="-122"/>
            </a:endParaRPr>
          </a:p>
        </p:txBody>
      </p:sp>
      <p:sp>
        <p:nvSpPr>
          <p:cNvPr id="281612" name="Rectangle 12"/>
          <p:cNvSpPr>
            <a:spLocks noGrp="1" noChangeArrowheads="1"/>
          </p:cNvSpPr>
          <p:nvPr>
            <p:ph idx="1"/>
          </p:nvPr>
        </p:nvSpPr>
        <p:spPr>
          <a:xfrm>
            <a:off x="611188" y="1664804"/>
            <a:ext cx="7942262" cy="4533900"/>
          </a:xfrm>
        </p:spPr>
        <p:txBody>
          <a:bodyPr/>
          <a:lstStyle/>
          <a:p>
            <a:pPr>
              <a:lnSpc>
                <a:spcPct val="105000"/>
              </a:lnSpc>
              <a:buClrTx/>
              <a:buSzPct val="50000"/>
            </a:pPr>
            <a:r>
              <a:rPr lang="zh-CN" altLang="en-US" sz="3000" b="1" dirty="0">
                <a:latin typeface="Times New Roman" pitchFamily="18" charset="0"/>
                <a:ea typeface="仿宋_GB2312" pitchFamily="49" charset="-122"/>
              </a:rPr>
              <a:t>在很多应用问题中为树的叶结点赋予一个权值，用于表示出现频度、概率值等。因此，在问题处理中把叶结点定义得不同于非叶结点，把</a:t>
            </a:r>
            <a:r>
              <a:rPr lang="zh-CN" altLang="en-US" sz="3000" b="1" dirty="0">
                <a:solidFill>
                  <a:srgbClr val="FFFF00"/>
                </a:solidFill>
                <a:latin typeface="Times New Roman" pitchFamily="18" charset="0"/>
                <a:ea typeface="仿宋_GB2312" pitchFamily="49" charset="-122"/>
              </a:rPr>
              <a:t>叶结点看成“外结点”，非叶结点看成“内结点”</a:t>
            </a:r>
            <a:r>
              <a:rPr lang="zh-CN" altLang="en-US" sz="3000" b="1" dirty="0">
                <a:latin typeface="Times New Roman" pitchFamily="18" charset="0"/>
                <a:ea typeface="仿宋_GB2312" pitchFamily="49" charset="-122"/>
              </a:rPr>
              <a:t>。这样的二叉树称为扩充二叉树。</a:t>
            </a:r>
          </a:p>
          <a:p>
            <a:pPr>
              <a:lnSpc>
                <a:spcPct val="105000"/>
              </a:lnSpc>
              <a:buClrTx/>
              <a:buSzPct val="50000"/>
            </a:pPr>
            <a:r>
              <a:rPr lang="zh-CN" altLang="en-US" sz="3000" b="1" dirty="0">
                <a:solidFill>
                  <a:srgbClr val="FFFF00"/>
                </a:solidFill>
                <a:latin typeface="Times New Roman" pitchFamily="18" charset="0"/>
                <a:ea typeface="仿宋_GB2312" pitchFamily="49" charset="-122"/>
              </a:rPr>
              <a:t>扩充二叉树中只有度为 </a:t>
            </a:r>
            <a:r>
              <a:rPr lang="en-US" altLang="zh-CN" sz="3000" b="1" dirty="0">
                <a:solidFill>
                  <a:srgbClr val="FFFF00"/>
                </a:solidFill>
                <a:latin typeface="Times New Roman" pitchFamily="18" charset="0"/>
                <a:ea typeface="仿宋_GB2312" pitchFamily="49" charset="-122"/>
              </a:rPr>
              <a:t>2 </a:t>
            </a:r>
            <a:r>
              <a:rPr lang="zh-CN" altLang="en-US" sz="3000" b="1" dirty="0">
                <a:solidFill>
                  <a:srgbClr val="FFFF00"/>
                </a:solidFill>
                <a:latin typeface="Times New Roman" pitchFamily="18" charset="0"/>
                <a:ea typeface="仿宋_GB2312" pitchFamily="49" charset="-122"/>
              </a:rPr>
              <a:t>的内结点和度为 </a:t>
            </a:r>
            <a:r>
              <a:rPr lang="en-US" altLang="zh-CN" sz="3000" b="1" dirty="0">
                <a:solidFill>
                  <a:srgbClr val="FFFF00"/>
                </a:solidFill>
                <a:latin typeface="Times New Roman" pitchFamily="18" charset="0"/>
                <a:ea typeface="仿宋_GB2312" pitchFamily="49" charset="-122"/>
              </a:rPr>
              <a:t>0</a:t>
            </a:r>
            <a:r>
              <a:rPr lang="zh-CN" altLang="en-US" sz="3000" b="1" dirty="0">
                <a:solidFill>
                  <a:srgbClr val="FFFF00"/>
                </a:solidFill>
                <a:latin typeface="Times New Roman" pitchFamily="18" charset="0"/>
                <a:ea typeface="仿宋_GB2312" pitchFamily="49" charset="-122"/>
              </a:rPr>
              <a:t>的外结点。</a:t>
            </a:r>
            <a:r>
              <a:rPr lang="zh-CN" altLang="en-US" sz="3000" b="1" dirty="0">
                <a:latin typeface="Times New Roman" pitchFamily="18" charset="0"/>
                <a:ea typeface="仿宋_GB2312" pitchFamily="49" charset="-122"/>
              </a:rPr>
              <a:t>根据二叉树的性质，有 </a:t>
            </a:r>
            <a:r>
              <a:rPr lang="en-US" altLang="zh-CN" sz="3000" b="1" i="1" dirty="0">
                <a:latin typeface="Times New Roman" pitchFamily="18" charset="0"/>
                <a:ea typeface="仿宋_GB2312" pitchFamily="49" charset="-122"/>
              </a:rPr>
              <a:t>n</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个外结点就有 </a:t>
            </a:r>
            <a:r>
              <a:rPr lang="en-US" altLang="zh-CN" sz="3000" b="1" i="1" dirty="0">
                <a:latin typeface="Times New Roman" pitchFamily="18" charset="0"/>
                <a:ea typeface="仿宋_GB2312" pitchFamily="49" charset="-122"/>
              </a:rPr>
              <a:t>n</a:t>
            </a:r>
            <a:r>
              <a:rPr lang="en-US" altLang="zh-CN" sz="3000" b="1" dirty="0">
                <a:latin typeface="Courier New" pitchFamily="49" charset="0"/>
                <a:ea typeface="仿宋_GB2312" pitchFamily="49" charset="-122"/>
              </a:rPr>
              <a:t>-</a:t>
            </a:r>
            <a:r>
              <a:rPr lang="en-US" altLang="zh-CN" sz="3000" b="1" dirty="0">
                <a:latin typeface="Times New Roman" pitchFamily="18" charset="0"/>
                <a:ea typeface="仿宋_GB2312" pitchFamily="49" charset="-122"/>
              </a:rPr>
              <a:t>1 </a:t>
            </a:r>
            <a:r>
              <a:rPr lang="zh-CN" altLang="en-US" sz="3000" b="1" dirty="0">
                <a:latin typeface="Times New Roman" pitchFamily="18" charset="0"/>
                <a:ea typeface="仿宋_GB2312" pitchFamily="49" charset="-122"/>
              </a:rPr>
              <a:t>个内结点，总结点数为</a:t>
            </a:r>
            <a:r>
              <a:rPr lang="en-US" altLang="zh-CN" sz="3000" b="1" dirty="0">
                <a:latin typeface="Times New Roman" pitchFamily="18" charset="0"/>
                <a:ea typeface="仿宋_GB2312" pitchFamily="49" charset="-122"/>
              </a:rPr>
              <a:t>2</a:t>
            </a:r>
            <a:r>
              <a:rPr lang="en-US" altLang="zh-CN" sz="3000" b="1" i="1" dirty="0">
                <a:latin typeface="Times New Roman" pitchFamily="18" charset="0"/>
                <a:ea typeface="仿宋_GB2312" pitchFamily="49" charset="-122"/>
              </a:rPr>
              <a:t>n</a:t>
            </a:r>
            <a:r>
              <a:rPr lang="en-US" altLang="zh-CN" sz="3000" b="1" dirty="0">
                <a:latin typeface="Courier New" pitchFamily="49" charset="0"/>
                <a:ea typeface="仿宋_GB2312" pitchFamily="49" charset="-122"/>
              </a:rPr>
              <a:t>-</a:t>
            </a:r>
            <a:r>
              <a:rPr lang="en-US" altLang="zh-CN" sz="3000" b="1" dirty="0">
                <a:latin typeface="Times New Roman" pitchFamily="18" charset="0"/>
                <a:ea typeface="仿宋_GB2312" pitchFamily="49" charset="-122"/>
              </a:rPr>
              <a:t>1</a:t>
            </a:r>
            <a:r>
              <a:rPr lang="zh-CN" altLang="en-US" sz="3000" b="1" dirty="0">
                <a:latin typeface="Times New Roman" pitchFamily="18" charset="0"/>
                <a:ea typeface="仿宋_GB2312" pitchFamily="49" charset="-122"/>
              </a:rPr>
              <a:t>。</a:t>
            </a:r>
          </a:p>
        </p:txBody>
      </p:sp>
      <p:sp>
        <p:nvSpPr>
          <p:cNvPr id="8" name="灯片编号占位符 4"/>
          <p:cNvSpPr>
            <a:spLocks noGrp="1"/>
          </p:cNvSpPr>
          <p:nvPr>
            <p:ph type="sldNum" sz="quarter" idx="12"/>
          </p:nvPr>
        </p:nvSpPr>
        <p:spPr/>
        <p:txBody>
          <a:bodyPr/>
          <a:lstStyle/>
          <a:p>
            <a:fld id="{F9D54C03-854E-46F1-87AC-720590E1074E}" type="slidenum">
              <a:rPr lang="en-US" altLang="zh-CN"/>
              <a:pPr/>
              <a:t>95</a:t>
            </a:fld>
            <a:endParaRPr lang="en-US" altLang="zh-CN"/>
          </a:p>
        </p:txBody>
      </p:sp>
      <p:graphicFrame>
        <p:nvGraphicFramePr>
          <p:cNvPr id="281602" name="Object 2"/>
          <p:cNvGraphicFramePr>
            <a:graphicFrameLocks noChangeAspect="1"/>
          </p:cNvGraphicFramePr>
          <p:nvPr/>
        </p:nvGraphicFramePr>
        <p:xfrm>
          <a:off x="4527550" y="1439863"/>
          <a:ext cx="287338" cy="511175"/>
        </p:xfrm>
        <a:graphic>
          <a:graphicData uri="http://schemas.openxmlformats.org/presentationml/2006/ole">
            <mc:AlternateContent xmlns:mc="http://schemas.openxmlformats.org/markup-compatibility/2006">
              <mc:Choice xmlns:v="urn:schemas-microsoft-com:vml" Requires="v">
                <p:oleObj spid="_x0000_s282017" name="公式" r:id="rId3" imgW="114120" imgH="215640" progId="Equation.3">
                  <p:embed/>
                </p:oleObj>
              </mc:Choice>
              <mc:Fallback>
                <p:oleObj name="公式"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7550" y="1439863"/>
                        <a:ext cx="287338" cy="511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81607" name="Object 7"/>
          <p:cNvGraphicFramePr>
            <a:graphicFrameLocks noChangeAspect="1"/>
          </p:cNvGraphicFramePr>
          <p:nvPr/>
        </p:nvGraphicFramePr>
        <p:xfrm>
          <a:off x="2686050" y="1487488"/>
          <a:ext cx="319088" cy="530225"/>
        </p:xfrm>
        <a:graphic>
          <a:graphicData uri="http://schemas.openxmlformats.org/presentationml/2006/ole">
            <mc:AlternateContent xmlns:mc="http://schemas.openxmlformats.org/markup-compatibility/2006">
              <mc:Choice xmlns:v="urn:schemas-microsoft-com:vml" Requires="v">
                <p:oleObj spid="_x0000_s282018" name="公式" r:id="rId5" imgW="114120" imgH="215640" progId="Equation.3">
                  <p:embed/>
                </p:oleObj>
              </mc:Choice>
              <mc:Fallback>
                <p:oleObj name="公式" r:id="rId5" imgW="114120" imgH="215640" progId="Equation.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6050" y="1487488"/>
                        <a:ext cx="319088" cy="530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81608" name="Object 8"/>
          <p:cNvGraphicFramePr>
            <a:graphicFrameLocks noChangeAspect="1"/>
          </p:cNvGraphicFramePr>
          <p:nvPr/>
        </p:nvGraphicFramePr>
        <p:xfrm>
          <a:off x="2762250" y="1411288"/>
          <a:ext cx="319088" cy="530225"/>
        </p:xfrm>
        <a:graphic>
          <a:graphicData uri="http://schemas.openxmlformats.org/presentationml/2006/ole">
            <mc:AlternateContent xmlns:mc="http://schemas.openxmlformats.org/markup-compatibility/2006">
              <mc:Choice xmlns:v="urn:schemas-microsoft-com:vml" Requires="v">
                <p:oleObj spid="_x0000_s282019" name="公式" r:id="rId6" imgW="114120" imgH="215640" progId="Equation.3">
                  <p:embed/>
                </p:oleObj>
              </mc:Choice>
              <mc:Fallback>
                <p:oleObj name="公式" r:id="rId6" imgW="114120" imgH="21564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1411288"/>
                        <a:ext cx="319088" cy="530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60" name="Rectangle 8"/>
          <p:cNvSpPr>
            <a:spLocks noGrp="1" noChangeArrowheads="1"/>
          </p:cNvSpPr>
          <p:nvPr>
            <p:ph idx="1"/>
          </p:nvPr>
        </p:nvSpPr>
        <p:spPr>
          <a:xfrm>
            <a:off x="625475" y="836613"/>
            <a:ext cx="7942263" cy="4860925"/>
          </a:xfrm>
        </p:spPr>
        <p:txBody>
          <a:bodyPr/>
          <a:lstStyle/>
          <a:p>
            <a:pPr>
              <a:lnSpc>
                <a:spcPct val="105000"/>
              </a:lnSpc>
              <a:buClr>
                <a:schemeClr val="tx1"/>
              </a:buClr>
              <a:buSzPct val="50000"/>
            </a:pPr>
            <a:r>
              <a:rPr lang="zh-CN" altLang="en-US" sz="3000" b="1" dirty="0">
                <a:latin typeface="Times New Roman" pitchFamily="18" charset="0"/>
                <a:ea typeface="仿宋_GB2312" pitchFamily="49" charset="-122"/>
              </a:rPr>
              <a:t>若一棵扩充二叉树有 </a:t>
            </a:r>
            <a:r>
              <a:rPr lang="en-US" altLang="zh-CN" sz="3000" b="1" i="1" dirty="0">
                <a:solidFill>
                  <a:srgbClr val="FFFF00"/>
                </a:solidFill>
                <a:latin typeface="Times New Roman" pitchFamily="18" charset="0"/>
                <a:ea typeface="仿宋_GB2312" pitchFamily="49" charset="-122"/>
              </a:rPr>
              <a:t>n </a:t>
            </a:r>
            <a:r>
              <a:rPr lang="zh-CN" altLang="en-US" sz="3000" b="1" dirty="0">
                <a:solidFill>
                  <a:srgbClr val="FFFF00"/>
                </a:solidFill>
                <a:latin typeface="Times New Roman" pitchFamily="18" charset="0"/>
                <a:ea typeface="仿宋_GB2312" pitchFamily="49" charset="-122"/>
              </a:rPr>
              <a:t>个外结点</a:t>
            </a:r>
            <a:r>
              <a:rPr lang="zh-CN" altLang="en-US" sz="3000" b="1" dirty="0">
                <a:latin typeface="Times New Roman" pitchFamily="18" charset="0"/>
                <a:ea typeface="仿宋_GB2312" pitchFamily="49" charset="-122"/>
              </a:rPr>
              <a:t>，第 </a:t>
            </a:r>
            <a:r>
              <a:rPr lang="en-US" altLang="zh-CN" sz="3000" b="1" i="1" dirty="0" err="1">
                <a:latin typeface="Times New Roman" pitchFamily="18" charset="0"/>
                <a:ea typeface="仿宋_GB2312" pitchFamily="49" charset="-122"/>
              </a:rPr>
              <a:t>i</a:t>
            </a:r>
            <a:r>
              <a:rPr lang="en-US" altLang="zh-CN" sz="3000" b="1" i="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个外结点的权值为</a:t>
            </a:r>
            <a:r>
              <a:rPr lang="en-US" altLang="zh-CN" sz="3000" b="1" i="1" dirty="0" err="1">
                <a:latin typeface="Times New Roman" pitchFamily="18" charset="0"/>
                <a:ea typeface="仿宋_GB2312" pitchFamily="49" charset="-122"/>
              </a:rPr>
              <a:t>w</a:t>
            </a:r>
            <a:r>
              <a:rPr lang="en-US" altLang="zh-CN" sz="3000" b="1" i="1" baseline="-25000" dirty="0" err="1">
                <a:latin typeface="Times New Roman" pitchFamily="18" charset="0"/>
                <a:ea typeface="仿宋_GB2312" pitchFamily="49" charset="-122"/>
              </a:rPr>
              <a:t>i</a:t>
            </a:r>
            <a:r>
              <a:rPr lang="zh-CN" altLang="en-US" sz="3000" b="1" dirty="0">
                <a:latin typeface="Times New Roman" pitchFamily="18" charset="0"/>
                <a:ea typeface="仿宋_GB2312" pitchFamily="49" charset="-122"/>
              </a:rPr>
              <a:t>，它到根的路径长度为</a:t>
            </a:r>
            <a:r>
              <a:rPr lang="en-US" altLang="zh-CN" sz="3000" b="1" i="1" dirty="0" err="1">
                <a:latin typeface="Times New Roman" pitchFamily="18" charset="0"/>
                <a:ea typeface="仿宋_GB2312" pitchFamily="49" charset="-122"/>
              </a:rPr>
              <a:t>l</a:t>
            </a:r>
            <a:r>
              <a:rPr lang="en-US" altLang="zh-CN" sz="3000" b="1" i="1" baseline="-25000" dirty="0" err="1">
                <a:latin typeface="Times New Roman" pitchFamily="18" charset="0"/>
                <a:ea typeface="仿宋_GB2312" pitchFamily="49" charset="-122"/>
              </a:rPr>
              <a:t>i</a:t>
            </a:r>
            <a:r>
              <a:rPr lang="zh-CN" altLang="en-US" sz="3000" b="1" dirty="0">
                <a:latin typeface="Times New Roman" pitchFamily="18" charset="0"/>
                <a:ea typeface="仿宋_GB2312" pitchFamily="49" charset="-122"/>
              </a:rPr>
              <a:t>，则该外结点到根的带权路径长度为</a:t>
            </a:r>
            <a:r>
              <a:rPr lang="en-US" altLang="zh-CN" sz="3000" b="1" i="1" dirty="0" err="1">
                <a:latin typeface="Times New Roman" pitchFamily="18" charset="0"/>
                <a:ea typeface="仿宋_GB2312" pitchFamily="49" charset="-122"/>
              </a:rPr>
              <a:t>w</a:t>
            </a:r>
            <a:r>
              <a:rPr lang="en-US" altLang="zh-CN" sz="3000" b="1" i="1" baseline="-25000"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a:t>
            </a:r>
            <a:r>
              <a:rPr lang="en-US" altLang="zh-CN" sz="3000" b="1" i="1" dirty="0" err="1">
                <a:latin typeface="Times New Roman" pitchFamily="18" charset="0"/>
                <a:ea typeface="仿宋_GB2312" pitchFamily="49" charset="-122"/>
              </a:rPr>
              <a:t>l</a:t>
            </a:r>
            <a:r>
              <a:rPr lang="en-US" altLang="zh-CN" sz="3000" b="1" i="1" baseline="-25000" dirty="0" err="1">
                <a:latin typeface="Times New Roman" pitchFamily="18" charset="0"/>
                <a:ea typeface="仿宋_GB2312" pitchFamily="49" charset="-122"/>
              </a:rPr>
              <a:t>i</a:t>
            </a:r>
            <a:r>
              <a:rPr lang="zh-CN" altLang="en-US" sz="3000" b="1" dirty="0">
                <a:latin typeface="Times New Roman" pitchFamily="18" charset="0"/>
                <a:ea typeface="仿宋_GB2312" pitchFamily="49" charset="-122"/>
              </a:rPr>
              <a:t>。</a:t>
            </a:r>
          </a:p>
          <a:p>
            <a:pPr>
              <a:lnSpc>
                <a:spcPct val="105000"/>
              </a:lnSpc>
              <a:spcBef>
                <a:spcPct val="15000"/>
              </a:spcBef>
              <a:buClr>
                <a:schemeClr val="tx1"/>
              </a:buClr>
              <a:buSzPct val="50000"/>
            </a:pPr>
            <a:r>
              <a:rPr kumimoji="1" lang="zh-CN" altLang="en-GB" sz="3000" b="1" dirty="0">
                <a:solidFill>
                  <a:srgbClr val="FFFF00"/>
                </a:solidFill>
                <a:ea typeface="仿宋_GB2312" pitchFamily="49" charset="-122"/>
              </a:rPr>
              <a:t>扩充二叉树的带权路径长度定义为树的各外结点到根的带权路径长度之和。</a:t>
            </a:r>
          </a:p>
          <a:p>
            <a:pPr>
              <a:lnSpc>
                <a:spcPct val="105000"/>
              </a:lnSpc>
              <a:spcBef>
                <a:spcPct val="15000"/>
              </a:spcBef>
              <a:buClr>
                <a:schemeClr val="tx1"/>
              </a:buClr>
              <a:buSzPct val="50000"/>
            </a:pPr>
            <a:endParaRPr kumimoji="1" lang="zh-CN" altLang="en-GB" sz="2800" b="1" dirty="0">
              <a:ea typeface="仿宋_GB2312" pitchFamily="49" charset="-122"/>
            </a:endParaRPr>
          </a:p>
          <a:p>
            <a:pPr>
              <a:lnSpc>
                <a:spcPct val="105000"/>
              </a:lnSpc>
              <a:spcBef>
                <a:spcPct val="15000"/>
              </a:spcBef>
              <a:buClr>
                <a:schemeClr val="tx1"/>
              </a:buClr>
              <a:buSzPct val="50000"/>
            </a:pPr>
            <a:endParaRPr kumimoji="1" lang="zh-CN" altLang="en-GB" sz="2800" b="1" dirty="0">
              <a:ea typeface="仿宋_GB2312" pitchFamily="49" charset="-122"/>
            </a:endParaRPr>
          </a:p>
          <a:p>
            <a:pPr>
              <a:lnSpc>
                <a:spcPct val="105000"/>
              </a:lnSpc>
              <a:spcBef>
                <a:spcPct val="15000"/>
              </a:spcBef>
              <a:buClr>
                <a:schemeClr val="tx1"/>
              </a:buClr>
              <a:buSzPct val="50000"/>
            </a:pPr>
            <a:r>
              <a:rPr kumimoji="1" lang="zh-CN" altLang="en-GB" sz="3000" b="1" dirty="0">
                <a:ea typeface="仿宋_GB2312" pitchFamily="49" charset="-122"/>
              </a:rPr>
              <a:t>对于同样一组权值，如果放在外结点上，组织方式不同，带权路径长度也不同。</a:t>
            </a:r>
            <a:endParaRPr lang="zh-CN" altLang="en-US" sz="3000" b="1" dirty="0">
              <a:latin typeface="Times New Roman" pitchFamily="18" charset="0"/>
              <a:ea typeface="仿宋_GB2312" pitchFamily="49" charset="-122"/>
            </a:endParaRPr>
          </a:p>
        </p:txBody>
      </p:sp>
      <p:sp>
        <p:nvSpPr>
          <p:cNvPr id="8" name="灯片编号占位符 4"/>
          <p:cNvSpPr>
            <a:spLocks noGrp="1"/>
          </p:cNvSpPr>
          <p:nvPr>
            <p:ph type="sldNum" sz="quarter" idx="12"/>
          </p:nvPr>
        </p:nvSpPr>
        <p:spPr/>
        <p:txBody>
          <a:bodyPr/>
          <a:lstStyle/>
          <a:p>
            <a:fld id="{6F2692D2-DED6-4359-BD49-35278DCCB7DA}" type="slidenum">
              <a:rPr lang="en-US" altLang="zh-CN"/>
              <a:pPr/>
              <a:t>96</a:t>
            </a:fld>
            <a:endParaRPr lang="en-US" altLang="zh-CN"/>
          </a:p>
        </p:txBody>
      </p:sp>
      <p:graphicFrame>
        <p:nvGraphicFramePr>
          <p:cNvPr id="433154" name="Object 2"/>
          <p:cNvGraphicFramePr>
            <a:graphicFrameLocks noChangeAspect="1"/>
          </p:cNvGraphicFramePr>
          <p:nvPr/>
        </p:nvGraphicFramePr>
        <p:xfrm>
          <a:off x="4527550" y="1439863"/>
          <a:ext cx="287338" cy="511175"/>
        </p:xfrm>
        <a:graphic>
          <a:graphicData uri="http://schemas.openxmlformats.org/presentationml/2006/ole">
            <mc:AlternateContent xmlns:mc="http://schemas.openxmlformats.org/markup-compatibility/2006">
              <mc:Choice xmlns:v="urn:schemas-microsoft-com:vml" Requires="v">
                <p:oleObj spid="_x0000_s433700" name="公式" r:id="rId3" imgW="114120" imgH="215640" progId="Equation.3">
                  <p:embed/>
                </p:oleObj>
              </mc:Choice>
              <mc:Fallback>
                <p:oleObj name="公式"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7550" y="1439863"/>
                        <a:ext cx="287338" cy="511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33156" name="Object 4"/>
          <p:cNvGraphicFramePr>
            <a:graphicFrameLocks noChangeAspect="1"/>
          </p:cNvGraphicFramePr>
          <p:nvPr/>
        </p:nvGraphicFramePr>
        <p:xfrm>
          <a:off x="2339975" y="3321050"/>
          <a:ext cx="2736850" cy="1116013"/>
        </p:xfrm>
        <a:graphic>
          <a:graphicData uri="http://schemas.openxmlformats.org/presentationml/2006/ole">
            <mc:AlternateContent xmlns:mc="http://schemas.openxmlformats.org/markup-compatibility/2006">
              <mc:Choice xmlns:v="urn:schemas-microsoft-com:vml" Requires="v">
                <p:oleObj spid="_x0000_s433701" name="Equation" r:id="rId5" imgW="1054080" imgH="431640" progId="Equation.DSMT4">
                  <p:embed/>
                </p:oleObj>
              </mc:Choice>
              <mc:Fallback>
                <p:oleObj name="Equation" r:id="rId5" imgW="1054080" imgH="43164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3321050"/>
                        <a:ext cx="2736850" cy="11160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433157" name="Object 5"/>
          <p:cNvGraphicFramePr>
            <a:graphicFrameLocks noChangeAspect="1"/>
          </p:cNvGraphicFramePr>
          <p:nvPr/>
        </p:nvGraphicFramePr>
        <p:xfrm>
          <a:off x="2686050" y="1487488"/>
          <a:ext cx="319088" cy="530225"/>
        </p:xfrm>
        <a:graphic>
          <a:graphicData uri="http://schemas.openxmlformats.org/presentationml/2006/ole">
            <mc:AlternateContent xmlns:mc="http://schemas.openxmlformats.org/markup-compatibility/2006">
              <mc:Choice xmlns:v="urn:schemas-microsoft-com:vml" Requires="v">
                <p:oleObj spid="_x0000_s433702" name="公式" r:id="rId7" imgW="114120" imgH="215640" progId="Equation.3">
                  <p:embed/>
                </p:oleObj>
              </mc:Choice>
              <mc:Fallback>
                <p:oleObj name="公式" r:id="rId7" imgW="114120" imgH="21564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6050" y="1487488"/>
                        <a:ext cx="319088" cy="530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33158" name="Object 6"/>
          <p:cNvGraphicFramePr>
            <a:graphicFrameLocks noChangeAspect="1"/>
          </p:cNvGraphicFramePr>
          <p:nvPr/>
        </p:nvGraphicFramePr>
        <p:xfrm>
          <a:off x="2762250" y="1411288"/>
          <a:ext cx="319088" cy="530225"/>
        </p:xfrm>
        <a:graphic>
          <a:graphicData uri="http://schemas.openxmlformats.org/presentationml/2006/ole">
            <mc:AlternateContent xmlns:mc="http://schemas.openxmlformats.org/markup-compatibility/2006">
              <mc:Choice xmlns:v="urn:schemas-microsoft-com:vml" Requires="v">
                <p:oleObj spid="_x0000_s433703" name="公式" r:id="rId8" imgW="114120" imgH="215640" progId="Equation.3">
                  <p:embed/>
                </p:oleObj>
              </mc:Choice>
              <mc:Fallback>
                <p:oleObj name="公式" r:id="rId8" imgW="114120" imgH="21564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1411288"/>
                        <a:ext cx="319088" cy="530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2"/>
          <p:cNvSpPr>
            <a:spLocks noGrp="1"/>
          </p:cNvSpPr>
          <p:nvPr>
            <p:ph type="sldNum" sz="quarter" idx="12"/>
          </p:nvPr>
        </p:nvSpPr>
        <p:spPr/>
        <p:txBody>
          <a:bodyPr/>
          <a:lstStyle/>
          <a:p>
            <a:fld id="{5BAB1E28-575F-4740-BDB6-F25902E55C05}" type="slidenum">
              <a:rPr lang="en-US" altLang="zh-CN"/>
              <a:pPr/>
              <a:t>97</a:t>
            </a:fld>
            <a:endParaRPr lang="en-US" altLang="zh-CN"/>
          </a:p>
        </p:txBody>
      </p:sp>
      <p:sp>
        <p:nvSpPr>
          <p:cNvPr id="282626" name="Line 2"/>
          <p:cNvSpPr>
            <a:spLocks noChangeShapeType="1"/>
          </p:cNvSpPr>
          <p:nvPr/>
        </p:nvSpPr>
        <p:spPr bwMode="auto">
          <a:xfrm flipH="1">
            <a:off x="6324600" y="1733550"/>
            <a:ext cx="3810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27" name="Line 3"/>
          <p:cNvSpPr>
            <a:spLocks noChangeShapeType="1"/>
          </p:cNvSpPr>
          <p:nvPr/>
        </p:nvSpPr>
        <p:spPr bwMode="auto">
          <a:xfrm flipH="1">
            <a:off x="6858000" y="2343150"/>
            <a:ext cx="3810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28" name="Line 4"/>
          <p:cNvSpPr>
            <a:spLocks noChangeShapeType="1"/>
          </p:cNvSpPr>
          <p:nvPr/>
        </p:nvSpPr>
        <p:spPr bwMode="auto">
          <a:xfrm flipH="1">
            <a:off x="7315200" y="2952750"/>
            <a:ext cx="3810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29" name="Line 5"/>
          <p:cNvSpPr>
            <a:spLocks noChangeShapeType="1"/>
          </p:cNvSpPr>
          <p:nvPr/>
        </p:nvSpPr>
        <p:spPr bwMode="auto">
          <a:xfrm>
            <a:off x="1981200" y="1885950"/>
            <a:ext cx="914400" cy="1219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30" name="Line 6"/>
          <p:cNvSpPr>
            <a:spLocks noChangeShapeType="1"/>
          </p:cNvSpPr>
          <p:nvPr/>
        </p:nvSpPr>
        <p:spPr bwMode="auto">
          <a:xfrm flipH="1">
            <a:off x="2286000" y="2647950"/>
            <a:ext cx="152400" cy="3810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31" name="Line 7"/>
          <p:cNvSpPr>
            <a:spLocks noChangeShapeType="1"/>
          </p:cNvSpPr>
          <p:nvPr/>
        </p:nvSpPr>
        <p:spPr bwMode="auto">
          <a:xfrm>
            <a:off x="1524000" y="2571750"/>
            <a:ext cx="152400" cy="5334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32" name="Line 8"/>
          <p:cNvSpPr>
            <a:spLocks noChangeShapeType="1"/>
          </p:cNvSpPr>
          <p:nvPr/>
        </p:nvSpPr>
        <p:spPr bwMode="auto">
          <a:xfrm flipH="1">
            <a:off x="990600" y="2038350"/>
            <a:ext cx="838200" cy="11430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33" name="Text Box 9"/>
          <p:cNvSpPr txBox="1">
            <a:spLocks noChangeArrowheads="1"/>
          </p:cNvSpPr>
          <p:nvPr/>
        </p:nvSpPr>
        <p:spPr bwMode="auto">
          <a:xfrm>
            <a:off x="755576" y="404664"/>
            <a:ext cx="7620000" cy="641350"/>
          </a:xfrm>
          <a:prstGeom prst="rect">
            <a:avLst/>
          </a:prstGeom>
          <a:noFill/>
          <a:ln w="9525">
            <a:noFill/>
            <a:miter lim="800000"/>
            <a:headEnd/>
            <a:tailEnd/>
          </a:ln>
          <a:effectLst/>
        </p:spPr>
        <p:txBody>
          <a:bodyPr>
            <a:spAutoFit/>
          </a:bodyPr>
          <a:lstStyle/>
          <a:p>
            <a:pPr>
              <a:spcBef>
                <a:spcPct val="50000"/>
              </a:spcBef>
            </a:pPr>
            <a:r>
              <a:rPr kumimoji="1" lang="zh-CN" altLang="en-US" sz="3600" dirty="0">
                <a:latin typeface="Times New Roman" pitchFamily="18" charset="0"/>
                <a:ea typeface="华文新魏" pitchFamily="2" charset="-122"/>
              </a:rPr>
              <a:t>具有不同带权路径长度的扩充二叉树</a:t>
            </a:r>
            <a:endParaRPr kumimoji="1" lang="zh-CN" altLang="en-US" sz="2000" dirty="0">
              <a:latin typeface="Times New Roman" pitchFamily="18" charset="0"/>
              <a:ea typeface="华文新魏" pitchFamily="2" charset="-122"/>
            </a:endParaRPr>
          </a:p>
        </p:txBody>
      </p:sp>
      <p:sp>
        <p:nvSpPr>
          <p:cNvPr id="282634" name="Rectangle 10"/>
          <p:cNvSpPr>
            <a:spLocks noChangeArrowheads="1"/>
          </p:cNvSpPr>
          <p:nvPr/>
        </p:nvSpPr>
        <p:spPr bwMode="auto">
          <a:xfrm>
            <a:off x="762000" y="3867150"/>
            <a:ext cx="3017912" cy="1477328"/>
          </a:xfrm>
          <a:prstGeom prst="rect">
            <a:avLst/>
          </a:prstGeom>
          <a:noFill/>
          <a:ln w="9525">
            <a:noFill/>
            <a:miter lim="800000"/>
            <a:headEnd/>
            <a:tailEnd/>
          </a:ln>
          <a:effectLst/>
        </p:spPr>
        <p:txBody>
          <a:bodyPr wrap="square">
            <a:spAutoFit/>
          </a:bodyPr>
          <a:lstStyle/>
          <a:p>
            <a:r>
              <a:rPr kumimoji="1" lang="en-US" altLang="zh-CN" sz="3000" b="1" dirty="0">
                <a:latin typeface="Times New Roman" pitchFamily="18" charset="0"/>
                <a:ea typeface="仿宋_GB2312" pitchFamily="49" charset="-122"/>
              </a:rPr>
              <a:t>WPL = 2</a:t>
            </a:r>
            <a:r>
              <a:rPr kumimoji="1" lang="en-US" altLang="zh-CN" sz="3000" b="1" dirty="0" smtClean="0">
                <a:latin typeface="Times New Roman" pitchFamily="18" charset="0"/>
                <a:ea typeface="仿宋_GB2312" pitchFamily="49" charset="-122"/>
              </a:rPr>
              <a:t>*2+       </a:t>
            </a:r>
          </a:p>
          <a:p>
            <a:r>
              <a:rPr kumimoji="1" lang="en-US" altLang="zh-CN" sz="3000" b="1" dirty="0" smtClean="0">
                <a:latin typeface="Times New Roman" pitchFamily="18" charset="0"/>
                <a:ea typeface="仿宋_GB2312" pitchFamily="49" charset="-122"/>
              </a:rPr>
              <a:t>     4*2+5*2+      </a:t>
            </a:r>
          </a:p>
          <a:p>
            <a:r>
              <a:rPr kumimoji="1" lang="en-US" altLang="zh-CN" sz="3000" b="1" dirty="0" smtClean="0">
                <a:latin typeface="Times New Roman" pitchFamily="18" charset="0"/>
                <a:ea typeface="仿宋_GB2312" pitchFamily="49" charset="-122"/>
              </a:rPr>
              <a:t>     </a:t>
            </a:r>
            <a:r>
              <a:rPr kumimoji="1" lang="en-US" altLang="zh-CN" sz="3000" b="1" dirty="0">
                <a:latin typeface="Times New Roman" pitchFamily="18" charset="0"/>
                <a:ea typeface="仿宋_GB2312" pitchFamily="49" charset="-122"/>
              </a:rPr>
              <a:t>7*2 = </a:t>
            </a:r>
            <a:r>
              <a:rPr kumimoji="1" lang="en-US" altLang="zh-CN" sz="3000" b="1" dirty="0" smtClean="0">
                <a:latin typeface="Times New Roman" pitchFamily="18" charset="0"/>
                <a:ea typeface="仿宋_GB2312" pitchFamily="49" charset="-122"/>
              </a:rPr>
              <a:t>36</a:t>
            </a:r>
            <a:endParaRPr kumimoji="1" lang="en-US" altLang="zh-CN" sz="3000" b="1" dirty="0">
              <a:latin typeface="Times New Roman" pitchFamily="18" charset="0"/>
              <a:ea typeface="仿宋_GB2312" pitchFamily="49" charset="-122"/>
            </a:endParaRPr>
          </a:p>
        </p:txBody>
      </p:sp>
      <p:sp>
        <p:nvSpPr>
          <p:cNvPr id="282635" name="Oval 11"/>
          <p:cNvSpPr>
            <a:spLocks noChangeArrowheads="1"/>
          </p:cNvSpPr>
          <p:nvPr/>
        </p:nvSpPr>
        <p:spPr bwMode="auto">
          <a:xfrm>
            <a:off x="1752600" y="1733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dirty="0">
              <a:solidFill>
                <a:schemeClr val="bg1"/>
              </a:solidFill>
            </a:endParaRPr>
          </a:p>
        </p:txBody>
      </p:sp>
      <p:sp>
        <p:nvSpPr>
          <p:cNvPr id="282636" name="Oval 12"/>
          <p:cNvSpPr>
            <a:spLocks noChangeArrowheads="1"/>
          </p:cNvSpPr>
          <p:nvPr/>
        </p:nvSpPr>
        <p:spPr bwMode="auto">
          <a:xfrm>
            <a:off x="838200" y="2952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37" name="Oval 13"/>
          <p:cNvSpPr>
            <a:spLocks noChangeArrowheads="1"/>
          </p:cNvSpPr>
          <p:nvPr/>
        </p:nvSpPr>
        <p:spPr bwMode="auto">
          <a:xfrm>
            <a:off x="1447800" y="2952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38" name="Oval 14"/>
          <p:cNvSpPr>
            <a:spLocks noChangeArrowheads="1"/>
          </p:cNvSpPr>
          <p:nvPr/>
        </p:nvSpPr>
        <p:spPr bwMode="auto">
          <a:xfrm>
            <a:off x="2057400" y="2952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39" name="Oval 15"/>
          <p:cNvSpPr>
            <a:spLocks noChangeArrowheads="1"/>
          </p:cNvSpPr>
          <p:nvPr/>
        </p:nvSpPr>
        <p:spPr bwMode="auto">
          <a:xfrm>
            <a:off x="2667000" y="2952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40" name="Oval 16"/>
          <p:cNvSpPr>
            <a:spLocks noChangeArrowheads="1"/>
          </p:cNvSpPr>
          <p:nvPr/>
        </p:nvSpPr>
        <p:spPr bwMode="auto">
          <a:xfrm>
            <a:off x="1295400" y="23431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41" name="Oval 17"/>
          <p:cNvSpPr>
            <a:spLocks noChangeArrowheads="1"/>
          </p:cNvSpPr>
          <p:nvPr/>
        </p:nvSpPr>
        <p:spPr bwMode="auto">
          <a:xfrm>
            <a:off x="2286000" y="23431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42" name="Line 18"/>
          <p:cNvSpPr>
            <a:spLocks noChangeShapeType="1"/>
          </p:cNvSpPr>
          <p:nvPr/>
        </p:nvSpPr>
        <p:spPr bwMode="auto">
          <a:xfrm>
            <a:off x="6858000" y="1581150"/>
            <a:ext cx="1295400" cy="18288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43" name="Oval 19"/>
          <p:cNvSpPr>
            <a:spLocks noChangeArrowheads="1"/>
          </p:cNvSpPr>
          <p:nvPr/>
        </p:nvSpPr>
        <p:spPr bwMode="auto">
          <a:xfrm>
            <a:off x="6629400" y="1428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44" name="Oval 20"/>
          <p:cNvSpPr>
            <a:spLocks noChangeArrowheads="1"/>
          </p:cNvSpPr>
          <p:nvPr/>
        </p:nvSpPr>
        <p:spPr bwMode="auto">
          <a:xfrm>
            <a:off x="7543800" y="26479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45" name="Oval 21"/>
          <p:cNvSpPr>
            <a:spLocks noChangeArrowheads="1"/>
          </p:cNvSpPr>
          <p:nvPr/>
        </p:nvSpPr>
        <p:spPr bwMode="auto">
          <a:xfrm>
            <a:off x="7086600" y="20383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46" name="Oval 22"/>
          <p:cNvSpPr>
            <a:spLocks noChangeArrowheads="1"/>
          </p:cNvSpPr>
          <p:nvPr/>
        </p:nvSpPr>
        <p:spPr bwMode="auto">
          <a:xfrm>
            <a:off x="7924800" y="3257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47" name="Oval 23"/>
          <p:cNvSpPr>
            <a:spLocks noChangeArrowheads="1"/>
          </p:cNvSpPr>
          <p:nvPr/>
        </p:nvSpPr>
        <p:spPr bwMode="auto">
          <a:xfrm>
            <a:off x="6172200" y="20383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48" name="Oval 24"/>
          <p:cNvSpPr>
            <a:spLocks noChangeArrowheads="1"/>
          </p:cNvSpPr>
          <p:nvPr/>
        </p:nvSpPr>
        <p:spPr bwMode="auto">
          <a:xfrm>
            <a:off x="7086600" y="3257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49" name="Oval 25"/>
          <p:cNvSpPr>
            <a:spLocks noChangeArrowheads="1"/>
          </p:cNvSpPr>
          <p:nvPr/>
        </p:nvSpPr>
        <p:spPr bwMode="auto">
          <a:xfrm>
            <a:off x="6629400" y="26479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50" name="Line 26"/>
          <p:cNvSpPr>
            <a:spLocks noChangeShapeType="1"/>
          </p:cNvSpPr>
          <p:nvPr/>
        </p:nvSpPr>
        <p:spPr bwMode="auto">
          <a:xfrm flipH="1">
            <a:off x="3886200" y="1733550"/>
            <a:ext cx="3810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51" name="Line 27"/>
          <p:cNvSpPr>
            <a:spLocks noChangeShapeType="1"/>
          </p:cNvSpPr>
          <p:nvPr/>
        </p:nvSpPr>
        <p:spPr bwMode="auto">
          <a:xfrm flipH="1">
            <a:off x="4419600" y="2343150"/>
            <a:ext cx="3810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52" name="Line 28"/>
          <p:cNvSpPr>
            <a:spLocks noChangeShapeType="1"/>
          </p:cNvSpPr>
          <p:nvPr/>
        </p:nvSpPr>
        <p:spPr bwMode="auto">
          <a:xfrm flipH="1">
            <a:off x="4876800" y="2952750"/>
            <a:ext cx="3810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53" name="Line 29"/>
          <p:cNvSpPr>
            <a:spLocks noChangeShapeType="1"/>
          </p:cNvSpPr>
          <p:nvPr/>
        </p:nvSpPr>
        <p:spPr bwMode="auto">
          <a:xfrm>
            <a:off x="4419600" y="1581150"/>
            <a:ext cx="1295400" cy="18288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54" name="Oval 30"/>
          <p:cNvSpPr>
            <a:spLocks noChangeArrowheads="1"/>
          </p:cNvSpPr>
          <p:nvPr/>
        </p:nvSpPr>
        <p:spPr bwMode="auto">
          <a:xfrm>
            <a:off x="4191000" y="1428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55" name="Oval 31"/>
          <p:cNvSpPr>
            <a:spLocks noChangeArrowheads="1"/>
          </p:cNvSpPr>
          <p:nvPr/>
        </p:nvSpPr>
        <p:spPr bwMode="auto">
          <a:xfrm>
            <a:off x="5105400" y="26479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56" name="Oval 32"/>
          <p:cNvSpPr>
            <a:spLocks noChangeArrowheads="1"/>
          </p:cNvSpPr>
          <p:nvPr/>
        </p:nvSpPr>
        <p:spPr bwMode="auto">
          <a:xfrm>
            <a:off x="4648200" y="20383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57" name="Oval 33"/>
          <p:cNvSpPr>
            <a:spLocks noChangeArrowheads="1"/>
          </p:cNvSpPr>
          <p:nvPr/>
        </p:nvSpPr>
        <p:spPr bwMode="auto">
          <a:xfrm>
            <a:off x="5486400" y="3257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58" name="Oval 34"/>
          <p:cNvSpPr>
            <a:spLocks noChangeArrowheads="1"/>
          </p:cNvSpPr>
          <p:nvPr/>
        </p:nvSpPr>
        <p:spPr bwMode="auto">
          <a:xfrm>
            <a:off x="3733800" y="20383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59" name="Oval 35"/>
          <p:cNvSpPr>
            <a:spLocks noChangeArrowheads="1"/>
          </p:cNvSpPr>
          <p:nvPr/>
        </p:nvSpPr>
        <p:spPr bwMode="auto">
          <a:xfrm>
            <a:off x="4648200" y="3257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60" name="Oval 36"/>
          <p:cNvSpPr>
            <a:spLocks noChangeArrowheads="1"/>
          </p:cNvSpPr>
          <p:nvPr/>
        </p:nvSpPr>
        <p:spPr bwMode="auto">
          <a:xfrm>
            <a:off x="4191000" y="26479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61" name="Text Box 37"/>
          <p:cNvSpPr txBox="1">
            <a:spLocks noChangeArrowheads="1"/>
          </p:cNvSpPr>
          <p:nvPr/>
        </p:nvSpPr>
        <p:spPr bwMode="auto">
          <a:xfrm>
            <a:off x="838200" y="2876550"/>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2</a:t>
            </a:r>
            <a:endParaRPr kumimoji="1" lang="en-US" altLang="zh-CN" sz="2400">
              <a:solidFill>
                <a:srgbClr val="002060"/>
              </a:solidFill>
              <a:latin typeface="Times New Roman" pitchFamily="18" charset="0"/>
            </a:endParaRPr>
          </a:p>
        </p:txBody>
      </p:sp>
      <p:sp>
        <p:nvSpPr>
          <p:cNvPr id="282662" name="Text Box 38"/>
          <p:cNvSpPr txBox="1">
            <a:spLocks noChangeArrowheads="1"/>
          </p:cNvSpPr>
          <p:nvPr/>
        </p:nvSpPr>
        <p:spPr bwMode="auto">
          <a:xfrm>
            <a:off x="3752850" y="1962150"/>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2</a:t>
            </a:r>
            <a:endParaRPr kumimoji="1" lang="en-US" altLang="zh-CN" sz="2400">
              <a:solidFill>
                <a:srgbClr val="002060"/>
              </a:solidFill>
              <a:latin typeface="Times New Roman" pitchFamily="18" charset="0"/>
            </a:endParaRPr>
          </a:p>
        </p:txBody>
      </p:sp>
      <p:sp>
        <p:nvSpPr>
          <p:cNvPr id="282663" name="Text Box 39"/>
          <p:cNvSpPr txBox="1">
            <a:spLocks noChangeArrowheads="1"/>
          </p:cNvSpPr>
          <p:nvPr/>
        </p:nvSpPr>
        <p:spPr bwMode="auto">
          <a:xfrm>
            <a:off x="7105650" y="3181350"/>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2</a:t>
            </a:r>
            <a:endParaRPr kumimoji="1" lang="en-US" altLang="zh-CN" sz="2400">
              <a:solidFill>
                <a:srgbClr val="002060"/>
              </a:solidFill>
              <a:latin typeface="Times New Roman" pitchFamily="18" charset="0"/>
            </a:endParaRPr>
          </a:p>
        </p:txBody>
      </p:sp>
      <p:sp>
        <p:nvSpPr>
          <p:cNvPr id="282664" name="Text Box 40"/>
          <p:cNvSpPr txBox="1">
            <a:spLocks noChangeArrowheads="1"/>
          </p:cNvSpPr>
          <p:nvPr/>
        </p:nvSpPr>
        <p:spPr bwMode="auto">
          <a:xfrm>
            <a:off x="1466850" y="2876550"/>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4</a:t>
            </a:r>
            <a:endParaRPr kumimoji="1" lang="en-US" altLang="zh-CN" sz="2400">
              <a:solidFill>
                <a:srgbClr val="002060"/>
              </a:solidFill>
              <a:latin typeface="Times New Roman" pitchFamily="18" charset="0"/>
            </a:endParaRPr>
          </a:p>
        </p:txBody>
      </p:sp>
      <p:sp>
        <p:nvSpPr>
          <p:cNvPr id="282665" name="Text Box 41"/>
          <p:cNvSpPr txBox="1">
            <a:spLocks noChangeArrowheads="1"/>
          </p:cNvSpPr>
          <p:nvPr/>
        </p:nvSpPr>
        <p:spPr bwMode="auto">
          <a:xfrm>
            <a:off x="4210050" y="2571750"/>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4</a:t>
            </a:r>
            <a:endParaRPr kumimoji="1" lang="en-US" altLang="zh-CN" sz="2400">
              <a:solidFill>
                <a:srgbClr val="002060"/>
              </a:solidFill>
              <a:latin typeface="Times New Roman" pitchFamily="18" charset="0"/>
            </a:endParaRPr>
          </a:p>
        </p:txBody>
      </p:sp>
      <p:sp>
        <p:nvSpPr>
          <p:cNvPr id="282666" name="Text Box 42"/>
          <p:cNvSpPr txBox="1">
            <a:spLocks noChangeArrowheads="1"/>
          </p:cNvSpPr>
          <p:nvPr/>
        </p:nvSpPr>
        <p:spPr bwMode="auto">
          <a:xfrm>
            <a:off x="7924800" y="3181350"/>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4</a:t>
            </a:r>
            <a:endParaRPr kumimoji="1" lang="en-US" altLang="zh-CN" sz="2400">
              <a:solidFill>
                <a:srgbClr val="002060"/>
              </a:solidFill>
              <a:latin typeface="Times New Roman" pitchFamily="18" charset="0"/>
            </a:endParaRPr>
          </a:p>
        </p:txBody>
      </p:sp>
      <p:sp>
        <p:nvSpPr>
          <p:cNvPr id="282667" name="Text Box 43"/>
          <p:cNvSpPr txBox="1">
            <a:spLocks noChangeArrowheads="1"/>
          </p:cNvSpPr>
          <p:nvPr/>
        </p:nvSpPr>
        <p:spPr bwMode="auto">
          <a:xfrm>
            <a:off x="2076450" y="2876550"/>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5</a:t>
            </a:r>
            <a:endParaRPr kumimoji="1" lang="en-US" altLang="zh-CN" sz="2400">
              <a:solidFill>
                <a:srgbClr val="002060"/>
              </a:solidFill>
              <a:latin typeface="Times New Roman" pitchFamily="18" charset="0"/>
            </a:endParaRPr>
          </a:p>
        </p:txBody>
      </p:sp>
      <p:sp>
        <p:nvSpPr>
          <p:cNvPr id="282668" name="Text Box 44"/>
          <p:cNvSpPr txBox="1">
            <a:spLocks noChangeArrowheads="1"/>
          </p:cNvSpPr>
          <p:nvPr/>
        </p:nvSpPr>
        <p:spPr bwMode="auto">
          <a:xfrm>
            <a:off x="4667250" y="3181350"/>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5</a:t>
            </a:r>
            <a:endParaRPr kumimoji="1" lang="en-US" altLang="zh-CN" sz="2400">
              <a:solidFill>
                <a:srgbClr val="002060"/>
              </a:solidFill>
              <a:latin typeface="Times New Roman" pitchFamily="18" charset="0"/>
            </a:endParaRPr>
          </a:p>
        </p:txBody>
      </p:sp>
      <p:sp>
        <p:nvSpPr>
          <p:cNvPr id="282669" name="Text Box 45"/>
          <p:cNvSpPr txBox="1">
            <a:spLocks noChangeArrowheads="1"/>
          </p:cNvSpPr>
          <p:nvPr/>
        </p:nvSpPr>
        <p:spPr bwMode="auto">
          <a:xfrm>
            <a:off x="6648450" y="2571750"/>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5</a:t>
            </a:r>
            <a:endParaRPr kumimoji="1" lang="en-US" altLang="zh-CN" sz="2400">
              <a:solidFill>
                <a:srgbClr val="002060"/>
              </a:solidFill>
              <a:latin typeface="Times New Roman" pitchFamily="18" charset="0"/>
            </a:endParaRPr>
          </a:p>
        </p:txBody>
      </p:sp>
      <p:sp>
        <p:nvSpPr>
          <p:cNvPr id="282670" name="Text Box 46"/>
          <p:cNvSpPr txBox="1">
            <a:spLocks noChangeArrowheads="1"/>
          </p:cNvSpPr>
          <p:nvPr/>
        </p:nvSpPr>
        <p:spPr bwMode="auto">
          <a:xfrm>
            <a:off x="5505450" y="3181350"/>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7</a:t>
            </a:r>
            <a:endParaRPr kumimoji="1" lang="en-US" altLang="zh-CN" sz="2400">
              <a:solidFill>
                <a:srgbClr val="002060"/>
              </a:solidFill>
              <a:latin typeface="Times New Roman" pitchFamily="18" charset="0"/>
            </a:endParaRPr>
          </a:p>
        </p:txBody>
      </p:sp>
      <p:sp>
        <p:nvSpPr>
          <p:cNvPr id="282671" name="Text Box 47"/>
          <p:cNvSpPr txBox="1">
            <a:spLocks noChangeArrowheads="1"/>
          </p:cNvSpPr>
          <p:nvPr/>
        </p:nvSpPr>
        <p:spPr bwMode="auto">
          <a:xfrm>
            <a:off x="6191250" y="1976438"/>
            <a:ext cx="361950"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7</a:t>
            </a:r>
            <a:endParaRPr kumimoji="1" lang="en-US" altLang="zh-CN" sz="2400">
              <a:solidFill>
                <a:srgbClr val="002060"/>
              </a:solidFill>
              <a:latin typeface="Times New Roman" pitchFamily="18" charset="0"/>
            </a:endParaRPr>
          </a:p>
        </p:txBody>
      </p:sp>
      <p:sp>
        <p:nvSpPr>
          <p:cNvPr id="282672" name="Text Box 48"/>
          <p:cNvSpPr txBox="1">
            <a:spLocks noChangeArrowheads="1"/>
          </p:cNvSpPr>
          <p:nvPr/>
        </p:nvSpPr>
        <p:spPr bwMode="auto">
          <a:xfrm>
            <a:off x="2686050" y="2876550"/>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7</a:t>
            </a:r>
            <a:endParaRPr kumimoji="1" lang="en-US" altLang="zh-CN" sz="2400">
              <a:solidFill>
                <a:srgbClr val="002060"/>
              </a:solidFill>
              <a:latin typeface="Times New Roman"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826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34" grpId="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2"/>
          <p:cNvSpPr>
            <a:spLocks noGrp="1"/>
          </p:cNvSpPr>
          <p:nvPr>
            <p:ph type="sldNum" sz="quarter" idx="12"/>
          </p:nvPr>
        </p:nvSpPr>
        <p:spPr/>
        <p:txBody>
          <a:bodyPr/>
          <a:lstStyle/>
          <a:p>
            <a:fld id="{5BAB1E28-575F-4740-BDB6-F25902E55C05}" type="slidenum">
              <a:rPr lang="en-US" altLang="zh-CN"/>
              <a:pPr/>
              <a:t>98</a:t>
            </a:fld>
            <a:endParaRPr lang="en-US" altLang="zh-CN"/>
          </a:p>
        </p:txBody>
      </p:sp>
      <p:sp>
        <p:nvSpPr>
          <p:cNvPr id="282626" name="Line 2"/>
          <p:cNvSpPr>
            <a:spLocks noChangeShapeType="1"/>
          </p:cNvSpPr>
          <p:nvPr/>
        </p:nvSpPr>
        <p:spPr bwMode="auto">
          <a:xfrm flipH="1">
            <a:off x="6324600" y="1069504"/>
            <a:ext cx="3810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27" name="Line 3"/>
          <p:cNvSpPr>
            <a:spLocks noChangeShapeType="1"/>
          </p:cNvSpPr>
          <p:nvPr/>
        </p:nvSpPr>
        <p:spPr bwMode="auto">
          <a:xfrm flipH="1">
            <a:off x="6858000" y="1679104"/>
            <a:ext cx="3810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28" name="Line 4"/>
          <p:cNvSpPr>
            <a:spLocks noChangeShapeType="1"/>
          </p:cNvSpPr>
          <p:nvPr/>
        </p:nvSpPr>
        <p:spPr bwMode="auto">
          <a:xfrm flipH="1">
            <a:off x="7315200" y="2288704"/>
            <a:ext cx="3810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29" name="Line 5"/>
          <p:cNvSpPr>
            <a:spLocks noChangeShapeType="1"/>
          </p:cNvSpPr>
          <p:nvPr/>
        </p:nvSpPr>
        <p:spPr bwMode="auto">
          <a:xfrm>
            <a:off x="1981200" y="1221904"/>
            <a:ext cx="914400" cy="1219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30" name="Line 6"/>
          <p:cNvSpPr>
            <a:spLocks noChangeShapeType="1"/>
          </p:cNvSpPr>
          <p:nvPr/>
        </p:nvSpPr>
        <p:spPr bwMode="auto">
          <a:xfrm flipH="1">
            <a:off x="2286000" y="1983904"/>
            <a:ext cx="152400" cy="3810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31" name="Line 7"/>
          <p:cNvSpPr>
            <a:spLocks noChangeShapeType="1"/>
          </p:cNvSpPr>
          <p:nvPr/>
        </p:nvSpPr>
        <p:spPr bwMode="auto">
          <a:xfrm>
            <a:off x="1524000" y="1907704"/>
            <a:ext cx="152400" cy="5334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32" name="Line 8"/>
          <p:cNvSpPr>
            <a:spLocks noChangeShapeType="1"/>
          </p:cNvSpPr>
          <p:nvPr/>
        </p:nvSpPr>
        <p:spPr bwMode="auto">
          <a:xfrm flipH="1">
            <a:off x="990600" y="1374304"/>
            <a:ext cx="838200" cy="11430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33" name="Text Box 9"/>
          <p:cNvSpPr txBox="1">
            <a:spLocks noChangeArrowheads="1"/>
          </p:cNvSpPr>
          <p:nvPr/>
        </p:nvSpPr>
        <p:spPr bwMode="auto">
          <a:xfrm>
            <a:off x="755576" y="8620"/>
            <a:ext cx="7620000" cy="641350"/>
          </a:xfrm>
          <a:prstGeom prst="rect">
            <a:avLst/>
          </a:prstGeom>
          <a:noFill/>
          <a:ln w="9525">
            <a:noFill/>
            <a:miter lim="800000"/>
            <a:headEnd/>
            <a:tailEnd/>
          </a:ln>
          <a:effectLst/>
        </p:spPr>
        <p:txBody>
          <a:bodyPr>
            <a:spAutoFit/>
          </a:bodyPr>
          <a:lstStyle/>
          <a:p>
            <a:pPr>
              <a:spcBef>
                <a:spcPct val="50000"/>
              </a:spcBef>
            </a:pPr>
            <a:r>
              <a:rPr kumimoji="1" lang="zh-CN" altLang="en-US" sz="3600" dirty="0">
                <a:latin typeface="Times New Roman" pitchFamily="18" charset="0"/>
                <a:ea typeface="华文新魏" pitchFamily="2" charset="-122"/>
              </a:rPr>
              <a:t>具有不同带权路径长度的扩充二叉树</a:t>
            </a:r>
            <a:endParaRPr kumimoji="1" lang="zh-CN" altLang="en-US" sz="2000" dirty="0">
              <a:latin typeface="Times New Roman" pitchFamily="18" charset="0"/>
              <a:ea typeface="华文新魏" pitchFamily="2" charset="-122"/>
            </a:endParaRPr>
          </a:p>
        </p:txBody>
      </p:sp>
      <p:sp>
        <p:nvSpPr>
          <p:cNvPr id="282634" name="Rectangle 10"/>
          <p:cNvSpPr>
            <a:spLocks noChangeArrowheads="1"/>
          </p:cNvSpPr>
          <p:nvPr/>
        </p:nvSpPr>
        <p:spPr bwMode="auto">
          <a:xfrm>
            <a:off x="809993" y="3013038"/>
            <a:ext cx="7772400" cy="1969770"/>
          </a:xfrm>
          <a:prstGeom prst="rect">
            <a:avLst/>
          </a:prstGeom>
          <a:noFill/>
          <a:ln w="9525">
            <a:noFill/>
            <a:miter lim="800000"/>
            <a:headEnd/>
            <a:tailEnd/>
          </a:ln>
          <a:effectLst/>
        </p:spPr>
        <p:txBody>
          <a:bodyPr>
            <a:spAutoFit/>
          </a:bodyPr>
          <a:lstStyle/>
          <a:p>
            <a:r>
              <a:rPr kumimoji="1" lang="en-US" altLang="zh-CN" sz="3000" b="1" dirty="0">
                <a:latin typeface="Times New Roman" pitchFamily="18" charset="0"/>
                <a:ea typeface="仿宋_GB2312" pitchFamily="49" charset="-122"/>
              </a:rPr>
              <a:t>WPL = 2*2+       WPL = 2*1+      WPL = 7*1+</a:t>
            </a:r>
          </a:p>
          <a:p>
            <a:r>
              <a:rPr kumimoji="1" lang="en-US" altLang="zh-CN" sz="3000" b="1" dirty="0">
                <a:latin typeface="Times New Roman" pitchFamily="18" charset="0"/>
                <a:ea typeface="仿宋_GB2312" pitchFamily="49" charset="-122"/>
              </a:rPr>
              <a:t>     4*2+5*2+             4*2+5*3+           5*2+2*3+</a:t>
            </a:r>
          </a:p>
          <a:p>
            <a:r>
              <a:rPr kumimoji="1" lang="en-US" altLang="zh-CN" sz="3000" b="1" dirty="0">
                <a:latin typeface="Times New Roman" pitchFamily="18" charset="0"/>
                <a:ea typeface="仿宋_GB2312" pitchFamily="49" charset="-122"/>
              </a:rPr>
              <a:t>     7*2 = 36                7*3 = 46             4*3 = 35  </a:t>
            </a:r>
          </a:p>
          <a:p>
            <a:r>
              <a:rPr kumimoji="1" lang="en-US" altLang="zh-CN" sz="3200" b="1" dirty="0" smtClean="0">
                <a:latin typeface="仿宋_GB2312" pitchFamily="49" charset="-122"/>
                <a:ea typeface="仿宋_GB2312" pitchFamily="49" charset="-122"/>
              </a:rPr>
              <a:t>      </a:t>
            </a:r>
            <a:r>
              <a:rPr kumimoji="1" lang="zh-CN" altLang="en-US" sz="3200" b="1" dirty="0">
                <a:latin typeface="仿宋_GB2312" pitchFamily="49" charset="-122"/>
                <a:ea typeface="仿宋_GB2312" pitchFamily="49" charset="-122"/>
              </a:rPr>
              <a:t>带权路径长度达到最小</a:t>
            </a:r>
            <a:endParaRPr kumimoji="1" lang="zh-CN" altLang="en-US" sz="2400" dirty="0">
              <a:latin typeface="仿宋_GB2312" pitchFamily="49" charset="-122"/>
              <a:ea typeface="仿宋_GB2312" pitchFamily="49" charset="-122"/>
            </a:endParaRPr>
          </a:p>
        </p:txBody>
      </p:sp>
      <p:sp>
        <p:nvSpPr>
          <p:cNvPr id="282635" name="Oval 11"/>
          <p:cNvSpPr>
            <a:spLocks noChangeArrowheads="1"/>
          </p:cNvSpPr>
          <p:nvPr/>
        </p:nvSpPr>
        <p:spPr bwMode="auto">
          <a:xfrm>
            <a:off x="1752600" y="106950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dirty="0">
              <a:solidFill>
                <a:schemeClr val="bg1"/>
              </a:solidFill>
            </a:endParaRPr>
          </a:p>
        </p:txBody>
      </p:sp>
      <p:sp>
        <p:nvSpPr>
          <p:cNvPr id="282636" name="Oval 12"/>
          <p:cNvSpPr>
            <a:spLocks noChangeArrowheads="1"/>
          </p:cNvSpPr>
          <p:nvPr/>
        </p:nvSpPr>
        <p:spPr bwMode="auto">
          <a:xfrm>
            <a:off x="838200" y="228870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37" name="Oval 13"/>
          <p:cNvSpPr>
            <a:spLocks noChangeArrowheads="1"/>
          </p:cNvSpPr>
          <p:nvPr/>
        </p:nvSpPr>
        <p:spPr bwMode="auto">
          <a:xfrm>
            <a:off x="1447800" y="228870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38" name="Oval 14"/>
          <p:cNvSpPr>
            <a:spLocks noChangeArrowheads="1"/>
          </p:cNvSpPr>
          <p:nvPr/>
        </p:nvSpPr>
        <p:spPr bwMode="auto">
          <a:xfrm>
            <a:off x="2057400" y="228870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39" name="Oval 15"/>
          <p:cNvSpPr>
            <a:spLocks noChangeArrowheads="1"/>
          </p:cNvSpPr>
          <p:nvPr/>
        </p:nvSpPr>
        <p:spPr bwMode="auto">
          <a:xfrm>
            <a:off x="2667000" y="228870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40" name="Oval 16"/>
          <p:cNvSpPr>
            <a:spLocks noChangeArrowheads="1"/>
          </p:cNvSpPr>
          <p:nvPr/>
        </p:nvSpPr>
        <p:spPr bwMode="auto">
          <a:xfrm>
            <a:off x="1295400" y="167910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41" name="Oval 17"/>
          <p:cNvSpPr>
            <a:spLocks noChangeArrowheads="1"/>
          </p:cNvSpPr>
          <p:nvPr/>
        </p:nvSpPr>
        <p:spPr bwMode="auto">
          <a:xfrm>
            <a:off x="2286000" y="167910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42" name="Line 18"/>
          <p:cNvSpPr>
            <a:spLocks noChangeShapeType="1"/>
          </p:cNvSpPr>
          <p:nvPr/>
        </p:nvSpPr>
        <p:spPr bwMode="auto">
          <a:xfrm>
            <a:off x="6858000" y="917104"/>
            <a:ext cx="1295400" cy="18288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43" name="Oval 19"/>
          <p:cNvSpPr>
            <a:spLocks noChangeArrowheads="1"/>
          </p:cNvSpPr>
          <p:nvPr/>
        </p:nvSpPr>
        <p:spPr bwMode="auto">
          <a:xfrm>
            <a:off x="6629400" y="76470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44" name="Oval 20"/>
          <p:cNvSpPr>
            <a:spLocks noChangeArrowheads="1"/>
          </p:cNvSpPr>
          <p:nvPr/>
        </p:nvSpPr>
        <p:spPr bwMode="auto">
          <a:xfrm>
            <a:off x="7543800" y="198390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45" name="Oval 21"/>
          <p:cNvSpPr>
            <a:spLocks noChangeArrowheads="1"/>
          </p:cNvSpPr>
          <p:nvPr/>
        </p:nvSpPr>
        <p:spPr bwMode="auto">
          <a:xfrm>
            <a:off x="7086600" y="137430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46" name="Oval 22"/>
          <p:cNvSpPr>
            <a:spLocks noChangeArrowheads="1"/>
          </p:cNvSpPr>
          <p:nvPr/>
        </p:nvSpPr>
        <p:spPr bwMode="auto">
          <a:xfrm>
            <a:off x="7924800" y="259350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47" name="Oval 23"/>
          <p:cNvSpPr>
            <a:spLocks noChangeArrowheads="1"/>
          </p:cNvSpPr>
          <p:nvPr/>
        </p:nvSpPr>
        <p:spPr bwMode="auto">
          <a:xfrm>
            <a:off x="6172200" y="137430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48" name="Oval 24"/>
          <p:cNvSpPr>
            <a:spLocks noChangeArrowheads="1"/>
          </p:cNvSpPr>
          <p:nvPr/>
        </p:nvSpPr>
        <p:spPr bwMode="auto">
          <a:xfrm>
            <a:off x="7086600" y="259350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49" name="Oval 25"/>
          <p:cNvSpPr>
            <a:spLocks noChangeArrowheads="1"/>
          </p:cNvSpPr>
          <p:nvPr/>
        </p:nvSpPr>
        <p:spPr bwMode="auto">
          <a:xfrm>
            <a:off x="6629400" y="198390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50" name="Line 26"/>
          <p:cNvSpPr>
            <a:spLocks noChangeShapeType="1"/>
          </p:cNvSpPr>
          <p:nvPr/>
        </p:nvSpPr>
        <p:spPr bwMode="auto">
          <a:xfrm flipH="1">
            <a:off x="3886200" y="1069504"/>
            <a:ext cx="3810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51" name="Line 27"/>
          <p:cNvSpPr>
            <a:spLocks noChangeShapeType="1"/>
          </p:cNvSpPr>
          <p:nvPr/>
        </p:nvSpPr>
        <p:spPr bwMode="auto">
          <a:xfrm flipH="1">
            <a:off x="4419600" y="1679104"/>
            <a:ext cx="3810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52" name="Line 28"/>
          <p:cNvSpPr>
            <a:spLocks noChangeShapeType="1"/>
          </p:cNvSpPr>
          <p:nvPr/>
        </p:nvSpPr>
        <p:spPr bwMode="auto">
          <a:xfrm flipH="1">
            <a:off x="4876800" y="2288704"/>
            <a:ext cx="3810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53" name="Line 29"/>
          <p:cNvSpPr>
            <a:spLocks noChangeShapeType="1"/>
          </p:cNvSpPr>
          <p:nvPr/>
        </p:nvSpPr>
        <p:spPr bwMode="auto">
          <a:xfrm>
            <a:off x="4419600" y="917104"/>
            <a:ext cx="1295400" cy="18288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54" name="Oval 30"/>
          <p:cNvSpPr>
            <a:spLocks noChangeArrowheads="1"/>
          </p:cNvSpPr>
          <p:nvPr/>
        </p:nvSpPr>
        <p:spPr bwMode="auto">
          <a:xfrm>
            <a:off x="4191000" y="76470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55" name="Oval 31"/>
          <p:cNvSpPr>
            <a:spLocks noChangeArrowheads="1"/>
          </p:cNvSpPr>
          <p:nvPr/>
        </p:nvSpPr>
        <p:spPr bwMode="auto">
          <a:xfrm>
            <a:off x="5105400" y="198390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56" name="Oval 32"/>
          <p:cNvSpPr>
            <a:spLocks noChangeArrowheads="1"/>
          </p:cNvSpPr>
          <p:nvPr/>
        </p:nvSpPr>
        <p:spPr bwMode="auto">
          <a:xfrm>
            <a:off x="4648200" y="137430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57" name="Oval 33"/>
          <p:cNvSpPr>
            <a:spLocks noChangeArrowheads="1"/>
          </p:cNvSpPr>
          <p:nvPr/>
        </p:nvSpPr>
        <p:spPr bwMode="auto">
          <a:xfrm>
            <a:off x="5486400" y="259350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58" name="Oval 34"/>
          <p:cNvSpPr>
            <a:spLocks noChangeArrowheads="1"/>
          </p:cNvSpPr>
          <p:nvPr/>
        </p:nvSpPr>
        <p:spPr bwMode="auto">
          <a:xfrm>
            <a:off x="3733800" y="137430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59" name="Oval 35"/>
          <p:cNvSpPr>
            <a:spLocks noChangeArrowheads="1"/>
          </p:cNvSpPr>
          <p:nvPr/>
        </p:nvSpPr>
        <p:spPr bwMode="auto">
          <a:xfrm>
            <a:off x="4648200" y="259350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60" name="Oval 36"/>
          <p:cNvSpPr>
            <a:spLocks noChangeArrowheads="1"/>
          </p:cNvSpPr>
          <p:nvPr/>
        </p:nvSpPr>
        <p:spPr bwMode="auto">
          <a:xfrm>
            <a:off x="4191000" y="198390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61" name="Text Box 37"/>
          <p:cNvSpPr txBox="1">
            <a:spLocks noChangeArrowheads="1"/>
          </p:cNvSpPr>
          <p:nvPr/>
        </p:nvSpPr>
        <p:spPr bwMode="auto">
          <a:xfrm>
            <a:off x="838200" y="2212504"/>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2</a:t>
            </a:r>
            <a:endParaRPr kumimoji="1" lang="en-US" altLang="zh-CN" sz="2400">
              <a:solidFill>
                <a:srgbClr val="002060"/>
              </a:solidFill>
              <a:latin typeface="Times New Roman" pitchFamily="18" charset="0"/>
            </a:endParaRPr>
          </a:p>
        </p:txBody>
      </p:sp>
      <p:sp>
        <p:nvSpPr>
          <p:cNvPr id="282662" name="Text Box 38"/>
          <p:cNvSpPr txBox="1">
            <a:spLocks noChangeArrowheads="1"/>
          </p:cNvSpPr>
          <p:nvPr/>
        </p:nvSpPr>
        <p:spPr bwMode="auto">
          <a:xfrm>
            <a:off x="3752850" y="1298104"/>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2</a:t>
            </a:r>
            <a:endParaRPr kumimoji="1" lang="en-US" altLang="zh-CN" sz="2400">
              <a:solidFill>
                <a:srgbClr val="002060"/>
              </a:solidFill>
              <a:latin typeface="Times New Roman" pitchFamily="18" charset="0"/>
            </a:endParaRPr>
          </a:p>
        </p:txBody>
      </p:sp>
      <p:sp>
        <p:nvSpPr>
          <p:cNvPr id="282663" name="Text Box 39"/>
          <p:cNvSpPr txBox="1">
            <a:spLocks noChangeArrowheads="1"/>
          </p:cNvSpPr>
          <p:nvPr/>
        </p:nvSpPr>
        <p:spPr bwMode="auto">
          <a:xfrm>
            <a:off x="7105650" y="2517304"/>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2</a:t>
            </a:r>
            <a:endParaRPr kumimoji="1" lang="en-US" altLang="zh-CN" sz="2400">
              <a:solidFill>
                <a:srgbClr val="002060"/>
              </a:solidFill>
              <a:latin typeface="Times New Roman" pitchFamily="18" charset="0"/>
            </a:endParaRPr>
          </a:p>
        </p:txBody>
      </p:sp>
      <p:sp>
        <p:nvSpPr>
          <p:cNvPr id="282664" name="Text Box 40"/>
          <p:cNvSpPr txBox="1">
            <a:spLocks noChangeArrowheads="1"/>
          </p:cNvSpPr>
          <p:nvPr/>
        </p:nvSpPr>
        <p:spPr bwMode="auto">
          <a:xfrm>
            <a:off x="1466850" y="2212504"/>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4</a:t>
            </a:r>
            <a:endParaRPr kumimoji="1" lang="en-US" altLang="zh-CN" sz="2400">
              <a:solidFill>
                <a:srgbClr val="002060"/>
              </a:solidFill>
              <a:latin typeface="Times New Roman" pitchFamily="18" charset="0"/>
            </a:endParaRPr>
          </a:p>
        </p:txBody>
      </p:sp>
      <p:sp>
        <p:nvSpPr>
          <p:cNvPr id="282665" name="Text Box 41"/>
          <p:cNvSpPr txBox="1">
            <a:spLocks noChangeArrowheads="1"/>
          </p:cNvSpPr>
          <p:nvPr/>
        </p:nvSpPr>
        <p:spPr bwMode="auto">
          <a:xfrm>
            <a:off x="4210050" y="1907704"/>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4</a:t>
            </a:r>
            <a:endParaRPr kumimoji="1" lang="en-US" altLang="zh-CN" sz="2400">
              <a:solidFill>
                <a:srgbClr val="002060"/>
              </a:solidFill>
              <a:latin typeface="Times New Roman" pitchFamily="18" charset="0"/>
            </a:endParaRPr>
          </a:p>
        </p:txBody>
      </p:sp>
      <p:sp>
        <p:nvSpPr>
          <p:cNvPr id="282666" name="Text Box 42"/>
          <p:cNvSpPr txBox="1">
            <a:spLocks noChangeArrowheads="1"/>
          </p:cNvSpPr>
          <p:nvPr/>
        </p:nvSpPr>
        <p:spPr bwMode="auto">
          <a:xfrm>
            <a:off x="7924800" y="2517304"/>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4</a:t>
            </a:r>
            <a:endParaRPr kumimoji="1" lang="en-US" altLang="zh-CN" sz="2400">
              <a:solidFill>
                <a:srgbClr val="002060"/>
              </a:solidFill>
              <a:latin typeface="Times New Roman" pitchFamily="18" charset="0"/>
            </a:endParaRPr>
          </a:p>
        </p:txBody>
      </p:sp>
      <p:sp>
        <p:nvSpPr>
          <p:cNvPr id="282667" name="Text Box 43"/>
          <p:cNvSpPr txBox="1">
            <a:spLocks noChangeArrowheads="1"/>
          </p:cNvSpPr>
          <p:nvPr/>
        </p:nvSpPr>
        <p:spPr bwMode="auto">
          <a:xfrm>
            <a:off x="2076450" y="2212504"/>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5</a:t>
            </a:r>
            <a:endParaRPr kumimoji="1" lang="en-US" altLang="zh-CN" sz="2400">
              <a:solidFill>
                <a:srgbClr val="002060"/>
              </a:solidFill>
              <a:latin typeface="Times New Roman" pitchFamily="18" charset="0"/>
            </a:endParaRPr>
          </a:p>
        </p:txBody>
      </p:sp>
      <p:sp>
        <p:nvSpPr>
          <p:cNvPr id="282668" name="Text Box 44"/>
          <p:cNvSpPr txBox="1">
            <a:spLocks noChangeArrowheads="1"/>
          </p:cNvSpPr>
          <p:nvPr/>
        </p:nvSpPr>
        <p:spPr bwMode="auto">
          <a:xfrm>
            <a:off x="4667250" y="2517304"/>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5</a:t>
            </a:r>
            <a:endParaRPr kumimoji="1" lang="en-US" altLang="zh-CN" sz="2400">
              <a:solidFill>
                <a:srgbClr val="002060"/>
              </a:solidFill>
              <a:latin typeface="Times New Roman" pitchFamily="18" charset="0"/>
            </a:endParaRPr>
          </a:p>
        </p:txBody>
      </p:sp>
      <p:sp>
        <p:nvSpPr>
          <p:cNvPr id="282669" name="Text Box 45"/>
          <p:cNvSpPr txBox="1">
            <a:spLocks noChangeArrowheads="1"/>
          </p:cNvSpPr>
          <p:nvPr/>
        </p:nvSpPr>
        <p:spPr bwMode="auto">
          <a:xfrm>
            <a:off x="6648450" y="1907704"/>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5</a:t>
            </a:r>
            <a:endParaRPr kumimoji="1" lang="en-US" altLang="zh-CN" sz="2400">
              <a:solidFill>
                <a:srgbClr val="002060"/>
              </a:solidFill>
              <a:latin typeface="Times New Roman" pitchFamily="18" charset="0"/>
            </a:endParaRPr>
          </a:p>
        </p:txBody>
      </p:sp>
      <p:sp>
        <p:nvSpPr>
          <p:cNvPr id="282670" name="Text Box 46"/>
          <p:cNvSpPr txBox="1">
            <a:spLocks noChangeArrowheads="1"/>
          </p:cNvSpPr>
          <p:nvPr/>
        </p:nvSpPr>
        <p:spPr bwMode="auto">
          <a:xfrm>
            <a:off x="5505450" y="2517304"/>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7</a:t>
            </a:r>
            <a:endParaRPr kumimoji="1" lang="en-US" altLang="zh-CN" sz="2400">
              <a:solidFill>
                <a:srgbClr val="002060"/>
              </a:solidFill>
              <a:latin typeface="Times New Roman" pitchFamily="18" charset="0"/>
            </a:endParaRPr>
          </a:p>
        </p:txBody>
      </p:sp>
      <p:sp>
        <p:nvSpPr>
          <p:cNvPr id="282671" name="Text Box 47"/>
          <p:cNvSpPr txBox="1">
            <a:spLocks noChangeArrowheads="1"/>
          </p:cNvSpPr>
          <p:nvPr/>
        </p:nvSpPr>
        <p:spPr bwMode="auto">
          <a:xfrm>
            <a:off x="6191250" y="1312392"/>
            <a:ext cx="361950"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7</a:t>
            </a:r>
            <a:endParaRPr kumimoji="1" lang="en-US" altLang="zh-CN" sz="2400">
              <a:solidFill>
                <a:srgbClr val="002060"/>
              </a:solidFill>
              <a:latin typeface="Times New Roman" pitchFamily="18" charset="0"/>
            </a:endParaRPr>
          </a:p>
        </p:txBody>
      </p:sp>
      <p:sp>
        <p:nvSpPr>
          <p:cNvPr id="282672" name="Text Box 48"/>
          <p:cNvSpPr txBox="1">
            <a:spLocks noChangeArrowheads="1"/>
          </p:cNvSpPr>
          <p:nvPr/>
        </p:nvSpPr>
        <p:spPr bwMode="auto">
          <a:xfrm>
            <a:off x="2686050" y="2212504"/>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7</a:t>
            </a:r>
            <a:endParaRPr kumimoji="1" lang="en-US" altLang="zh-CN" sz="2400">
              <a:solidFill>
                <a:srgbClr val="002060"/>
              </a:solidFill>
              <a:latin typeface="Times New Roman" pitchFamily="18" charset="0"/>
            </a:endParaRPr>
          </a:p>
        </p:txBody>
      </p:sp>
      <p:sp>
        <p:nvSpPr>
          <p:cNvPr id="282673" name="Line 49"/>
          <p:cNvSpPr>
            <a:spLocks noChangeShapeType="1"/>
          </p:cNvSpPr>
          <p:nvPr/>
        </p:nvSpPr>
        <p:spPr bwMode="auto">
          <a:xfrm flipV="1">
            <a:off x="6324600" y="4365104"/>
            <a:ext cx="1307739" cy="288032"/>
          </a:xfrm>
          <a:prstGeom prst="line">
            <a:avLst/>
          </a:prstGeom>
          <a:noFill/>
          <a:ln w="38100">
            <a:solidFill>
              <a:schemeClr val="tx1"/>
            </a:solidFill>
            <a:round/>
            <a:headEnd/>
            <a:tailEnd type="triangle" w="sm" len="lg"/>
          </a:ln>
          <a:effectLst/>
        </p:spPr>
        <p:txBody>
          <a:bodyPr wrap="none" anchor="ctr"/>
          <a:lstStyle/>
          <a:p>
            <a:endParaRPr lang="zh-CN" altLang="en-US"/>
          </a:p>
        </p:txBody>
      </p:sp>
      <p:sp>
        <p:nvSpPr>
          <p:cNvPr id="52" name="Rectangle 3"/>
          <p:cNvSpPr>
            <a:spLocks noGrp="1" noChangeArrowheads="1"/>
          </p:cNvSpPr>
          <p:nvPr/>
        </p:nvSpPr>
        <p:spPr>
          <a:xfrm>
            <a:off x="-508" y="5276800"/>
            <a:ext cx="9037004" cy="17526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a:lnSpc>
                <a:spcPct val="105000"/>
              </a:lnSpc>
              <a:spcBef>
                <a:spcPct val="15000"/>
              </a:spcBef>
              <a:buClrTx/>
              <a:buSzPct val="50000"/>
            </a:pPr>
            <a:r>
              <a:rPr lang="zh-CN" altLang="en-US" sz="3000" b="1" dirty="0">
                <a:latin typeface="Times New Roman" pitchFamily="18" charset="0"/>
                <a:ea typeface="仿宋_GB2312" pitchFamily="49" charset="-122"/>
              </a:rPr>
              <a:t>带权路径长度达到最小的扩充</a:t>
            </a:r>
            <a:r>
              <a:rPr lang="zh-CN" altLang="en-US" sz="3000" b="1" dirty="0" smtClean="0">
                <a:latin typeface="Times New Roman" pitchFamily="18" charset="0"/>
                <a:ea typeface="仿宋_GB2312" pitchFamily="49" charset="-122"/>
              </a:rPr>
              <a:t>二叉树为</a:t>
            </a:r>
            <a:r>
              <a:rPr lang="en-US" altLang="zh-CN" sz="3000" b="1" dirty="0">
                <a:latin typeface="Times New Roman" pitchFamily="18" charset="0"/>
                <a:ea typeface="仿宋_GB2312" pitchFamily="49" charset="-122"/>
              </a:rPr>
              <a:t>Huffman</a:t>
            </a:r>
            <a:r>
              <a:rPr lang="zh-CN" altLang="en-US" sz="3000" b="1" dirty="0">
                <a:latin typeface="Times New Roman" pitchFamily="18" charset="0"/>
                <a:ea typeface="仿宋_GB2312" pitchFamily="49" charset="-122"/>
              </a:rPr>
              <a:t>树。</a:t>
            </a:r>
          </a:p>
          <a:p>
            <a:pPr>
              <a:lnSpc>
                <a:spcPct val="105000"/>
              </a:lnSpc>
              <a:spcBef>
                <a:spcPct val="15000"/>
              </a:spcBef>
              <a:buClrTx/>
              <a:buSzPct val="50000"/>
            </a:pPr>
            <a:r>
              <a:rPr lang="zh-CN" altLang="en-US" sz="3000" b="1" dirty="0">
                <a:latin typeface="Times New Roman" pitchFamily="18" charset="0"/>
                <a:ea typeface="仿宋_GB2312" pitchFamily="49" charset="-122"/>
              </a:rPr>
              <a:t>在</a:t>
            </a:r>
            <a:r>
              <a:rPr lang="en-US" altLang="zh-CN" sz="3000" b="1" dirty="0">
                <a:latin typeface="Times New Roman" pitchFamily="18" charset="0"/>
                <a:ea typeface="仿宋_GB2312" pitchFamily="49" charset="-122"/>
              </a:rPr>
              <a:t>Huffman</a:t>
            </a:r>
            <a:r>
              <a:rPr lang="zh-CN" altLang="en-US" sz="3000" b="1" dirty="0">
                <a:latin typeface="Times New Roman" pitchFamily="18" charset="0"/>
                <a:ea typeface="仿宋_GB2312" pitchFamily="49" charset="-122"/>
              </a:rPr>
              <a:t>树中，权值大的结点离根最近。</a:t>
            </a:r>
          </a:p>
        </p:txBody>
      </p:sp>
    </p:spTree>
    <p:extLst>
      <p:ext uri="{BB962C8B-B14F-4D97-AF65-F5344CB8AC3E}">
        <p14:creationId xmlns:p14="http://schemas.microsoft.com/office/powerpoint/2010/main" val="2876161912"/>
      </p:ext>
    </p:extLst>
  </p:cSld>
  <p:clrMapOvr>
    <a:masterClrMapping/>
  </p:clrMapOvr>
  <p:transition>
    <p:wipe dir="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2"/>
          </p:nvPr>
        </p:nvSpPr>
        <p:spPr/>
        <p:txBody>
          <a:bodyPr/>
          <a:lstStyle/>
          <a:p>
            <a:fld id="{86944B0B-C11A-4AE6-AADC-DCC4789E4334}" type="slidenum">
              <a:rPr lang="en-US" altLang="zh-CN"/>
              <a:pPr/>
              <a:t>99</a:t>
            </a:fld>
            <a:endParaRPr lang="en-US" altLang="zh-CN"/>
          </a:p>
        </p:txBody>
      </p:sp>
      <p:sp>
        <p:nvSpPr>
          <p:cNvPr id="283652" name="Text Box 4"/>
          <p:cNvSpPr txBox="1">
            <a:spLocks noChangeArrowheads="1"/>
          </p:cNvSpPr>
          <p:nvPr/>
        </p:nvSpPr>
        <p:spPr bwMode="auto">
          <a:xfrm>
            <a:off x="611560" y="404664"/>
            <a:ext cx="7985125" cy="2870200"/>
          </a:xfrm>
          <a:prstGeom prst="rect">
            <a:avLst/>
          </a:prstGeom>
          <a:noFill/>
          <a:ln w="9525">
            <a:noFill/>
            <a:miter lim="800000"/>
            <a:headEnd/>
            <a:tailEnd/>
          </a:ln>
          <a:effectLst/>
        </p:spPr>
        <p:txBody>
          <a:bodyPr>
            <a:spAutoFit/>
          </a:bodyPr>
          <a:lstStyle/>
          <a:p>
            <a:pPr marL="342900" indent="-342900" algn="ctr"/>
            <a:r>
              <a:rPr kumimoji="1" lang="en-US" altLang="zh-CN" sz="3600" dirty="0">
                <a:latin typeface="华文新魏" pitchFamily="2" charset="-122"/>
                <a:ea typeface="华文新魏" pitchFamily="2" charset="-122"/>
              </a:rPr>
              <a:t>Huffman</a:t>
            </a:r>
            <a:r>
              <a:rPr kumimoji="1" lang="zh-CN" altLang="en-US" sz="3600" dirty="0">
                <a:latin typeface="华文新魏" pitchFamily="2" charset="-122"/>
                <a:ea typeface="华文新魏" pitchFamily="2" charset="-122"/>
              </a:rPr>
              <a:t>树的构造算法</a:t>
            </a:r>
          </a:p>
          <a:p>
            <a:pPr marL="342900" indent="-342900"/>
            <a:endParaRPr kumimoji="1" lang="zh-CN" altLang="en-US" sz="1200" b="1" dirty="0">
              <a:effectLst>
                <a:outerShdw blurRad="38100" dist="38100" dir="2700000" algn="tl">
                  <a:srgbClr val="C0C0C0"/>
                </a:outerShdw>
              </a:effectLst>
              <a:latin typeface="Times New Roman" pitchFamily="18" charset="0"/>
              <a:ea typeface="仿宋_GB2312" pitchFamily="49" charset="-122"/>
            </a:endParaRPr>
          </a:p>
          <a:p>
            <a:pPr marL="342900" indent="-342900">
              <a:lnSpc>
                <a:spcPct val="110000"/>
              </a:lnSpc>
              <a:buFontTx/>
              <a:buAutoNum type="arabicPeriod"/>
            </a:pPr>
            <a:r>
              <a:rPr kumimoji="1" lang="zh-CN" altLang="en-US" sz="3000" b="1" dirty="0">
                <a:latin typeface="Times New Roman" pitchFamily="18" charset="0"/>
                <a:ea typeface="仿宋_GB2312" pitchFamily="49" charset="-122"/>
              </a:rPr>
              <a:t>由给定 </a:t>
            </a:r>
            <a:r>
              <a:rPr kumimoji="1" lang="en-US" altLang="zh-CN" sz="3000" b="1" i="1" dirty="0">
                <a:latin typeface="Times New Roman" pitchFamily="18" charset="0"/>
                <a:ea typeface="仿宋_GB2312" pitchFamily="49" charset="-122"/>
              </a:rPr>
              <a:t>n </a:t>
            </a:r>
            <a:r>
              <a:rPr kumimoji="1" lang="zh-CN" altLang="en-US" sz="3000" b="1" dirty="0">
                <a:latin typeface="Times New Roman" pitchFamily="18" charset="0"/>
                <a:ea typeface="仿宋_GB2312" pitchFamily="49" charset="-122"/>
              </a:rPr>
              <a:t>个权值 </a:t>
            </a:r>
            <a:r>
              <a:rPr kumimoji="1" lang="en-US" altLang="zh-CN" sz="3000" b="1" dirty="0">
                <a:latin typeface="Times New Roman" pitchFamily="18" charset="0"/>
                <a:ea typeface="仿宋_GB2312" pitchFamily="49" charset="-122"/>
              </a:rPr>
              <a:t>{</a:t>
            </a:r>
            <a:r>
              <a:rPr kumimoji="1" lang="en-US" altLang="zh-CN" sz="3000" b="1" i="1" dirty="0">
                <a:latin typeface="Times New Roman" pitchFamily="18" charset="0"/>
                <a:ea typeface="仿宋_GB2312" pitchFamily="49" charset="-122"/>
              </a:rPr>
              <a:t>w</a:t>
            </a:r>
            <a:r>
              <a:rPr kumimoji="1" lang="en-US" altLang="zh-CN" sz="3000" b="1" baseline="-25000" dirty="0">
                <a:latin typeface="Times New Roman" pitchFamily="18" charset="0"/>
                <a:ea typeface="仿宋_GB2312" pitchFamily="49" charset="-122"/>
              </a:rPr>
              <a:t>0</a:t>
            </a:r>
            <a:r>
              <a:rPr kumimoji="1" lang="en-US" altLang="zh-CN" sz="3000" b="1" dirty="0">
                <a:latin typeface="Times New Roman" pitchFamily="18" charset="0"/>
                <a:ea typeface="仿宋_GB2312" pitchFamily="49" charset="-122"/>
              </a:rPr>
              <a:t>, </a:t>
            </a:r>
            <a:r>
              <a:rPr kumimoji="1" lang="en-US" altLang="zh-CN" sz="3000" b="1" i="1" dirty="0">
                <a:latin typeface="Times New Roman" pitchFamily="18" charset="0"/>
                <a:ea typeface="仿宋_GB2312" pitchFamily="49" charset="-122"/>
              </a:rPr>
              <a:t>w</a:t>
            </a:r>
            <a:r>
              <a:rPr kumimoji="1" lang="en-US" altLang="zh-CN" sz="3000" b="1" baseline="-25000" dirty="0">
                <a:latin typeface="Times New Roman" pitchFamily="18" charset="0"/>
                <a:ea typeface="仿宋_GB2312" pitchFamily="49" charset="-122"/>
              </a:rPr>
              <a:t>1</a:t>
            </a:r>
            <a:r>
              <a:rPr kumimoji="1" lang="en-US" altLang="zh-CN" sz="3000" b="1" dirty="0">
                <a:latin typeface="Times New Roman" pitchFamily="18" charset="0"/>
                <a:ea typeface="仿宋_GB2312" pitchFamily="49" charset="-122"/>
              </a:rPr>
              <a:t>, </a:t>
            </a:r>
            <a:r>
              <a:rPr kumimoji="1" lang="en-US" altLang="zh-CN" sz="3000" b="1" i="1" dirty="0">
                <a:latin typeface="Times New Roman" pitchFamily="18" charset="0"/>
                <a:ea typeface="仿宋_GB2312" pitchFamily="49" charset="-122"/>
              </a:rPr>
              <a:t>w</a:t>
            </a:r>
            <a:r>
              <a:rPr kumimoji="1" lang="en-US" altLang="zh-CN" sz="3000" b="1" baseline="-25000" dirty="0">
                <a:latin typeface="Times New Roman" pitchFamily="18" charset="0"/>
                <a:ea typeface="仿宋_GB2312" pitchFamily="49" charset="-122"/>
              </a:rPr>
              <a:t>2</a:t>
            </a:r>
            <a:r>
              <a:rPr kumimoji="1" lang="en-US" altLang="zh-CN" sz="3000" b="1" dirty="0">
                <a:latin typeface="Times New Roman" pitchFamily="18" charset="0"/>
                <a:ea typeface="仿宋_GB2312" pitchFamily="49" charset="-122"/>
              </a:rPr>
              <a:t>, …, </a:t>
            </a:r>
            <a:r>
              <a:rPr kumimoji="1" lang="en-US" altLang="zh-CN" sz="3000" b="1" i="1" dirty="0">
                <a:latin typeface="Times New Roman" pitchFamily="18" charset="0"/>
                <a:ea typeface="仿宋_GB2312" pitchFamily="49" charset="-122"/>
              </a:rPr>
              <a:t>w</a:t>
            </a:r>
            <a:r>
              <a:rPr kumimoji="1" lang="en-US" altLang="zh-CN" sz="3000" b="1" i="1" baseline="-25000" dirty="0">
                <a:latin typeface="Times New Roman" pitchFamily="18" charset="0"/>
                <a:ea typeface="仿宋_GB2312" pitchFamily="49" charset="-122"/>
              </a:rPr>
              <a:t>n</a:t>
            </a:r>
            <a:r>
              <a:rPr kumimoji="1" lang="en-US" altLang="zh-CN" sz="3000" b="1" baseline="-25000" dirty="0">
                <a:latin typeface="Times New Roman" pitchFamily="18" charset="0"/>
                <a:ea typeface="仿宋_GB2312" pitchFamily="49" charset="-122"/>
              </a:rPr>
              <a:t>-1</a:t>
            </a:r>
            <a:r>
              <a:rPr kumimoji="1" lang="en-US" altLang="zh-CN" sz="3000" b="1" dirty="0">
                <a:latin typeface="Times New Roman" pitchFamily="18" charset="0"/>
                <a:ea typeface="仿宋_GB2312" pitchFamily="49" charset="-122"/>
              </a:rPr>
              <a:t>}</a:t>
            </a:r>
            <a:r>
              <a:rPr kumimoji="1" lang="zh-CN" altLang="en-US" sz="3000" b="1" dirty="0">
                <a:latin typeface="Times New Roman" pitchFamily="18" charset="0"/>
                <a:ea typeface="仿宋_GB2312" pitchFamily="49" charset="-122"/>
              </a:rPr>
              <a:t>，构造 具有 </a:t>
            </a:r>
            <a:r>
              <a:rPr kumimoji="1" lang="en-US" altLang="zh-CN" sz="3000" b="1" i="1" dirty="0">
                <a:latin typeface="Times New Roman" pitchFamily="18" charset="0"/>
                <a:ea typeface="仿宋_GB2312" pitchFamily="49" charset="-122"/>
              </a:rPr>
              <a:t>n </a:t>
            </a:r>
            <a:r>
              <a:rPr kumimoji="1" lang="zh-CN" altLang="en-US" sz="3000" b="1" dirty="0">
                <a:latin typeface="Times New Roman" pitchFamily="18" charset="0"/>
                <a:ea typeface="仿宋_GB2312" pitchFamily="49" charset="-122"/>
              </a:rPr>
              <a:t>棵扩充二叉树的森林</a:t>
            </a:r>
            <a:r>
              <a:rPr kumimoji="1" lang="zh-CN" altLang="en-US" sz="3000" b="1" i="1" dirty="0">
                <a:latin typeface="Times New Roman" pitchFamily="18" charset="0"/>
                <a:ea typeface="仿宋_GB2312" pitchFamily="49" charset="-122"/>
              </a:rPr>
              <a:t> </a:t>
            </a:r>
            <a:r>
              <a:rPr kumimoji="1" lang="en-US" altLang="zh-CN" sz="3000" b="1" i="1" dirty="0">
                <a:latin typeface="Times New Roman" pitchFamily="18" charset="0"/>
                <a:ea typeface="仿宋_GB2312" pitchFamily="49" charset="-122"/>
              </a:rPr>
              <a:t>F</a:t>
            </a:r>
            <a:r>
              <a:rPr kumimoji="1" lang="en-US" altLang="zh-CN" sz="3000" b="1" dirty="0">
                <a:latin typeface="Times New Roman" pitchFamily="18" charset="0"/>
                <a:ea typeface="仿宋_GB2312" pitchFamily="49" charset="-122"/>
              </a:rPr>
              <a:t> = { </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0</a:t>
            </a:r>
            <a:r>
              <a:rPr kumimoji="1" lang="en-US" altLang="zh-CN" sz="3000" b="1" dirty="0">
                <a:latin typeface="Times New Roman" pitchFamily="18" charset="0"/>
                <a:ea typeface="仿宋_GB2312" pitchFamily="49" charset="-122"/>
              </a:rPr>
              <a:t>, </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1</a:t>
            </a:r>
            <a:r>
              <a:rPr kumimoji="1" lang="en-US" altLang="zh-CN" sz="3000" b="1" dirty="0">
                <a:latin typeface="Times New Roman" pitchFamily="18" charset="0"/>
                <a:ea typeface="仿宋_GB2312" pitchFamily="49" charset="-122"/>
              </a:rPr>
              <a:t>, </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2</a:t>
            </a:r>
            <a:r>
              <a:rPr kumimoji="1" lang="en-US" altLang="zh-CN" sz="3000" b="1" dirty="0">
                <a:latin typeface="Times New Roman" pitchFamily="18" charset="0"/>
                <a:ea typeface="仿宋_GB2312" pitchFamily="49" charset="-122"/>
              </a:rPr>
              <a:t>, </a:t>
            </a:r>
          </a:p>
          <a:p>
            <a:pPr marL="342900" indent="-342900">
              <a:lnSpc>
                <a:spcPct val="110000"/>
              </a:lnSpc>
            </a:pPr>
            <a:r>
              <a:rPr kumimoji="1" lang="en-US" altLang="zh-CN" sz="3000" b="1" dirty="0">
                <a:latin typeface="Times New Roman" pitchFamily="18" charset="0"/>
                <a:ea typeface="仿宋_GB2312" pitchFamily="49" charset="-122"/>
              </a:rPr>
              <a:t>	…, </a:t>
            </a:r>
            <a:r>
              <a:rPr kumimoji="1" lang="en-US" altLang="zh-CN" sz="3000" b="1" i="1" dirty="0">
                <a:latin typeface="Times New Roman" pitchFamily="18" charset="0"/>
                <a:ea typeface="仿宋_GB2312" pitchFamily="49" charset="-122"/>
              </a:rPr>
              <a:t>T</a:t>
            </a:r>
            <a:r>
              <a:rPr kumimoji="1" lang="en-US" altLang="zh-CN" sz="3000" b="1" i="1" baseline="-25000" dirty="0">
                <a:latin typeface="Times New Roman" pitchFamily="18" charset="0"/>
                <a:ea typeface="仿宋_GB2312" pitchFamily="49" charset="-122"/>
              </a:rPr>
              <a:t>n</a:t>
            </a:r>
            <a:r>
              <a:rPr kumimoji="1" lang="en-US" altLang="zh-CN" sz="3000" b="1" baseline="-25000" dirty="0">
                <a:latin typeface="Times New Roman" pitchFamily="18" charset="0"/>
                <a:ea typeface="仿宋_GB2312" pitchFamily="49" charset="-122"/>
              </a:rPr>
              <a:t>-1 </a:t>
            </a:r>
            <a:r>
              <a:rPr kumimoji="1" lang="en-US" altLang="zh-CN" sz="3000" b="1" dirty="0">
                <a:latin typeface="Times New Roman" pitchFamily="18" charset="0"/>
                <a:ea typeface="仿宋_GB2312" pitchFamily="49" charset="-122"/>
              </a:rPr>
              <a:t>}</a:t>
            </a:r>
            <a:r>
              <a:rPr kumimoji="1" lang="zh-CN" altLang="en-US" sz="3000" b="1" dirty="0">
                <a:latin typeface="Times New Roman" pitchFamily="18" charset="0"/>
                <a:ea typeface="仿宋_GB2312" pitchFamily="49" charset="-122"/>
              </a:rPr>
              <a:t>，其中每棵扩充二叉树 </a:t>
            </a:r>
            <a:r>
              <a:rPr kumimoji="1" lang="en-US" altLang="zh-CN" sz="3000" b="1" i="1" dirty="0">
                <a:latin typeface="Times New Roman" pitchFamily="18" charset="0"/>
                <a:ea typeface="仿宋_GB2312" pitchFamily="49" charset="-122"/>
              </a:rPr>
              <a:t>T</a:t>
            </a:r>
            <a:r>
              <a:rPr kumimoji="1" lang="en-US" altLang="zh-CN" sz="3000" b="1" i="1" baseline="-25000" dirty="0">
                <a:latin typeface="Times New Roman" pitchFamily="18" charset="0"/>
                <a:ea typeface="仿宋_GB2312" pitchFamily="49" charset="-122"/>
              </a:rPr>
              <a:t>i </a:t>
            </a:r>
            <a:r>
              <a:rPr kumimoji="1" lang="zh-CN" altLang="en-US" sz="3000" b="1" dirty="0">
                <a:latin typeface="Times New Roman" pitchFamily="18" charset="0"/>
                <a:ea typeface="仿宋_GB2312" pitchFamily="49" charset="-122"/>
              </a:rPr>
              <a:t>只有一个带权值 </a:t>
            </a:r>
            <a:r>
              <a:rPr kumimoji="1" lang="en-US" altLang="zh-CN" sz="3000" b="1" i="1" dirty="0" err="1">
                <a:latin typeface="Times New Roman" pitchFamily="18" charset="0"/>
                <a:ea typeface="仿宋_GB2312" pitchFamily="49" charset="-122"/>
              </a:rPr>
              <a:t>w</a:t>
            </a:r>
            <a:r>
              <a:rPr kumimoji="1" lang="en-US" altLang="zh-CN" sz="3000" b="1" i="1" baseline="-25000" dirty="0" err="1">
                <a:latin typeface="Times New Roman" pitchFamily="18" charset="0"/>
                <a:ea typeface="仿宋_GB2312" pitchFamily="49" charset="-122"/>
              </a:rPr>
              <a:t>i</a:t>
            </a:r>
            <a:r>
              <a:rPr kumimoji="1" lang="en-US" altLang="zh-CN" sz="3000" b="1" i="1" baseline="-25000"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的根结点</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其左、右子树均为空。</a:t>
            </a:r>
            <a:r>
              <a:rPr kumimoji="1" lang="zh-CN" altLang="en-US" sz="3200" b="1" dirty="0">
                <a:effectLst>
                  <a:outerShdw blurRad="38100" dist="38100" dir="2700000" algn="tl">
                    <a:srgbClr val="C0C0C0"/>
                  </a:outerShdw>
                </a:effectLst>
                <a:latin typeface="Times New Roman" pitchFamily="18" charset="0"/>
                <a:ea typeface="仿宋_GB2312" pitchFamily="49" charset="-122"/>
              </a:rPr>
              <a:t>    </a:t>
            </a:r>
            <a:endParaRPr kumimoji="1" lang="zh-CN" altLang="en-US" sz="2400" dirty="0">
              <a:latin typeface="Times New Roman" pitchFamily="18" charset="0"/>
              <a:ea typeface="仿宋_GB2312" pitchFamily="49" charset="-122"/>
            </a:endParaRPr>
          </a:p>
        </p:txBody>
      </p:sp>
      <p:sp>
        <p:nvSpPr>
          <p:cNvPr id="9" name="Text Box 7"/>
          <p:cNvSpPr txBox="1">
            <a:spLocks noChangeArrowheads="1"/>
          </p:cNvSpPr>
          <p:nvPr/>
        </p:nvSpPr>
        <p:spPr bwMode="auto">
          <a:xfrm>
            <a:off x="1655676" y="3681028"/>
            <a:ext cx="3170237" cy="579438"/>
          </a:xfrm>
          <a:prstGeom prst="rect">
            <a:avLst/>
          </a:prstGeom>
          <a:noFill/>
          <a:ln w="38100">
            <a:noFill/>
            <a:miter lim="800000"/>
            <a:headEnd/>
            <a:tailEnd/>
          </a:ln>
          <a:effectLst/>
        </p:spPr>
        <p:txBody>
          <a:bodyPr wrap="none" anchor="ctr">
            <a:spAutoFit/>
          </a:bodyPr>
          <a:lstStyle/>
          <a:p>
            <a:pPr algn="ctr"/>
            <a:r>
              <a:rPr kumimoji="1" lang="en-US" altLang="zh-CN" sz="3200" b="1">
                <a:latin typeface="Times New Roman" pitchFamily="18" charset="0"/>
              </a:rPr>
              <a:t>F : {7} {5} {2} {4}</a:t>
            </a:r>
            <a:endParaRPr kumimoji="1" lang="en-US" altLang="zh-CN" sz="2400">
              <a:latin typeface="Times New Roman" pitchFamily="18" charset="0"/>
            </a:endParaRPr>
          </a:p>
        </p:txBody>
      </p:sp>
      <p:sp>
        <p:nvSpPr>
          <p:cNvPr id="10" name="Rectangle 8"/>
          <p:cNvSpPr>
            <a:spLocks noChangeArrowheads="1"/>
          </p:cNvSpPr>
          <p:nvPr/>
        </p:nvSpPr>
        <p:spPr bwMode="auto">
          <a:xfrm>
            <a:off x="2112876" y="4473191"/>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11" name="Rectangle 9"/>
          <p:cNvSpPr>
            <a:spLocks noChangeArrowheads="1"/>
          </p:cNvSpPr>
          <p:nvPr/>
        </p:nvSpPr>
        <p:spPr bwMode="auto">
          <a:xfrm>
            <a:off x="2722476" y="4473191"/>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12" name="Rectangle 10"/>
          <p:cNvSpPr>
            <a:spLocks noChangeArrowheads="1"/>
          </p:cNvSpPr>
          <p:nvPr/>
        </p:nvSpPr>
        <p:spPr bwMode="auto">
          <a:xfrm>
            <a:off x="3332076" y="4473191"/>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13" name="Rectangle 11"/>
          <p:cNvSpPr>
            <a:spLocks noChangeArrowheads="1"/>
          </p:cNvSpPr>
          <p:nvPr/>
        </p:nvSpPr>
        <p:spPr bwMode="auto">
          <a:xfrm>
            <a:off x="3941676" y="4473191"/>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14" name="Text Box 18"/>
          <p:cNvSpPr txBox="1">
            <a:spLocks noChangeArrowheads="1"/>
          </p:cNvSpPr>
          <p:nvPr/>
        </p:nvSpPr>
        <p:spPr bwMode="auto">
          <a:xfrm>
            <a:off x="2112876" y="4411278"/>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7</a:t>
            </a:r>
            <a:endParaRPr kumimoji="1" lang="en-US" altLang="zh-CN" sz="2400">
              <a:solidFill>
                <a:srgbClr val="002060"/>
              </a:solidFill>
              <a:latin typeface="Times New Roman" pitchFamily="18" charset="0"/>
            </a:endParaRPr>
          </a:p>
        </p:txBody>
      </p:sp>
      <p:sp>
        <p:nvSpPr>
          <p:cNvPr id="15" name="Text Box 19"/>
          <p:cNvSpPr txBox="1">
            <a:spLocks noChangeArrowheads="1"/>
          </p:cNvSpPr>
          <p:nvPr/>
        </p:nvSpPr>
        <p:spPr bwMode="auto">
          <a:xfrm>
            <a:off x="2741526" y="4396991"/>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5</a:t>
            </a:r>
            <a:endParaRPr kumimoji="1" lang="en-US" altLang="zh-CN" sz="2400">
              <a:solidFill>
                <a:srgbClr val="002060"/>
              </a:solidFill>
              <a:latin typeface="Times New Roman" pitchFamily="18" charset="0"/>
            </a:endParaRPr>
          </a:p>
        </p:txBody>
      </p:sp>
      <p:sp>
        <p:nvSpPr>
          <p:cNvPr id="16" name="Text Box 20"/>
          <p:cNvSpPr txBox="1">
            <a:spLocks noChangeArrowheads="1"/>
          </p:cNvSpPr>
          <p:nvPr/>
        </p:nvSpPr>
        <p:spPr bwMode="auto">
          <a:xfrm>
            <a:off x="3351126" y="4396991"/>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2</a:t>
            </a:r>
            <a:endParaRPr kumimoji="1" lang="en-US" altLang="zh-CN" sz="2400">
              <a:solidFill>
                <a:srgbClr val="002060"/>
              </a:solidFill>
              <a:latin typeface="Times New Roman" pitchFamily="18" charset="0"/>
            </a:endParaRPr>
          </a:p>
        </p:txBody>
      </p:sp>
      <p:sp>
        <p:nvSpPr>
          <p:cNvPr id="17" name="Text Box 21"/>
          <p:cNvSpPr txBox="1">
            <a:spLocks noChangeArrowheads="1"/>
          </p:cNvSpPr>
          <p:nvPr/>
        </p:nvSpPr>
        <p:spPr bwMode="auto">
          <a:xfrm>
            <a:off x="3960726" y="4396991"/>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4</a:t>
            </a:r>
            <a:endParaRPr kumimoji="1" lang="en-US" altLang="zh-CN" sz="2400">
              <a:solidFill>
                <a:srgbClr val="002060"/>
              </a:solidFill>
              <a:latin typeface="Times New Roman" pitchFamily="18" charset="0"/>
            </a:endParaRPr>
          </a:p>
        </p:txBody>
      </p:sp>
      <p:sp>
        <p:nvSpPr>
          <p:cNvPr id="18" name="Text Box 22"/>
          <p:cNvSpPr txBox="1">
            <a:spLocks noChangeArrowheads="1"/>
          </p:cNvSpPr>
          <p:nvPr/>
        </p:nvSpPr>
        <p:spPr bwMode="auto">
          <a:xfrm>
            <a:off x="2792326" y="4930391"/>
            <a:ext cx="996950" cy="579438"/>
          </a:xfrm>
          <a:prstGeom prst="rect">
            <a:avLst/>
          </a:prstGeom>
          <a:noFill/>
          <a:ln w="38100">
            <a:noFill/>
            <a:miter lim="800000"/>
            <a:headEnd/>
            <a:tailEnd/>
          </a:ln>
          <a:effectLst/>
        </p:spPr>
        <p:txBody>
          <a:bodyPr wrap="none" anchor="ctr">
            <a:spAutoFit/>
          </a:bodyPr>
          <a:lstStyle/>
          <a:p>
            <a:pPr algn="ctr"/>
            <a:r>
              <a:rPr kumimoji="1" lang="zh-CN" altLang="en-US" sz="3200" dirty="0">
                <a:latin typeface="Times New Roman" pitchFamily="18" charset="0"/>
                <a:ea typeface="隶书" pitchFamily="49" charset="-122"/>
              </a:rPr>
              <a:t>初始</a:t>
            </a:r>
            <a:endParaRPr kumimoji="1" lang="zh-CN" altLang="en-US" sz="2400" dirty="0">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技巧">
  <a:themeElements>
    <a:clrScheme name="技巧">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技巧">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技巧">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7073</TotalTime>
  <Words>6259</Words>
  <Application>Microsoft Office PowerPoint</Application>
  <PresentationFormat>全屏显示(4:3)</PresentationFormat>
  <Paragraphs>1769</Paragraphs>
  <Slides>106</Slides>
  <Notes>2</Notes>
  <HiddenSlides>1</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106</vt:i4>
      </vt:variant>
    </vt:vector>
  </HeadingPairs>
  <TitlesOfParts>
    <vt:vector size="124" baseType="lpstr">
      <vt:lpstr>仿宋_GB2312</vt:lpstr>
      <vt:lpstr>黑体</vt:lpstr>
      <vt:lpstr>华文彩云</vt:lpstr>
      <vt:lpstr>华文新魏</vt:lpstr>
      <vt:lpstr>楷体_GB2312</vt:lpstr>
      <vt:lpstr>隶书</vt:lpstr>
      <vt:lpstr>宋体</vt:lpstr>
      <vt:lpstr>Arial</vt:lpstr>
      <vt:lpstr>Arial Narrow</vt:lpstr>
      <vt:lpstr>Courier New</vt:lpstr>
      <vt:lpstr>Franklin Gothic Book</vt:lpstr>
      <vt:lpstr>Symbol</vt:lpstr>
      <vt:lpstr>Times New Roman</vt:lpstr>
      <vt:lpstr>Wingdings</vt:lpstr>
      <vt:lpstr>Wingdings 2</vt:lpstr>
      <vt:lpstr>技巧</vt:lpstr>
      <vt:lpstr>Equation</vt:lpstr>
      <vt:lpstr>公式</vt:lpstr>
      <vt:lpstr>第六章   树与二叉树</vt:lpstr>
      <vt:lpstr>PowerPoint 演示文稿</vt:lpstr>
      <vt:lpstr>树的基本术语</vt:lpstr>
      <vt:lpstr>PowerPoint 演示文稿</vt:lpstr>
      <vt:lpstr>PowerPoint 演示文稿</vt:lpstr>
      <vt:lpstr>PowerPoint 演示文稿</vt:lpstr>
      <vt:lpstr>树的抽象数据类型</vt:lpstr>
      <vt:lpstr>二叉树 (Binary Tree)</vt:lpstr>
      <vt:lpstr>二叉树的性质</vt:lpstr>
      <vt:lpstr>PowerPoint 演示文稿</vt:lpstr>
      <vt:lpstr>PowerPoint 演示文稿</vt:lpstr>
      <vt:lpstr>PowerPoint 演示文稿</vt:lpstr>
      <vt:lpstr>PowerPoint 演示文稿</vt:lpstr>
      <vt:lpstr>PowerPoint 演示文稿</vt:lpstr>
      <vt:lpstr>PowerPoint 演示文稿</vt:lpstr>
      <vt:lpstr>二叉树的链式存储（二叉链表）</vt:lpstr>
      <vt:lpstr>二叉树的链表表示（三叉链表）</vt:lpstr>
      <vt:lpstr>PowerPoint 演示文稿</vt:lpstr>
      <vt:lpstr>二叉树遍历</vt:lpstr>
      <vt:lpstr>中序遍历 (Inorder Traversal)</vt:lpstr>
      <vt:lpstr>二叉树递归的中序遍历算法</vt:lpstr>
      <vt:lpstr>前序遍历 (Preorder Traversal)</vt:lpstr>
      <vt:lpstr>二叉树递归的前序遍历算法</vt:lpstr>
      <vt:lpstr>后序遍历 (Postorder Traversal)</vt:lpstr>
      <vt:lpstr>二叉树递归的后序遍历算法</vt:lpstr>
      <vt:lpstr>应用二叉树遍历的事例</vt:lpstr>
      <vt:lpstr>PowerPoint 演示文稿</vt:lpstr>
      <vt:lpstr>利用二叉树前序遍历建立二叉树</vt:lpstr>
      <vt:lpstr>PowerPoint 演示文稿</vt:lpstr>
      <vt:lpstr>PowerPoint 演示文稿</vt:lpstr>
      <vt:lpstr>利用栈的前序遍历非递归算法</vt:lpstr>
      <vt:lpstr>利用栈的前序遍历非递归算法</vt:lpstr>
      <vt:lpstr>利用栈的中序遍历非递归算法</vt:lpstr>
      <vt:lpstr>利用栈的中序遍历非递归算法</vt:lpstr>
      <vt:lpstr>利用栈的后序遍历非递归算法</vt:lpstr>
      <vt:lpstr>PowerPoint 演示文稿</vt:lpstr>
      <vt:lpstr>后序遍历的非递归算法 </vt:lpstr>
      <vt:lpstr>PowerPoint 演示文稿</vt:lpstr>
      <vt:lpstr>层次序遍历二叉树的算法</vt:lpstr>
      <vt:lpstr>PowerPoint 演示文稿</vt:lpstr>
      <vt:lpstr>PowerPoint 演示文稿</vt:lpstr>
      <vt:lpstr>层次序遍历的（非递归）算法</vt:lpstr>
      <vt:lpstr>PowerPoint 演示文稿</vt:lpstr>
      <vt:lpstr>二叉树的计数</vt:lpstr>
      <vt:lpstr>PowerPoint 演示文稿</vt:lpstr>
      <vt:lpstr>前序序列 { A B H F D E C K G }</vt:lpstr>
      <vt:lpstr>PowerPoint 演示文稿</vt:lpstr>
      <vt:lpstr>PowerPoint 演示文稿</vt:lpstr>
      <vt:lpstr>线索化二叉树  (Threaded Binary Tree)</vt:lpstr>
      <vt:lpstr>线索 (Thread)</vt:lpstr>
      <vt:lpstr>PowerPoint 演示文稿</vt:lpstr>
      <vt:lpstr>线索化二叉树及其链表表示</vt:lpstr>
      <vt:lpstr>通过中序遍历建立中序线索化二叉树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寻找当前结点在中序 下的前驱</vt:lpstr>
      <vt:lpstr>中序线索化二叉树部分函数的实现</vt:lpstr>
      <vt:lpstr>PowerPoint 演示文稿</vt:lpstr>
      <vt:lpstr>PowerPoint 演示文稿</vt:lpstr>
      <vt:lpstr>1、双亲表示</vt:lpstr>
      <vt:lpstr>PowerPoint 演示文稿</vt:lpstr>
      <vt:lpstr>2、子女表示法——链表表示</vt:lpstr>
      <vt:lpstr>2、子女表示法——链表表示</vt:lpstr>
      <vt:lpstr>3、孩子兄弟表示法</vt:lpstr>
      <vt:lpstr> 树与二叉树的转换</vt:lpstr>
      <vt:lpstr>树的遍历</vt:lpstr>
      <vt:lpstr>树的先根次序遍历</vt:lpstr>
      <vt:lpstr>树的后根次序遍历</vt:lpstr>
      <vt:lpstr>广度优先（层次次序）遍历</vt:lpstr>
      <vt:lpstr> 森林与二叉树的转换</vt:lpstr>
      <vt:lpstr>森林转化成二叉树的规则</vt:lpstr>
      <vt:lpstr>PowerPoint 演示文稿</vt:lpstr>
      <vt:lpstr>二叉树转换为森林的规则</vt:lpstr>
      <vt:lpstr>森林的先根次序遍历</vt:lpstr>
      <vt:lpstr>PowerPoint 演示文稿</vt:lpstr>
      <vt:lpstr>森林的后根次序遍历</vt:lpstr>
      <vt:lpstr>PowerPoint 演示文稿</vt:lpstr>
      <vt:lpstr>堆 ( Heap )</vt:lpstr>
      <vt:lpstr>堆的元素下标计算</vt:lpstr>
      <vt:lpstr>最小堆调整</vt:lpstr>
      <vt:lpstr>PowerPoint 演示文稿</vt:lpstr>
      <vt:lpstr>PowerPoint 演示文稿</vt:lpstr>
      <vt:lpstr>PowerPoint 演示文稿</vt:lpstr>
      <vt:lpstr>PowerPoint 演示文稿</vt:lpstr>
      <vt:lpstr>PowerPoint 演示文稿</vt:lpstr>
      <vt:lpstr>Huffman树</vt:lpstr>
      <vt:lpstr>PowerPoint 演示文稿</vt:lpstr>
      <vt:lpstr>带权路径长度  (Weighted Path Length, WPL)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Huffman编码</vt:lpstr>
      <vt:lpstr>PowerPoint 演示文稿</vt:lpstr>
      <vt:lpstr>PowerPoint 演示文稿</vt:lpstr>
      <vt:lpstr>PowerPoint 演示文稿</vt:lpstr>
    </vt:vector>
  </TitlesOfParts>
  <Company>清华大学计算机系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殷人昆</dc:creator>
  <cp:lastModifiedBy>Windows 用户</cp:lastModifiedBy>
  <cp:revision>346</cp:revision>
  <dcterms:created xsi:type="dcterms:W3CDTF">2006-02-16T14:22:17Z</dcterms:created>
  <dcterms:modified xsi:type="dcterms:W3CDTF">2018-04-27T14:04:08Z</dcterms:modified>
</cp:coreProperties>
</file>