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3.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4.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5.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9.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7.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8.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49.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50.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51.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notesSlides/notesSlide64.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68.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notesSlides/notesSlide69.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72.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25"/>
  </p:notesMasterIdLst>
  <p:handoutMasterIdLst>
    <p:handoutMasterId r:id="rId126"/>
  </p:handoutMasterIdLst>
  <p:sldIdLst>
    <p:sldId id="256" r:id="rId2"/>
    <p:sldId id="404" r:id="rId3"/>
    <p:sldId id="406" r:id="rId4"/>
    <p:sldId id="399" r:id="rId5"/>
    <p:sldId id="403" r:id="rId6"/>
    <p:sldId id="400" r:id="rId7"/>
    <p:sldId id="401" r:id="rId8"/>
    <p:sldId id="310" r:id="rId9"/>
    <p:sldId id="307" r:id="rId10"/>
    <p:sldId id="621" r:id="rId11"/>
    <p:sldId id="622" r:id="rId12"/>
    <p:sldId id="623" r:id="rId13"/>
    <p:sldId id="624" r:id="rId14"/>
    <p:sldId id="625" r:id="rId15"/>
    <p:sldId id="627" r:id="rId16"/>
    <p:sldId id="628" r:id="rId17"/>
    <p:sldId id="629" r:id="rId18"/>
    <p:sldId id="630" r:id="rId19"/>
    <p:sldId id="632" r:id="rId20"/>
    <p:sldId id="633" r:id="rId21"/>
    <p:sldId id="410" r:id="rId22"/>
    <p:sldId id="444" r:id="rId23"/>
    <p:sldId id="445" r:id="rId24"/>
    <p:sldId id="446" r:id="rId25"/>
    <p:sldId id="431" r:id="rId26"/>
    <p:sldId id="432" r:id="rId27"/>
    <p:sldId id="434" r:id="rId28"/>
    <p:sldId id="402" r:id="rId29"/>
    <p:sldId id="409" r:id="rId30"/>
    <p:sldId id="412" r:id="rId31"/>
    <p:sldId id="413" r:id="rId32"/>
    <p:sldId id="414" r:id="rId33"/>
    <p:sldId id="417" r:id="rId34"/>
    <p:sldId id="419" r:id="rId35"/>
    <p:sldId id="420" r:id="rId36"/>
    <p:sldId id="423" r:id="rId37"/>
    <p:sldId id="424" r:id="rId38"/>
    <p:sldId id="426" r:id="rId39"/>
    <p:sldId id="415" r:id="rId40"/>
    <p:sldId id="436" r:id="rId41"/>
    <p:sldId id="435" r:id="rId42"/>
    <p:sldId id="634" r:id="rId43"/>
    <p:sldId id="451" r:id="rId44"/>
    <p:sldId id="452" r:id="rId45"/>
    <p:sldId id="453" r:id="rId46"/>
    <p:sldId id="637" r:id="rId47"/>
    <p:sldId id="455" r:id="rId48"/>
    <p:sldId id="526" r:id="rId49"/>
    <p:sldId id="527" r:id="rId50"/>
    <p:sldId id="651" r:id="rId51"/>
    <p:sldId id="529" r:id="rId52"/>
    <p:sldId id="416" r:id="rId53"/>
    <p:sldId id="460" r:id="rId54"/>
    <p:sldId id="463" r:id="rId55"/>
    <p:sldId id="636" r:id="rId56"/>
    <p:sldId id="464" r:id="rId57"/>
    <p:sldId id="638" r:id="rId58"/>
    <p:sldId id="475" r:id="rId59"/>
    <p:sldId id="643" r:id="rId60"/>
    <p:sldId id="477" r:id="rId61"/>
    <p:sldId id="478" r:id="rId62"/>
    <p:sldId id="479" r:id="rId63"/>
    <p:sldId id="483" r:id="rId64"/>
    <p:sldId id="465" r:id="rId65"/>
    <p:sldId id="466" r:id="rId66"/>
    <p:sldId id="467" r:id="rId67"/>
    <p:sldId id="484" r:id="rId68"/>
    <p:sldId id="488" r:id="rId69"/>
    <p:sldId id="489" r:id="rId70"/>
    <p:sldId id="490" r:id="rId71"/>
    <p:sldId id="491" r:id="rId72"/>
    <p:sldId id="492" r:id="rId73"/>
    <p:sldId id="493" r:id="rId74"/>
    <p:sldId id="644" r:id="rId75"/>
    <p:sldId id="639" r:id="rId76"/>
    <p:sldId id="645" r:id="rId77"/>
    <p:sldId id="533" r:id="rId78"/>
    <p:sldId id="534" r:id="rId79"/>
    <p:sldId id="535" r:id="rId80"/>
    <p:sldId id="536" r:id="rId81"/>
    <p:sldId id="537" r:id="rId82"/>
    <p:sldId id="538" r:id="rId83"/>
    <p:sldId id="649" r:id="rId84"/>
    <p:sldId id="650" r:id="rId85"/>
    <p:sldId id="646" r:id="rId86"/>
    <p:sldId id="539" r:id="rId87"/>
    <p:sldId id="540" r:id="rId88"/>
    <p:sldId id="542" r:id="rId89"/>
    <p:sldId id="647" r:id="rId90"/>
    <p:sldId id="648" r:id="rId91"/>
    <p:sldId id="545" r:id="rId92"/>
    <p:sldId id="547" r:id="rId93"/>
    <p:sldId id="652" r:id="rId94"/>
    <p:sldId id="653" r:id="rId95"/>
    <p:sldId id="548" r:id="rId96"/>
    <p:sldId id="549" r:id="rId97"/>
    <p:sldId id="550" r:id="rId98"/>
    <p:sldId id="654" r:id="rId99"/>
    <p:sldId id="551" r:id="rId100"/>
    <p:sldId id="553" r:id="rId101"/>
    <p:sldId id="556" r:id="rId102"/>
    <p:sldId id="557" r:id="rId103"/>
    <p:sldId id="558" r:id="rId104"/>
    <p:sldId id="560" r:id="rId105"/>
    <p:sldId id="563" r:id="rId106"/>
    <p:sldId id="564" r:id="rId107"/>
    <p:sldId id="565" r:id="rId108"/>
    <p:sldId id="566" r:id="rId109"/>
    <p:sldId id="655" r:id="rId110"/>
    <p:sldId id="656" r:id="rId111"/>
    <p:sldId id="658" r:id="rId112"/>
    <p:sldId id="659" r:id="rId113"/>
    <p:sldId id="657" r:id="rId114"/>
    <p:sldId id="660" r:id="rId115"/>
    <p:sldId id="571" r:id="rId116"/>
    <p:sldId id="572" r:id="rId117"/>
    <p:sldId id="573" r:id="rId118"/>
    <p:sldId id="574" r:id="rId119"/>
    <p:sldId id="575" r:id="rId120"/>
    <p:sldId id="576" r:id="rId121"/>
    <p:sldId id="577" r:id="rId122"/>
    <p:sldId id="578" r:id="rId123"/>
    <p:sldId id="620" r:id="rId124"/>
  </p:sldIdLst>
  <p:sldSz cx="9144000" cy="6858000" type="screen4x3"/>
  <p:notesSz cx="6781800" cy="99187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797"/>
    <a:srgbClr val="FFCC00"/>
    <a:srgbClr val="FF6600"/>
    <a:srgbClr val="FD6363"/>
    <a:srgbClr val="8D9BF1"/>
    <a:srgbClr val="6A9CF6"/>
    <a:srgbClr val="FF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5" autoAdjust="0"/>
    <p:restoredTop sz="94754" autoAdjust="0"/>
  </p:normalViewPr>
  <p:slideViewPr>
    <p:cSldViewPr>
      <p:cViewPr varScale="1">
        <p:scale>
          <a:sx n="82" d="100"/>
          <a:sy n="82" d="100"/>
        </p:scale>
        <p:origin x="-821" y="-9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4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_rels/data11.xml.rels><?xml version="1.0" encoding="UTF-8" standalone="yes"?>
<Relationships xmlns="http://schemas.openxmlformats.org/package/2006/relationships"><Relationship Id="rId3" Type="http://schemas.openxmlformats.org/officeDocument/2006/relationships/hyperlink" Target="http://www.codeguru.com/" TargetMode="External"/><Relationship Id="rId2" Type="http://schemas.openxmlformats.org/officeDocument/2006/relationships/hyperlink" Target="http://www.csdn.net/" TargetMode="External"/><Relationship Id="rId1" Type="http://schemas.openxmlformats.org/officeDocument/2006/relationships/hyperlink" Target="http://www.vckbase.com/" TargetMode="External"/><Relationship Id="rId4" Type="http://schemas.openxmlformats.org/officeDocument/2006/relationships/hyperlink" Target="http://www.codeproject.com/" TargetMode="External"/></Relationships>
</file>

<file path=ppt/diagrams/_rels/drawing11.xml.rels><?xml version="1.0" encoding="UTF-8" standalone="yes"?>
<Relationships xmlns="http://schemas.openxmlformats.org/package/2006/relationships"><Relationship Id="rId3" Type="http://schemas.openxmlformats.org/officeDocument/2006/relationships/hyperlink" Target="http://www.codeguru.com/" TargetMode="External"/><Relationship Id="rId2" Type="http://schemas.openxmlformats.org/officeDocument/2006/relationships/hyperlink" Target="http://www.csdn.net/" TargetMode="External"/><Relationship Id="rId1" Type="http://schemas.openxmlformats.org/officeDocument/2006/relationships/hyperlink" Target="http://www.vckbase.com/" TargetMode="External"/><Relationship Id="rId4" Type="http://schemas.openxmlformats.org/officeDocument/2006/relationships/hyperlink" Target="http://www.codeproject.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7C2DD-0748-4D00-87A3-580B0389DA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6F4383F-7A16-43B1-82DC-34FFB9BA62E8}">
      <dgm:prSet/>
      <dgm:spPr/>
      <dgm:t>
        <a:bodyPr/>
        <a:lstStyle/>
        <a:p>
          <a:pPr algn="ctr" rtl="0"/>
          <a:r>
            <a:rPr lang="en-GB" b="1" dirty="0" smtClean="0">
              <a:solidFill>
                <a:schemeClr val="tx1"/>
              </a:solidFill>
            </a:rPr>
            <a:t>C++</a:t>
          </a:r>
          <a:r>
            <a:rPr lang="zh-CN" b="1" dirty="0" smtClean="0">
              <a:solidFill>
                <a:schemeClr val="tx1"/>
              </a:solidFill>
            </a:rPr>
            <a:t>语言课程设计</a:t>
          </a:r>
          <a:endParaRPr lang="zh-CN" dirty="0">
            <a:solidFill>
              <a:schemeClr val="tx1"/>
            </a:solidFill>
          </a:endParaRPr>
        </a:p>
      </dgm:t>
    </dgm:pt>
    <dgm:pt modelId="{72BBA2C0-5190-4BD1-863E-51F81C352BF5}" type="parTrans" cxnId="{441AC394-21A4-4DAD-BFD1-93D8173B1138}">
      <dgm:prSet/>
      <dgm:spPr/>
      <dgm:t>
        <a:bodyPr/>
        <a:lstStyle/>
        <a:p>
          <a:endParaRPr lang="zh-CN" altLang="en-US"/>
        </a:p>
      </dgm:t>
    </dgm:pt>
    <dgm:pt modelId="{1110CC47-7EC6-4502-8883-91DDBB7EC5D8}" type="sibTrans" cxnId="{441AC394-21A4-4DAD-BFD1-93D8173B1138}">
      <dgm:prSet/>
      <dgm:spPr/>
      <dgm:t>
        <a:bodyPr/>
        <a:lstStyle/>
        <a:p>
          <a:endParaRPr lang="zh-CN" altLang="en-US"/>
        </a:p>
      </dgm:t>
    </dgm:pt>
    <dgm:pt modelId="{62B8A614-4AFF-44D2-954D-DBF21E213E19}" type="pres">
      <dgm:prSet presAssocID="{DAA7C2DD-0748-4D00-87A3-580B0389DA9A}" presName="linear" presStyleCnt="0">
        <dgm:presLayoutVars>
          <dgm:animLvl val="lvl"/>
          <dgm:resizeHandles val="exact"/>
        </dgm:presLayoutVars>
      </dgm:prSet>
      <dgm:spPr/>
      <dgm:t>
        <a:bodyPr/>
        <a:lstStyle/>
        <a:p>
          <a:endParaRPr lang="zh-CN" altLang="en-US"/>
        </a:p>
      </dgm:t>
    </dgm:pt>
    <dgm:pt modelId="{FC4A5A0B-127E-44D2-9291-61EB4FF33D89}" type="pres">
      <dgm:prSet presAssocID="{26F4383F-7A16-43B1-82DC-34FFB9BA62E8}" presName="parentText" presStyleLbl="node1" presStyleIdx="0" presStyleCnt="1">
        <dgm:presLayoutVars>
          <dgm:chMax val="0"/>
          <dgm:bulletEnabled val="1"/>
        </dgm:presLayoutVars>
      </dgm:prSet>
      <dgm:spPr/>
      <dgm:t>
        <a:bodyPr/>
        <a:lstStyle/>
        <a:p>
          <a:endParaRPr lang="zh-CN" altLang="en-US"/>
        </a:p>
      </dgm:t>
    </dgm:pt>
  </dgm:ptLst>
  <dgm:cxnLst>
    <dgm:cxn modelId="{4DFFD9E3-DEBC-4224-945F-7F394BEF3B27}" type="presOf" srcId="{DAA7C2DD-0748-4D00-87A3-580B0389DA9A}" destId="{62B8A614-4AFF-44D2-954D-DBF21E213E19}" srcOrd="0" destOrd="0" presId="urn:microsoft.com/office/officeart/2005/8/layout/vList2"/>
    <dgm:cxn modelId="{441AC394-21A4-4DAD-BFD1-93D8173B1138}" srcId="{DAA7C2DD-0748-4D00-87A3-580B0389DA9A}" destId="{26F4383F-7A16-43B1-82DC-34FFB9BA62E8}" srcOrd="0" destOrd="0" parTransId="{72BBA2C0-5190-4BD1-863E-51F81C352BF5}" sibTransId="{1110CC47-7EC6-4502-8883-91DDBB7EC5D8}"/>
    <dgm:cxn modelId="{BD023ACB-C141-42C9-9D75-7A379FCA0B46}" type="presOf" srcId="{26F4383F-7A16-43B1-82DC-34FFB9BA62E8}" destId="{FC4A5A0B-127E-44D2-9291-61EB4FF33D89}" srcOrd="0" destOrd="0" presId="urn:microsoft.com/office/officeart/2005/8/layout/vList2"/>
    <dgm:cxn modelId="{07F19A3C-7108-4444-9B24-A681A4E40970}" type="presParOf" srcId="{62B8A614-4AFF-44D2-954D-DBF21E213E19}" destId="{FC4A5A0B-127E-44D2-9291-61EB4FF33D8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3327E9-AF62-4B7B-8E16-97E8EAC8A8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9BF1BEF-EAE2-4429-BEE5-73F1921B65A9}">
      <dgm:prSet/>
      <dgm:spPr/>
      <dgm:t>
        <a:bodyPr/>
        <a:lstStyle/>
        <a:p>
          <a:pPr rtl="0"/>
          <a:r>
            <a:rPr lang="en-US" b="1" smtClean="0">
              <a:solidFill>
                <a:schemeClr val="tx1"/>
              </a:solidFill>
            </a:rPr>
            <a:t>《Visual C++</a:t>
          </a:r>
          <a:r>
            <a:rPr lang="zh-CN" b="1" smtClean="0">
              <a:solidFill>
                <a:schemeClr val="tx1"/>
              </a:solidFill>
            </a:rPr>
            <a:t>从入门到精通</a:t>
          </a:r>
          <a:r>
            <a:rPr lang="en-US" b="1" smtClean="0">
              <a:solidFill>
                <a:schemeClr val="tx1"/>
              </a:solidFill>
            </a:rPr>
            <a:t>》</a:t>
          </a:r>
          <a:r>
            <a:rPr lang="zh-CN" b="1" smtClean="0">
              <a:solidFill>
                <a:schemeClr val="tx1"/>
              </a:solidFill>
            </a:rPr>
            <a:t>是一本简单而且可以一步一步模仿的入门书籍；</a:t>
          </a:r>
          <a:endParaRPr lang="zh-CN">
            <a:solidFill>
              <a:schemeClr val="tx1"/>
            </a:solidFill>
          </a:endParaRPr>
        </a:p>
      </dgm:t>
    </dgm:pt>
    <dgm:pt modelId="{93EC9ED5-E179-4C77-AC9E-8E272103E62D}" type="parTrans" cxnId="{0C4F61B1-90A1-4ABB-8949-FFDC86A7E2D0}">
      <dgm:prSet/>
      <dgm:spPr/>
      <dgm:t>
        <a:bodyPr/>
        <a:lstStyle/>
        <a:p>
          <a:endParaRPr lang="zh-CN" altLang="en-US">
            <a:solidFill>
              <a:schemeClr val="tx1"/>
            </a:solidFill>
          </a:endParaRPr>
        </a:p>
      </dgm:t>
    </dgm:pt>
    <dgm:pt modelId="{E135CCBA-E047-42E1-89E3-A6154B4A267B}" type="sibTrans" cxnId="{0C4F61B1-90A1-4ABB-8949-FFDC86A7E2D0}">
      <dgm:prSet/>
      <dgm:spPr/>
      <dgm:t>
        <a:bodyPr/>
        <a:lstStyle/>
        <a:p>
          <a:endParaRPr lang="zh-CN" altLang="en-US">
            <a:solidFill>
              <a:schemeClr val="tx1"/>
            </a:solidFill>
          </a:endParaRPr>
        </a:p>
      </dgm:t>
    </dgm:pt>
    <dgm:pt modelId="{47DEF1CE-31F9-4B16-97B9-D62A01F5EAC3}">
      <dgm:prSet/>
      <dgm:spPr/>
      <dgm:t>
        <a:bodyPr/>
        <a:lstStyle/>
        <a:p>
          <a:pPr rtl="0"/>
          <a:r>
            <a:rPr lang="en-US" b="1" smtClean="0">
              <a:solidFill>
                <a:schemeClr val="tx1"/>
              </a:solidFill>
            </a:rPr>
            <a:t>《Visual C++</a:t>
          </a:r>
          <a:r>
            <a:rPr lang="zh-CN" b="1" smtClean="0">
              <a:solidFill>
                <a:schemeClr val="tx1"/>
              </a:solidFill>
            </a:rPr>
            <a:t>技术内幕</a:t>
          </a:r>
          <a:r>
            <a:rPr lang="en-US" b="1" smtClean="0">
              <a:solidFill>
                <a:schemeClr val="tx1"/>
              </a:solidFill>
            </a:rPr>
            <a:t>》</a:t>
          </a:r>
          <a:r>
            <a:rPr lang="zh-CN" b="1" smtClean="0">
              <a:solidFill>
                <a:schemeClr val="tx1"/>
              </a:solidFill>
            </a:rPr>
            <a:t>是一本全面而简约的书籍</a:t>
          </a:r>
          <a:endParaRPr lang="zh-CN">
            <a:solidFill>
              <a:schemeClr val="tx1"/>
            </a:solidFill>
          </a:endParaRPr>
        </a:p>
      </dgm:t>
    </dgm:pt>
    <dgm:pt modelId="{273A2ED1-E676-45FF-869E-DA6F64356534}" type="parTrans" cxnId="{CDDFF910-C0A0-42FA-A97B-0699B0BC16BD}">
      <dgm:prSet/>
      <dgm:spPr/>
      <dgm:t>
        <a:bodyPr/>
        <a:lstStyle/>
        <a:p>
          <a:endParaRPr lang="zh-CN" altLang="en-US">
            <a:solidFill>
              <a:schemeClr val="tx1"/>
            </a:solidFill>
          </a:endParaRPr>
        </a:p>
      </dgm:t>
    </dgm:pt>
    <dgm:pt modelId="{8BB85628-500C-484A-AAB5-EFAC57F0ABBB}" type="sibTrans" cxnId="{CDDFF910-C0A0-42FA-A97B-0699B0BC16BD}">
      <dgm:prSet/>
      <dgm:spPr/>
      <dgm:t>
        <a:bodyPr/>
        <a:lstStyle/>
        <a:p>
          <a:endParaRPr lang="zh-CN" altLang="en-US">
            <a:solidFill>
              <a:schemeClr val="tx1"/>
            </a:solidFill>
          </a:endParaRPr>
        </a:p>
      </dgm:t>
    </dgm:pt>
    <dgm:pt modelId="{B33BB047-172D-4D43-A34B-5E39EFBBDB9E}">
      <dgm:prSet/>
      <dgm:spPr/>
      <dgm:t>
        <a:bodyPr/>
        <a:lstStyle/>
        <a:p>
          <a:pPr rtl="0"/>
          <a:r>
            <a:rPr lang="en-US" b="1" smtClean="0">
              <a:solidFill>
                <a:schemeClr val="tx1"/>
              </a:solidFill>
            </a:rPr>
            <a:t>《MFC Windows</a:t>
          </a:r>
          <a:r>
            <a:rPr lang="zh-CN" b="1" smtClean="0">
              <a:solidFill>
                <a:schemeClr val="tx1"/>
              </a:solidFill>
            </a:rPr>
            <a:t>程序设计</a:t>
          </a:r>
          <a:r>
            <a:rPr lang="en-US" b="1" smtClean="0">
              <a:solidFill>
                <a:schemeClr val="tx1"/>
              </a:solidFill>
            </a:rPr>
            <a:t>》</a:t>
          </a:r>
          <a:r>
            <a:rPr lang="zh-CN" b="1" smtClean="0">
              <a:solidFill>
                <a:schemeClr val="tx1"/>
              </a:solidFill>
            </a:rPr>
            <a:t>是一本厚实而详尽的书籍。</a:t>
          </a:r>
          <a:endParaRPr lang="zh-CN">
            <a:solidFill>
              <a:schemeClr val="tx1"/>
            </a:solidFill>
          </a:endParaRPr>
        </a:p>
      </dgm:t>
    </dgm:pt>
    <dgm:pt modelId="{FF8BF56E-698C-4848-9774-975829D04EC3}" type="parTrans" cxnId="{2CA8D05E-9EAF-4E29-8BB6-8BD960B6DFB5}">
      <dgm:prSet/>
      <dgm:spPr/>
      <dgm:t>
        <a:bodyPr/>
        <a:lstStyle/>
        <a:p>
          <a:endParaRPr lang="zh-CN" altLang="en-US">
            <a:solidFill>
              <a:schemeClr val="tx1"/>
            </a:solidFill>
          </a:endParaRPr>
        </a:p>
      </dgm:t>
    </dgm:pt>
    <dgm:pt modelId="{2A0E18E6-49E1-48A2-BE7F-DCEC1933628E}" type="sibTrans" cxnId="{2CA8D05E-9EAF-4E29-8BB6-8BD960B6DFB5}">
      <dgm:prSet/>
      <dgm:spPr/>
      <dgm:t>
        <a:bodyPr/>
        <a:lstStyle/>
        <a:p>
          <a:endParaRPr lang="zh-CN" altLang="en-US">
            <a:solidFill>
              <a:schemeClr val="tx1"/>
            </a:solidFill>
          </a:endParaRPr>
        </a:p>
      </dgm:t>
    </dgm:pt>
    <dgm:pt modelId="{427E0032-C33B-42FC-994C-08CB464FCECA}">
      <dgm:prSet/>
      <dgm:spPr/>
      <dgm:t>
        <a:bodyPr/>
        <a:lstStyle/>
        <a:p>
          <a:pPr rtl="0"/>
          <a:r>
            <a:rPr lang="en-US" b="1" smtClean="0">
              <a:solidFill>
                <a:schemeClr val="tx1"/>
              </a:solidFill>
            </a:rPr>
            <a:t>《</a:t>
          </a:r>
          <a:r>
            <a:rPr lang="zh-CN" b="1" smtClean="0">
              <a:solidFill>
                <a:schemeClr val="tx1"/>
              </a:solidFill>
            </a:rPr>
            <a:t>深入浅出</a:t>
          </a:r>
          <a:r>
            <a:rPr lang="en-US" b="1" smtClean="0">
              <a:solidFill>
                <a:schemeClr val="tx1"/>
              </a:solidFill>
            </a:rPr>
            <a:t>MFC》</a:t>
          </a:r>
          <a:r>
            <a:rPr lang="zh-CN" b="1" smtClean="0">
              <a:solidFill>
                <a:schemeClr val="tx1"/>
              </a:solidFill>
            </a:rPr>
            <a:t>是一本理论性解剖</a:t>
          </a:r>
          <a:r>
            <a:rPr lang="en-US" b="1" smtClean="0">
              <a:solidFill>
                <a:schemeClr val="tx1"/>
              </a:solidFill>
            </a:rPr>
            <a:t>MFC</a:t>
          </a:r>
          <a:r>
            <a:rPr lang="zh-CN" b="1" smtClean="0">
              <a:solidFill>
                <a:schemeClr val="tx1"/>
              </a:solidFill>
            </a:rPr>
            <a:t>的书籍</a:t>
          </a:r>
          <a:endParaRPr lang="zh-CN">
            <a:solidFill>
              <a:schemeClr val="tx1"/>
            </a:solidFill>
          </a:endParaRPr>
        </a:p>
      </dgm:t>
    </dgm:pt>
    <dgm:pt modelId="{33671783-4E26-487E-9080-14FD0705A9D7}" type="parTrans" cxnId="{025F0692-98A9-416B-BCC3-02645537B176}">
      <dgm:prSet/>
      <dgm:spPr/>
      <dgm:t>
        <a:bodyPr/>
        <a:lstStyle/>
        <a:p>
          <a:endParaRPr lang="zh-CN" altLang="en-US">
            <a:solidFill>
              <a:schemeClr val="tx1"/>
            </a:solidFill>
          </a:endParaRPr>
        </a:p>
      </dgm:t>
    </dgm:pt>
    <dgm:pt modelId="{2B4D3AD4-30B0-4576-B1DB-EBEDE75A8DFB}" type="sibTrans" cxnId="{025F0692-98A9-416B-BCC3-02645537B176}">
      <dgm:prSet/>
      <dgm:spPr/>
      <dgm:t>
        <a:bodyPr/>
        <a:lstStyle/>
        <a:p>
          <a:endParaRPr lang="zh-CN" altLang="en-US">
            <a:solidFill>
              <a:schemeClr val="tx1"/>
            </a:solidFill>
          </a:endParaRPr>
        </a:p>
      </dgm:t>
    </dgm:pt>
    <dgm:pt modelId="{B44C3BEC-DD6B-44ED-AF54-E08EE6F4EA69}" type="pres">
      <dgm:prSet presAssocID="{A53327E9-AF62-4B7B-8E16-97E8EAC8A850}" presName="linear" presStyleCnt="0">
        <dgm:presLayoutVars>
          <dgm:animLvl val="lvl"/>
          <dgm:resizeHandles val="exact"/>
        </dgm:presLayoutVars>
      </dgm:prSet>
      <dgm:spPr/>
      <dgm:t>
        <a:bodyPr/>
        <a:lstStyle/>
        <a:p>
          <a:endParaRPr lang="zh-CN" altLang="en-US"/>
        </a:p>
      </dgm:t>
    </dgm:pt>
    <dgm:pt modelId="{E9149F6C-8E8D-48E0-AA07-45A623E9A771}" type="pres">
      <dgm:prSet presAssocID="{49BF1BEF-EAE2-4429-BEE5-73F1921B65A9}" presName="parentText" presStyleLbl="node1" presStyleIdx="0" presStyleCnt="4">
        <dgm:presLayoutVars>
          <dgm:chMax val="0"/>
          <dgm:bulletEnabled val="1"/>
        </dgm:presLayoutVars>
      </dgm:prSet>
      <dgm:spPr/>
      <dgm:t>
        <a:bodyPr/>
        <a:lstStyle/>
        <a:p>
          <a:endParaRPr lang="zh-CN" altLang="en-US"/>
        </a:p>
      </dgm:t>
    </dgm:pt>
    <dgm:pt modelId="{FC69A0F7-4686-48D0-AF28-37754C8282D7}" type="pres">
      <dgm:prSet presAssocID="{E135CCBA-E047-42E1-89E3-A6154B4A267B}" presName="spacer" presStyleCnt="0"/>
      <dgm:spPr/>
    </dgm:pt>
    <dgm:pt modelId="{03FCF4C5-27D3-41C8-93B7-47B00DCB1768}" type="pres">
      <dgm:prSet presAssocID="{47DEF1CE-31F9-4B16-97B9-D62A01F5EAC3}" presName="parentText" presStyleLbl="node1" presStyleIdx="1" presStyleCnt="4">
        <dgm:presLayoutVars>
          <dgm:chMax val="0"/>
          <dgm:bulletEnabled val="1"/>
        </dgm:presLayoutVars>
      </dgm:prSet>
      <dgm:spPr/>
      <dgm:t>
        <a:bodyPr/>
        <a:lstStyle/>
        <a:p>
          <a:endParaRPr lang="zh-CN" altLang="en-US"/>
        </a:p>
      </dgm:t>
    </dgm:pt>
    <dgm:pt modelId="{8C545C51-236D-483C-B7E7-0E971914D6F9}" type="pres">
      <dgm:prSet presAssocID="{8BB85628-500C-484A-AAB5-EFAC57F0ABBB}" presName="spacer" presStyleCnt="0"/>
      <dgm:spPr/>
    </dgm:pt>
    <dgm:pt modelId="{2B080CB3-09B7-4359-B910-32643BB5E704}" type="pres">
      <dgm:prSet presAssocID="{B33BB047-172D-4D43-A34B-5E39EFBBDB9E}" presName="parentText" presStyleLbl="node1" presStyleIdx="2" presStyleCnt="4">
        <dgm:presLayoutVars>
          <dgm:chMax val="0"/>
          <dgm:bulletEnabled val="1"/>
        </dgm:presLayoutVars>
      </dgm:prSet>
      <dgm:spPr/>
      <dgm:t>
        <a:bodyPr/>
        <a:lstStyle/>
        <a:p>
          <a:endParaRPr lang="zh-CN" altLang="en-US"/>
        </a:p>
      </dgm:t>
    </dgm:pt>
    <dgm:pt modelId="{8B51CD74-0E1B-46C7-B7E8-1538189DE003}" type="pres">
      <dgm:prSet presAssocID="{2A0E18E6-49E1-48A2-BE7F-DCEC1933628E}" presName="spacer" presStyleCnt="0"/>
      <dgm:spPr/>
    </dgm:pt>
    <dgm:pt modelId="{DD8830CC-87AB-4C34-936B-44CA3780BD46}" type="pres">
      <dgm:prSet presAssocID="{427E0032-C33B-42FC-994C-08CB464FCECA}" presName="parentText" presStyleLbl="node1" presStyleIdx="3" presStyleCnt="4">
        <dgm:presLayoutVars>
          <dgm:chMax val="0"/>
          <dgm:bulletEnabled val="1"/>
        </dgm:presLayoutVars>
      </dgm:prSet>
      <dgm:spPr/>
      <dgm:t>
        <a:bodyPr/>
        <a:lstStyle/>
        <a:p>
          <a:endParaRPr lang="zh-CN" altLang="en-US"/>
        </a:p>
      </dgm:t>
    </dgm:pt>
  </dgm:ptLst>
  <dgm:cxnLst>
    <dgm:cxn modelId="{7AEBE041-4124-4A11-8468-AA8EA97C5CEE}" type="presOf" srcId="{A53327E9-AF62-4B7B-8E16-97E8EAC8A850}" destId="{B44C3BEC-DD6B-44ED-AF54-E08EE6F4EA69}" srcOrd="0" destOrd="0" presId="urn:microsoft.com/office/officeart/2005/8/layout/vList2"/>
    <dgm:cxn modelId="{A808A517-E5DD-4C5E-AD41-13C1350EF7FD}" type="presOf" srcId="{B33BB047-172D-4D43-A34B-5E39EFBBDB9E}" destId="{2B080CB3-09B7-4359-B910-32643BB5E704}" srcOrd="0" destOrd="0" presId="urn:microsoft.com/office/officeart/2005/8/layout/vList2"/>
    <dgm:cxn modelId="{CDDFF910-C0A0-42FA-A97B-0699B0BC16BD}" srcId="{A53327E9-AF62-4B7B-8E16-97E8EAC8A850}" destId="{47DEF1CE-31F9-4B16-97B9-D62A01F5EAC3}" srcOrd="1" destOrd="0" parTransId="{273A2ED1-E676-45FF-869E-DA6F64356534}" sibTransId="{8BB85628-500C-484A-AAB5-EFAC57F0ABBB}"/>
    <dgm:cxn modelId="{EF1C2129-55FF-412F-BE4A-9A263CB1B4AB}" type="presOf" srcId="{47DEF1CE-31F9-4B16-97B9-D62A01F5EAC3}" destId="{03FCF4C5-27D3-41C8-93B7-47B00DCB1768}" srcOrd="0" destOrd="0" presId="urn:microsoft.com/office/officeart/2005/8/layout/vList2"/>
    <dgm:cxn modelId="{025F0692-98A9-416B-BCC3-02645537B176}" srcId="{A53327E9-AF62-4B7B-8E16-97E8EAC8A850}" destId="{427E0032-C33B-42FC-994C-08CB464FCECA}" srcOrd="3" destOrd="0" parTransId="{33671783-4E26-487E-9080-14FD0705A9D7}" sibTransId="{2B4D3AD4-30B0-4576-B1DB-EBEDE75A8DFB}"/>
    <dgm:cxn modelId="{9F630AEA-0C77-4467-A32B-5938F63BC029}" type="presOf" srcId="{49BF1BEF-EAE2-4429-BEE5-73F1921B65A9}" destId="{E9149F6C-8E8D-48E0-AA07-45A623E9A771}" srcOrd="0" destOrd="0" presId="urn:microsoft.com/office/officeart/2005/8/layout/vList2"/>
    <dgm:cxn modelId="{0C4F61B1-90A1-4ABB-8949-FFDC86A7E2D0}" srcId="{A53327E9-AF62-4B7B-8E16-97E8EAC8A850}" destId="{49BF1BEF-EAE2-4429-BEE5-73F1921B65A9}" srcOrd="0" destOrd="0" parTransId="{93EC9ED5-E179-4C77-AC9E-8E272103E62D}" sibTransId="{E135CCBA-E047-42E1-89E3-A6154B4A267B}"/>
    <dgm:cxn modelId="{2EE919AA-F4C0-4642-BA59-833144415D32}" type="presOf" srcId="{427E0032-C33B-42FC-994C-08CB464FCECA}" destId="{DD8830CC-87AB-4C34-936B-44CA3780BD46}" srcOrd="0" destOrd="0" presId="urn:microsoft.com/office/officeart/2005/8/layout/vList2"/>
    <dgm:cxn modelId="{2CA8D05E-9EAF-4E29-8BB6-8BD960B6DFB5}" srcId="{A53327E9-AF62-4B7B-8E16-97E8EAC8A850}" destId="{B33BB047-172D-4D43-A34B-5E39EFBBDB9E}" srcOrd="2" destOrd="0" parTransId="{FF8BF56E-698C-4848-9774-975829D04EC3}" sibTransId="{2A0E18E6-49E1-48A2-BE7F-DCEC1933628E}"/>
    <dgm:cxn modelId="{252E7C32-5E71-4CE6-8107-374A6F9D4502}" type="presParOf" srcId="{B44C3BEC-DD6B-44ED-AF54-E08EE6F4EA69}" destId="{E9149F6C-8E8D-48E0-AA07-45A623E9A771}" srcOrd="0" destOrd="0" presId="urn:microsoft.com/office/officeart/2005/8/layout/vList2"/>
    <dgm:cxn modelId="{48A9889C-07D1-4CA5-A678-CA73FB7486AB}" type="presParOf" srcId="{B44C3BEC-DD6B-44ED-AF54-E08EE6F4EA69}" destId="{FC69A0F7-4686-48D0-AF28-37754C8282D7}" srcOrd="1" destOrd="0" presId="urn:microsoft.com/office/officeart/2005/8/layout/vList2"/>
    <dgm:cxn modelId="{15E64E78-6AE4-4B61-9F91-B750CFDB0AB3}" type="presParOf" srcId="{B44C3BEC-DD6B-44ED-AF54-E08EE6F4EA69}" destId="{03FCF4C5-27D3-41C8-93B7-47B00DCB1768}" srcOrd="2" destOrd="0" presId="urn:microsoft.com/office/officeart/2005/8/layout/vList2"/>
    <dgm:cxn modelId="{92B304DC-07C9-4B4A-858D-2517F8066D7B}" type="presParOf" srcId="{B44C3BEC-DD6B-44ED-AF54-E08EE6F4EA69}" destId="{8C545C51-236D-483C-B7E7-0E971914D6F9}" srcOrd="3" destOrd="0" presId="urn:microsoft.com/office/officeart/2005/8/layout/vList2"/>
    <dgm:cxn modelId="{4CFB9E30-B8BE-473F-9729-1ED67625368F}" type="presParOf" srcId="{B44C3BEC-DD6B-44ED-AF54-E08EE6F4EA69}" destId="{2B080CB3-09B7-4359-B910-32643BB5E704}" srcOrd="4" destOrd="0" presId="urn:microsoft.com/office/officeart/2005/8/layout/vList2"/>
    <dgm:cxn modelId="{A0A74B36-5762-4FD2-996C-979EDA330A66}" type="presParOf" srcId="{B44C3BEC-DD6B-44ED-AF54-E08EE6F4EA69}" destId="{8B51CD74-0E1B-46C7-B7E8-1538189DE003}" srcOrd="5" destOrd="0" presId="urn:microsoft.com/office/officeart/2005/8/layout/vList2"/>
    <dgm:cxn modelId="{9B15A85C-632F-4C31-BD90-9232E9633627}" type="presParOf" srcId="{B44C3BEC-DD6B-44ED-AF54-E08EE6F4EA69}" destId="{DD8830CC-87AB-4C34-936B-44CA3780BD4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A7E2101-0FE8-4088-954E-7D0DA2D8FE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70997033-43FF-439B-80CB-B8A9B22EACCC}">
      <dgm:prSet/>
      <dgm:spPr/>
      <dgm:t>
        <a:bodyPr/>
        <a:lstStyle/>
        <a:p>
          <a:pPr rtl="0"/>
          <a:r>
            <a:rPr kumimoji="1" lang="en-US" b="1" smtClean="0">
              <a:solidFill>
                <a:schemeClr val="tx1"/>
              </a:solidFill>
            </a:rPr>
            <a:t>http:// </a:t>
          </a:r>
          <a:r>
            <a:rPr kumimoji="1" lang="en-US" b="1" smtClean="0">
              <a:solidFill>
                <a:schemeClr val="tx1"/>
              </a:solidFill>
              <a:hlinkClick xmlns:r="http://schemas.openxmlformats.org/officeDocument/2006/relationships" r:id="rId1"/>
            </a:rPr>
            <a:t>www.vckbase.com</a:t>
          </a:r>
          <a:r>
            <a:rPr kumimoji="1" lang="en-US" b="1" smtClean="0">
              <a:solidFill>
                <a:schemeClr val="tx1"/>
              </a:solidFill>
            </a:rPr>
            <a:t> vc</a:t>
          </a:r>
          <a:r>
            <a:rPr kumimoji="1" lang="zh-CN" b="1" smtClean="0">
              <a:solidFill>
                <a:schemeClr val="tx1"/>
              </a:solidFill>
            </a:rPr>
            <a:t>知识库提供非常有用的在线杂志</a:t>
          </a:r>
          <a:endParaRPr lang="zh-CN">
            <a:solidFill>
              <a:schemeClr val="tx1"/>
            </a:solidFill>
          </a:endParaRPr>
        </a:p>
      </dgm:t>
    </dgm:pt>
    <dgm:pt modelId="{7DE34309-21E3-44CD-89D0-C7CB63212A1B}" type="parTrans" cxnId="{1774DF50-0422-43DD-835A-7390BC99A7FD}">
      <dgm:prSet/>
      <dgm:spPr/>
      <dgm:t>
        <a:bodyPr/>
        <a:lstStyle/>
        <a:p>
          <a:endParaRPr lang="zh-CN" altLang="en-US">
            <a:solidFill>
              <a:schemeClr val="tx1"/>
            </a:solidFill>
          </a:endParaRPr>
        </a:p>
      </dgm:t>
    </dgm:pt>
    <dgm:pt modelId="{A95F33D0-BCA3-4436-8F20-9FAEE381BB8C}" type="sibTrans" cxnId="{1774DF50-0422-43DD-835A-7390BC99A7FD}">
      <dgm:prSet/>
      <dgm:spPr/>
      <dgm:t>
        <a:bodyPr/>
        <a:lstStyle/>
        <a:p>
          <a:endParaRPr lang="zh-CN" altLang="en-US">
            <a:solidFill>
              <a:schemeClr val="tx1"/>
            </a:solidFill>
          </a:endParaRPr>
        </a:p>
      </dgm:t>
    </dgm:pt>
    <dgm:pt modelId="{79BB183A-E575-452F-8853-F2DCB96C4B6F}">
      <dgm:prSet/>
      <dgm:spPr/>
      <dgm:t>
        <a:bodyPr/>
        <a:lstStyle/>
        <a:p>
          <a:pPr rtl="0"/>
          <a:r>
            <a:rPr kumimoji="1" lang="en-US" b="1" smtClean="0">
              <a:solidFill>
                <a:schemeClr val="tx1"/>
              </a:solidFill>
            </a:rPr>
            <a:t>http:// </a:t>
          </a:r>
          <a:r>
            <a:rPr kumimoji="1" lang="en-US" b="1" smtClean="0">
              <a:solidFill>
                <a:schemeClr val="tx1"/>
              </a:solidFill>
              <a:hlinkClick xmlns:r="http://schemas.openxmlformats.org/officeDocument/2006/relationships" r:id="rId2"/>
            </a:rPr>
            <a:t>www.csdn.net</a:t>
          </a:r>
          <a:r>
            <a:rPr kumimoji="1" lang="en-US" b="1" smtClean="0">
              <a:solidFill>
                <a:schemeClr val="tx1"/>
              </a:solidFill>
            </a:rPr>
            <a:t> </a:t>
          </a:r>
          <a:r>
            <a:rPr kumimoji="1" lang="zh-CN" b="1" smtClean="0">
              <a:solidFill>
                <a:schemeClr val="tx1"/>
              </a:solidFill>
            </a:rPr>
            <a:t>程序员大本营</a:t>
          </a:r>
          <a:endParaRPr lang="zh-CN">
            <a:solidFill>
              <a:schemeClr val="tx1"/>
            </a:solidFill>
          </a:endParaRPr>
        </a:p>
      </dgm:t>
    </dgm:pt>
    <dgm:pt modelId="{4426A678-1EC9-4055-B5B7-BEDA936879FC}" type="parTrans" cxnId="{AFE2360B-040D-431A-AABE-FAB1CA8A5F16}">
      <dgm:prSet/>
      <dgm:spPr/>
      <dgm:t>
        <a:bodyPr/>
        <a:lstStyle/>
        <a:p>
          <a:endParaRPr lang="zh-CN" altLang="en-US">
            <a:solidFill>
              <a:schemeClr val="tx1"/>
            </a:solidFill>
          </a:endParaRPr>
        </a:p>
      </dgm:t>
    </dgm:pt>
    <dgm:pt modelId="{39379760-572D-45BA-BACE-57151C1D0D66}" type="sibTrans" cxnId="{AFE2360B-040D-431A-AABE-FAB1CA8A5F16}">
      <dgm:prSet/>
      <dgm:spPr/>
      <dgm:t>
        <a:bodyPr/>
        <a:lstStyle/>
        <a:p>
          <a:endParaRPr lang="zh-CN" altLang="en-US">
            <a:solidFill>
              <a:schemeClr val="tx1"/>
            </a:solidFill>
          </a:endParaRPr>
        </a:p>
      </dgm:t>
    </dgm:pt>
    <dgm:pt modelId="{67D7DB52-B90E-45D0-941A-521220249010}">
      <dgm:prSet/>
      <dgm:spPr/>
      <dgm:t>
        <a:bodyPr/>
        <a:lstStyle/>
        <a:p>
          <a:pPr rtl="0"/>
          <a:r>
            <a:rPr kumimoji="1" lang="en-US" b="1" smtClean="0">
              <a:solidFill>
                <a:schemeClr val="tx1"/>
              </a:solidFill>
            </a:rPr>
            <a:t>http:// msdn2.microsoft.com/zh-cn/default.aspx </a:t>
          </a:r>
          <a:r>
            <a:rPr kumimoji="1" lang="zh-CN" b="1" smtClean="0">
              <a:solidFill>
                <a:schemeClr val="tx1"/>
              </a:solidFill>
            </a:rPr>
            <a:t>微软</a:t>
          </a:r>
          <a:r>
            <a:rPr kumimoji="1" lang="en-US" b="1" smtClean="0">
              <a:solidFill>
                <a:schemeClr val="tx1"/>
              </a:solidFill>
            </a:rPr>
            <a:t>MSDN</a:t>
          </a:r>
          <a:r>
            <a:rPr kumimoji="1" lang="zh-CN" b="1" smtClean="0">
              <a:solidFill>
                <a:schemeClr val="tx1"/>
              </a:solidFill>
            </a:rPr>
            <a:t>中文网站</a:t>
          </a:r>
          <a:endParaRPr lang="zh-CN">
            <a:solidFill>
              <a:schemeClr val="tx1"/>
            </a:solidFill>
          </a:endParaRPr>
        </a:p>
      </dgm:t>
    </dgm:pt>
    <dgm:pt modelId="{066CC8FD-E4D3-43C6-8F9E-A6057DC36115}" type="parTrans" cxnId="{03A70765-5F5B-49B6-ADC6-4BCE57A9179E}">
      <dgm:prSet/>
      <dgm:spPr/>
      <dgm:t>
        <a:bodyPr/>
        <a:lstStyle/>
        <a:p>
          <a:endParaRPr lang="zh-CN" altLang="en-US">
            <a:solidFill>
              <a:schemeClr val="tx1"/>
            </a:solidFill>
          </a:endParaRPr>
        </a:p>
      </dgm:t>
    </dgm:pt>
    <dgm:pt modelId="{45374338-5F01-4862-B91D-80E972969A65}" type="sibTrans" cxnId="{03A70765-5F5B-49B6-ADC6-4BCE57A9179E}">
      <dgm:prSet/>
      <dgm:spPr/>
      <dgm:t>
        <a:bodyPr/>
        <a:lstStyle/>
        <a:p>
          <a:endParaRPr lang="zh-CN" altLang="en-US">
            <a:solidFill>
              <a:schemeClr val="tx1"/>
            </a:solidFill>
          </a:endParaRPr>
        </a:p>
      </dgm:t>
    </dgm:pt>
    <dgm:pt modelId="{15FF5447-86AE-4331-8A90-C4C8F1F019D8}">
      <dgm:prSet/>
      <dgm:spPr/>
      <dgm:t>
        <a:bodyPr/>
        <a:lstStyle/>
        <a:p>
          <a:pPr rtl="0"/>
          <a:r>
            <a:rPr kumimoji="1" lang="en-US" b="1" smtClean="0">
              <a:solidFill>
                <a:schemeClr val="tx1"/>
              </a:solidFill>
            </a:rPr>
            <a:t>http:// </a:t>
          </a:r>
          <a:r>
            <a:rPr kumimoji="1" lang="en-US" b="1" smtClean="0">
              <a:solidFill>
                <a:schemeClr val="tx1"/>
              </a:solidFill>
              <a:hlinkClick xmlns:r="http://schemas.openxmlformats.org/officeDocument/2006/relationships" r:id="rId3"/>
            </a:rPr>
            <a:t>www.codeguru.com</a:t>
          </a:r>
          <a:r>
            <a:rPr kumimoji="1" lang="en-US" b="1" smtClean="0">
              <a:solidFill>
                <a:schemeClr val="tx1"/>
              </a:solidFill>
            </a:rPr>
            <a:t> </a:t>
          </a:r>
          <a:r>
            <a:rPr kumimoji="1" lang="zh-CN" b="1" smtClean="0">
              <a:solidFill>
                <a:schemeClr val="tx1"/>
              </a:solidFill>
            </a:rPr>
            <a:t>国外著名</a:t>
          </a:r>
          <a:r>
            <a:rPr kumimoji="1" lang="en-US" b="1" smtClean="0">
              <a:solidFill>
                <a:schemeClr val="tx1"/>
              </a:solidFill>
            </a:rPr>
            <a:t>vc</a:t>
          </a:r>
          <a:r>
            <a:rPr kumimoji="1" lang="zh-CN" b="1" smtClean="0">
              <a:solidFill>
                <a:schemeClr val="tx1"/>
              </a:solidFill>
            </a:rPr>
            <a:t>编程网站</a:t>
          </a:r>
          <a:endParaRPr lang="zh-CN">
            <a:solidFill>
              <a:schemeClr val="tx1"/>
            </a:solidFill>
          </a:endParaRPr>
        </a:p>
      </dgm:t>
    </dgm:pt>
    <dgm:pt modelId="{434C196D-12AB-497E-829A-5A1EDD2CF5B5}" type="parTrans" cxnId="{94328480-2917-46E4-9A02-0BDD5DE2D9DC}">
      <dgm:prSet/>
      <dgm:spPr/>
      <dgm:t>
        <a:bodyPr/>
        <a:lstStyle/>
        <a:p>
          <a:endParaRPr lang="zh-CN" altLang="en-US">
            <a:solidFill>
              <a:schemeClr val="tx1"/>
            </a:solidFill>
          </a:endParaRPr>
        </a:p>
      </dgm:t>
    </dgm:pt>
    <dgm:pt modelId="{0363C693-30E6-48B3-8DA2-10623D00DFE3}" type="sibTrans" cxnId="{94328480-2917-46E4-9A02-0BDD5DE2D9DC}">
      <dgm:prSet/>
      <dgm:spPr/>
      <dgm:t>
        <a:bodyPr/>
        <a:lstStyle/>
        <a:p>
          <a:endParaRPr lang="zh-CN" altLang="en-US">
            <a:solidFill>
              <a:schemeClr val="tx1"/>
            </a:solidFill>
          </a:endParaRPr>
        </a:p>
      </dgm:t>
    </dgm:pt>
    <dgm:pt modelId="{B60DE019-E5FC-484D-A90A-5E3C89E8B692}">
      <dgm:prSet/>
      <dgm:spPr/>
      <dgm:t>
        <a:bodyPr/>
        <a:lstStyle/>
        <a:p>
          <a:pPr rtl="0"/>
          <a:r>
            <a:rPr kumimoji="1" lang="en-US" b="1" smtClean="0">
              <a:solidFill>
                <a:schemeClr val="tx1"/>
              </a:solidFill>
            </a:rPr>
            <a:t>http:// </a:t>
          </a:r>
          <a:r>
            <a:rPr kumimoji="1" lang="en-US" b="1" smtClean="0">
              <a:solidFill>
                <a:schemeClr val="tx1"/>
              </a:solidFill>
              <a:hlinkClick xmlns:r="http://schemas.openxmlformats.org/officeDocument/2006/relationships" r:id="rId4"/>
            </a:rPr>
            <a:t>www.codeproject.com</a:t>
          </a:r>
          <a:r>
            <a:rPr kumimoji="1" lang="zh-CN" b="1" smtClean="0">
              <a:solidFill>
                <a:schemeClr val="tx1"/>
              </a:solidFill>
            </a:rPr>
            <a:t>国外著名</a:t>
          </a:r>
          <a:r>
            <a:rPr kumimoji="1" lang="en-US" b="1" smtClean="0">
              <a:solidFill>
                <a:schemeClr val="tx1"/>
              </a:solidFill>
            </a:rPr>
            <a:t>vc</a:t>
          </a:r>
          <a:r>
            <a:rPr kumimoji="1" lang="zh-CN" b="1" smtClean="0">
              <a:solidFill>
                <a:schemeClr val="tx1"/>
              </a:solidFill>
            </a:rPr>
            <a:t>编程网站</a:t>
          </a:r>
          <a:endParaRPr lang="zh-CN">
            <a:solidFill>
              <a:schemeClr val="tx1"/>
            </a:solidFill>
          </a:endParaRPr>
        </a:p>
      </dgm:t>
    </dgm:pt>
    <dgm:pt modelId="{E0CA7F0D-5449-4844-846D-F91C6F35D3DE}" type="parTrans" cxnId="{82B12519-9D55-4938-AFFC-EA4C142EBF4C}">
      <dgm:prSet/>
      <dgm:spPr/>
      <dgm:t>
        <a:bodyPr/>
        <a:lstStyle/>
        <a:p>
          <a:endParaRPr lang="zh-CN" altLang="en-US">
            <a:solidFill>
              <a:schemeClr val="tx1"/>
            </a:solidFill>
          </a:endParaRPr>
        </a:p>
      </dgm:t>
    </dgm:pt>
    <dgm:pt modelId="{DD374D8C-1F34-4320-9F0B-877E5781DE3E}" type="sibTrans" cxnId="{82B12519-9D55-4938-AFFC-EA4C142EBF4C}">
      <dgm:prSet/>
      <dgm:spPr/>
      <dgm:t>
        <a:bodyPr/>
        <a:lstStyle/>
        <a:p>
          <a:endParaRPr lang="zh-CN" altLang="en-US">
            <a:solidFill>
              <a:schemeClr val="tx1"/>
            </a:solidFill>
          </a:endParaRPr>
        </a:p>
      </dgm:t>
    </dgm:pt>
    <dgm:pt modelId="{44CC8E24-6E7E-41FB-B80B-FE679C8D6280}" type="pres">
      <dgm:prSet presAssocID="{5A7E2101-0FE8-4088-954E-7D0DA2D8FE8A}" presName="linear" presStyleCnt="0">
        <dgm:presLayoutVars>
          <dgm:animLvl val="lvl"/>
          <dgm:resizeHandles val="exact"/>
        </dgm:presLayoutVars>
      </dgm:prSet>
      <dgm:spPr/>
      <dgm:t>
        <a:bodyPr/>
        <a:lstStyle/>
        <a:p>
          <a:endParaRPr lang="zh-CN" altLang="en-US"/>
        </a:p>
      </dgm:t>
    </dgm:pt>
    <dgm:pt modelId="{8EC5EE12-C12F-49E8-9ABC-39279034344B}" type="pres">
      <dgm:prSet presAssocID="{70997033-43FF-439B-80CB-B8A9B22EACCC}" presName="parentText" presStyleLbl="node1" presStyleIdx="0" presStyleCnt="5">
        <dgm:presLayoutVars>
          <dgm:chMax val="0"/>
          <dgm:bulletEnabled val="1"/>
        </dgm:presLayoutVars>
      </dgm:prSet>
      <dgm:spPr/>
      <dgm:t>
        <a:bodyPr/>
        <a:lstStyle/>
        <a:p>
          <a:endParaRPr lang="zh-CN" altLang="en-US"/>
        </a:p>
      </dgm:t>
    </dgm:pt>
    <dgm:pt modelId="{6BC300BA-23B3-411B-B730-27D76CB3F4FC}" type="pres">
      <dgm:prSet presAssocID="{A95F33D0-BCA3-4436-8F20-9FAEE381BB8C}" presName="spacer" presStyleCnt="0"/>
      <dgm:spPr/>
    </dgm:pt>
    <dgm:pt modelId="{40AD077D-79C8-4AEB-B0BF-DEAEAE9501A5}" type="pres">
      <dgm:prSet presAssocID="{79BB183A-E575-452F-8853-F2DCB96C4B6F}" presName="parentText" presStyleLbl="node1" presStyleIdx="1" presStyleCnt="5">
        <dgm:presLayoutVars>
          <dgm:chMax val="0"/>
          <dgm:bulletEnabled val="1"/>
        </dgm:presLayoutVars>
      </dgm:prSet>
      <dgm:spPr/>
      <dgm:t>
        <a:bodyPr/>
        <a:lstStyle/>
        <a:p>
          <a:endParaRPr lang="zh-CN" altLang="en-US"/>
        </a:p>
      </dgm:t>
    </dgm:pt>
    <dgm:pt modelId="{360214B9-39DC-4934-9944-F659F4E6D377}" type="pres">
      <dgm:prSet presAssocID="{39379760-572D-45BA-BACE-57151C1D0D66}" presName="spacer" presStyleCnt="0"/>
      <dgm:spPr/>
    </dgm:pt>
    <dgm:pt modelId="{C62EC6B5-1BA1-4B82-AA2B-D20CEFB6BE51}" type="pres">
      <dgm:prSet presAssocID="{67D7DB52-B90E-45D0-941A-521220249010}" presName="parentText" presStyleLbl="node1" presStyleIdx="2" presStyleCnt="5">
        <dgm:presLayoutVars>
          <dgm:chMax val="0"/>
          <dgm:bulletEnabled val="1"/>
        </dgm:presLayoutVars>
      </dgm:prSet>
      <dgm:spPr/>
      <dgm:t>
        <a:bodyPr/>
        <a:lstStyle/>
        <a:p>
          <a:endParaRPr lang="zh-CN" altLang="en-US"/>
        </a:p>
      </dgm:t>
    </dgm:pt>
    <dgm:pt modelId="{478B5E86-68D9-4A3A-ABEC-652886283211}" type="pres">
      <dgm:prSet presAssocID="{45374338-5F01-4862-B91D-80E972969A65}" presName="spacer" presStyleCnt="0"/>
      <dgm:spPr/>
    </dgm:pt>
    <dgm:pt modelId="{9316EFE2-162C-4E41-8D10-EA5EE49B4BA6}" type="pres">
      <dgm:prSet presAssocID="{15FF5447-86AE-4331-8A90-C4C8F1F019D8}" presName="parentText" presStyleLbl="node1" presStyleIdx="3" presStyleCnt="5">
        <dgm:presLayoutVars>
          <dgm:chMax val="0"/>
          <dgm:bulletEnabled val="1"/>
        </dgm:presLayoutVars>
      </dgm:prSet>
      <dgm:spPr/>
      <dgm:t>
        <a:bodyPr/>
        <a:lstStyle/>
        <a:p>
          <a:endParaRPr lang="zh-CN" altLang="en-US"/>
        </a:p>
      </dgm:t>
    </dgm:pt>
    <dgm:pt modelId="{119C9B1B-66DA-434E-9569-3448AAEE786E}" type="pres">
      <dgm:prSet presAssocID="{0363C693-30E6-48B3-8DA2-10623D00DFE3}" presName="spacer" presStyleCnt="0"/>
      <dgm:spPr/>
    </dgm:pt>
    <dgm:pt modelId="{8BCF65FB-F5D3-4E4B-A111-E4E26FE02D40}" type="pres">
      <dgm:prSet presAssocID="{B60DE019-E5FC-484D-A90A-5E3C89E8B692}" presName="parentText" presStyleLbl="node1" presStyleIdx="4" presStyleCnt="5">
        <dgm:presLayoutVars>
          <dgm:chMax val="0"/>
          <dgm:bulletEnabled val="1"/>
        </dgm:presLayoutVars>
      </dgm:prSet>
      <dgm:spPr/>
      <dgm:t>
        <a:bodyPr/>
        <a:lstStyle/>
        <a:p>
          <a:endParaRPr lang="zh-CN" altLang="en-US"/>
        </a:p>
      </dgm:t>
    </dgm:pt>
  </dgm:ptLst>
  <dgm:cxnLst>
    <dgm:cxn modelId="{1774DF50-0422-43DD-835A-7390BC99A7FD}" srcId="{5A7E2101-0FE8-4088-954E-7D0DA2D8FE8A}" destId="{70997033-43FF-439B-80CB-B8A9B22EACCC}" srcOrd="0" destOrd="0" parTransId="{7DE34309-21E3-44CD-89D0-C7CB63212A1B}" sibTransId="{A95F33D0-BCA3-4436-8F20-9FAEE381BB8C}"/>
    <dgm:cxn modelId="{03A70765-5F5B-49B6-ADC6-4BCE57A9179E}" srcId="{5A7E2101-0FE8-4088-954E-7D0DA2D8FE8A}" destId="{67D7DB52-B90E-45D0-941A-521220249010}" srcOrd="2" destOrd="0" parTransId="{066CC8FD-E4D3-43C6-8F9E-A6057DC36115}" sibTransId="{45374338-5F01-4862-B91D-80E972969A65}"/>
    <dgm:cxn modelId="{5F5FD954-DC3F-4F69-B0E2-FD054DBAB0F0}" type="presOf" srcId="{5A7E2101-0FE8-4088-954E-7D0DA2D8FE8A}" destId="{44CC8E24-6E7E-41FB-B80B-FE679C8D6280}" srcOrd="0" destOrd="0" presId="urn:microsoft.com/office/officeart/2005/8/layout/vList2"/>
    <dgm:cxn modelId="{AA1A6EBC-79F5-434B-B6E6-5FB47C2A9476}" type="presOf" srcId="{70997033-43FF-439B-80CB-B8A9B22EACCC}" destId="{8EC5EE12-C12F-49E8-9ABC-39279034344B}" srcOrd="0" destOrd="0" presId="urn:microsoft.com/office/officeart/2005/8/layout/vList2"/>
    <dgm:cxn modelId="{82B12519-9D55-4938-AFFC-EA4C142EBF4C}" srcId="{5A7E2101-0FE8-4088-954E-7D0DA2D8FE8A}" destId="{B60DE019-E5FC-484D-A90A-5E3C89E8B692}" srcOrd="4" destOrd="0" parTransId="{E0CA7F0D-5449-4844-846D-F91C6F35D3DE}" sibTransId="{DD374D8C-1F34-4320-9F0B-877E5781DE3E}"/>
    <dgm:cxn modelId="{FFBBD0FF-1084-48D7-92F4-02CBC9D37956}" type="presOf" srcId="{B60DE019-E5FC-484D-A90A-5E3C89E8B692}" destId="{8BCF65FB-F5D3-4E4B-A111-E4E26FE02D40}" srcOrd="0" destOrd="0" presId="urn:microsoft.com/office/officeart/2005/8/layout/vList2"/>
    <dgm:cxn modelId="{AFE2360B-040D-431A-AABE-FAB1CA8A5F16}" srcId="{5A7E2101-0FE8-4088-954E-7D0DA2D8FE8A}" destId="{79BB183A-E575-452F-8853-F2DCB96C4B6F}" srcOrd="1" destOrd="0" parTransId="{4426A678-1EC9-4055-B5B7-BEDA936879FC}" sibTransId="{39379760-572D-45BA-BACE-57151C1D0D66}"/>
    <dgm:cxn modelId="{DA94B3CB-8AD5-4DA0-BBD3-6C3C9CBE8DEB}" type="presOf" srcId="{15FF5447-86AE-4331-8A90-C4C8F1F019D8}" destId="{9316EFE2-162C-4E41-8D10-EA5EE49B4BA6}" srcOrd="0" destOrd="0" presId="urn:microsoft.com/office/officeart/2005/8/layout/vList2"/>
    <dgm:cxn modelId="{F5BAD95E-26F3-43E7-83D2-A23170BD3442}" type="presOf" srcId="{67D7DB52-B90E-45D0-941A-521220249010}" destId="{C62EC6B5-1BA1-4B82-AA2B-D20CEFB6BE51}" srcOrd="0" destOrd="0" presId="urn:microsoft.com/office/officeart/2005/8/layout/vList2"/>
    <dgm:cxn modelId="{9155DBDE-2403-46AF-89C3-F5E965D84749}" type="presOf" srcId="{79BB183A-E575-452F-8853-F2DCB96C4B6F}" destId="{40AD077D-79C8-4AEB-B0BF-DEAEAE9501A5}" srcOrd="0" destOrd="0" presId="urn:microsoft.com/office/officeart/2005/8/layout/vList2"/>
    <dgm:cxn modelId="{94328480-2917-46E4-9A02-0BDD5DE2D9DC}" srcId="{5A7E2101-0FE8-4088-954E-7D0DA2D8FE8A}" destId="{15FF5447-86AE-4331-8A90-C4C8F1F019D8}" srcOrd="3" destOrd="0" parTransId="{434C196D-12AB-497E-829A-5A1EDD2CF5B5}" sibTransId="{0363C693-30E6-48B3-8DA2-10623D00DFE3}"/>
    <dgm:cxn modelId="{03CD8982-13D3-408D-BF04-3520CA921638}" type="presParOf" srcId="{44CC8E24-6E7E-41FB-B80B-FE679C8D6280}" destId="{8EC5EE12-C12F-49E8-9ABC-39279034344B}" srcOrd="0" destOrd="0" presId="urn:microsoft.com/office/officeart/2005/8/layout/vList2"/>
    <dgm:cxn modelId="{224592EA-A79A-4B86-A344-1109C5D6F315}" type="presParOf" srcId="{44CC8E24-6E7E-41FB-B80B-FE679C8D6280}" destId="{6BC300BA-23B3-411B-B730-27D76CB3F4FC}" srcOrd="1" destOrd="0" presId="urn:microsoft.com/office/officeart/2005/8/layout/vList2"/>
    <dgm:cxn modelId="{BA8A6579-BD78-4568-B919-03EBE36DFE20}" type="presParOf" srcId="{44CC8E24-6E7E-41FB-B80B-FE679C8D6280}" destId="{40AD077D-79C8-4AEB-B0BF-DEAEAE9501A5}" srcOrd="2" destOrd="0" presId="urn:microsoft.com/office/officeart/2005/8/layout/vList2"/>
    <dgm:cxn modelId="{88F3C64C-E94F-44DA-845B-0197285AD52E}" type="presParOf" srcId="{44CC8E24-6E7E-41FB-B80B-FE679C8D6280}" destId="{360214B9-39DC-4934-9944-F659F4E6D377}" srcOrd="3" destOrd="0" presId="urn:microsoft.com/office/officeart/2005/8/layout/vList2"/>
    <dgm:cxn modelId="{60004679-38A8-4334-8003-0F3619B9A1B7}" type="presParOf" srcId="{44CC8E24-6E7E-41FB-B80B-FE679C8D6280}" destId="{C62EC6B5-1BA1-4B82-AA2B-D20CEFB6BE51}" srcOrd="4" destOrd="0" presId="urn:microsoft.com/office/officeart/2005/8/layout/vList2"/>
    <dgm:cxn modelId="{7425D5D8-B0C7-4C8D-B390-962133A9B987}" type="presParOf" srcId="{44CC8E24-6E7E-41FB-B80B-FE679C8D6280}" destId="{478B5E86-68D9-4A3A-ABEC-652886283211}" srcOrd="5" destOrd="0" presId="urn:microsoft.com/office/officeart/2005/8/layout/vList2"/>
    <dgm:cxn modelId="{48FF22A1-051F-4F27-9BB5-4A682C5C5447}" type="presParOf" srcId="{44CC8E24-6E7E-41FB-B80B-FE679C8D6280}" destId="{9316EFE2-162C-4E41-8D10-EA5EE49B4BA6}" srcOrd="6" destOrd="0" presId="urn:microsoft.com/office/officeart/2005/8/layout/vList2"/>
    <dgm:cxn modelId="{0A06CB87-8310-4333-9A80-12F8E88B37CC}" type="presParOf" srcId="{44CC8E24-6E7E-41FB-B80B-FE679C8D6280}" destId="{119C9B1B-66DA-434E-9569-3448AAEE786E}" srcOrd="7" destOrd="0" presId="urn:microsoft.com/office/officeart/2005/8/layout/vList2"/>
    <dgm:cxn modelId="{3A6ED54B-3F68-4462-8339-76585EF17301}" type="presParOf" srcId="{44CC8E24-6E7E-41FB-B80B-FE679C8D6280}" destId="{8BCF65FB-F5D3-4E4B-A111-E4E26FE02D4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BDA9C5-5580-4202-B17B-A084721A8FB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D56824F-54CA-46F9-A340-DFD1E274CA61}">
      <dgm:prSet/>
      <dgm:spPr/>
      <dgm:t>
        <a:bodyPr/>
        <a:lstStyle/>
        <a:p>
          <a:pPr rtl="0"/>
          <a:r>
            <a:rPr lang="zh-CN" b="1" smtClean="0">
              <a:solidFill>
                <a:schemeClr val="tx1"/>
              </a:solidFill>
            </a:rPr>
            <a:t>学会分析具体问题，了解软件开发的基本流程，获得相应的直观体验</a:t>
          </a:r>
          <a:r>
            <a:rPr lang="en-US" b="1" smtClean="0">
              <a:solidFill>
                <a:schemeClr val="tx1"/>
              </a:solidFill>
            </a:rPr>
            <a:t>;</a:t>
          </a:r>
          <a:endParaRPr lang="zh-CN">
            <a:solidFill>
              <a:schemeClr val="tx1"/>
            </a:solidFill>
          </a:endParaRPr>
        </a:p>
      </dgm:t>
    </dgm:pt>
    <dgm:pt modelId="{E41DE2E6-F955-41EE-A17C-A88556A5ADD3}" type="parTrans" cxnId="{16B28AA7-B421-4F4D-9808-BC5B5C7DCBCE}">
      <dgm:prSet/>
      <dgm:spPr/>
      <dgm:t>
        <a:bodyPr/>
        <a:lstStyle/>
        <a:p>
          <a:endParaRPr lang="zh-CN" altLang="en-US">
            <a:solidFill>
              <a:schemeClr val="tx1"/>
            </a:solidFill>
          </a:endParaRPr>
        </a:p>
      </dgm:t>
    </dgm:pt>
    <dgm:pt modelId="{14B800C7-05A9-432F-BEF1-D2D2D5B61E5A}" type="sibTrans" cxnId="{16B28AA7-B421-4F4D-9808-BC5B5C7DCBCE}">
      <dgm:prSet/>
      <dgm:spPr/>
      <dgm:t>
        <a:bodyPr/>
        <a:lstStyle/>
        <a:p>
          <a:endParaRPr lang="zh-CN" altLang="en-US">
            <a:solidFill>
              <a:schemeClr val="tx1"/>
            </a:solidFill>
          </a:endParaRPr>
        </a:p>
      </dgm:t>
    </dgm:pt>
    <dgm:pt modelId="{2C853DE6-82B4-47FD-BA55-510EDE390062}">
      <dgm:prSet/>
      <dgm:spPr/>
      <dgm:t>
        <a:bodyPr/>
        <a:lstStyle/>
        <a:p>
          <a:pPr rtl="0"/>
          <a:r>
            <a:rPr lang="zh-CN" b="1" smtClean="0">
              <a:solidFill>
                <a:schemeClr val="tx1"/>
              </a:solidFill>
            </a:rPr>
            <a:t>根据面向对象分析（</a:t>
          </a:r>
          <a:r>
            <a:rPr lang="en-US" b="1" smtClean="0">
              <a:solidFill>
                <a:schemeClr val="tx1"/>
              </a:solidFill>
            </a:rPr>
            <a:t>Object-Oriented Analysis OOA</a:t>
          </a:r>
          <a:r>
            <a:rPr lang="zh-CN" b="1" smtClean="0">
              <a:solidFill>
                <a:schemeClr val="tx1"/>
              </a:solidFill>
            </a:rPr>
            <a:t>）和面向对象设计（</a:t>
          </a:r>
          <a:r>
            <a:rPr lang="en-US" b="1" smtClean="0">
              <a:solidFill>
                <a:schemeClr val="tx1"/>
              </a:solidFill>
            </a:rPr>
            <a:t>Object-Oriented Design OOD</a:t>
          </a:r>
          <a:r>
            <a:rPr lang="zh-CN" b="1" smtClean="0">
              <a:solidFill>
                <a:schemeClr val="tx1"/>
              </a:solidFill>
            </a:rPr>
            <a:t>）的要求完成需求分析，确定系统中的类，确定类的属性，确定类的操作，确定类对象之间的交互</a:t>
          </a:r>
          <a:r>
            <a:rPr lang="en-US" b="1" smtClean="0">
              <a:solidFill>
                <a:schemeClr val="tx1"/>
              </a:solidFill>
            </a:rPr>
            <a:t>;</a:t>
          </a:r>
          <a:endParaRPr lang="zh-CN">
            <a:solidFill>
              <a:schemeClr val="tx1"/>
            </a:solidFill>
          </a:endParaRPr>
        </a:p>
      </dgm:t>
    </dgm:pt>
    <dgm:pt modelId="{0772B84C-9468-4188-9698-899E8142A30A}" type="parTrans" cxnId="{8A39EF31-4FCE-4125-8452-DDD88CA105D9}">
      <dgm:prSet/>
      <dgm:spPr/>
      <dgm:t>
        <a:bodyPr/>
        <a:lstStyle/>
        <a:p>
          <a:endParaRPr lang="zh-CN" altLang="en-US">
            <a:solidFill>
              <a:schemeClr val="tx1"/>
            </a:solidFill>
          </a:endParaRPr>
        </a:p>
      </dgm:t>
    </dgm:pt>
    <dgm:pt modelId="{D2620311-07B0-4BA2-8623-2EE4B1284B98}" type="sibTrans" cxnId="{8A39EF31-4FCE-4125-8452-DDD88CA105D9}">
      <dgm:prSet/>
      <dgm:spPr/>
      <dgm:t>
        <a:bodyPr/>
        <a:lstStyle/>
        <a:p>
          <a:endParaRPr lang="zh-CN" altLang="en-US">
            <a:solidFill>
              <a:schemeClr val="tx1"/>
            </a:solidFill>
          </a:endParaRPr>
        </a:p>
      </dgm:t>
    </dgm:pt>
    <dgm:pt modelId="{FFABFFAF-DFDE-40DC-A5EB-F7A0839A8352}">
      <dgm:prSet/>
      <dgm:spPr/>
      <dgm:t>
        <a:bodyPr/>
        <a:lstStyle/>
        <a:p>
          <a:pPr rtl="0"/>
          <a:r>
            <a:rPr lang="zh-CN" b="1" smtClean="0">
              <a:solidFill>
                <a:schemeClr val="tx1"/>
              </a:solidFill>
            </a:rPr>
            <a:t>采用面向对象编程技术（</a:t>
          </a:r>
          <a:r>
            <a:rPr lang="en-US" b="1" smtClean="0">
              <a:solidFill>
                <a:schemeClr val="tx1"/>
              </a:solidFill>
            </a:rPr>
            <a:t>Object-Oriented Program</a:t>
          </a:r>
          <a:r>
            <a:rPr lang="zh-CN" b="1" smtClean="0">
              <a:solidFill>
                <a:schemeClr val="tx1"/>
              </a:solidFill>
            </a:rPr>
            <a:t>）实现课程设计各个题目的要求</a:t>
          </a:r>
          <a:r>
            <a:rPr lang="en-US" b="1" smtClean="0">
              <a:solidFill>
                <a:schemeClr val="tx1"/>
              </a:solidFill>
            </a:rPr>
            <a:t>;</a:t>
          </a:r>
          <a:endParaRPr lang="zh-CN">
            <a:solidFill>
              <a:schemeClr val="tx1"/>
            </a:solidFill>
          </a:endParaRPr>
        </a:p>
      </dgm:t>
    </dgm:pt>
    <dgm:pt modelId="{25987094-E256-4CEF-BDD1-4D5972A5DFB4}" type="parTrans" cxnId="{CA82F7E5-2DB9-41F2-B98A-0AAEB807B1EA}">
      <dgm:prSet/>
      <dgm:spPr/>
      <dgm:t>
        <a:bodyPr/>
        <a:lstStyle/>
        <a:p>
          <a:endParaRPr lang="zh-CN" altLang="en-US">
            <a:solidFill>
              <a:schemeClr val="tx1"/>
            </a:solidFill>
          </a:endParaRPr>
        </a:p>
      </dgm:t>
    </dgm:pt>
    <dgm:pt modelId="{18E9B729-9D15-43A3-B7DB-35CBF25A0077}" type="sibTrans" cxnId="{CA82F7E5-2DB9-41F2-B98A-0AAEB807B1EA}">
      <dgm:prSet/>
      <dgm:spPr/>
      <dgm:t>
        <a:bodyPr/>
        <a:lstStyle/>
        <a:p>
          <a:endParaRPr lang="zh-CN" altLang="en-US">
            <a:solidFill>
              <a:schemeClr val="tx1"/>
            </a:solidFill>
          </a:endParaRPr>
        </a:p>
      </dgm:t>
    </dgm:pt>
    <dgm:pt modelId="{C4DD8546-1A0D-4C60-896B-5AE81EC08CDE}">
      <dgm:prSet/>
      <dgm:spPr/>
      <dgm:t>
        <a:bodyPr/>
        <a:lstStyle/>
        <a:p>
          <a:pPr rtl="0"/>
          <a:r>
            <a:rPr lang="zh-CN" b="1" smtClean="0">
              <a:solidFill>
                <a:schemeClr val="tx1"/>
              </a:solidFill>
            </a:rPr>
            <a:t>通过课程设计逐渐增强解决实际问题的能力</a:t>
          </a:r>
          <a:r>
            <a:rPr lang="en-US" b="1" smtClean="0">
              <a:solidFill>
                <a:schemeClr val="tx1"/>
              </a:solidFill>
            </a:rPr>
            <a:t>;</a:t>
          </a:r>
          <a:endParaRPr lang="zh-CN">
            <a:solidFill>
              <a:schemeClr val="tx1"/>
            </a:solidFill>
          </a:endParaRPr>
        </a:p>
      </dgm:t>
    </dgm:pt>
    <dgm:pt modelId="{CCF1D55E-2DBA-4273-B778-D73CAAF68C17}" type="parTrans" cxnId="{30971A63-B8AA-41F7-91BF-8E2B6872477F}">
      <dgm:prSet/>
      <dgm:spPr/>
      <dgm:t>
        <a:bodyPr/>
        <a:lstStyle/>
        <a:p>
          <a:endParaRPr lang="zh-CN" altLang="en-US">
            <a:solidFill>
              <a:schemeClr val="tx1"/>
            </a:solidFill>
          </a:endParaRPr>
        </a:p>
      </dgm:t>
    </dgm:pt>
    <dgm:pt modelId="{46E3E4B2-E04B-4C54-858A-0583AEA0E8B4}" type="sibTrans" cxnId="{30971A63-B8AA-41F7-91BF-8E2B6872477F}">
      <dgm:prSet/>
      <dgm:spPr/>
      <dgm:t>
        <a:bodyPr/>
        <a:lstStyle/>
        <a:p>
          <a:endParaRPr lang="zh-CN" altLang="en-US">
            <a:solidFill>
              <a:schemeClr val="tx1"/>
            </a:solidFill>
          </a:endParaRPr>
        </a:p>
      </dgm:t>
    </dgm:pt>
    <dgm:pt modelId="{9DE55F86-F0DB-4072-9FAB-7871F6362CEE}" type="pres">
      <dgm:prSet presAssocID="{30BDA9C5-5580-4202-B17B-A084721A8FBF}" presName="linear" presStyleCnt="0">
        <dgm:presLayoutVars>
          <dgm:animLvl val="lvl"/>
          <dgm:resizeHandles val="exact"/>
        </dgm:presLayoutVars>
      </dgm:prSet>
      <dgm:spPr/>
      <dgm:t>
        <a:bodyPr/>
        <a:lstStyle/>
        <a:p>
          <a:endParaRPr lang="zh-CN" altLang="en-US"/>
        </a:p>
      </dgm:t>
    </dgm:pt>
    <dgm:pt modelId="{8879A8AC-DCDD-491B-8F48-04FA731FE0CF}" type="pres">
      <dgm:prSet presAssocID="{4D56824F-54CA-46F9-A340-DFD1E274CA61}" presName="parentText" presStyleLbl="node1" presStyleIdx="0" presStyleCnt="4">
        <dgm:presLayoutVars>
          <dgm:chMax val="0"/>
          <dgm:bulletEnabled val="1"/>
        </dgm:presLayoutVars>
      </dgm:prSet>
      <dgm:spPr/>
      <dgm:t>
        <a:bodyPr/>
        <a:lstStyle/>
        <a:p>
          <a:endParaRPr lang="zh-CN" altLang="en-US"/>
        </a:p>
      </dgm:t>
    </dgm:pt>
    <dgm:pt modelId="{8AB4A3A6-AF37-4EBD-9CE8-0A3BFD35BCF8}" type="pres">
      <dgm:prSet presAssocID="{14B800C7-05A9-432F-BEF1-D2D2D5B61E5A}" presName="spacer" presStyleCnt="0"/>
      <dgm:spPr/>
    </dgm:pt>
    <dgm:pt modelId="{C84EB627-F975-4355-80D7-B9FE97F99488}" type="pres">
      <dgm:prSet presAssocID="{2C853DE6-82B4-47FD-BA55-510EDE390062}" presName="parentText" presStyleLbl="node1" presStyleIdx="1" presStyleCnt="4">
        <dgm:presLayoutVars>
          <dgm:chMax val="0"/>
          <dgm:bulletEnabled val="1"/>
        </dgm:presLayoutVars>
      </dgm:prSet>
      <dgm:spPr/>
      <dgm:t>
        <a:bodyPr/>
        <a:lstStyle/>
        <a:p>
          <a:endParaRPr lang="zh-CN" altLang="en-US"/>
        </a:p>
      </dgm:t>
    </dgm:pt>
    <dgm:pt modelId="{B0B1567D-781F-4BAB-8595-923E54FF3FEB}" type="pres">
      <dgm:prSet presAssocID="{D2620311-07B0-4BA2-8623-2EE4B1284B98}" presName="spacer" presStyleCnt="0"/>
      <dgm:spPr/>
    </dgm:pt>
    <dgm:pt modelId="{F0A17290-7C7C-40FF-9E86-7EFA80F8E227}" type="pres">
      <dgm:prSet presAssocID="{FFABFFAF-DFDE-40DC-A5EB-F7A0839A8352}" presName="parentText" presStyleLbl="node1" presStyleIdx="2" presStyleCnt="4">
        <dgm:presLayoutVars>
          <dgm:chMax val="0"/>
          <dgm:bulletEnabled val="1"/>
        </dgm:presLayoutVars>
      </dgm:prSet>
      <dgm:spPr/>
      <dgm:t>
        <a:bodyPr/>
        <a:lstStyle/>
        <a:p>
          <a:endParaRPr lang="zh-CN" altLang="en-US"/>
        </a:p>
      </dgm:t>
    </dgm:pt>
    <dgm:pt modelId="{AA9BFA22-1BC9-43A1-B7C1-CB17484B8230}" type="pres">
      <dgm:prSet presAssocID="{18E9B729-9D15-43A3-B7DB-35CBF25A0077}" presName="spacer" presStyleCnt="0"/>
      <dgm:spPr/>
    </dgm:pt>
    <dgm:pt modelId="{C4838A5D-7F77-41A2-B1FE-153B9D5CBDE7}" type="pres">
      <dgm:prSet presAssocID="{C4DD8546-1A0D-4C60-896B-5AE81EC08CDE}" presName="parentText" presStyleLbl="node1" presStyleIdx="3" presStyleCnt="4">
        <dgm:presLayoutVars>
          <dgm:chMax val="0"/>
          <dgm:bulletEnabled val="1"/>
        </dgm:presLayoutVars>
      </dgm:prSet>
      <dgm:spPr/>
      <dgm:t>
        <a:bodyPr/>
        <a:lstStyle/>
        <a:p>
          <a:endParaRPr lang="zh-CN" altLang="en-US"/>
        </a:p>
      </dgm:t>
    </dgm:pt>
  </dgm:ptLst>
  <dgm:cxnLst>
    <dgm:cxn modelId="{2EDF130B-91BE-4F00-93B6-8F70766A24E7}" type="presOf" srcId="{30BDA9C5-5580-4202-B17B-A084721A8FBF}" destId="{9DE55F86-F0DB-4072-9FAB-7871F6362CEE}" srcOrd="0" destOrd="0" presId="urn:microsoft.com/office/officeart/2005/8/layout/vList2"/>
    <dgm:cxn modelId="{7398C242-90E8-46CA-A211-D68AF6B0D8E1}" type="presOf" srcId="{4D56824F-54CA-46F9-A340-DFD1E274CA61}" destId="{8879A8AC-DCDD-491B-8F48-04FA731FE0CF}" srcOrd="0" destOrd="0" presId="urn:microsoft.com/office/officeart/2005/8/layout/vList2"/>
    <dgm:cxn modelId="{87D4C0F4-25AE-4685-9685-7D4729196113}" type="presOf" srcId="{C4DD8546-1A0D-4C60-896B-5AE81EC08CDE}" destId="{C4838A5D-7F77-41A2-B1FE-153B9D5CBDE7}" srcOrd="0" destOrd="0" presId="urn:microsoft.com/office/officeart/2005/8/layout/vList2"/>
    <dgm:cxn modelId="{30971A63-B8AA-41F7-91BF-8E2B6872477F}" srcId="{30BDA9C5-5580-4202-B17B-A084721A8FBF}" destId="{C4DD8546-1A0D-4C60-896B-5AE81EC08CDE}" srcOrd="3" destOrd="0" parTransId="{CCF1D55E-2DBA-4273-B778-D73CAAF68C17}" sibTransId="{46E3E4B2-E04B-4C54-858A-0583AEA0E8B4}"/>
    <dgm:cxn modelId="{51C26A63-421F-4E63-82C5-3823BFC90AB7}" type="presOf" srcId="{FFABFFAF-DFDE-40DC-A5EB-F7A0839A8352}" destId="{F0A17290-7C7C-40FF-9E86-7EFA80F8E227}" srcOrd="0" destOrd="0" presId="urn:microsoft.com/office/officeart/2005/8/layout/vList2"/>
    <dgm:cxn modelId="{16B28AA7-B421-4F4D-9808-BC5B5C7DCBCE}" srcId="{30BDA9C5-5580-4202-B17B-A084721A8FBF}" destId="{4D56824F-54CA-46F9-A340-DFD1E274CA61}" srcOrd="0" destOrd="0" parTransId="{E41DE2E6-F955-41EE-A17C-A88556A5ADD3}" sibTransId="{14B800C7-05A9-432F-BEF1-D2D2D5B61E5A}"/>
    <dgm:cxn modelId="{CA82F7E5-2DB9-41F2-B98A-0AAEB807B1EA}" srcId="{30BDA9C5-5580-4202-B17B-A084721A8FBF}" destId="{FFABFFAF-DFDE-40DC-A5EB-F7A0839A8352}" srcOrd="2" destOrd="0" parTransId="{25987094-E256-4CEF-BDD1-4D5972A5DFB4}" sibTransId="{18E9B729-9D15-43A3-B7DB-35CBF25A0077}"/>
    <dgm:cxn modelId="{8A39EF31-4FCE-4125-8452-DDD88CA105D9}" srcId="{30BDA9C5-5580-4202-B17B-A084721A8FBF}" destId="{2C853DE6-82B4-47FD-BA55-510EDE390062}" srcOrd="1" destOrd="0" parTransId="{0772B84C-9468-4188-9698-899E8142A30A}" sibTransId="{D2620311-07B0-4BA2-8623-2EE4B1284B98}"/>
    <dgm:cxn modelId="{5CA02B73-00BB-4CBE-A092-44412583FD19}" type="presOf" srcId="{2C853DE6-82B4-47FD-BA55-510EDE390062}" destId="{C84EB627-F975-4355-80D7-B9FE97F99488}" srcOrd="0" destOrd="0" presId="urn:microsoft.com/office/officeart/2005/8/layout/vList2"/>
    <dgm:cxn modelId="{C6314E55-436A-4558-AB1C-3214005A781A}" type="presParOf" srcId="{9DE55F86-F0DB-4072-9FAB-7871F6362CEE}" destId="{8879A8AC-DCDD-491B-8F48-04FA731FE0CF}" srcOrd="0" destOrd="0" presId="urn:microsoft.com/office/officeart/2005/8/layout/vList2"/>
    <dgm:cxn modelId="{03C063EF-9D9D-4F1A-835A-01F088DDDAD3}" type="presParOf" srcId="{9DE55F86-F0DB-4072-9FAB-7871F6362CEE}" destId="{8AB4A3A6-AF37-4EBD-9CE8-0A3BFD35BCF8}" srcOrd="1" destOrd="0" presId="urn:microsoft.com/office/officeart/2005/8/layout/vList2"/>
    <dgm:cxn modelId="{1A3070D4-90F2-4A25-9604-32C95AAF423C}" type="presParOf" srcId="{9DE55F86-F0DB-4072-9FAB-7871F6362CEE}" destId="{C84EB627-F975-4355-80D7-B9FE97F99488}" srcOrd="2" destOrd="0" presId="urn:microsoft.com/office/officeart/2005/8/layout/vList2"/>
    <dgm:cxn modelId="{79737890-D3A5-492C-80FA-B6FA6ED5A802}" type="presParOf" srcId="{9DE55F86-F0DB-4072-9FAB-7871F6362CEE}" destId="{B0B1567D-781F-4BAB-8595-923E54FF3FEB}" srcOrd="3" destOrd="0" presId="urn:microsoft.com/office/officeart/2005/8/layout/vList2"/>
    <dgm:cxn modelId="{D05E6C21-93C0-42E0-A9A8-B2F640FC1FE4}" type="presParOf" srcId="{9DE55F86-F0DB-4072-9FAB-7871F6362CEE}" destId="{F0A17290-7C7C-40FF-9E86-7EFA80F8E227}" srcOrd="4" destOrd="0" presId="urn:microsoft.com/office/officeart/2005/8/layout/vList2"/>
    <dgm:cxn modelId="{76E523E5-AF4D-48E6-8FC5-73D7C44E2CB1}" type="presParOf" srcId="{9DE55F86-F0DB-4072-9FAB-7871F6362CEE}" destId="{AA9BFA22-1BC9-43A1-B7C1-CB17484B8230}" srcOrd="5" destOrd="0" presId="urn:microsoft.com/office/officeart/2005/8/layout/vList2"/>
    <dgm:cxn modelId="{8B2D107C-F838-4D2C-8C68-4B98D46FB659}" type="presParOf" srcId="{9DE55F86-F0DB-4072-9FAB-7871F6362CEE}" destId="{C4838A5D-7F77-41A2-B1FE-153B9D5CBDE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2EB99E-D357-4DE4-A4CE-0C847183E3E9}"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7707C639-77EF-4BEF-AFA8-FB3368F47E50}">
      <dgm:prSet/>
      <dgm:spPr/>
      <dgm:t>
        <a:bodyPr/>
        <a:lstStyle/>
        <a:p>
          <a:pPr rtl="0"/>
          <a:r>
            <a:rPr lang="zh-CN" b="1" smtClean="0">
              <a:solidFill>
                <a:schemeClr val="tx1"/>
              </a:solidFill>
            </a:rPr>
            <a:t>课程设计题目：男子五项全能比赛信息管理系统</a:t>
          </a:r>
          <a:endParaRPr lang="zh-CN">
            <a:solidFill>
              <a:schemeClr val="tx1"/>
            </a:solidFill>
          </a:endParaRPr>
        </a:p>
      </dgm:t>
    </dgm:pt>
    <dgm:pt modelId="{4B0FE6E0-C10F-4ECA-9A65-2AE50286670F}" type="parTrans" cxnId="{C787A6E2-8777-4656-9F1B-A773D3165CFB}">
      <dgm:prSet/>
      <dgm:spPr/>
      <dgm:t>
        <a:bodyPr/>
        <a:lstStyle/>
        <a:p>
          <a:endParaRPr lang="zh-CN" altLang="en-US">
            <a:solidFill>
              <a:schemeClr val="tx1"/>
            </a:solidFill>
          </a:endParaRPr>
        </a:p>
      </dgm:t>
    </dgm:pt>
    <dgm:pt modelId="{C65DADA5-107E-4B82-B524-F0592502BD7F}" type="sibTrans" cxnId="{C787A6E2-8777-4656-9F1B-A773D3165CFB}">
      <dgm:prSet/>
      <dgm:spPr/>
      <dgm:t>
        <a:bodyPr/>
        <a:lstStyle/>
        <a:p>
          <a:endParaRPr lang="zh-CN" altLang="en-US">
            <a:solidFill>
              <a:schemeClr val="tx1"/>
            </a:solidFill>
          </a:endParaRPr>
        </a:p>
      </dgm:t>
    </dgm:pt>
    <dgm:pt modelId="{27E9F8E9-5235-401F-ABFF-D78E2FFBDA94}">
      <dgm:prSet/>
      <dgm:spPr/>
      <dgm:t>
        <a:bodyPr/>
        <a:lstStyle/>
        <a:p>
          <a:pPr rtl="0"/>
          <a:r>
            <a:rPr lang="zh-CN" b="1" smtClean="0">
              <a:solidFill>
                <a:schemeClr val="tx1"/>
              </a:solidFill>
            </a:rPr>
            <a:t>问题描述：男子五项全能包含</a:t>
          </a:r>
          <a:r>
            <a:rPr lang="en-US" b="1" smtClean="0">
              <a:solidFill>
                <a:schemeClr val="tx1"/>
              </a:solidFill>
            </a:rPr>
            <a:t>100</a:t>
          </a:r>
          <a:r>
            <a:rPr lang="zh-CN" b="1" smtClean="0">
              <a:solidFill>
                <a:schemeClr val="tx1"/>
              </a:solidFill>
            </a:rPr>
            <a:t>米，</a:t>
          </a:r>
          <a:r>
            <a:rPr lang="en-US" b="1" smtClean="0">
              <a:solidFill>
                <a:schemeClr val="tx1"/>
              </a:solidFill>
            </a:rPr>
            <a:t>110</a:t>
          </a:r>
          <a:r>
            <a:rPr lang="zh-CN" b="1" smtClean="0">
              <a:solidFill>
                <a:schemeClr val="tx1"/>
              </a:solidFill>
            </a:rPr>
            <a:t>米栏，</a:t>
          </a:r>
          <a:r>
            <a:rPr lang="en-US" b="1" smtClean="0">
              <a:solidFill>
                <a:schemeClr val="tx1"/>
              </a:solidFill>
            </a:rPr>
            <a:t>1500</a:t>
          </a:r>
          <a:r>
            <a:rPr lang="zh-CN" b="1" smtClean="0">
              <a:solidFill>
                <a:schemeClr val="tx1"/>
              </a:solidFill>
            </a:rPr>
            <a:t>米，跳高，铅球；</a:t>
          </a:r>
          <a:endParaRPr lang="zh-CN">
            <a:solidFill>
              <a:schemeClr val="tx1"/>
            </a:solidFill>
          </a:endParaRPr>
        </a:p>
      </dgm:t>
    </dgm:pt>
    <dgm:pt modelId="{5BE3154D-2692-49C0-AACF-9E8AB2B5A38F}" type="parTrans" cxnId="{D0AF8BEF-5AA4-4F49-885C-4E1CB7663658}">
      <dgm:prSet/>
      <dgm:spPr/>
      <dgm:t>
        <a:bodyPr/>
        <a:lstStyle/>
        <a:p>
          <a:endParaRPr lang="zh-CN" altLang="en-US">
            <a:solidFill>
              <a:schemeClr val="tx1"/>
            </a:solidFill>
          </a:endParaRPr>
        </a:p>
      </dgm:t>
    </dgm:pt>
    <dgm:pt modelId="{C6114A91-4423-4EC2-9BDF-8C4144918BE4}" type="sibTrans" cxnId="{D0AF8BEF-5AA4-4F49-885C-4E1CB7663658}">
      <dgm:prSet/>
      <dgm:spPr/>
      <dgm:t>
        <a:bodyPr/>
        <a:lstStyle/>
        <a:p>
          <a:endParaRPr lang="zh-CN" altLang="en-US">
            <a:solidFill>
              <a:schemeClr val="tx1"/>
            </a:solidFill>
          </a:endParaRPr>
        </a:p>
      </dgm:t>
    </dgm:pt>
    <dgm:pt modelId="{26ACDC76-43CD-4D29-A95D-CDE7CB4AA195}">
      <dgm:prSet/>
      <dgm:spPr/>
      <dgm:t>
        <a:bodyPr/>
        <a:lstStyle/>
        <a:p>
          <a:pPr rtl="0"/>
          <a:r>
            <a:rPr lang="zh-CN" b="1" smtClean="0">
              <a:solidFill>
                <a:schemeClr val="tx1"/>
              </a:solidFill>
            </a:rPr>
            <a:t>系统要求依据换算表格，将比赛成绩换算为相应的分数。换算过程中，采用线性插值技术将非表格内的数据换算为相应的分数；</a:t>
          </a:r>
          <a:endParaRPr lang="zh-CN">
            <a:solidFill>
              <a:schemeClr val="tx1"/>
            </a:solidFill>
          </a:endParaRPr>
        </a:p>
      </dgm:t>
    </dgm:pt>
    <dgm:pt modelId="{38571FC4-DFCB-4B78-8AA0-17763795184D}" type="parTrans" cxnId="{5F31F5AF-F4D7-4A18-A262-4E8848A11B93}">
      <dgm:prSet/>
      <dgm:spPr/>
      <dgm:t>
        <a:bodyPr/>
        <a:lstStyle/>
        <a:p>
          <a:endParaRPr lang="zh-CN" altLang="en-US">
            <a:solidFill>
              <a:schemeClr val="tx1"/>
            </a:solidFill>
          </a:endParaRPr>
        </a:p>
      </dgm:t>
    </dgm:pt>
    <dgm:pt modelId="{890B2307-2668-48E2-A139-DEE325A2FCE4}" type="sibTrans" cxnId="{5F31F5AF-F4D7-4A18-A262-4E8848A11B93}">
      <dgm:prSet/>
      <dgm:spPr/>
      <dgm:t>
        <a:bodyPr/>
        <a:lstStyle/>
        <a:p>
          <a:endParaRPr lang="zh-CN" altLang="en-US">
            <a:solidFill>
              <a:schemeClr val="tx1"/>
            </a:solidFill>
          </a:endParaRPr>
        </a:p>
      </dgm:t>
    </dgm:pt>
    <dgm:pt modelId="{D0C4E4C0-EE06-4914-859B-51B69C78482A}">
      <dgm:prSet/>
      <dgm:spPr/>
      <dgm:t>
        <a:bodyPr/>
        <a:lstStyle/>
        <a:p>
          <a:pPr rtl="0"/>
          <a:r>
            <a:rPr lang="zh-CN" b="1" smtClean="0">
              <a:solidFill>
                <a:schemeClr val="tx1"/>
              </a:solidFill>
            </a:rPr>
            <a:t>系统要求能够输入并存储报名表和成绩表，其中报名表包含运动员姓名，号码，出生年月，身高，体重。成绩表包含姓名，五个项目的成绩与得分，运动员的总分与名次；</a:t>
          </a:r>
          <a:endParaRPr lang="zh-CN">
            <a:solidFill>
              <a:schemeClr val="tx1"/>
            </a:solidFill>
          </a:endParaRPr>
        </a:p>
      </dgm:t>
    </dgm:pt>
    <dgm:pt modelId="{10568723-DD00-41C0-8964-194C6F38FD10}" type="parTrans" cxnId="{3BD3D75F-BCE1-4B74-A1A9-F9C5DE576ED9}">
      <dgm:prSet/>
      <dgm:spPr/>
      <dgm:t>
        <a:bodyPr/>
        <a:lstStyle/>
        <a:p>
          <a:endParaRPr lang="zh-CN" altLang="en-US">
            <a:solidFill>
              <a:schemeClr val="tx1"/>
            </a:solidFill>
          </a:endParaRPr>
        </a:p>
      </dgm:t>
    </dgm:pt>
    <dgm:pt modelId="{2F82B719-57DF-4FEA-B1DE-6EBDE7CD4EEF}" type="sibTrans" cxnId="{3BD3D75F-BCE1-4B74-A1A9-F9C5DE576ED9}">
      <dgm:prSet/>
      <dgm:spPr/>
      <dgm:t>
        <a:bodyPr/>
        <a:lstStyle/>
        <a:p>
          <a:endParaRPr lang="zh-CN" altLang="en-US">
            <a:solidFill>
              <a:schemeClr val="tx1"/>
            </a:solidFill>
          </a:endParaRPr>
        </a:p>
      </dgm:t>
    </dgm:pt>
    <dgm:pt modelId="{62AFD537-DD7A-4A74-9E4B-ADE07211D085}">
      <dgm:prSet/>
      <dgm:spPr/>
      <dgm:t>
        <a:bodyPr/>
        <a:lstStyle/>
        <a:p>
          <a:pPr rtl="0"/>
          <a:r>
            <a:rPr lang="zh-CN" b="1" smtClean="0">
              <a:solidFill>
                <a:schemeClr val="tx1"/>
              </a:solidFill>
            </a:rPr>
            <a:t>系统要求能够输出成绩表。要求能够输出前六名运动员名单，其中包括姓名，总分，名次。要求能够输出体重大于或者小于某个具体体重值的运动员的成绩表；</a:t>
          </a:r>
          <a:endParaRPr lang="zh-CN">
            <a:solidFill>
              <a:schemeClr val="tx1"/>
            </a:solidFill>
          </a:endParaRPr>
        </a:p>
      </dgm:t>
    </dgm:pt>
    <dgm:pt modelId="{16FC345B-EABA-4A6E-A95F-4BEBE598BF05}" type="parTrans" cxnId="{C7C9C869-E9BB-4326-ADD0-8BAC41B6FBA8}">
      <dgm:prSet/>
      <dgm:spPr/>
      <dgm:t>
        <a:bodyPr/>
        <a:lstStyle/>
        <a:p>
          <a:endParaRPr lang="zh-CN" altLang="en-US">
            <a:solidFill>
              <a:schemeClr val="tx1"/>
            </a:solidFill>
          </a:endParaRPr>
        </a:p>
      </dgm:t>
    </dgm:pt>
    <dgm:pt modelId="{7471A771-120D-405A-9633-98601249AE1B}" type="sibTrans" cxnId="{C7C9C869-E9BB-4326-ADD0-8BAC41B6FBA8}">
      <dgm:prSet/>
      <dgm:spPr/>
      <dgm:t>
        <a:bodyPr/>
        <a:lstStyle/>
        <a:p>
          <a:endParaRPr lang="zh-CN" altLang="en-US">
            <a:solidFill>
              <a:schemeClr val="tx1"/>
            </a:solidFill>
          </a:endParaRPr>
        </a:p>
      </dgm:t>
    </dgm:pt>
    <dgm:pt modelId="{547DCA86-1470-4CEB-B53E-711B6895281C}" type="pres">
      <dgm:prSet presAssocID="{8A2EB99E-D357-4DE4-A4CE-0C847183E3E9}" presName="Name0" presStyleCnt="0">
        <dgm:presLayoutVars>
          <dgm:chMax val="7"/>
          <dgm:chPref val="7"/>
          <dgm:dir/>
        </dgm:presLayoutVars>
      </dgm:prSet>
      <dgm:spPr/>
      <dgm:t>
        <a:bodyPr/>
        <a:lstStyle/>
        <a:p>
          <a:endParaRPr lang="zh-CN" altLang="en-US"/>
        </a:p>
      </dgm:t>
    </dgm:pt>
    <dgm:pt modelId="{D4DB397A-D659-454E-B84A-AA4E2EB2AD93}" type="pres">
      <dgm:prSet presAssocID="{8A2EB99E-D357-4DE4-A4CE-0C847183E3E9}" presName="Name1" presStyleCnt="0"/>
      <dgm:spPr/>
    </dgm:pt>
    <dgm:pt modelId="{4D9AED9C-7C7A-4C03-A101-38D3EAC64850}" type="pres">
      <dgm:prSet presAssocID="{8A2EB99E-D357-4DE4-A4CE-0C847183E3E9}" presName="cycle" presStyleCnt="0"/>
      <dgm:spPr/>
    </dgm:pt>
    <dgm:pt modelId="{CCCEC6CA-BA19-4C68-8CBE-B14CE39476B2}" type="pres">
      <dgm:prSet presAssocID="{8A2EB99E-D357-4DE4-A4CE-0C847183E3E9}" presName="srcNode" presStyleLbl="node1" presStyleIdx="0" presStyleCnt="5"/>
      <dgm:spPr/>
    </dgm:pt>
    <dgm:pt modelId="{94C36D9C-2582-4133-8A3C-C310E3EF6A91}" type="pres">
      <dgm:prSet presAssocID="{8A2EB99E-D357-4DE4-A4CE-0C847183E3E9}" presName="conn" presStyleLbl="parChTrans1D2" presStyleIdx="0" presStyleCnt="1"/>
      <dgm:spPr/>
      <dgm:t>
        <a:bodyPr/>
        <a:lstStyle/>
        <a:p>
          <a:endParaRPr lang="zh-CN" altLang="en-US"/>
        </a:p>
      </dgm:t>
    </dgm:pt>
    <dgm:pt modelId="{151BB699-7A0C-4657-838A-49D50E2A0451}" type="pres">
      <dgm:prSet presAssocID="{8A2EB99E-D357-4DE4-A4CE-0C847183E3E9}" presName="extraNode" presStyleLbl="node1" presStyleIdx="0" presStyleCnt="5"/>
      <dgm:spPr/>
    </dgm:pt>
    <dgm:pt modelId="{1EABBA8B-A1E0-4A35-BF6A-CBFD0C06B10A}" type="pres">
      <dgm:prSet presAssocID="{8A2EB99E-D357-4DE4-A4CE-0C847183E3E9}" presName="dstNode" presStyleLbl="node1" presStyleIdx="0" presStyleCnt="5"/>
      <dgm:spPr/>
    </dgm:pt>
    <dgm:pt modelId="{154D70E9-71F4-4F11-A7A0-09F135A54CB6}" type="pres">
      <dgm:prSet presAssocID="{7707C639-77EF-4BEF-AFA8-FB3368F47E50}" presName="text_1" presStyleLbl="node1" presStyleIdx="0" presStyleCnt="5">
        <dgm:presLayoutVars>
          <dgm:bulletEnabled val="1"/>
        </dgm:presLayoutVars>
      </dgm:prSet>
      <dgm:spPr/>
      <dgm:t>
        <a:bodyPr/>
        <a:lstStyle/>
        <a:p>
          <a:endParaRPr lang="zh-CN" altLang="en-US"/>
        </a:p>
      </dgm:t>
    </dgm:pt>
    <dgm:pt modelId="{D64CC0F9-6FBE-42D5-BB02-371155BEBF84}" type="pres">
      <dgm:prSet presAssocID="{7707C639-77EF-4BEF-AFA8-FB3368F47E50}" presName="accent_1" presStyleCnt="0"/>
      <dgm:spPr/>
    </dgm:pt>
    <dgm:pt modelId="{A063E223-0123-4D56-8651-6ADF8A561D7F}" type="pres">
      <dgm:prSet presAssocID="{7707C639-77EF-4BEF-AFA8-FB3368F47E50}" presName="accentRepeatNode" presStyleLbl="solidFgAcc1" presStyleIdx="0" presStyleCnt="5"/>
      <dgm:spPr/>
    </dgm:pt>
    <dgm:pt modelId="{ECE8D703-F20C-4D03-8462-D7ACEA4FE68A}" type="pres">
      <dgm:prSet presAssocID="{27E9F8E9-5235-401F-ABFF-D78E2FFBDA94}" presName="text_2" presStyleLbl="node1" presStyleIdx="1" presStyleCnt="5">
        <dgm:presLayoutVars>
          <dgm:bulletEnabled val="1"/>
        </dgm:presLayoutVars>
      </dgm:prSet>
      <dgm:spPr/>
      <dgm:t>
        <a:bodyPr/>
        <a:lstStyle/>
        <a:p>
          <a:endParaRPr lang="zh-CN" altLang="en-US"/>
        </a:p>
      </dgm:t>
    </dgm:pt>
    <dgm:pt modelId="{9AF946E6-0270-4014-8309-9FA94DAEFCB0}" type="pres">
      <dgm:prSet presAssocID="{27E9F8E9-5235-401F-ABFF-D78E2FFBDA94}" presName="accent_2" presStyleCnt="0"/>
      <dgm:spPr/>
    </dgm:pt>
    <dgm:pt modelId="{1BB524A2-198B-4FA2-89E3-0661F6477B54}" type="pres">
      <dgm:prSet presAssocID="{27E9F8E9-5235-401F-ABFF-D78E2FFBDA94}" presName="accentRepeatNode" presStyleLbl="solidFgAcc1" presStyleIdx="1" presStyleCnt="5"/>
      <dgm:spPr/>
    </dgm:pt>
    <dgm:pt modelId="{FE8A912F-EBDC-4873-AB4F-57C1BAE11745}" type="pres">
      <dgm:prSet presAssocID="{26ACDC76-43CD-4D29-A95D-CDE7CB4AA195}" presName="text_3" presStyleLbl="node1" presStyleIdx="2" presStyleCnt="5">
        <dgm:presLayoutVars>
          <dgm:bulletEnabled val="1"/>
        </dgm:presLayoutVars>
      </dgm:prSet>
      <dgm:spPr/>
      <dgm:t>
        <a:bodyPr/>
        <a:lstStyle/>
        <a:p>
          <a:endParaRPr lang="zh-CN" altLang="en-US"/>
        </a:p>
      </dgm:t>
    </dgm:pt>
    <dgm:pt modelId="{B79BB657-1DA5-4009-8409-BEAEF09B655C}" type="pres">
      <dgm:prSet presAssocID="{26ACDC76-43CD-4D29-A95D-CDE7CB4AA195}" presName="accent_3" presStyleCnt="0"/>
      <dgm:spPr/>
    </dgm:pt>
    <dgm:pt modelId="{DE7ABFE0-9F8A-4DF2-A66A-D2893F9611B2}" type="pres">
      <dgm:prSet presAssocID="{26ACDC76-43CD-4D29-A95D-CDE7CB4AA195}" presName="accentRepeatNode" presStyleLbl="solidFgAcc1" presStyleIdx="2" presStyleCnt="5"/>
      <dgm:spPr/>
    </dgm:pt>
    <dgm:pt modelId="{321B88FC-69C4-4906-B960-FB9C97ED978F}" type="pres">
      <dgm:prSet presAssocID="{D0C4E4C0-EE06-4914-859B-51B69C78482A}" presName="text_4" presStyleLbl="node1" presStyleIdx="3" presStyleCnt="5">
        <dgm:presLayoutVars>
          <dgm:bulletEnabled val="1"/>
        </dgm:presLayoutVars>
      </dgm:prSet>
      <dgm:spPr/>
      <dgm:t>
        <a:bodyPr/>
        <a:lstStyle/>
        <a:p>
          <a:endParaRPr lang="zh-CN" altLang="en-US"/>
        </a:p>
      </dgm:t>
    </dgm:pt>
    <dgm:pt modelId="{3D45C624-28A6-4934-964C-25BE6BAF358D}" type="pres">
      <dgm:prSet presAssocID="{D0C4E4C0-EE06-4914-859B-51B69C78482A}" presName="accent_4" presStyleCnt="0"/>
      <dgm:spPr/>
    </dgm:pt>
    <dgm:pt modelId="{C092161F-DEE7-4827-9D25-1F55E7D7AFA6}" type="pres">
      <dgm:prSet presAssocID="{D0C4E4C0-EE06-4914-859B-51B69C78482A}" presName="accentRepeatNode" presStyleLbl="solidFgAcc1" presStyleIdx="3" presStyleCnt="5"/>
      <dgm:spPr/>
    </dgm:pt>
    <dgm:pt modelId="{536BFD3F-A308-404F-B30F-C586E607FFB1}" type="pres">
      <dgm:prSet presAssocID="{62AFD537-DD7A-4A74-9E4B-ADE07211D085}" presName="text_5" presStyleLbl="node1" presStyleIdx="4" presStyleCnt="5">
        <dgm:presLayoutVars>
          <dgm:bulletEnabled val="1"/>
        </dgm:presLayoutVars>
      </dgm:prSet>
      <dgm:spPr/>
      <dgm:t>
        <a:bodyPr/>
        <a:lstStyle/>
        <a:p>
          <a:endParaRPr lang="zh-CN" altLang="en-US"/>
        </a:p>
      </dgm:t>
    </dgm:pt>
    <dgm:pt modelId="{FDD2D0E2-B643-4291-8849-36D7DAB75002}" type="pres">
      <dgm:prSet presAssocID="{62AFD537-DD7A-4A74-9E4B-ADE07211D085}" presName="accent_5" presStyleCnt="0"/>
      <dgm:spPr/>
    </dgm:pt>
    <dgm:pt modelId="{2151E530-B894-4EC8-84E9-5675653845DC}" type="pres">
      <dgm:prSet presAssocID="{62AFD537-DD7A-4A74-9E4B-ADE07211D085}" presName="accentRepeatNode" presStyleLbl="solidFgAcc1" presStyleIdx="4" presStyleCnt="5"/>
      <dgm:spPr/>
    </dgm:pt>
  </dgm:ptLst>
  <dgm:cxnLst>
    <dgm:cxn modelId="{C787A6E2-8777-4656-9F1B-A773D3165CFB}" srcId="{8A2EB99E-D357-4DE4-A4CE-0C847183E3E9}" destId="{7707C639-77EF-4BEF-AFA8-FB3368F47E50}" srcOrd="0" destOrd="0" parTransId="{4B0FE6E0-C10F-4ECA-9A65-2AE50286670F}" sibTransId="{C65DADA5-107E-4B82-B524-F0592502BD7F}"/>
    <dgm:cxn modelId="{38BF6640-F106-48D7-BEE7-DE4175D9DE18}" type="presOf" srcId="{62AFD537-DD7A-4A74-9E4B-ADE07211D085}" destId="{536BFD3F-A308-404F-B30F-C586E607FFB1}" srcOrd="0" destOrd="0" presId="urn:microsoft.com/office/officeart/2008/layout/VerticalCurvedList"/>
    <dgm:cxn modelId="{3B086807-4513-4F62-AB57-CEF5F8B240A8}" type="presOf" srcId="{8A2EB99E-D357-4DE4-A4CE-0C847183E3E9}" destId="{547DCA86-1470-4CEB-B53E-711B6895281C}" srcOrd="0" destOrd="0" presId="urn:microsoft.com/office/officeart/2008/layout/VerticalCurvedList"/>
    <dgm:cxn modelId="{9C574FA3-6EAE-40CF-8837-CCBD098C8415}" type="presOf" srcId="{27E9F8E9-5235-401F-ABFF-D78E2FFBDA94}" destId="{ECE8D703-F20C-4D03-8462-D7ACEA4FE68A}" srcOrd="0" destOrd="0" presId="urn:microsoft.com/office/officeart/2008/layout/VerticalCurvedList"/>
    <dgm:cxn modelId="{B052D5BC-8522-4F51-A4AF-99B3915F5F10}" type="presOf" srcId="{C65DADA5-107E-4B82-B524-F0592502BD7F}" destId="{94C36D9C-2582-4133-8A3C-C310E3EF6A91}" srcOrd="0" destOrd="0" presId="urn:microsoft.com/office/officeart/2008/layout/VerticalCurvedList"/>
    <dgm:cxn modelId="{0DAFF5D5-9C6B-4DE0-8AD2-6E1BE1865EB3}" type="presOf" srcId="{26ACDC76-43CD-4D29-A95D-CDE7CB4AA195}" destId="{FE8A912F-EBDC-4873-AB4F-57C1BAE11745}" srcOrd="0" destOrd="0" presId="urn:microsoft.com/office/officeart/2008/layout/VerticalCurvedList"/>
    <dgm:cxn modelId="{5CF99897-9E04-410E-9AC6-0EE5C8199BC0}" type="presOf" srcId="{D0C4E4C0-EE06-4914-859B-51B69C78482A}" destId="{321B88FC-69C4-4906-B960-FB9C97ED978F}" srcOrd="0" destOrd="0" presId="urn:microsoft.com/office/officeart/2008/layout/VerticalCurvedList"/>
    <dgm:cxn modelId="{5F31F5AF-F4D7-4A18-A262-4E8848A11B93}" srcId="{8A2EB99E-D357-4DE4-A4CE-0C847183E3E9}" destId="{26ACDC76-43CD-4D29-A95D-CDE7CB4AA195}" srcOrd="2" destOrd="0" parTransId="{38571FC4-DFCB-4B78-8AA0-17763795184D}" sibTransId="{890B2307-2668-48E2-A139-DEE325A2FCE4}"/>
    <dgm:cxn modelId="{D0AF8BEF-5AA4-4F49-885C-4E1CB7663658}" srcId="{8A2EB99E-D357-4DE4-A4CE-0C847183E3E9}" destId="{27E9F8E9-5235-401F-ABFF-D78E2FFBDA94}" srcOrd="1" destOrd="0" parTransId="{5BE3154D-2692-49C0-AACF-9E8AB2B5A38F}" sibTransId="{C6114A91-4423-4EC2-9BDF-8C4144918BE4}"/>
    <dgm:cxn modelId="{261F1855-F110-4550-9D90-AFED11A9305C}" type="presOf" srcId="{7707C639-77EF-4BEF-AFA8-FB3368F47E50}" destId="{154D70E9-71F4-4F11-A7A0-09F135A54CB6}" srcOrd="0" destOrd="0" presId="urn:microsoft.com/office/officeart/2008/layout/VerticalCurvedList"/>
    <dgm:cxn modelId="{C7C9C869-E9BB-4326-ADD0-8BAC41B6FBA8}" srcId="{8A2EB99E-D357-4DE4-A4CE-0C847183E3E9}" destId="{62AFD537-DD7A-4A74-9E4B-ADE07211D085}" srcOrd="4" destOrd="0" parTransId="{16FC345B-EABA-4A6E-A95F-4BEBE598BF05}" sibTransId="{7471A771-120D-405A-9633-98601249AE1B}"/>
    <dgm:cxn modelId="{3BD3D75F-BCE1-4B74-A1A9-F9C5DE576ED9}" srcId="{8A2EB99E-D357-4DE4-A4CE-0C847183E3E9}" destId="{D0C4E4C0-EE06-4914-859B-51B69C78482A}" srcOrd="3" destOrd="0" parTransId="{10568723-DD00-41C0-8964-194C6F38FD10}" sibTransId="{2F82B719-57DF-4FEA-B1DE-6EBDE7CD4EEF}"/>
    <dgm:cxn modelId="{1539ADE2-53B4-4529-BD66-0B80F7B1BC54}" type="presParOf" srcId="{547DCA86-1470-4CEB-B53E-711B6895281C}" destId="{D4DB397A-D659-454E-B84A-AA4E2EB2AD93}" srcOrd="0" destOrd="0" presId="urn:microsoft.com/office/officeart/2008/layout/VerticalCurvedList"/>
    <dgm:cxn modelId="{2555614C-F6B9-45E8-98E7-3CF65FD2A653}" type="presParOf" srcId="{D4DB397A-D659-454E-B84A-AA4E2EB2AD93}" destId="{4D9AED9C-7C7A-4C03-A101-38D3EAC64850}" srcOrd="0" destOrd="0" presId="urn:microsoft.com/office/officeart/2008/layout/VerticalCurvedList"/>
    <dgm:cxn modelId="{9168F764-E4B8-451D-87C3-20131498B3D8}" type="presParOf" srcId="{4D9AED9C-7C7A-4C03-A101-38D3EAC64850}" destId="{CCCEC6CA-BA19-4C68-8CBE-B14CE39476B2}" srcOrd="0" destOrd="0" presId="urn:microsoft.com/office/officeart/2008/layout/VerticalCurvedList"/>
    <dgm:cxn modelId="{0A074004-D33D-4379-99AC-1F385F9DF6E5}" type="presParOf" srcId="{4D9AED9C-7C7A-4C03-A101-38D3EAC64850}" destId="{94C36D9C-2582-4133-8A3C-C310E3EF6A91}" srcOrd="1" destOrd="0" presId="urn:microsoft.com/office/officeart/2008/layout/VerticalCurvedList"/>
    <dgm:cxn modelId="{5E873320-D14B-4C34-BAE2-C32604C7DDED}" type="presParOf" srcId="{4D9AED9C-7C7A-4C03-A101-38D3EAC64850}" destId="{151BB699-7A0C-4657-838A-49D50E2A0451}" srcOrd="2" destOrd="0" presId="urn:microsoft.com/office/officeart/2008/layout/VerticalCurvedList"/>
    <dgm:cxn modelId="{0906633B-E2C9-4337-A294-73D89E280997}" type="presParOf" srcId="{4D9AED9C-7C7A-4C03-A101-38D3EAC64850}" destId="{1EABBA8B-A1E0-4A35-BF6A-CBFD0C06B10A}" srcOrd="3" destOrd="0" presId="urn:microsoft.com/office/officeart/2008/layout/VerticalCurvedList"/>
    <dgm:cxn modelId="{02353817-94F2-43B8-9E9C-15684BC2E2EE}" type="presParOf" srcId="{D4DB397A-D659-454E-B84A-AA4E2EB2AD93}" destId="{154D70E9-71F4-4F11-A7A0-09F135A54CB6}" srcOrd="1" destOrd="0" presId="urn:microsoft.com/office/officeart/2008/layout/VerticalCurvedList"/>
    <dgm:cxn modelId="{C5499082-7788-408C-B74F-39711682611A}" type="presParOf" srcId="{D4DB397A-D659-454E-B84A-AA4E2EB2AD93}" destId="{D64CC0F9-6FBE-42D5-BB02-371155BEBF84}" srcOrd="2" destOrd="0" presId="urn:microsoft.com/office/officeart/2008/layout/VerticalCurvedList"/>
    <dgm:cxn modelId="{9F70C816-9BA4-4C2B-81E4-D06A9CF828F8}" type="presParOf" srcId="{D64CC0F9-6FBE-42D5-BB02-371155BEBF84}" destId="{A063E223-0123-4D56-8651-6ADF8A561D7F}" srcOrd="0" destOrd="0" presId="urn:microsoft.com/office/officeart/2008/layout/VerticalCurvedList"/>
    <dgm:cxn modelId="{D81678C8-65EE-4795-90EE-4F21610BA55A}" type="presParOf" srcId="{D4DB397A-D659-454E-B84A-AA4E2EB2AD93}" destId="{ECE8D703-F20C-4D03-8462-D7ACEA4FE68A}" srcOrd="3" destOrd="0" presId="urn:microsoft.com/office/officeart/2008/layout/VerticalCurvedList"/>
    <dgm:cxn modelId="{3BEA0AB8-F562-456D-8BC3-5772ACE763DC}" type="presParOf" srcId="{D4DB397A-D659-454E-B84A-AA4E2EB2AD93}" destId="{9AF946E6-0270-4014-8309-9FA94DAEFCB0}" srcOrd="4" destOrd="0" presId="urn:microsoft.com/office/officeart/2008/layout/VerticalCurvedList"/>
    <dgm:cxn modelId="{A941D60A-1BD6-424E-8428-C629DC8EFB05}" type="presParOf" srcId="{9AF946E6-0270-4014-8309-9FA94DAEFCB0}" destId="{1BB524A2-198B-4FA2-89E3-0661F6477B54}" srcOrd="0" destOrd="0" presId="urn:microsoft.com/office/officeart/2008/layout/VerticalCurvedList"/>
    <dgm:cxn modelId="{0622E6FF-22E7-4185-BAF9-66D0D5D14081}" type="presParOf" srcId="{D4DB397A-D659-454E-B84A-AA4E2EB2AD93}" destId="{FE8A912F-EBDC-4873-AB4F-57C1BAE11745}" srcOrd="5" destOrd="0" presId="urn:microsoft.com/office/officeart/2008/layout/VerticalCurvedList"/>
    <dgm:cxn modelId="{764FC5C2-A062-49CD-9A4A-ACA63B46D51D}" type="presParOf" srcId="{D4DB397A-D659-454E-B84A-AA4E2EB2AD93}" destId="{B79BB657-1DA5-4009-8409-BEAEF09B655C}" srcOrd="6" destOrd="0" presId="urn:microsoft.com/office/officeart/2008/layout/VerticalCurvedList"/>
    <dgm:cxn modelId="{50707A70-C5D1-47B8-8535-797E3524A494}" type="presParOf" srcId="{B79BB657-1DA5-4009-8409-BEAEF09B655C}" destId="{DE7ABFE0-9F8A-4DF2-A66A-D2893F9611B2}" srcOrd="0" destOrd="0" presId="urn:microsoft.com/office/officeart/2008/layout/VerticalCurvedList"/>
    <dgm:cxn modelId="{C6EC5531-ACB9-49DA-9742-ACD85812F377}" type="presParOf" srcId="{D4DB397A-D659-454E-B84A-AA4E2EB2AD93}" destId="{321B88FC-69C4-4906-B960-FB9C97ED978F}" srcOrd="7" destOrd="0" presId="urn:microsoft.com/office/officeart/2008/layout/VerticalCurvedList"/>
    <dgm:cxn modelId="{DAC4A16D-7B74-46C6-ADAB-C443BF639E1A}" type="presParOf" srcId="{D4DB397A-D659-454E-B84A-AA4E2EB2AD93}" destId="{3D45C624-28A6-4934-964C-25BE6BAF358D}" srcOrd="8" destOrd="0" presId="urn:microsoft.com/office/officeart/2008/layout/VerticalCurvedList"/>
    <dgm:cxn modelId="{E287DF90-3E29-4ADE-A90F-1A7BDD9B746C}" type="presParOf" srcId="{3D45C624-28A6-4934-964C-25BE6BAF358D}" destId="{C092161F-DEE7-4827-9D25-1F55E7D7AFA6}" srcOrd="0" destOrd="0" presId="urn:microsoft.com/office/officeart/2008/layout/VerticalCurvedList"/>
    <dgm:cxn modelId="{30FDBB31-6A46-4DAA-9981-7A5F925B036B}" type="presParOf" srcId="{D4DB397A-D659-454E-B84A-AA4E2EB2AD93}" destId="{536BFD3F-A308-404F-B30F-C586E607FFB1}" srcOrd="9" destOrd="0" presId="urn:microsoft.com/office/officeart/2008/layout/VerticalCurvedList"/>
    <dgm:cxn modelId="{C91F4EB6-813C-4BDD-8E9A-478D257D09AA}" type="presParOf" srcId="{D4DB397A-D659-454E-B84A-AA4E2EB2AD93}" destId="{FDD2D0E2-B643-4291-8849-36D7DAB75002}" srcOrd="10" destOrd="0" presId="urn:microsoft.com/office/officeart/2008/layout/VerticalCurvedList"/>
    <dgm:cxn modelId="{184A17D4-FE1E-44F7-87F6-5524E20367AC}" type="presParOf" srcId="{FDD2D0E2-B643-4291-8849-36D7DAB75002}" destId="{2151E530-B894-4EC8-84E9-5675653845D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CD361E9-D8EB-4451-81F0-5CD09D05F7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A325AEB-0D4D-4DE3-8D1D-834D60E3CFC4}">
      <dgm:prSet/>
      <dgm:spPr/>
      <dgm:t>
        <a:bodyPr/>
        <a:lstStyle/>
        <a:p>
          <a:pPr rtl="0"/>
          <a:r>
            <a:rPr lang="zh-CN" b="1" dirty="0" smtClean="0">
              <a:solidFill>
                <a:schemeClr val="tx1"/>
              </a:solidFill>
            </a:rPr>
            <a:t>目标是说明将构建什么样的系统</a:t>
          </a:r>
          <a:endParaRPr lang="zh-CN" dirty="0">
            <a:solidFill>
              <a:schemeClr val="tx1"/>
            </a:solidFill>
          </a:endParaRPr>
        </a:p>
      </dgm:t>
    </dgm:pt>
    <dgm:pt modelId="{FCAEAD35-93B8-4A8C-B223-4FF4592E3F66}" type="parTrans" cxnId="{F57DB6AF-C59C-410E-97E7-06ADDE82AE0F}">
      <dgm:prSet/>
      <dgm:spPr/>
      <dgm:t>
        <a:bodyPr/>
        <a:lstStyle/>
        <a:p>
          <a:endParaRPr lang="zh-CN" altLang="en-US">
            <a:solidFill>
              <a:schemeClr val="tx1"/>
            </a:solidFill>
          </a:endParaRPr>
        </a:p>
      </dgm:t>
    </dgm:pt>
    <dgm:pt modelId="{1813C3A6-A731-44FB-B3F9-099E1C0B177C}" type="sibTrans" cxnId="{F57DB6AF-C59C-410E-97E7-06ADDE82AE0F}">
      <dgm:prSet/>
      <dgm:spPr/>
      <dgm:t>
        <a:bodyPr/>
        <a:lstStyle/>
        <a:p>
          <a:endParaRPr lang="zh-CN" altLang="en-US">
            <a:solidFill>
              <a:schemeClr val="tx1"/>
            </a:solidFill>
          </a:endParaRPr>
        </a:p>
      </dgm:t>
    </dgm:pt>
    <dgm:pt modelId="{876D51F9-2819-4723-B9B9-D9051763EECC}">
      <dgm:prSet/>
      <dgm:spPr/>
      <dgm:t>
        <a:bodyPr/>
        <a:lstStyle/>
        <a:p>
          <a:pPr rtl="0"/>
          <a:r>
            <a:rPr lang="zh-CN" b="1" smtClean="0">
              <a:solidFill>
                <a:schemeClr val="tx1"/>
              </a:solidFill>
            </a:rPr>
            <a:t>用例分析：每一个用例表示系统提供给客户的一种能力。通过对前面问题描述的分析可知，本系统具有如下的用例：</a:t>
          </a:r>
          <a:endParaRPr lang="zh-CN">
            <a:solidFill>
              <a:schemeClr val="tx1"/>
            </a:solidFill>
          </a:endParaRPr>
        </a:p>
      </dgm:t>
    </dgm:pt>
    <dgm:pt modelId="{E12A87D7-52FC-464B-9247-6978BF7A5B07}" type="parTrans" cxnId="{68BDE0CC-A698-4266-A803-36520BACF483}">
      <dgm:prSet/>
      <dgm:spPr/>
      <dgm:t>
        <a:bodyPr/>
        <a:lstStyle/>
        <a:p>
          <a:endParaRPr lang="zh-CN" altLang="en-US">
            <a:solidFill>
              <a:schemeClr val="tx1"/>
            </a:solidFill>
          </a:endParaRPr>
        </a:p>
      </dgm:t>
    </dgm:pt>
    <dgm:pt modelId="{B5312CFF-F046-410F-95C4-5DD7325D03AA}" type="sibTrans" cxnId="{68BDE0CC-A698-4266-A803-36520BACF483}">
      <dgm:prSet/>
      <dgm:spPr/>
      <dgm:t>
        <a:bodyPr/>
        <a:lstStyle/>
        <a:p>
          <a:endParaRPr lang="zh-CN" altLang="en-US">
            <a:solidFill>
              <a:schemeClr val="tx1"/>
            </a:solidFill>
          </a:endParaRPr>
        </a:p>
      </dgm:t>
    </dgm:pt>
    <dgm:pt modelId="{434B9769-759C-4E07-8D96-78E25716A917}" type="pres">
      <dgm:prSet presAssocID="{0CD361E9-D8EB-4451-81F0-5CD09D05F773}" presName="linear" presStyleCnt="0">
        <dgm:presLayoutVars>
          <dgm:animLvl val="lvl"/>
          <dgm:resizeHandles val="exact"/>
        </dgm:presLayoutVars>
      </dgm:prSet>
      <dgm:spPr/>
      <dgm:t>
        <a:bodyPr/>
        <a:lstStyle/>
        <a:p>
          <a:endParaRPr lang="zh-CN" altLang="en-US"/>
        </a:p>
      </dgm:t>
    </dgm:pt>
    <dgm:pt modelId="{3D3E9953-3257-4D2F-8041-C2649794EAD9}" type="pres">
      <dgm:prSet presAssocID="{1A325AEB-0D4D-4DE3-8D1D-834D60E3CFC4}" presName="parentText" presStyleLbl="node1" presStyleIdx="0" presStyleCnt="2">
        <dgm:presLayoutVars>
          <dgm:chMax val="0"/>
          <dgm:bulletEnabled val="1"/>
        </dgm:presLayoutVars>
      </dgm:prSet>
      <dgm:spPr/>
      <dgm:t>
        <a:bodyPr/>
        <a:lstStyle/>
        <a:p>
          <a:endParaRPr lang="zh-CN" altLang="en-US"/>
        </a:p>
      </dgm:t>
    </dgm:pt>
    <dgm:pt modelId="{EB27FECB-BA90-4935-AEC6-FB0D65B75CFF}" type="pres">
      <dgm:prSet presAssocID="{1813C3A6-A731-44FB-B3F9-099E1C0B177C}" presName="spacer" presStyleCnt="0"/>
      <dgm:spPr/>
    </dgm:pt>
    <dgm:pt modelId="{8EB4133A-3CCF-4B4B-9838-D85E032E459C}" type="pres">
      <dgm:prSet presAssocID="{876D51F9-2819-4723-B9B9-D9051763EECC}" presName="parentText" presStyleLbl="node1" presStyleIdx="1" presStyleCnt="2">
        <dgm:presLayoutVars>
          <dgm:chMax val="0"/>
          <dgm:bulletEnabled val="1"/>
        </dgm:presLayoutVars>
      </dgm:prSet>
      <dgm:spPr/>
      <dgm:t>
        <a:bodyPr/>
        <a:lstStyle/>
        <a:p>
          <a:endParaRPr lang="zh-CN" altLang="en-US"/>
        </a:p>
      </dgm:t>
    </dgm:pt>
  </dgm:ptLst>
  <dgm:cxnLst>
    <dgm:cxn modelId="{68BDE0CC-A698-4266-A803-36520BACF483}" srcId="{0CD361E9-D8EB-4451-81F0-5CD09D05F773}" destId="{876D51F9-2819-4723-B9B9-D9051763EECC}" srcOrd="1" destOrd="0" parTransId="{E12A87D7-52FC-464B-9247-6978BF7A5B07}" sibTransId="{B5312CFF-F046-410F-95C4-5DD7325D03AA}"/>
    <dgm:cxn modelId="{FBE61477-A1C0-4092-9F6F-E3C105514305}" type="presOf" srcId="{0CD361E9-D8EB-4451-81F0-5CD09D05F773}" destId="{434B9769-759C-4E07-8D96-78E25716A917}" srcOrd="0" destOrd="0" presId="urn:microsoft.com/office/officeart/2005/8/layout/vList2"/>
    <dgm:cxn modelId="{158D1F03-70AB-4A02-A61E-24F34CA40CAF}" type="presOf" srcId="{1A325AEB-0D4D-4DE3-8D1D-834D60E3CFC4}" destId="{3D3E9953-3257-4D2F-8041-C2649794EAD9}" srcOrd="0" destOrd="0" presId="urn:microsoft.com/office/officeart/2005/8/layout/vList2"/>
    <dgm:cxn modelId="{F57DB6AF-C59C-410E-97E7-06ADDE82AE0F}" srcId="{0CD361E9-D8EB-4451-81F0-5CD09D05F773}" destId="{1A325AEB-0D4D-4DE3-8D1D-834D60E3CFC4}" srcOrd="0" destOrd="0" parTransId="{FCAEAD35-93B8-4A8C-B223-4FF4592E3F66}" sibTransId="{1813C3A6-A731-44FB-B3F9-099E1C0B177C}"/>
    <dgm:cxn modelId="{08A246DC-62FB-4DF9-A401-D264F1E15B3D}" type="presOf" srcId="{876D51F9-2819-4723-B9B9-D9051763EECC}" destId="{8EB4133A-3CCF-4B4B-9838-D85E032E459C}" srcOrd="0" destOrd="0" presId="urn:microsoft.com/office/officeart/2005/8/layout/vList2"/>
    <dgm:cxn modelId="{1760363C-7767-450B-AB3F-0CD5161980EB}" type="presParOf" srcId="{434B9769-759C-4E07-8D96-78E25716A917}" destId="{3D3E9953-3257-4D2F-8041-C2649794EAD9}" srcOrd="0" destOrd="0" presId="urn:microsoft.com/office/officeart/2005/8/layout/vList2"/>
    <dgm:cxn modelId="{8CC57E6A-64E5-42FF-862C-F6CE9A71FAA1}" type="presParOf" srcId="{434B9769-759C-4E07-8D96-78E25716A917}" destId="{EB27FECB-BA90-4935-AEC6-FB0D65B75CFF}" srcOrd="1" destOrd="0" presId="urn:microsoft.com/office/officeart/2005/8/layout/vList2"/>
    <dgm:cxn modelId="{0819780F-A70F-445B-90FA-B6514F4C983A}" type="presParOf" srcId="{434B9769-759C-4E07-8D96-78E25716A917}" destId="{8EB4133A-3CCF-4B4B-9838-D85E032E459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6990E76-8926-4B65-9FA8-2E358581DE62}"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5461CC0A-2C44-44CB-9B2B-6CBB58739EE0}">
      <dgm:prSet/>
      <dgm:spPr/>
      <dgm:t>
        <a:bodyPr/>
        <a:lstStyle/>
        <a:p>
          <a:pPr rtl="0"/>
          <a:r>
            <a:rPr lang="zh-CN" b="1" dirty="0" smtClean="0">
              <a:solidFill>
                <a:schemeClr val="tx1"/>
              </a:solidFill>
            </a:rPr>
            <a:t>输入报名表和成绩表；</a:t>
          </a:r>
          <a:endParaRPr lang="zh-CN" b="1" dirty="0">
            <a:solidFill>
              <a:schemeClr val="tx1"/>
            </a:solidFill>
          </a:endParaRPr>
        </a:p>
      </dgm:t>
    </dgm:pt>
    <dgm:pt modelId="{D9745637-5640-47EF-B29E-3681DFA9B284}" type="parTrans" cxnId="{4BEA9D8B-90A9-4FC7-AF3C-C60630991833}">
      <dgm:prSet/>
      <dgm:spPr/>
      <dgm:t>
        <a:bodyPr/>
        <a:lstStyle/>
        <a:p>
          <a:endParaRPr lang="zh-CN" altLang="en-US" b="1">
            <a:solidFill>
              <a:schemeClr val="tx1"/>
            </a:solidFill>
          </a:endParaRPr>
        </a:p>
      </dgm:t>
    </dgm:pt>
    <dgm:pt modelId="{54180C30-E963-46E5-AC9A-C782D28D9261}" type="sibTrans" cxnId="{4BEA9D8B-90A9-4FC7-AF3C-C60630991833}">
      <dgm:prSet/>
      <dgm:spPr/>
      <dgm:t>
        <a:bodyPr/>
        <a:lstStyle/>
        <a:p>
          <a:endParaRPr lang="zh-CN" altLang="en-US" b="1">
            <a:solidFill>
              <a:schemeClr val="tx1"/>
            </a:solidFill>
          </a:endParaRPr>
        </a:p>
      </dgm:t>
    </dgm:pt>
    <dgm:pt modelId="{54E8B2C3-B4B8-4094-9C24-867234CCC51F}">
      <dgm:prSet/>
      <dgm:spPr/>
      <dgm:t>
        <a:bodyPr/>
        <a:lstStyle/>
        <a:p>
          <a:pPr rtl="0"/>
          <a:r>
            <a:rPr lang="zh-CN" b="1" smtClean="0">
              <a:solidFill>
                <a:schemeClr val="tx1"/>
              </a:solidFill>
            </a:rPr>
            <a:t>成绩计算（包括成绩换算和总成绩计算）；</a:t>
          </a:r>
          <a:endParaRPr lang="zh-CN" b="1">
            <a:solidFill>
              <a:schemeClr val="tx1"/>
            </a:solidFill>
          </a:endParaRPr>
        </a:p>
      </dgm:t>
    </dgm:pt>
    <dgm:pt modelId="{708815A7-220B-4A88-BC36-9EBD8A255658}" type="parTrans" cxnId="{47B73ABF-4C47-42BB-A22B-1FB81188E052}">
      <dgm:prSet/>
      <dgm:spPr/>
      <dgm:t>
        <a:bodyPr/>
        <a:lstStyle/>
        <a:p>
          <a:endParaRPr lang="zh-CN" altLang="en-US" b="1">
            <a:solidFill>
              <a:schemeClr val="tx1"/>
            </a:solidFill>
          </a:endParaRPr>
        </a:p>
      </dgm:t>
    </dgm:pt>
    <dgm:pt modelId="{4E6782D0-23DD-4177-8027-C066A1961FB6}" type="sibTrans" cxnId="{47B73ABF-4C47-42BB-A22B-1FB81188E052}">
      <dgm:prSet/>
      <dgm:spPr/>
      <dgm:t>
        <a:bodyPr/>
        <a:lstStyle/>
        <a:p>
          <a:endParaRPr lang="zh-CN" altLang="en-US" b="1">
            <a:solidFill>
              <a:schemeClr val="tx1"/>
            </a:solidFill>
          </a:endParaRPr>
        </a:p>
      </dgm:t>
    </dgm:pt>
    <dgm:pt modelId="{F6D61569-4F91-4E95-8603-E752BF92A20D}">
      <dgm:prSet/>
      <dgm:spPr/>
      <dgm:t>
        <a:bodyPr/>
        <a:lstStyle/>
        <a:p>
          <a:pPr rtl="0"/>
          <a:r>
            <a:rPr lang="zh-CN" b="1" smtClean="0">
              <a:solidFill>
                <a:schemeClr val="tx1"/>
              </a:solidFill>
            </a:rPr>
            <a:t>存取报名表和成绩表文件；</a:t>
          </a:r>
          <a:endParaRPr lang="zh-CN" b="1">
            <a:solidFill>
              <a:schemeClr val="tx1"/>
            </a:solidFill>
          </a:endParaRPr>
        </a:p>
      </dgm:t>
    </dgm:pt>
    <dgm:pt modelId="{F1738146-5799-4DC8-94EF-51C8A8A517C3}" type="parTrans" cxnId="{A505CEEB-070B-4A6C-8CBB-D9D6585BCC0B}">
      <dgm:prSet/>
      <dgm:spPr/>
      <dgm:t>
        <a:bodyPr/>
        <a:lstStyle/>
        <a:p>
          <a:endParaRPr lang="zh-CN" altLang="en-US" b="1">
            <a:solidFill>
              <a:schemeClr val="tx1"/>
            </a:solidFill>
          </a:endParaRPr>
        </a:p>
      </dgm:t>
    </dgm:pt>
    <dgm:pt modelId="{F09F9D82-5F99-4BBD-8AC7-9D8E5FDC7530}" type="sibTrans" cxnId="{A505CEEB-070B-4A6C-8CBB-D9D6585BCC0B}">
      <dgm:prSet/>
      <dgm:spPr/>
      <dgm:t>
        <a:bodyPr/>
        <a:lstStyle/>
        <a:p>
          <a:endParaRPr lang="zh-CN" altLang="en-US" b="1">
            <a:solidFill>
              <a:schemeClr val="tx1"/>
            </a:solidFill>
          </a:endParaRPr>
        </a:p>
      </dgm:t>
    </dgm:pt>
    <dgm:pt modelId="{CAF35652-145F-4085-A64B-8FC20DF666C3}">
      <dgm:prSet/>
      <dgm:spPr/>
      <dgm:t>
        <a:bodyPr/>
        <a:lstStyle/>
        <a:p>
          <a:pPr rtl="0"/>
          <a:r>
            <a:rPr lang="zh-CN" b="1" smtClean="0">
              <a:solidFill>
                <a:schemeClr val="tx1"/>
              </a:solidFill>
            </a:rPr>
            <a:t>对成绩表排序并显示前六名；</a:t>
          </a:r>
          <a:endParaRPr lang="zh-CN" b="1">
            <a:solidFill>
              <a:schemeClr val="tx1"/>
            </a:solidFill>
          </a:endParaRPr>
        </a:p>
      </dgm:t>
    </dgm:pt>
    <dgm:pt modelId="{4E2D2A9C-618E-450D-B96F-BF06463C05B4}" type="parTrans" cxnId="{529FE510-4123-4C57-81BC-71A7B45E8FBB}">
      <dgm:prSet/>
      <dgm:spPr/>
      <dgm:t>
        <a:bodyPr/>
        <a:lstStyle/>
        <a:p>
          <a:endParaRPr lang="zh-CN" altLang="en-US" b="1">
            <a:solidFill>
              <a:schemeClr val="tx1"/>
            </a:solidFill>
          </a:endParaRPr>
        </a:p>
      </dgm:t>
    </dgm:pt>
    <dgm:pt modelId="{45FF419F-7FD0-4F90-8B87-489BE80F71B1}" type="sibTrans" cxnId="{529FE510-4123-4C57-81BC-71A7B45E8FBB}">
      <dgm:prSet/>
      <dgm:spPr/>
      <dgm:t>
        <a:bodyPr/>
        <a:lstStyle/>
        <a:p>
          <a:endParaRPr lang="zh-CN" altLang="en-US" b="1">
            <a:solidFill>
              <a:schemeClr val="tx1"/>
            </a:solidFill>
          </a:endParaRPr>
        </a:p>
      </dgm:t>
    </dgm:pt>
    <dgm:pt modelId="{0D519465-B11E-4700-ACED-7BD1B11C6B60}">
      <dgm:prSet/>
      <dgm:spPr/>
      <dgm:t>
        <a:bodyPr/>
        <a:lstStyle/>
        <a:p>
          <a:pPr rtl="0"/>
          <a:r>
            <a:rPr lang="zh-CN" b="1" smtClean="0">
              <a:solidFill>
                <a:schemeClr val="tx1"/>
              </a:solidFill>
            </a:rPr>
            <a:t>依据体重阈值显示相应运动员的成绩表；</a:t>
          </a:r>
          <a:endParaRPr lang="zh-CN" b="1">
            <a:solidFill>
              <a:schemeClr val="tx1"/>
            </a:solidFill>
          </a:endParaRPr>
        </a:p>
      </dgm:t>
    </dgm:pt>
    <dgm:pt modelId="{7BDC830C-8EBC-4E17-9064-C44F21071BE7}" type="parTrans" cxnId="{00BBEBDA-0AD5-4029-97CB-40AB6F0A00C4}">
      <dgm:prSet/>
      <dgm:spPr/>
      <dgm:t>
        <a:bodyPr/>
        <a:lstStyle/>
        <a:p>
          <a:endParaRPr lang="zh-CN" altLang="en-US" b="1">
            <a:solidFill>
              <a:schemeClr val="tx1"/>
            </a:solidFill>
          </a:endParaRPr>
        </a:p>
      </dgm:t>
    </dgm:pt>
    <dgm:pt modelId="{A4528170-D56A-4225-AE9D-606E67E6206A}" type="sibTrans" cxnId="{00BBEBDA-0AD5-4029-97CB-40AB6F0A00C4}">
      <dgm:prSet/>
      <dgm:spPr/>
      <dgm:t>
        <a:bodyPr/>
        <a:lstStyle/>
        <a:p>
          <a:endParaRPr lang="zh-CN" altLang="en-US" b="1">
            <a:solidFill>
              <a:schemeClr val="tx1"/>
            </a:solidFill>
          </a:endParaRPr>
        </a:p>
      </dgm:t>
    </dgm:pt>
    <dgm:pt modelId="{2DB8A369-3BCC-4512-81E1-8D9B36217D9A}" type="pres">
      <dgm:prSet presAssocID="{56990E76-8926-4B65-9FA8-2E358581DE62}" presName="Name0" presStyleCnt="0">
        <dgm:presLayoutVars>
          <dgm:chMax val="7"/>
          <dgm:chPref val="7"/>
          <dgm:dir/>
        </dgm:presLayoutVars>
      </dgm:prSet>
      <dgm:spPr/>
      <dgm:t>
        <a:bodyPr/>
        <a:lstStyle/>
        <a:p>
          <a:endParaRPr lang="zh-CN" altLang="en-US"/>
        </a:p>
      </dgm:t>
    </dgm:pt>
    <dgm:pt modelId="{E2C34808-1A57-44AA-99CD-C10D77536676}" type="pres">
      <dgm:prSet presAssocID="{56990E76-8926-4B65-9FA8-2E358581DE62}" presName="Name1" presStyleCnt="0"/>
      <dgm:spPr/>
    </dgm:pt>
    <dgm:pt modelId="{617A4F5A-C56F-429D-B6C1-4F60C6EE02A0}" type="pres">
      <dgm:prSet presAssocID="{56990E76-8926-4B65-9FA8-2E358581DE62}" presName="cycle" presStyleCnt="0"/>
      <dgm:spPr/>
    </dgm:pt>
    <dgm:pt modelId="{64C55C04-BA1F-43BA-9C42-E95A6DB73E0D}" type="pres">
      <dgm:prSet presAssocID="{56990E76-8926-4B65-9FA8-2E358581DE62}" presName="srcNode" presStyleLbl="node1" presStyleIdx="0" presStyleCnt="5"/>
      <dgm:spPr/>
    </dgm:pt>
    <dgm:pt modelId="{05E1E0B2-468A-48C4-B6F1-C4FA0E8DB6A2}" type="pres">
      <dgm:prSet presAssocID="{56990E76-8926-4B65-9FA8-2E358581DE62}" presName="conn" presStyleLbl="parChTrans1D2" presStyleIdx="0" presStyleCnt="1"/>
      <dgm:spPr/>
      <dgm:t>
        <a:bodyPr/>
        <a:lstStyle/>
        <a:p>
          <a:endParaRPr lang="zh-CN" altLang="en-US"/>
        </a:p>
      </dgm:t>
    </dgm:pt>
    <dgm:pt modelId="{6751E308-5354-4F45-89BF-724409BD0C87}" type="pres">
      <dgm:prSet presAssocID="{56990E76-8926-4B65-9FA8-2E358581DE62}" presName="extraNode" presStyleLbl="node1" presStyleIdx="0" presStyleCnt="5"/>
      <dgm:spPr/>
    </dgm:pt>
    <dgm:pt modelId="{C273AE03-E9EE-4E1B-8185-65E9B9078769}" type="pres">
      <dgm:prSet presAssocID="{56990E76-8926-4B65-9FA8-2E358581DE62}" presName="dstNode" presStyleLbl="node1" presStyleIdx="0" presStyleCnt="5"/>
      <dgm:spPr/>
    </dgm:pt>
    <dgm:pt modelId="{712A41C5-6102-4252-AEE3-29452F1A75A2}" type="pres">
      <dgm:prSet presAssocID="{5461CC0A-2C44-44CB-9B2B-6CBB58739EE0}" presName="text_1" presStyleLbl="node1" presStyleIdx="0" presStyleCnt="5">
        <dgm:presLayoutVars>
          <dgm:bulletEnabled val="1"/>
        </dgm:presLayoutVars>
      </dgm:prSet>
      <dgm:spPr/>
      <dgm:t>
        <a:bodyPr/>
        <a:lstStyle/>
        <a:p>
          <a:endParaRPr lang="zh-CN" altLang="en-US"/>
        </a:p>
      </dgm:t>
    </dgm:pt>
    <dgm:pt modelId="{1D20A7FC-1596-4402-9A80-F99EE87CFB10}" type="pres">
      <dgm:prSet presAssocID="{5461CC0A-2C44-44CB-9B2B-6CBB58739EE0}" presName="accent_1" presStyleCnt="0"/>
      <dgm:spPr/>
    </dgm:pt>
    <dgm:pt modelId="{D516B9C0-9F2C-48FD-9060-B63DAC3D95E3}" type="pres">
      <dgm:prSet presAssocID="{5461CC0A-2C44-44CB-9B2B-6CBB58739EE0}" presName="accentRepeatNode" presStyleLbl="solidFgAcc1" presStyleIdx="0" presStyleCnt="5"/>
      <dgm:spPr/>
    </dgm:pt>
    <dgm:pt modelId="{D45B8098-5289-402D-AAC2-17D59030A2BF}" type="pres">
      <dgm:prSet presAssocID="{54E8B2C3-B4B8-4094-9C24-867234CCC51F}" presName="text_2" presStyleLbl="node1" presStyleIdx="1" presStyleCnt="5">
        <dgm:presLayoutVars>
          <dgm:bulletEnabled val="1"/>
        </dgm:presLayoutVars>
      </dgm:prSet>
      <dgm:spPr/>
      <dgm:t>
        <a:bodyPr/>
        <a:lstStyle/>
        <a:p>
          <a:endParaRPr lang="zh-CN" altLang="en-US"/>
        </a:p>
      </dgm:t>
    </dgm:pt>
    <dgm:pt modelId="{2C6721AE-6B04-4FFC-9E74-2C809166CB1C}" type="pres">
      <dgm:prSet presAssocID="{54E8B2C3-B4B8-4094-9C24-867234CCC51F}" presName="accent_2" presStyleCnt="0"/>
      <dgm:spPr/>
    </dgm:pt>
    <dgm:pt modelId="{D22AFCDB-AF26-4197-A0B4-5D70645763E9}" type="pres">
      <dgm:prSet presAssocID="{54E8B2C3-B4B8-4094-9C24-867234CCC51F}" presName="accentRepeatNode" presStyleLbl="solidFgAcc1" presStyleIdx="1" presStyleCnt="5"/>
      <dgm:spPr/>
    </dgm:pt>
    <dgm:pt modelId="{3EFABCFE-0D64-4181-AA9A-751C8B9764BC}" type="pres">
      <dgm:prSet presAssocID="{F6D61569-4F91-4E95-8603-E752BF92A20D}" presName="text_3" presStyleLbl="node1" presStyleIdx="2" presStyleCnt="5">
        <dgm:presLayoutVars>
          <dgm:bulletEnabled val="1"/>
        </dgm:presLayoutVars>
      </dgm:prSet>
      <dgm:spPr/>
      <dgm:t>
        <a:bodyPr/>
        <a:lstStyle/>
        <a:p>
          <a:endParaRPr lang="zh-CN" altLang="en-US"/>
        </a:p>
      </dgm:t>
    </dgm:pt>
    <dgm:pt modelId="{362B5205-8064-4F6C-AB76-13C1B52A72B2}" type="pres">
      <dgm:prSet presAssocID="{F6D61569-4F91-4E95-8603-E752BF92A20D}" presName="accent_3" presStyleCnt="0"/>
      <dgm:spPr/>
    </dgm:pt>
    <dgm:pt modelId="{4D137E78-56FE-4C70-8481-06B5FD6AFF9F}" type="pres">
      <dgm:prSet presAssocID="{F6D61569-4F91-4E95-8603-E752BF92A20D}" presName="accentRepeatNode" presStyleLbl="solidFgAcc1" presStyleIdx="2" presStyleCnt="5"/>
      <dgm:spPr/>
    </dgm:pt>
    <dgm:pt modelId="{02C497FE-73FF-42D8-BA3F-0091126A204B}" type="pres">
      <dgm:prSet presAssocID="{CAF35652-145F-4085-A64B-8FC20DF666C3}" presName="text_4" presStyleLbl="node1" presStyleIdx="3" presStyleCnt="5">
        <dgm:presLayoutVars>
          <dgm:bulletEnabled val="1"/>
        </dgm:presLayoutVars>
      </dgm:prSet>
      <dgm:spPr/>
      <dgm:t>
        <a:bodyPr/>
        <a:lstStyle/>
        <a:p>
          <a:endParaRPr lang="zh-CN" altLang="en-US"/>
        </a:p>
      </dgm:t>
    </dgm:pt>
    <dgm:pt modelId="{68660011-7A34-48CB-91A6-68A47ABA0906}" type="pres">
      <dgm:prSet presAssocID="{CAF35652-145F-4085-A64B-8FC20DF666C3}" presName="accent_4" presStyleCnt="0"/>
      <dgm:spPr/>
    </dgm:pt>
    <dgm:pt modelId="{3A098DB4-F54F-44CB-B3D9-D54C71F4B730}" type="pres">
      <dgm:prSet presAssocID="{CAF35652-145F-4085-A64B-8FC20DF666C3}" presName="accentRepeatNode" presStyleLbl="solidFgAcc1" presStyleIdx="3" presStyleCnt="5"/>
      <dgm:spPr/>
    </dgm:pt>
    <dgm:pt modelId="{2B4C8965-B439-4930-BD4C-B9C4C8D0EECE}" type="pres">
      <dgm:prSet presAssocID="{0D519465-B11E-4700-ACED-7BD1B11C6B60}" presName="text_5" presStyleLbl="node1" presStyleIdx="4" presStyleCnt="5">
        <dgm:presLayoutVars>
          <dgm:bulletEnabled val="1"/>
        </dgm:presLayoutVars>
      </dgm:prSet>
      <dgm:spPr/>
      <dgm:t>
        <a:bodyPr/>
        <a:lstStyle/>
        <a:p>
          <a:endParaRPr lang="zh-CN" altLang="en-US"/>
        </a:p>
      </dgm:t>
    </dgm:pt>
    <dgm:pt modelId="{F2B46469-B074-45B2-BE78-F30110F0D73A}" type="pres">
      <dgm:prSet presAssocID="{0D519465-B11E-4700-ACED-7BD1B11C6B60}" presName="accent_5" presStyleCnt="0"/>
      <dgm:spPr/>
    </dgm:pt>
    <dgm:pt modelId="{654C9039-363A-4978-A624-7854C1437943}" type="pres">
      <dgm:prSet presAssocID="{0D519465-B11E-4700-ACED-7BD1B11C6B60}" presName="accentRepeatNode" presStyleLbl="solidFgAcc1" presStyleIdx="4" presStyleCnt="5"/>
      <dgm:spPr/>
    </dgm:pt>
  </dgm:ptLst>
  <dgm:cxnLst>
    <dgm:cxn modelId="{500F5519-02D2-4A4D-9D93-BE0422720651}" type="presOf" srcId="{0D519465-B11E-4700-ACED-7BD1B11C6B60}" destId="{2B4C8965-B439-4930-BD4C-B9C4C8D0EECE}" srcOrd="0" destOrd="0" presId="urn:microsoft.com/office/officeart/2008/layout/VerticalCurvedList"/>
    <dgm:cxn modelId="{40A706FD-DD79-4030-B231-0D41903DD857}" type="presOf" srcId="{56990E76-8926-4B65-9FA8-2E358581DE62}" destId="{2DB8A369-3BCC-4512-81E1-8D9B36217D9A}" srcOrd="0" destOrd="0" presId="urn:microsoft.com/office/officeart/2008/layout/VerticalCurvedList"/>
    <dgm:cxn modelId="{529FE510-4123-4C57-81BC-71A7B45E8FBB}" srcId="{56990E76-8926-4B65-9FA8-2E358581DE62}" destId="{CAF35652-145F-4085-A64B-8FC20DF666C3}" srcOrd="3" destOrd="0" parTransId="{4E2D2A9C-618E-450D-B96F-BF06463C05B4}" sibTransId="{45FF419F-7FD0-4F90-8B87-489BE80F71B1}"/>
    <dgm:cxn modelId="{D89640C2-EC19-4E1F-9AE6-5BED0ABE99B9}" type="presOf" srcId="{5461CC0A-2C44-44CB-9B2B-6CBB58739EE0}" destId="{712A41C5-6102-4252-AEE3-29452F1A75A2}" srcOrd="0" destOrd="0" presId="urn:microsoft.com/office/officeart/2008/layout/VerticalCurvedList"/>
    <dgm:cxn modelId="{E0997A6C-CDB4-4EE2-B84D-A39DDA4A934A}" type="presOf" srcId="{F6D61569-4F91-4E95-8603-E752BF92A20D}" destId="{3EFABCFE-0D64-4181-AA9A-751C8B9764BC}" srcOrd="0" destOrd="0" presId="urn:microsoft.com/office/officeart/2008/layout/VerticalCurvedList"/>
    <dgm:cxn modelId="{A6583342-D9A4-4691-ABDC-840901C2F257}" type="presOf" srcId="{54180C30-E963-46E5-AC9A-C782D28D9261}" destId="{05E1E0B2-468A-48C4-B6F1-C4FA0E8DB6A2}" srcOrd="0" destOrd="0" presId="urn:microsoft.com/office/officeart/2008/layout/VerticalCurvedList"/>
    <dgm:cxn modelId="{00BBEBDA-0AD5-4029-97CB-40AB6F0A00C4}" srcId="{56990E76-8926-4B65-9FA8-2E358581DE62}" destId="{0D519465-B11E-4700-ACED-7BD1B11C6B60}" srcOrd="4" destOrd="0" parTransId="{7BDC830C-8EBC-4E17-9064-C44F21071BE7}" sibTransId="{A4528170-D56A-4225-AE9D-606E67E6206A}"/>
    <dgm:cxn modelId="{47B73ABF-4C47-42BB-A22B-1FB81188E052}" srcId="{56990E76-8926-4B65-9FA8-2E358581DE62}" destId="{54E8B2C3-B4B8-4094-9C24-867234CCC51F}" srcOrd="1" destOrd="0" parTransId="{708815A7-220B-4A88-BC36-9EBD8A255658}" sibTransId="{4E6782D0-23DD-4177-8027-C066A1961FB6}"/>
    <dgm:cxn modelId="{8F48DD22-EBA2-47E2-B5D2-0DD559003969}" type="presOf" srcId="{54E8B2C3-B4B8-4094-9C24-867234CCC51F}" destId="{D45B8098-5289-402D-AAC2-17D59030A2BF}" srcOrd="0" destOrd="0" presId="urn:microsoft.com/office/officeart/2008/layout/VerticalCurvedList"/>
    <dgm:cxn modelId="{A505CEEB-070B-4A6C-8CBB-D9D6585BCC0B}" srcId="{56990E76-8926-4B65-9FA8-2E358581DE62}" destId="{F6D61569-4F91-4E95-8603-E752BF92A20D}" srcOrd="2" destOrd="0" parTransId="{F1738146-5799-4DC8-94EF-51C8A8A517C3}" sibTransId="{F09F9D82-5F99-4BBD-8AC7-9D8E5FDC7530}"/>
    <dgm:cxn modelId="{4BEA9D8B-90A9-4FC7-AF3C-C60630991833}" srcId="{56990E76-8926-4B65-9FA8-2E358581DE62}" destId="{5461CC0A-2C44-44CB-9B2B-6CBB58739EE0}" srcOrd="0" destOrd="0" parTransId="{D9745637-5640-47EF-B29E-3681DFA9B284}" sibTransId="{54180C30-E963-46E5-AC9A-C782D28D9261}"/>
    <dgm:cxn modelId="{2E0BD919-5BF8-4CAD-AA3C-F7B4044D8B4B}" type="presOf" srcId="{CAF35652-145F-4085-A64B-8FC20DF666C3}" destId="{02C497FE-73FF-42D8-BA3F-0091126A204B}" srcOrd="0" destOrd="0" presId="urn:microsoft.com/office/officeart/2008/layout/VerticalCurvedList"/>
    <dgm:cxn modelId="{065AB31B-27C4-4FAF-B6B1-62722389C5EF}" type="presParOf" srcId="{2DB8A369-3BCC-4512-81E1-8D9B36217D9A}" destId="{E2C34808-1A57-44AA-99CD-C10D77536676}" srcOrd="0" destOrd="0" presId="urn:microsoft.com/office/officeart/2008/layout/VerticalCurvedList"/>
    <dgm:cxn modelId="{990AED9C-CDBC-42D5-B853-D75621F1CB12}" type="presParOf" srcId="{E2C34808-1A57-44AA-99CD-C10D77536676}" destId="{617A4F5A-C56F-429D-B6C1-4F60C6EE02A0}" srcOrd="0" destOrd="0" presId="urn:microsoft.com/office/officeart/2008/layout/VerticalCurvedList"/>
    <dgm:cxn modelId="{2ED765F4-3FF4-4D55-9B1B-DEDA275301E0}" type="presParOf" srcId="{617A4F5A-C56F-429D-B6C1-4F60C6EE02A0}" destId="{64C55C04-BA1F-43BA-9C42-E95A6DB73E0D}" srcOrd="0" destOrd="0" presId="urn:microsoft.com/office/officeart/2008/layout/VerticalCurvedList"/>
    <dgm:cxn modelId="{E67D1157-696B-4D9C-B038-97BDDE49FC35}" type="presParOf" srcId="{617A4F5A-C56F-429D-B6C1-4F60C6EE02A0}" destId="{05E1E0B2-468A-48C4-B6F1-C4FA0E8DB6A2}" srcOrd="1" destOrd="0" presId="urn:microsoft.com/office/officeart/2008/layout/VerticalCurvedList"/>
    <dgm:cxn modelId="{0BF194DD-2499-4F0B-BD39-8460AC8D39D4}" type="presParOf" srcId="{617A4F5A-C56F-429D-B6C1-4F60C6EE02A0}" destId="{6751E308-5354-4F45-89BF-724409BD0C87}" srcOrd="2" destOrd="0" presId="urn:microsoft.com/office/officeart/2008/layout/VerticalCurvedList"/>
    <dgm:cxn modelId="{08F2AD3D-47B9-47AB-A9B1-045D96D65EF6}" type="presParOf" srcId="{617A4F5A-C56F-429D-B6C1-4F60C6EE02A0}" destId="{C273AE03-E9EE-4E1B-8185-65E9B9078769}" srcOrd="3" destOrd="0" presId="urn:microsoft.com/office/officeart/2008/layout/VerticalCurvedList"/>
    <dgm:cxn modelId="{A6014C87-4A44-4D26-9914-5C346A5818C1}" type="presParOf" srcId="{E2C34808-1A57-44AA-99CD-C10D77536676}" destId="{712A41C5-6102-4252-AEE3-29452F1A75A2}" srcOrd="1" destOrd="0" presId="urn:microsoft.com/office/officeart/2008/layout/VerticalCurvedList"/>
    <dgm:cxn modelId="{3B9B7518-686D-4E36-AC55-716E9DDFB6A2}" type="presParOf" srcId="{E2C34808-1A57-44AA-99CD-C10D77536676}" destId="{1D20A7FC-1596-4402-9A80-F99EE87CFB10}" srcOrd="2" destOrd="0" presId="urn:microsoft.com/office/officeart/2008/layout/VerticalCurvedList"/>
    <dgm:cxn modelId="{6BCEB5CC-4878-4595-BDA5-FE4BA706CAE6}" type="presParOf" srcId="{1D20A7FC-1596-4402-9A80-F99EE87CFB10}" destId="{D516B9C0-9F2C-48FD-9060-B63DAC3D95E3}" srcOrd="0" destOrd="0" presId="urn:microsoft.com/office/officeart/2008/layout/VerticalCurvedList"/>
    <dgm:cxn modelId="{2728F6AD-97F5-44D9-85F3-808927954AF5}" type="presParOf" srcId="{E2C34808-1A57-44AA-99CD-C10D77536676}" destId="{D45B8098-5289-402D-AAC2-17D59030A2BF}" srcOrd="3" destOrd="0" presId="urn:microsoft.com/office/officeart/2008/layout/VerticalCurvedList"/>
    <dgm:cxn modelId="{63A14AD4-F27D-4A8C-96E5-255976E0A1CE}" type="presParOf" srcId="{E2C34808-1A57-44AA-99CD-C10D77536676}" destId="{2C6721AE-6B04-4FFC-9E74-2C809166CB1C}" srcOrd="4" destOrd="0" presId="urn:microsoft.com/office/officeart/2008/layout/VerticalCurvedList"/>
    <dgm:cxn modelId="{DAC420FE-A2F3-4D44-8A6B-039DBCCEF14F}" type="presParOf" srcId="{2C6721AE-6B04-4FFC-9E74-2C809166CB1C}" destId="{D22AFCDB-AF26-4197-A0B4-5D70645763E9}" srcOrd="0" destOrd="0" presId="urn:microsoft.com/office/officeart/2008/layout/VerticalCurvedList"/>
    <dgm:cxn modelId="{93130663-CF81-4193-A536-299E834066BA}" type="presParOf" srcId="{E2C34808-1A57-44AA-99CD-C10D77536676}" destId="{3EFABCFE-0D64-4181-AA9A-751C8B9764BC}" srcOrd="5" destOrd="0" presId="urn:microsoft.com/office/officeart/2008/layout/VerticalCurvedList"/>
    <dgm:cxn modelId="{1AE5818E-DBA2-4C11-9EC3-18A906DF19FA}" type="presParOf" srcId="{E2C34808-1A57-44AA-99CD-C10D77536676}" destId="{362B5205-8064-4F6C-AB76-13C1B52A72B2}" srcOrd="6" destOrd="0" presId="urn:microsoft.com/office/officeart/2008/layout/VerticalCurvedList"/>
    <dgm:cxn modelId="{C494F159-3090-45ED-A569-410FBC2F94BB}" type="presParOf" srcId="{362B5205-8064-4F6C-AB76-13C1B52A72B2}" destId="{4D137E78-56FE-4C70-8481-06B5FD6AFF9F}" srcOrd="0" destOrd="0" presId="urn:microsoft.com/office/officeart/2008/layout/VerticalCurvedList"/>
    <dgm:cxn modelId="{9900A10E-6419-443F-A39E-4C062816288D}" type="presParOf" srcId="{E2C34808-1A57-44AA-99CD-C10D77536676}" destId="{02C497FE-73FF-42D8-BA3F-0091126A204B}" srcOrd="7" destOrd="0" presId="urn:microsoft.com/office/officeart/2008/layout/VerticalCurvedList"/>
    <dgm:cxn modelId="{0D3B4CDF-5893-496B-B874-F14C715899C5}" type="presParOf" srcId="{E2C34808-1A57-44AA-99CD-C10D77536676}" destId="{68660011-7A34-48CB-91A6-68A47ABA0906}" srcOrd="8" destOrd="0" presId="urn:microsoft.com/office/officeart/2008/layout/VerticalCurvedList"/>
    <dgm:cxn modelId="{73F11E30-DD49-4351-9A91-7E9B39E24E85}" type="presParOf" srcId="{68660011-7A34-48CB-91A6-68A47ABA0906}" destId="{3A098DB4-F54F-44CB-B3D9-D54C71F4B730}" srcOrd="0" destOrd="0" presId="urn:microsoft.com/office/officeart/2008/layout/VerticalCurvedList"/>
    <dgm:cxn modelId="{C3420290-D9E8-4AA6-8A51-661254BB9A5C}" type="presParOf" srcId="{E2C34808-1A57-44AA-99CD-C10D77536676}" destId="{2B4C8965-B439-4930-BD4C-B9C4C8D0EECE}" srcOrd="9" destOrd="0" presId="urn:microsoft.com/office/officeart/2008/layout/VerticalCurvedList"/>
    <dgm:cxn modelId="{0207ABC3-8E8B-4533-B3BB-8932AE756E12}" type="presParOf" srcId="{E2C34808-1A57-44AA-99CD-C10D77536676}" destId="{F2B46469-B074-45B2-BE78-F30110F0D73A}" srcOrd="10" destOrd="0" presId="urn:microsoft.com/office/officeart/2008/layout/VerticalCurvedList"/>
    <dgm:cxn modelId="{C324FF61-CCA0-4BED-B045-7929C3D1C472}" type="presParOf" srcId="{F2B46469-B074-45B2-BE78-F30110F0D73A}" destId="{654C9039-363A-4978-A624-7854C1437943}"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B17A699-0F64-4592-898A-A1E6DE4A99F2}"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0941FDDE-934A-44BC-B14F-3AEA5A2C8947}">
      <dgm:prSet/>
      <dgm:spPr/>
      <dgm:t>
        <a:bodyPr/>
        <a:lstStyle/>
        <a:p>
          <a:pPr algn="l" rtl="0"/>
          <a:r>
            <a:rPr lang="zh-CN" b="1" smtClean="0">
              <a:solidFill>
                <a:schemeClr val="tx1"/>
              </a:solidFill>
            </a:rPr>
            <a:t>通过分析问题描述，针对其中的名词进行分析选择并最终确定系统中的类。</a:t>
          </a:r>
          <a:endParaRPr lang="zh-CN">
            <a:solidFill>
              <a:schemeClr val="tx1"/>
            </a:solidFill>
          </a:endParaRPr>
        </a:p>
      </dgm:t>
    </dgm:pt>
    <dgm:pt modelId="{7E30428B-084D-46B5-AFF5-5E0790C1B099}" type="parTrans" cxnId="{D6C6542E-D54A-4300-BD20-9ACBA17046DD}">
      <dgm:prSet/>
      <dgm:spPr/>
      <dgm:t>
        <a:bodyPr/>
        <a:lstStyle/>
        <a:p>
          <a:endParaRPr lang="zh-CN" altLang="en-US">
            <a:solidFill>
              <a:schemeClr val="tx1"/>
            </a:solidFill>
          </a:endParaRPr>
        </a:p>
      </dgm:t>
    </dgm:pt>
    <dgm:pt modelId="{293EC3E3-ED2D-4CD3-A3FD-8442EF1E7FE1}" type="sibTrans" cxnId="{D6C6542E-D54A-4300-BD20-9ACBA17046DD}">
      <dgm:prSet/>
      <dgm:spPr/>
      <dgm:t>
        <a:bodyPr/>
        <a:lstStyle/>
        <a:p>
          <a:endParaRPr lang="zh-CN" altLang="en-US">
            <a:solidFill>
              <a:schemeClr val="tx1"/>
            </a:solidFill>
          </a:endParaRPr>
        </a:p>
      </dgm:t>
    </dgm:pt>
    <dgm:pt modelId="{E68E0D80-9BFB-49C9-8A0A-4B7C7AC3DF72}">
      <dgm:prSet/>
      <dgm:spPr/>
      <dgm:t>
        <a:bodyPr/>
        <a:lstStyle/>
        <a:p>
          <a:pPr algn="l" rtl="0"/>
          <a:r>
            <a:rPr lang="zh-CN" b="1" dirty="0" smtClean="0">
              <a:solidFill>
                <a:schemeClr val="tx1"/>
              </a:solidFill>
            </a:rPr>
            <a:t>从问题描述中挑出名词：表格（汇总表），五项全能，</a:t>
          </a:r>
          <a:r>
            <a:rPr lang="en-US" b="1" dirty="0" smtClean="0">
              <a:solidFill>
                <a:schemeClr val="tx1"/>
              </a:solidFill>
            </a:rPr>
            <a:t>100</a:t>
          </a:r>
          <a:r>
            <a:rPr lang="zh-CN" b="1" dirty="0" smtClean="0">
              <a:solidFill>
                <a:schemeClr val="tx1"/>
              </a:solidFill>
            </a:rPr>
            <a:t>米，</a:t>
          </a:r>
          <a:r>
            <a:rPr lang="en-US" b="1" dirty="0" smtClean="0">
              <a:solidFill>
                <a:schemeClr val="tx1"/>
              </a:solidFill>
            </a:rPr>
            <a:t>110</a:t>
          </a:r>
          <a:r>
            <a:rPr lang="zh-CN" b="1" dirty="0" smtClean="0">
              <a:solidFill>
                <a:schemeClr val="tx1"/>
              </a:solidFill>
            </a:rPr>
            <a:t>米栏，</a:t>
          </a:r>
          <a:r>
            <a:rPr lang="en-US" b="1" dirty="0" smtClean="0">
              <a:solidFill>
                <a:schemeClr val="tx1"/>
              </a:solidFill>
            </a:rPr>
            <a:t>1500</a:t>
          </a:r>
          <a:r>
            <a:rPr lang="zh-CN" b="1" dirty="0" smtClean="0">
              <a:solidFill>
                <a:schemeClr val="tx1"/>
              </a:solidFill>
            </a:rPr>
            <a:t>米，跳高，铅球，换算表，成绩，分数，总分，报名表，成绩表，运动员，姓名，号码，出生年月，身高，体重，名次，领奖名单。</a:t>
          </a:r>
          <a:endParaRPr lang="zh-CN" dirty="0">
            <a:solidFill>
              <a:schemeClr val="tx1"/>
            </a:solidFill>
          </a:endParaRPr>
        </a:p>
      </dgm:t>
    </dgm:pt>
    <dgm:pt modelId="{E0D5E102-16ED-4555-A656-90FC8E4DDCBC}" type="parTrans" cxnId="{594E497C-408A-4735-94AC-117CB7C64D4C}">
      <dgm:prSet/>
      <dgm:spPr/>
      <dgm:t>
        <a:bodyPr/>
        <a:lstStyle/>
        <a:p>
          <a:endParaRPr lang="zh-CN" altLang="en-US">
            <a:solidFill>
              <a:schemeClr val="tx1"/>
            </a:solidFill>
          </a:endParaRPr>
        </a:p>
      </dgm:t>
    </dgm:pt>
    <dgm:pt modelId="{EE0047C2-6ACD-4130-91BA-69CB5810A196}" type="sibTrans" cxnId="{594E497C-408A-4735-94AC-117CB7C64D4C}">
      <dgm:prSet/>
      <dgm:spPr/>
      <dgm:t>
        <a:bodyPr/>
        <a:lstStyle/>
        <a:p>
          <a:endParaRPr lang="zh-CN" altLang="en-US">
            <a:solidFill>
              <a:schemeClr val="tx1"/>
            </a:solidFill>
          </a:endParaRPr>
        </a:p>
      </dgm:t>
    </dgm:pt>
    <dgm:pt modelId="{6382FC24-2A73-4CA6-985C-CE4BADDCA5FA}">
      <dgm:prSet/>
      <dgm:spPr/>
      <dgm:t>
        <a:bodyPr/>
        <a:lstStyle/>
        <a:p>
          <a:pPr algn="l" rtl="0"/>
          <a:r>
            <a:rPr lang="zh-CN" b="1" dirty="0" smtClean="0">
              <a:solidFill>
                <a:schemeClr val="tx1"/>
              </a:solidFill>
            </a:rPr>
            <a:t>依据对于系统的重要性，选择担负系统重要职责的名词来构成系统中的类：汇总表，成绩，运动员。</a:t>
          </a:r>
          <a:endParaRPr lang="zh-CN" dirty="0">
            <a:solidFill>
              <a:schemeClr val="tx1"/>
            </a:solidFill>
          </a:endParaRPr>
        </a:p>
      </dgm:t>
    </dgm:pt>
    <dgm:pt modelId="{173D57D8-3521-42D3-B931-78F72C08035B}" type="parTrans" cxnId="{E96D65F1-5CDD-41A3-80E9-46B71BEE3FAD}">
      <dgm:prSet/>
      <dgm:spPr/>
      <dgm:t>
        <a:bodyPr/>
        <a:lstStyle/>
        <a:p>
          <a:endParaRPr lang="zh-CN" altLang="en-US">
            <a:solidFill>
              <a:schemeClr val="tx1"/>
            </a:solidFill>
          </a:endParaRPr>
        </a:p>
      </dgm:t>
    </dgm:pt>
    <dgm:pt modelId="{753D0FBD-E1CC-48C6-B3B8-772AA61862EF}" type="sibTrans" cxnId="{E96D65F1-5CDD-41A3-80E9-46B71BEE3FAD}">
      <dgm:prSet/>
      <dgm:spPr/>
      <dgm:t>
        <a:bodyPr/>
        <a:lstStyle/>
        <a:p>
          <a:endParaRPr lang="zh-CN" altLang="en-US">
            <a:solidFill>
              <a:schemeClr val="tx1"/>
            </a:solidFill>
          </a:endParaRPr>
        </a:p>
      </dgm:t>
    </dgm:pt>
    <dgm:pt modelId="{CEB2929A-81ED-47E6-97C9-BF1F9EB57E51}" type="pres">
      <dgm:prSet presAssocID="{CB17A699-0F64-4592-898A-A1E6DE4A99F2}" presName="CompostProcess" presStyleCnt="0">
        <dgm:presLayoutVars>
          <dgm:dir/>
          <dgm:resizeHandles val="exact"/>
        </dgm:presLayoutVars>
      </dgm:prSet>
      <dgm:spPr/>
      <dgm:t>
        <a:bodyPr/>
        <a:lstStyle/>
        <a:p>
          <a:endParaRPr lang="zh-CN" altLang="en-US"/>
        </a:p>
      </dgm:t>
    </dgm:pt>
    <dgm:pt modelId="{119D92E5-F80A-4366-BA1F-153DA1855C18}" type="pres">
      <dgm:prSet presAssocID="{CB17A699-0F64-4592-898A-A1E6DE4A99F2}" presName="arrow" presStyleLbl="bgShp" presStyleIdx="0" presStyleCnt="1"/>
      <dgm:spPr/>
    </dgm:pt>
    <dgm:pt modelId="{2D31CF7E-7B74-43CA-94F1-310C4A09A6D3}" type="pres">
      <dgm:prSet presAssocID="{CB17A699-0F64-4592-898A-A1E6DE4A99F2}" presName="linearProcess" presStyleCnt="0"/>
      <dgm:spPr/>
    </dgm:pt>
    <dgm:pt modelId="{933CD4E6-5D18-4EF3-B409-66AB199448BF}" type="pres">
      <dgm:prSet presAssocID="{0941FDDE-934A-44BC-B14F-3AEA5A2C8947}" presName="textNode" presStyleLbl="node1" presStyleIdx="0" presStyleCnt="3">
        <dgm:presLayoutVars>
          <dgm:bulletEnabled val="1"/>
        </dgm:presLayoutVars>
      </dgm:prSet>
      <dgm:spPr/>
      <dgm:t>
        <a:bodyPr/>
        <a:lstStyle/>
        <a:p>
          <a:endParaRPr lang="zh-CN" altLang="en-US"/>
        </a:p>
      </dgm:t>
    </dgm:pt>
    <dgm:pt modelId="{1A90E0ED-1E4F-4922-9A72-96690D65EC30}" type="pres">
      <dgm:prSet presAssocID="{293EC3E3-ED2D-4CD3-A3FD-8442EF1E7FE1}" presName="sibTrans" presStyleCnt="0"/>
      <dgm:spPr/>
    </dgm:pt>
    <dgm:pt modelId="{3229F989-27F2-4777-B714-4705FC834FD7}" type="pres">
      <dgm:prSet presAssocID="{E68E0D80-9BFB-49C9-8A0A-4B7C7AC3DF72}" presName="textNode" presStyleLbl="node1" presStyleIdx="1" presStyleCnt="3">
        <dgm:presLayoutVars>
          <dgm:bulletEnabled val="1"/>
        </dgm:presLayoutVars>
      </dgm:prSet>
      <dgm:spPr/>
      <dgm:t>
        <a:bodyPr/>
        <a:lstStyle/>
        <a:p>
          <a:endParaRPr lang="zh-CN" altLang="en-US"/>
        </a:p>
      </dgm:t>
    </dgm:pt>
    <dgm:pt modelId="{9E156062-B40A-44FB-A323-B2A1495BEF6D}" type="pres">
      <dgm:prSet presAssocID="{EE0047C2-6ACD-4130-91BA-69CB5810A196}" presName="sibTrans" presStyleCnt="0"/>
      <dgm:spPr/>
    </dgm:pt>
    <dgm:pt modelId="{3F0C5FE5-7EAA-44DC-85F6-1E421EF53BA5}" type="pres">
      <dgm:prSet presAssocID="{6382FC24-2A73-4CA6-985C-CE4BADDCA5FA}" presName="textNode" presStyleLbl="node1" presStyleIdx="2" presStyleCnt="3">
        <dgm:presLayoutVars>
          <dgm:bulletEnabled val="1"/>
        </dgm:presLayoutVars>
      </dgm:prSet>
      <dgm:spPr/>
      <dgm:t>
        <a:bodyPr/>
        <a:lstStyle/>
        <a:p>
          <a:endParaRPr lang="zh-CN" altLang="en-US"/>
        </a:p>
      </dgm:t>
    </dgm:pt>
  </dgm:ptLst>
  <dgm:cxnLst>
    <dgm:cxn modelId="{E0131C41-EF6E-4350-94BD-8B470F2849BD}" type="presOf" srcId="{E68E0D80-9BFB-49C9-8A0A-4B7C7AC3DF72}" destId="{3229F989-27F2-4777-B714-4705FC834FD7}" srcOrd="0" destOrd="0" presId="urn:microsoft.com/office/officeart/2005/8/layout/hProcess9"/>
    <dgm:cxn modelId="{594E497C-408A-4735-94AC-117CB7C64D4C}" srcId="{CB17A699-0F64-4592-898A-A1E6DE4A99F2}" destId="{E68E0D80-9BFB-49C9-8A0A-4B7C7AC3DF72}" srcOrd="1" destOrd="0" parTransId="{E0D5E102-16ED-4555-A656-90FC8E4DDCBC}" sibTransId="{EE0047C2-6ACD-4130-91BA-69CB5810A196}"/>
    <dgm:cxn modelId="{D6C6542E-D54A-4300-BD20-9ACBA17046DD}" srcId="{CB17A699-0F64-4592-898A-A1E6DE4A99F2}" destId="{0941FDDE-934A-44BC-B14F-3AEA5A2C8947}" srcOrd="0" destOrd="0" parTransId="{7E30428B-084D-46B5-AFF5-5E0790C1B099}" sibTransId="{293EC3E3-ED2D-4CD3-A3FD-8442EF1E7FE1}"/>
    <dgm:cxn modelId="{E96D65F1-5CDD-41A3-80E9-46B71BEE3FAD}" srcId="{CB17A699-0F64-4592-898A-A1E6DE4A99F2}" destId="{6382FC24-2A73-4CA6-985C-CE4BADDCA5FA}" srcOrd="2" destOrd="0" parTransId="{173D57D8-3521-42D3-B931-78F72C08035B}" sibTransId="{753D0FBD-E1CC-48C6-B3B8-772AA61862EF}"/>
    <dgm:cxn modelId="{A1354039-6A9F-498C-9992-D83909BF3ED0}" type="presOf" srcId="{CB17A699-0F64-4592-898A-A1E6DE4A99F2}" destId="{CEB2929A-81ED-47E6-97C9-BF1F9EB57E51}" srcOrd="0" destOrd="0" presId="urn:microsoft.com/office/officeart/2005/8/layout/hProcess9"/>
    <dgm:cxn modelId="{88A5F77B-85EC-44CC-BEBC-7CF7137271A9}" type="presOf" srcId="{0941FDDE-934A-44BC-B14F-3AEA5A2C8947}" destId="{933CD4E6-5D18-4EF3-B409-66AB199448BF}" srcOrd="0" destOrd="0" presId="urn:microsoft.com/office/officeart/2005/8/layout/hProcess9"/>
    <dgm:cxn modelId="{E92025E7-4C3C-4432-8D0E-837AE3EBDAA8}" type="presOf" srcId="{6382FC24-2A73-4CA6-985C-CE4BADDCA5FA}" destId="{3F0C5FE5-7EAA-44DC-85F6-1E421EF53BA5}" srcOrd="0" destOrd="0" presId="urn:microsoft.com/office/officeart/2005/8/layout/hProcess9"/>
    <dgm:cxn modelId="{3775E7CC-CDFE-48D3-BBE2-0CCDB239B5DD}" type="presParOf" srcId="{CEB2929A-81ED-47E6-97C9-BF1F9EB57E51}" destId="{119D92E5-F80A-4366-BA1F-153DA1855C18}" srcOrd="0" destOrd="0" presId="urn:microsoft.com/office/officeart/2005/8/layout/hProcess9"/>
    <dgm:cxn modelId="{25701197-FCDD-4E67-A636-0A4307C4A1D2}" type="presParOf" srcId="{CEB2929A-81ED-47E6-97C9-BF1F9EB57E51}" destId="{2D31CF7E-7B74-43CA-94F1-310C4A09A6D3}" srcOrd="1" destOrd="0" presId="urn:microsoft.com/office/officeart/2005/8/layout/hProcess9"/>
    <dgm:cxn modelId="{35009C59-E3AA-4F12-81A3-C8245ED700A2}" type="presParOf" srcId="{2D31CF7E-7B74-43CA-94F1-310C4A09A6D3}" destId="{933CD4E6-5D18-4EF3-B409-66AB199448BF}" srcOrd="0" destOrd="0" presId="urn:microsoft.com/office/officeart/2005/8/layout/hProcess9"/>
    <dgm:cxn modelId="{E17EED43-49B8-4551-B22F-EDF4C299AD38}" type="presParOf" srcId="{2D31CF7E-7B74-43CA-94F1-310C4A09A6D3}" destId="{1A90E0ED-1E4F-4922-9A72-96690D65EC30}" srcOrd="1" destOrd="0" presId="urn:microsoft.com/office/officeart/2005/8/layout/hProcess9"/>
    <dgm:cxn modelId="{B9C38F5C-6AC8-43B3-A51E-B682C1DE42BE}" type="presParOf" srcId="{2D31CF7E-7B74-43CA-94F1-310C4A09A6D3}" destId="{3229F989-27F2-4777-B714-4705FC834FD7}" srcOrd="2" destOrd="0" presId="urn:microsoft.com/office/officeart/2005/8/layout/hProcess9"/>
    <dgm:cxn modelId="{63DE8680-0216-480D-A104-8BBD81E530F9}" type="presParOf" srcId="{2D31CF7E-7B74-43CA-94F1-310C4A09A6D3}" destId="{9E156062-B40A-44FB-A323-B2A1495BEF6D}" srcOrd="3" destOrd="0" presId="urn:microsoft.com/office/officeart/2005/8/layout/hProcess9"/>
    <dgm:cxn modelId="{FCBAF19D-8204-450D-9C20-0B69AC21B5BA}" type="presParOf" srcId="{2D31CF7E-7B74-43CA-94F1-310C4A09A6D3}" destId="{3F0C5FE5-7EAA-44DC-85F6-1E421EF53BA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F5119C5-841A-4B91-8569-ACFE722820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05562A2-6A30-460D-8621-6760F259A2D4}">
      <dgm:prSet/>
      <dgm:spPr/>
      <dgm:t>
        <a:bodyPr/>
        <a:lstStyle/>
        <a:p>
          <a:pPr rtl="0"/>
          <a:r>
            <a:rPr lang="zh-CN" b="1" smtClean="0">
              <a:solidFill>
                <a:schemeClr val="tx1"/>
              </a:solidFill>
            </a:rPr>
            <a:t>通过确定这个类有什么内容来确定类的属性；</a:t>
          </a:r>
          <a:endParaRPr lang="zh-CN">
            <a:solidFill>
              <a:schemeClr val="tx1"/>
            </a:solidFill>
          </a:endParaRPr>
        </a:p>
      </dgm:t>
    </dgm:pt>
    <dgm:pt modelId="{5474AF21-E71C-4C8E-B4D4-BEE577B5D41E}" type="parTrans" cxnId="{9C07AFD3-379C-4C34-B4C7-D4AACCF47509}">
      <dgm:prSet/>
      <dgm:spPr/>
      <dgm:t>
        <a:bodyPr/>
        <a:lstStyle/>
        <a:p>
          <a:endParaRPr lang="zh-CN" altLang="en-US">
            <a:solidFill>
              <a:schemeClr val="tx1"/>
            </a:solidFill>
          </a:endParaRPr>
        </a:p>
      </dgm:t>
    </dgm:pt>
    <dgm:pt modelId="{9CAE5D9D-2C8B-451B-BEE0-38AC5C11397E}" type="sibTrans" cxnId="{9C07AFD3-379C-4C34-B4C7-D4AACCF47509}">
      <dgm:prSet/>
      <dgm:spPr/>
      <dgm:t>
        <a:bodyPr/>
        <a:lstStyle/>
        <a:p>
          <a:endParaRPr lang="zh-CN" altLang="en-US">
            <a:solidFill>
              <a:schemeClr val="tx1"/>
            </a:solidFill>
          </a:endParaRPr>
        </a:p>
      </dgm:t>
    </dgm:pt>
    <dgm:pt modelId="{9C8DC818-51A0-40F2-A6CE-873EAC1C713B}">
      <dgm:prSet/>
      <dgm:spPr/>
      <dgm:t>
        <a:bodyPr/>
        <a:lstStyle/>
        <a:p>
          <a:pPr rtl="0"/>
          <a:r>
            <a:rPr lang="zh-CN" b="1" smtClean="0">
              <a:solidFill>
                <a:schemeClr val="tx1"/>
              </a:solidFill>
            </a:rPr>
            <a:t>属性用来对类进行描述，使得一种类可以区分于另外一种类；</a:t>
          </a:r>
          <a:endParaRPr lang="zh-CN">
            <a:solidFill>
              <a:schemeClr val="tx1"/>
            </a:solidFill>
          </a:endParaRPr>
        </a:p>
      </dgm:t>
    </dgm:pt>
    <dgm:pt modelId="{87729BAF-7156-46E9-A492-AAD695F0B3FD}" type="parTrans" cxnId="{DE114FC5-58AD-41B3-BBA5-EA83027B4ACF}">
      <dgm:prSet/>
      <dgm:spPr/>
      <dgm:t>
        <a:bodyPr/>
        <a:lstStyle/>
        <a:p>
          <a:endParaRPr lang="zh-CN" altLang="en-US">
            <a:solidFill>
              <a:schemeClr val="tx1"/>
            </a:solidFill>
          </a:endParaRPr>
        </a:p>
      </dgm:t>
    </dgm:pt>
    <dgm:pt modelId="{D436F399-1729-4582-9012-E6B97ABEA9FF}" type="sibTrans" cxnId="{DE114FC5-58AD-41B3-BBA5-EA83027B4ACF}">
      <dgm:prSet/>
      <dgm:spPr/>
      <dgm:t>
        <a:bodyPr/>
        <a:lstStyle/>
        <a:p>
          <a:endParaRPr lang="zh-CN" altLang="en-US">
            <a:solidFill>
              <a:schemeClr val="tx1"/>
            </a:solidFill>
          </a:endParaRPr>
        </a:p>
      </dgm:t>
    </dgm:pt>
    <dgm:pt modelId="{DD55C578-6A6D-4E65-90AD-8087142B4B11}" type="pres">
      <dgm:prSet presAssocID="{9F5119C5-841A-4B91-8569-ACFE7228204E}" presName="linear" presStyleCnt="0">
        <dgm:presLayoutVars>
          <dgm:animLvl val="lvl"/>
          <dgm:resizeHandles val="exact"/>
        </dgm:presLayoutVars>
      </dgm:prSet>
      <dgm:spPr/>
      <dgm:t>
        <a:bodyPr/>
        <a:lstStyle/>
        <a:p>
          <a:endParaRPr lang="zh-CN" altLang="en-US"/>
        </a:p>
      </dgm:t>
    </dgm:pt>
    <dgm:pt modelId="{69ABE171-7596-4B72-92C9-2B3C327CFFD7}" type="pres">
      <dgm:prSet presAssocID="{C05562A2-6A30-460D-8621-6760F259A2D4}" presName="parentText" presStyleLbl="node1" presStyleIdx="0" presStyleCnt="2">
        <dgm:presLayoutVars>
          <dgm:chMax val="0"/>
          <dgm:bulletEnabled val="1"/>
        </dgm:presLayoutVars>
      </dgm:prSet>
      <dgm:spPr/>
      <dgm:t>
        <a:bodyPr/>
        <a:lstStyle/>
        <a:p>
          <a:endParaRPr lang="zh-CN" altLang="en-US"/>
        </a:p>
      </dgm:t>
    </dgm:pt>
    <dgm:pt modelId="{57E63A0F-73F1-4C8A-899E-55F6F539DBDD}" type="pres">
      <dgm:prSet presAssocID="{9CAE5D9D-2C8B-451B-BEE0-38AC5C11397E}" presName="spacer" presStyleCnt="0"/>
      <dgm:spPr/>
    </dgm:pt>
    <dgm:pt modelId="{8BBE47A1-3386-4F95-81FC-B99179C255D3}" type="pres">
      <dgm:prSet presAssocID="{9C8DC818-51A0-40F2-A6CE-873EAC1C713B}" presName="parentText" presStyleLbl="node1" presStyleIdx="1" presStyleCnt="2">
        <dgm:presLayoutVars>
          <dgm:chMax val="0"/>
          <dgm:bulletEnabled val="1"/>
        </dgm:presLayoutVars>
      </dgm:prSet>
      <dgm:spPr/>
      <dgm:t>
        <a:bodyPr/>
        <a:lstStyle/>
        <a:p>
          <a:endParaRPr lang="zh-CN" altLang="en-US"/>
        </a:p>
      </dgm:t>
    </dgm:pt>
  </dgm:ptLst>
  <dgm:cxnLst>
    <dgm:cxn modelId="{9C07AFD3-379C-4C34-B4C7-D4AACCF47509}" srcId="{9F5119C5-841A-4B91-8569-ACFE7228204E}" destId="{C05562A2-6A30-460D-8621-6760F259A2D4}" srcOrd="0" destOrd="0" parTransId="{5474AF21-E71C-4C8E-B4D4-BEE577B5D41E}" sibTransId="{9CAE5D9D-2C8B-451B-BEE0-38AC5C11397E}"/>
    <dgm:cxn modelId="{AEB9EC5A-7156-4C57-85E6-0B412AC64946}" type="presOf" srcId="{9F5119C5-841A-4B91-8569-ACFE7228204E}" destId="{DD55C578-6A6D-4E65-90AD-8087142B4B11}" srcOrd="0" destOrd="0" presId="urn:microsoft.com/office/officeart/2005/8/layout/vList2"/>
    <dgm:cxn modelId="{FB1F0F2C-F545-497F-89A1-E568DED424E9}" type="presOf" srcId="{C05562A2-6A30-460D-8621-6760F259A2D4}" destId="{69ABE171-7596-4B72-92C9-2B3C327CFFD7}" srcOrd="0" destOrd="0" presId="urn:microsoft.com/office/officeart/2005/8/layout/vList2"/>
    <dgm:cxn modelId="{DE114FC5-58AD-41B3-BBA5-EA83027B4ACF}" srcId="{9F5119C5-841A-4B91-8569-ACFE7228204E}" destId="{9C8DC818-51A0-40F2-A6CE-873EAC1C713B}" srcOrd="1" destOrd="0" parTransId="{87729BAF-7156-46E9-A492-AAD695F0B3FD}" sibTransId="{D436F399-1729-4582-9012-E6B97ABEA9FF}"/>
    <dgm:cxn modelId="{8C1E95CC-6351-46D9-9DB7-F6E90FA54549}" type="presOf" srcId="{9C8DC818-51A0-40F2-A6CE-873EAC1C713B}" destId="{8BBE47A1-3386-4F95-81FC-B99179C255D3}" srcOrd="0" destOrd="0" presId="urn:microsoft.com/office/officeart/2005/8/layout/vList2"/>
    <dgm:cxn modelId="{5858F8E9-EE91-4ABE-8158-945EC6363E3B}" type="presParOf" srcId="{DD55C578-6A6D-4E65-90AD-8087142B4B11}" destId="{69ABE171-7596-4B72-92C9-2B3C327CFFD7}" srcOrd="0" destOrd="0" presId="urn:microsoft.com/office/officeart/2005/8/layout/vList2"/>
    <dgm:cxn modelId="{70303248-C4BD-4F33-B8A3-C0EE26781A44}" type="presParOf" srcId="{DD55C578-6A6D-4E65-90AD-8087142B4B11}" destId="{57E63A0F-73F1-4C8A-899E-55F6F539DBDD}" srcOrd="1" destOrd="0" presId="urn:microsoft.com/office/officeart/2005/8/layout/vList2"/>
    <dgm:cxn modelId="{D6A056E2-2768-4333-886F-6783A64CAA2A}" type="presParOf" srcId="{DD55C578-6A6D-4E65-90AD-8087142B4B11}" destId="{8BBE47A1-3386-4F95-81FC-B99179C255D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4AE5E87-F21F-450A-85A3-E74C51C9AF19}"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82DCA276-7330-45AD-876E-DF3E792567BE}">
      <dgm:prSet custT="1"/>
      <dgm:spPr/>
      <dgm:t>
        <a:bodyPr/>
        <a:lstStyle/>
        <a:p>
          <a:pPr rtl="0"/>
          <a:r>
            <a:rPr lang="zh-CN" altLang="en-US" sz="1800" b="1" dirty="0" smtClean="0">
              <a:solidFill>
                <a:schemeClr val="tx1"/>
              </a:solidFill>
            </a:rPr>
            <a:t>汇总表：人数，运动员</a:t>
          </a:r>
          <a:endParaRPr lang="zh-CN" altLang="en-US" sz="1800" b="1" dirty="0">
            <a:solidFill>
              <a:schemeClr val="tx1"/>
            </a:solidFill>
          </a:endParaRPr>
        </a:p>
      </dgm:t>
    </dgm:pt>
    <dgm:pt modelId="{3CC7B0B9-7D63-4A30-9EF7-B0A8E5C4DDFA}" type="parTrans" cxnId="{9D45BEA2-2084-4838-806C-7365AEFA89AE}">
      <dgm:prSet/>
      <dgm:spPr/>
      <dgm:t>
        <a:bodyPr/>
        <a:lstStyle/>
        <a:p>
          <a:endParaRPr lang="zh-CN" altLang="en-US" sz="1800" b="1">
            <a:solidFill>
              <a:schemeClr val="tx1"/>
            </a:solidFill>
          </a:endParaRPr>
        </a:p>
      </dgm:t>
    </dgm:pt>
    <dgm:pt modelId="{A637C729-56E7-4BA0-9B64-4ADF143CDB0A}" type="sibTrans" cxnId="{9D45BEA2-2084-4838-806C-7365AEFA89AE}">
      <dgm:prSet/>
      <dgm:spPr/>
      <dgm:t>
        <a:bodyPr/>
        <a:lstStyle/>
        <a:p>
          <a:endParaRPr lang="zh-CN" altLang="en-US" sz="1800" b="1">
            <a:solidFill>
              <a:schemeClr val="tx1"/>
            </a:solidFill>
          </a:endParaRPr>
        </a:p>
      </dgm:t>
    </dgm:pt>
    <dgm:pt modelId="{ADBBBFDD-0026-4847-BCF5-3558B1D927E3}">
      <dgm:prSet custT="1"/>
      <dgm:spPr/>
      <dgm:t>
        <a:bodyPr/>
        <a:lstStyle/>
        <a:p>
          <a:pPr rtl="0"/>
          <a:r>
            <a:rPr lang="zh-CN" altLang="en-US" sz="1800" b="1" smtClean="0">
              <a:solidFill>
                <a:schemeClr val="tx1"/>
              </a:solidFill>
            </a:rPr>
            <a:t>运动员：号码，姓名，出生年月，身高，成绩，体重，名次</a:t>
          </a:r>
          <a:endParaRPr lang="zh-CN" altLang="en-US" sz="1800" b="1">
            <a:solidFill>
              <a:schemeClr val="tx1"/>
            </a:solidFill>
          </a:endParaRPr>
        </a:p>
      </dgm:t>
    </dgm:pt>
    <dgm:pt modelId="{F642DDA8-9591-473E-954C-F21B8A1F1111}" type="parTrans" cxnId="{2781E55A-D7F3-4069-8BD9-E91D21963470}">
      <dgm:prSet/>
      <dgm:spPr/>
      <dgm:t>
        <a:bodyPr/>
        <a:lstStyle/>
        <a:p>
          <a:endParaRPr lang="zh-CN" altLang="en-US" sz="1800" b="1">
            <a:solidFill>
              <a:schemeClr val="tx1"/>
            </a:solidFill>
          </a:endParaRPr>
        </a:p>
      </dgm:t>
    </dgm:pt>
    <dgm:pt modelId="{EB2397F8-9EF5-4A9B-A7B9-2E9C062DEF6F}" type="sibTrans" cxnId="{2781E55A-D7F3-4069-8BD9-E91D21963470}">
      <dgm:prSet/>
      <dgm:spPr/>
      <dgm:t>
        <a:bodyPr/>
        <a:lstStyle/>
        <a:p>
          <a:endParaRPr lang="zh-CN" altLang="en-US" sz="1800" b="1">
            <a:solidFill>
              <a:schemeClr val="tx1"/>
            </a:solidFill>
          </a:endParaRPr>
        </a:p>
      </dgm:t>
    </dgm:pt>
    <dgm:pt modelId="{52789397-E190-4B89-8F6C-2471DC60A134}">
      <dgm:prSet custT="1"/>
      <dgm:spPr/>
      <dgm:t>
        <a:bodyPr/>
        <a:lstStyle/>
        <a:p>
          <a:pPr rtl="0"/>
          <a:r>
            <a:rPr lang="zh-CN" sz="1800" b="1" smtClean="0">
              <a:solidFill>
                <a:schemeClr val="tx1"/>
              </a:solidFill>
            </a:rPr>
            <a:t>成绩：总分，</a:t>
          </a:r>
          <a:r>
            <a:rPr lang="en-US" sz="1800" b="1" smtClean="0">
              <a:solidFill>
                <a:schemeClr val="tx1"/>
              </a:solidFill>
            </a:rPr>
            <a:t>100</a:t>
          </a:r>
          <a:r>
            <a:rPr lang="zh-CN" sz="1800" b="1" smtClean="0">
              <a:solidFill>
                <a:schemeClr val="tx1"/>
              </a:solidFill>
            </a:rPr>
            <a:t>米成绩， </a:t>
          </a:r>
          <a:r>
            <a:rPr lang="en-US" sz="1800" b="1" smtClean="0">
              <a:solidFill>
                <a:schemeClr val="tx1"/>
              </a:solidFill>
            </a:rPr>
            <a:t>100</a:t>
          </a:r>
          <a:r>
            <a:rPr lang="zh-CN" sz="1800" b="1" smtClean="0">
              <a:solidFill>
                <a:schemeClr val="tx1"/>
              </a:solidFill>
            </a:rPr>
            <a:t>米得分， </a:t>
          </a:r>
          <a:r>
            <a:rPr lang="en-US" sz="1800" b="1" smtClean="0">
              <a:solidFill>
                <a:schemeClr val="tx1"/>
              </a:solidFill>
            </a:rPr>
            <a:t>110</a:t>
          </a:r>
          <a:r>
            <a:rPr lang="zh-CN" sz="1800" b="1" smtClean="0">
              <a:solidFill>
                <a:schemeClr val="tx1"/>
              </a:solidFill>
            </a:rPr>
            <a:t>栏成绩， </a:t>
          </a:r>
          <a:r>
            <a:rPr lang="en-US" sz="1800" b="1" smtClean="0">
              <a:solidFill>
                <a:schemeClr val="tx1"/>
              </a:solidFill>
            </a:rPr>
            <a:t>110</a:t>
          </a:r>
          <a:r>
            <a:rPr lang="zh-CN" sz="1800" b="1" smtClean="0">
              <a:solidFill>
                <a:schemeClr val="tx1"/>
              </a:solidFill>
            </a:rPr>
            <a:t>栏得分，</a:t>
          </a:r>
          <a:r>
            <a:rPr lang="en-US" sz="1800" b="1" smtClean="0">
              <a:solidFill>
                <a:schemeClr val="tx1"/>
              </a:solidFill>
            </a:rPr>
            <a:t>1500</a:t>
          </a:r>
          <a:r>
            <a:rPr lang="zh-CN" sz="1800" b="1" smtClean="0">
              <a:solidFill>
                <a:schemeClr val="tx1"/>
              </a:solidFill>
            </a:rPr>
            <a:t>成绩，</a:t>
          </a:r>
          <a:r>
            <a:rPr lang="en-US" sz="1800" b="1" smtClean="0">
              <a:solidFill>
                <a:schemeClr val="tx1"/>
              </a:solidFill>
            </a:rPr>
            <a:t>1500</a:t>
          </a:r>
          <a:r>
            <a:rPr lang="zh-CN" sz="1800" b="1" smtClean="0">
              <a:solidFill>
                <a:schemeClr val="tx1"/>
              </a:solidFill>
            </a:rPr>
            <a:t>得分，跳高成绩，跳高得分，铅球成绩，铅球得分</a:t>
          </a:r>
          <a:endParaRPr lang="zh-CN" sz="1800" b="1">
            <a:solidFill>
              <a:schemeClr val="tx1"/>
            </a:solidFill>
          </a:endParaRPr>
        </a:p>
      </dgm:t>
    </dgm:pt>
    <dgm:pt modelId="{61C37CBA-4867-4705-9C5E-C2E9DCE41CBA}" type="parTrans" cxnId="{84FD93E4-75C0-425B-BB35-2679B2B85EBE}">
      <dgm:prSet/>
      <dgm:spPr/>
      <dgm:t>
        <a:bodyPr/>
        <a:lstStyle/>
        <a:p>
          <a:endParaRPr lang="zh-CN" altLang="en-US" sz="1800" b="1">
            <a:solidFill>
              <a:schemeClr val="tx1"/>
            </a:solidFill>
          </a:endParaRPr>
        </a:p>
      </dgm:t>
    </dgm:pt>
    <dgm:pt modelId="{8C73427D-F7C5-45A8-9569-265431E72340}" type="sibTrans" cxnId="{84FD93E4-75C0-425B-BB35-2679B2B85EBE}">
      <dgm:prSet/>
      <dgm:spPr/>
      <dgm:t>
        <a:bodyPr/>
        <a:lstStyle/>
        <a:p>
          <a:endParaRPr lang="zh-CN" altLang="en-US" sz="1800" b="1">
            <a:solidFill>
              <a:schemeClr val="tx1"/>
            </a:solidFill>
          </a:endParaRPr>
        </a:p>
      </dgm:t>
    </dgm:pt>
    <dgm:pt modelId="{D5D14050-75ED-47B9-8CC0-A1FE905B34C1}" type="pres">
      <dgm:prSet presAssocID="{B4AE5E87-F21F-450A-85A3-E74C51C9AF19}" presName="Name0" presStyleCnt="0">
        <dgm:presLayoutVars>
          <dgm:chMax val="7"/>
          <dgm:chPref val="7"/>
          <dgm:dir/>
        </dgm:presLayoutVars>
      </dgm:prSet>
      <dgm:spPr/>
      <dgm:t>
        <a:bodyPr/>
        <a:lstStyle/>
        <a:p>
          <a:endParaRPr lang="zh-CN" altLang="en-US"/>
        </a:p>
      </dgm:t>
    </dgm:pt>
    <dgm:pt modelId="{8E68F626-90BC-4BE2-B985-8342985B9D11}" type="pres">
      <dgm:prSet presAssocID="{B4AE5E87-F21F-450A-85A3-E74C51C9AF19}" presName="Name1" presStyleCnt="0"/>
      <dgm:spPr/>
    </dgm:pt>
    <dgm:pt modelId="{E314824C-F93F-450F-B82D-D8DDDA11ADEB}" type="pres">
      <dgm:prSet presAssocID="{B4AE5E87-F21F-450A-85A3-E74C51C9AF19}" presName="cycle" presStyleCnt="0"/>
      <dgm:spPr/>
    </dgm:pt>
    <dgm:pt modelId="{32A8F37B-913B-4859-94E5-ABB874DFF170}" type="pres">
      <dgm:prSet presAssocID="{B4AE5E87-F21F-450A-85A3-E74C51C9AF19}" presName="srcNode" presStyleLbl="node1" presStyleIdx="0" presStyleCnt="3"/>
      <dgm:spPr/>
    </dgm:pt>
    <dgm:pt modelId="{549AC866-75E8-4D6F-9A59-14229C83A83B}" type="pres">
      <dgm:prSet presAssocID="{B4AE5E87-F21F-450A-85A3-E74C51C9AF19}" presName="conn" presStyleLbl="parChTrans1D2" presStyleIdx="0" presStyleCnt="1"/>
      <dgm:spPr/>
      <dgm:t>
        <a:bodyPr/>
        <a:lstStyle/>
        <a:p>
          <a:endParaRPr lang="zh-CN" altLang="en-US"/>
        </a:p>
      </dgm:t>
    </dgm:pt>
    <dgm:pt modelId="{99F7517D-B61F-4551-8DB3-0E8B67600E07}" type="pres">
      <dgm:prSet presAssocID="{B4AE5E87-F21F-450A-85A3-E74C51C9AF19}" presName="extraNode" presStyleLbl="node1" presStyleIdx="0" presStyleCnt="3"/>
      <dgm:spPr/>
    </dgm:pt>
    <dgm:pt modelId="{C7ABE0A7-74FD-4B0E-8750-391C7F9B320B}" type="pres">
      <dgm:prSet presAssocID="{B4AE5E87-F21F-450A-85A3-E74C51C9AF19}" presName="dstNode" presStyleLbl="node1" presStyleIdx="0" presStyleCnt="3"/>
      <dgm:spPr/>
    </dgm:pt>
    <dgm:pt modelId="{F832FBEA-6ED9-4835-994A-55B489EF1BFB}" type="pres">
      <dgm:prSet presAssocID="{82DCA276-7330-45AD-876E-DF3E792567BE}" presName="text_1" presStyleLbl="node1" presStyleIdx="0" presStyleCnt="3">
        <dgm:presLayoutVars>
          <dgm:bulletEnabled val="1"/>
        </dgm:presLayoutVars>
      </dgm:prSet>
      <dgm:spPr/>
      <dgm:t>
        <a:bodyPr/>
        <a:lstStyle/>
        <a:p>
          <a:endParaRPr lang="zh-CN" altLang="en-US"/>
        </a:p>
      </dgm:t>
    </dgm:pt>
    <dgm:pt modelId="{10E393D3-708B-4817-99AF-FC0E2230909F}" type="pres">
      <dgm:prSet presAssocID="{82DCA276-7330-45AD-876E-DF3E792567BE}" presName="accent_1" presStyleCnt="0"/>
      <dgm:spPr/>
    </dgm:pt>
    <dgm:pt modelId="{3C6EEE95-0D44-4DB8-9DEF-3F0B81F4558F}" type="pres">
      <dgm:prSet presAssocID="{82DCA276-7330-45AD-876E-DF3E792567BE}" presName="accentRepeatNode" presStyleLbl="solidFgAcc1" presStyleIdx="0" presStyleCnt="3"/>
      <dgm:spPr/>
    </dgm:pt>
    <dgm:pt modelId="{E54EECFD-6D02-45EB-8481-196B36D3FF91}" type="pres">
      <dgm:prSet presAssocID="{ADBBBFDD-0026-4847-BCF5-3558B1D927E3}" presName="text_2" presStyleLbl="node1" presStyleIdx="1" presStyleCnt="3">
        <dgm:presLayoutVars>
          <dgm:bulletEnabled val="1"/>
        </dgm:presLayoutVars>
      </dgm:prSet>
      <dgm:spPr/>
      <dgm:t>
        <a:bodyPr/>
        <a:lstStyle/>
        <a:p>
          <a:endParaRPr lang="zh-CN" altLang="en-US"/>
        </a:p>
      </dgm:t>
    </dgm:pt>
    <dgm:pt modelId="{07E5A47C-71C1-495D-82BB-71E2B9BCB558}" type="pres">
      <dgm:prSet presAssocID="{ADBBBFDD-0026-4847-BCF5-3558B1D927E3}" presName="accent_2" presStyleCnt="0"/>
      <dgm:spPr/>
    </dgm:pt>
    <dgm:pt modelId="{A74060F3-8441-4146-82EF-8E947AD6DFF1}" type="pres">
      <dgm:prSet presAssocID="{ADBBBFDD-0026-4847-BCF5-3558B1D927E3}" presName="accentRepeatNode" presStyleLbl="solidFgAcc1" presStyleIdx="1" presStyleCnt="3"/>
      <dgm:spPr/>
    </dgm:pt>
    <dgm:pt modelId="{02E2EAD3-2CF6-4A58-9584-789ED47007CA}" type="pres">
      <dgm:prSet presAssocID="{52789397-E190-4B89-8F6C-2471DC60A134}" presName="text_3" presStyleLbl="node1" presStyleIdx="2" presStyleCnt="3">
        <dgm:presLayoutVars>
          <dgm:bulletEnabled val="1"/>
        </dgm:presLayoutVars>
      </dgm:prSet>
      <dgm:spPr/>
      <dgm:t>
        <a:bodyPr/>
        <a:lstStyle/>
        <a:p>
          <a:endParaRPr lang="zh-CN" altLang="en-US"/>
        </a:p>
      </dgm:t>
    </dgm:pt>
    <dgm:pt modelId="{D65B7504-CF17-4E2C-8FAD-D41DD8060A91}" type="pres">
      <dgm:prSet presAssocID="{52789397-E190-4B89-8F6C-2471DC60A134}" presName="accent_3" presStyleCnt="0"/>
      <dgm:spPr/>
    </dgm:pt>
    <dgm:pt modelId="{50B1859A-4F8D-4FAD-A154-EE8A4A31CD8C}" type="pres">
      <dgm:prSet presAssocID="{52789397-E190-4B89-8F6C-2471DC60A134}" presName="accentRepeatNode" presStyleLbl="solidFgAcc1" presStyleIdx="2" presStyleCnt="3"/>
      <dgm:spPr/>
    </dgm:pt>
  </dgm:ptLst>
  <dgm:cxnLst>
    <dgm:cxn modelId="{D3E438C8-FB84-4D13-BD17-DBA98201AB87}" type="presOf" srcId="{B4AE5E87-F21F-450A-85A3-E74C51C9AF19}" destId="{D5D14050-75ED-47B9-8CC0-A1FE905B34C1}" srcOrd="0" destOrd="0" presId="urn:microsoft.com/office/officeart/2008/layout/VerticalCurvedList"/>
    <dgm:cxn modelId="{5FC4E977-68DB-4445-BEB6-121E2CF50211}" type="presOf" srcId="{A637C729-56E7-4BA0-9B64-4ADF143CDB0A}" destId="{549AC866-75E8-4D6F-9A59-14229C83A83B}" srcOrd="0" destOrd="0" presId="urn:microsoft.com/office/officeart/2008/layout/VerticalCurvedList"/>
    <dgm:cxn modelId="{4DF98ADB-846D-49E3-8363-2AC268404F3F}" type="presOf" srcId="{ADBBBFDD-0026-4847-BCF5-3558B1D927E3}" destId="{E54EECFD-6D02-45EB-8481-196B36D3FF91}" srcOrd="0" destOrd="0" presId="urn:microsoft.com/office/officeart/2008/layout/VerticalCurvedList"/>
    <dgm:cxn modelId="{FEF2EC9D-4EBB-42BF-9B9E-BFDAFE61E992}" type="presOf" srcId="{82DCA276-7330-45AD-876E-DF3E792567BE}" destId="{F832FBEA-6ED9-4835-994A-55B489EF1BFB}" srcOrd="0" destOrd="0" presId="urn:microsoft.com/office/officeart/2008/layout/VerticalCurvedList"/>
    <dgm:cxn modelId="{9D45BEA2-2084-4838-806C-7365AEFA89AE}" srcId="{B4AE5E87-F21F-450A-85A3-E74C51C9AF19}" destId="{82DCA276-7330-45AD-876E-DF3E792567BE}" srcOrd="0" destOrd="0" parTransId="{3CC7B0B9-7D63-4A30-9EF7-B0A8E5C4DDFA}" sibTransId="{A637C729-56E7-4BA0-9B64-4ADF143CDB0A}"/>
    <dgm:cxn modelId="{5638CFE1-2D14-440E-B4B9-37AD7C078C4C}" type="presOf" srcId="{52789397-E190-4B89-8F6C-2471DC60A134}" destId="{02E2EAD3-2CF6-4A58-9584-789ED47007CA}" srcOrd="0" destOrd="0" presId="urn:microsoft.com/office/officeart/2008/layout/VerticalCurvedList"/>
    <dgm:cxn modelId="{84FD93E4-75C0-425B-BB35-2679B2B85EBE}" srcId="{B4AE5E87-F21F-450A-85A3-E74C51C9AF19}" destId="{52789397-E190-4B89-8F6C-2471DC60A134}" srcOrd="2" destOrd="0" parTransId="{61C37CBA-4867-4705-9C5E-C2E9DCE41CBA}" sibTransId="{8C73427D-F7C5-45A8-9569-265431E72340}"/>
    <dgm:cxn modelId="{2781E55A-D7F3-4069-8BD9-E91D21963470}" srcId="{B4AE5E87-F21F-450A-85A3-E74C51C9AF19}" destId="{ADBBBFDD-0026-4847-BCF5-3558B1D927E3}" srcOrd="1" destOrd="0" parTransId="{F642DDA8-9591-473E-954C-F21B8A1F1111}" sibTransId="{EB2397F8-9EF5-4A9B-A7B9-2E9C062DEF6F}"/>
    <dgm:cxn modelId="{73AEFDC8-9F46-46AB-8ED2-F40024E531F4}" type="presParOf" srcId="{D5D14050-75ED-47B9-8CC0-A1FE905B34C1}" destId="{8E68F626-90BC-4BE2-B985-8342985B9D11}" srcOrd="0" destOrd="0" presId="urn:microsoft.com/office/officeart/2008/layout/VerticalCurvedList"/>
    <dgm:cxn modelId="{E47EBCE1-7EB5-465D-A0FF-C16B511E7238}" type="presParOf" srcId="{8E68F626-90BC-4BE2-B985-8342985B9D11}" destId="{E314824C-F93F-450F-B82D-D8DDDA11ADEB}" srcOrd="0" destOrd="0" presId="urn:microsoft.com/office/officeart/2008/layout/VerticalCurvedList"/>
    <dgm:cxn modelId="{4C252939-1164-44AD-B414-723E6A64E0AE}" type="presParOf" srcId="{E314824C-F93F-450F-B82D-D8DDDA11ADEB}" destId="{32A8F37B-913B-4859-94E5-ABB874DFF170}" srcOrd="0" destOrd="0" presId="urn:microsoft.com/office/officeart/2008/layout/VerticalCurvedList"/>
    <dgm:cxn modelId="{44796D4F-FAD6-44CB-80EA-ADEAB3CD1F04}" type="presParOf" srcId="{E314824C-F93F-450F-B82D-D8DDDA11ADEB}" destId="{549AC866-75E8-4D6F-9A59-14229C83A83B}" srcOrd="1" destOrd="0" presId="urn:microsoft.com/office/officeart/2008/layout/VerticalCurvedList"/>
    <dgm:cxn modelId="{A2406497-FD23-4A4B-9500-1A565C7CDD45}" type="presParOf" srcId="{E314824C-F93F-450F-B82D-D8DDDA11ADEB}" destId="{99F7517D-B61F-4551-8DB3-0E8B67600E07}" srcOrd="2" destOrd="0" presId="urn:microsoft.com/office/officeart/2008/layout/VerticalCurvedList"/>
    <dgm:cxn modelId="{6FE30D0A-D706-4FD0-BA64-2E54D195BA47}" type="presParOf" srcId="{E314824C-F93F-450F-B82D-D8DDDA11ADEB}" destId="{C7ABE0A7-74FD-4B0E-8750-391C7F9B320B}" srcOrd="3" destOrd="0" presId="urn:microsoft.com/office/officeart/2008/layout/VerticalCurvedList"/>
    <dgm:cxn modelId="{D8906407-17DC-4730-B060-9973ED48E696}" type="presParOf" srcId="{8E68F626-90BC-4BE2-B985-8342985B9D11}" destId="{F832FBEA-6ED9-4835-994A-55B489EF1BFB}" srcOrd="1" destOrd="0" presId="urn:microsoft.com/office/officeart/2008/layout/VerticalCurvedList"/>
    <dgm:cxn modelId="{49C60FFF-8C3C-4B77-BE83-A34468E08987}" type="presParOf" srcId="{8E68F626-90BC-4BE2-B985-8342985B9D11}" destId="{10E393D3-708B-4817-99AF-FC0E2230909F}" srcOrd="2" destOrd="0" presId="urn:microsoft.com/office/officeart/2008/layout/VerticalCurvedList"/>
    <dgm:cxn modelId="{91E98095-76D9-4FA6-AD2C-761CC0569D0F}" type="presParOf" srcId="{10E393D3-708B-4817-99AF-FC0E2230909F}" destId="{3C6EEE95-0D44-4DB8-9DEF-3F0B81F4558F}" srcOrd="0" destOrd="0" presId="urn:microsoft.com/office/officeart/2008/layout/VerticalCurvedList"/>
    <dgm:cxn modelId="{7835E854-47C8-4B59-B17E-F1BBB67461E0}" type="presParOf" srcId="{8E68F626-90BC-4BE2-B985-8342985B9D11}" destId="{E54EECFD-6D02-45EB-8481-196B36D3FF91}" srcOrd="3" destOrd="0" presId="urn:microsoft.com/office/officeart/2008/layout/VerticalCurvedList"/>
    <dgm:cxn modelId="{BDBA78D5-E29C-42B0-9A97-F2471C90FA74}" type="presParOf" srcId="{8E68F626-90BC-4BE2-B985-8342985B9D11}" destId="{07E5A47C-71C1-495D-82BB-71E2B9BCB558}" srcOrd="4" destOrd="0" presId="urn:microsoft.com/office/officeart/2008/layout/VerticalCurvedList"/>
    <dgm:cxn modelId="{44284A62-A610-41DA-A725-B0B4623903D7}" type="presParOf" srcId="{07E5A47C-71C1-495D-82BB-71E2B9BCB558}" destId="{A74060F3-8441-4146-82EF-8E947AD6DFF1}" srcOrd="0" destOrd="0" presId="urn:microsoft.com/office/officeart/2008/layout/VerticalCurvedList"/>
    <dgm:cxn modelId="{39F8027F-3319-4863-BADA-8341C3840B17}" type="presParOf" srcId="{8E68F626-90BC-4BE2-B985-8342985B9D11}" destId="{02E2EAD3-2CF6-4A58-9584-789ED47007CA}" srcOrd="5" destOrd="0" presId="urn:microsoft.com/office/officeart/2008/layout/VerticalCurvedList"/>
    <dgm:cxn modelId="{DFF679C8-13FF-4136-9931-37CF550E9929}" type="presParOf" srcId="{8E68F626-90BC-4BE2-B985-8342985B9D11}" destId="{D65B7504-CF17-4E2C-8FAD-D41DD8060A91}" srcOrd="6" destOrd="0" presId="urn:microsoft.com/office/officeart/2008/layout/VerticalCurvedList"/>
    <dgm:cxn modelId="{3FEB8F13-4F9D-42D8-87D8-C075D360D5BE}" type="presParOf" srcId="{D65B7504-CF17-4E2C-8FAD-D41DD8060A91}" destId="{50B1859A-4F8D-4FAD-A154-EE8A4A31CD8C}"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7A2C937-B28B-4A6B-BD18-5AC299F884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2E9C30B-65EF-42C3-B5D1-0D2E68E5568E}">
      <dgm:prSet/>
      <dgm:spPr/>
      <dgm:t>
        <a:bodyPr/>
        <a:lstStyle/>
        <a:p>
          <a:pPr rtl="0"/>
          <a:r>
            <a:rPr lang="zh-CN" b="1" smtClean="0">
              <a:solidFill>
                <a:schemeClr val="tx1"/>
              </a:solidFill>
            </a:rPr>
            <a:t>类的操作表示类的行为，类为操作它的用户提供的功能；</a:t>
          </a:r>
          <a:endParaRPr lang="zh-CN">
            <a:solidFill>
              <a:schemeClr val="tx1"/>
            </a:solidFill>
          </a:endParaRPr>
        </a:p>
      </dgm:t>
    </dgm:pt>
    <dgm:pt modelId="{5488FA41-4750-413C-98FE-E7EB65DDE553}" type="parTrans" cxnId="{D5E78219-F3F7-4590-B053-33DD64B9BFCA}">
      <dgm:prSet/>
      <dgm:spPr/>
      <dgm:t>
        <a:bodyPr/>
        <a:lstStyle/>
        <a:p>
          <a:endParaRPr lang="zh-CN" altLang="en-US">
            <a:solidFill>
              <a:schemeClr val="tx1"/>
            </a:solidFill>
          </a:endParaRPr>
        </a:p>
      </dgm:t>
    </dgm:pt>
    <dgm:pt modelId="{B2388808-ECFC-4D43-85AB-8074A6F73FEE}" type="sibTrans" cxnId="{D5E78219-F3F7-4590-B053-33DD64B9BFCA}">
      <dgm:prSet/>
      <dgm:spPr/>
      <dgm:t>
        <a:bodyPr/>
        <a:lstStyle/>
        <a:p>
          <a:endParaRPr lang="zh-CN" altLang="en-US">
            <a:solidFill>
              <a:schemeClr val="tx1"/>
            </a:solidFill>
          </a:endParaRPr>
        </a:p>
      </dgm:t>
    </dgm:pt>
    <dgm:pt modelId="{830CE593-5B5D-4AB5-9CA1-5268F750298B}">
      <dgm:prSet/>
      <dgm:spPr/>
      <dgm:t>
        <a:bodyPr/>
        <a:lstStyle/>
        <a:p>
          <a:pPr rtl="0"/>
          <a:r>
            <a:rPr lang="zh-CN" b="1" smtClean="0">
              <a:solidFill>
                <a:schemeClr val="tx1"/>
              </a:solidFill>
            </a:rPr>
            <a:t>在</a:t>
          </a:r>
          <a:r>
            <a:rPr lang="en-US" b="1" smtClean="0">
              <a:solidFill>
                <a:schemeClr val="tx1"/>
              </a:solidFill>
            </a:rPr>
            <a:t>C++</a:t>
          </a:r>
          <a:r>
            <a:rPr lang="zh-CN" b="1" smtClean="0">
              <a:solidFill>
                <a:schemeClr val="tx1"/>
              </a:solidFill>
            </a:rPr>
            <a:t>程序里类的操作以类的函数形式实现；</a:t>
          </a:r>
          <a:endParaRPr lang="zh-CN">
            <a:solidFill>
              <a:schemeClr val="tx1"/>
            </a:solidFill>
          </a:endParaRPr>
        </a:p>
      </dgm:t>
    </dgm:pt>
    <dgm:pt modelId="{B1323259-D5AB-4026-83CB-7523776F5A02}" type="parTrans" cxnId="{BC62DE0E-27EB-4E63-9352-F431907BF61F}">
      <dgm:prSet/>
      <dgm:spPr/>
      <dgm:t>
        <a:bodyPr/>
        <a:lstStyle/>
        <a:p>
          <a:endParaRPr lang="zh-CN" altLang="en-US">
            <a:solidFill>
              <a:schemeClr val="tx1"/>
            </a:solidFill>
          </a:endParaRPr>
        </a:p>
      </dgm:t>
    </dgm:pt>
    <dgm:pt modelId="{DDDE9EE8-1C88-4AF7-BB30-F795A4B7DBCC}" type="sibTrans" cxnId="{BC62DE0E-27EB-4E63-9352-F431907BF61F}">
      <dgm:prSet/>
      <dgm:spPr/>
      <dgm:t>
        <a:bodyPr/>
        <a:lstStyle/>
        <a:p>
          <a:endParaRPr lang="zh-CN" altLang="en-US">
            <a:solidFill>
              <a:schemeClr val="tx1"/>
            </a:solidFill>
          </a:endParaRPr>
        </a:p>
      </dgm:t>
    </dgm:pt>
    <dgm:pt modelId="{B90FF7C6-7B24-4841-BE03-F2DC2AB1D261}" type="pres">
      <dgm:prSet presAssocID="{A7A2C937-B28B-4A6B-BD18-5AC299F8849A}" presName="linear" presStyleCnt="0">
        <dgm:presLayoutVars>
          <dgm:animLvl val="lvl"/>
          <dgm:resizeHandles val="exact"/>
        </dgm:presLayoutVars>
      </dgm:prSet>
      <dgm:spPr/>
      <dgm:t>
        <a:bodyPr/>
        <a:lstStyle/>
        <a:p>
          <a:endParaRPr lang="zh-CN" altLang="en-US"/>
        </a:p>
      </dgm:t>
    </dgm:pt>
    <dgm:pt modelId="{6F885FB5-839F-42DE-9B98-3B989C384DDA}" type="pres">
      <dgm:prSet presAssocID="{F2E9C30B-65EF-42C3-B5D1-0D2E68E5568E}" presName="parentText" presStyleLbl="node1" presStyleIdx="0" presStyleCnt="2">
        <dgm:presLayoutVars>
          <dgm:chMax val="0"/>
          <dgm:bulletEnabled val="1"/>
        </dgm:presLayoutVars>
      </dgm:prSet>
      <dgm:spPr/>
      <dgm:t>
        <a:bodyPr/>
        <a:lstStyle/>
        <a:p>
          <a:endParaRPr lang="zh-CN" altLang="en-US"/>
        </a:p>
      </dgm:t>
    </dgm:pt>
    <dgm:pt modelId="{F63D9DA2-EEAA-4E2A-9AFA-663C80C1DE4D}" type="pres">
      <dgm:prSet presAssocID="{B2388808-ECFC-4D43-85AB-8074A6F73FEE}" presName="spacer" presStyleCnt="0"/>
      <dgm:spPr/>
    </dgm:pt>
    <dgm:pt modelId="{8F5CCFE4-ABBE-48CA-8EE7-AAC8685A32AC}" type="pres">
      <dgm:prSet presAssocID="{830CE593-5B5D-4AB5-9CA1-5268F750298B}" presName="parentText" presStyleLbl="node1" presStyleIdx="1" presStyleCnt="2">
        <dgm:presLayoutVars>
          <dgm:chMax val="0"/>
          <dgm:bulletEnabled val="1"/>
        </dgm:presLayoutVars>
      </dgm:prSet>
      <dgm:spPr/>
      <dgm:t>
        <a:bodyPr/>
        <a:lstStyle/>
        <a:p>
          <a:endParaRPr lang="zh-CN" altLang="en-US"/>
        </a:p>
      </dgm:t>
    </dgm:pt>
  </dgm:ptLst>
  <dgm:cxnLst>
    <dgm:cxn modelId="{DF2DF622-C0FB-4587-BF0B-290E739745D9}" type="presOf" srcId="{830CE593-5B5D-4AB5-9CA1-5268F750298B}" destId="{8F5CCFE4-ABBE-48CA-8EE7-AAC8685A32AC}" srcOrd="0" destOrd="0" presId="urn:microsoft.com/office/officeart/2005/8/layout/vList2"/>
    <dgm:cxn modelId="{D5E78219-F3F7-4590-B053-33DD64B9BFCA}" srcId="{A7A2C937-B28B-4A6B-BD18-5AC299F8849A}" destId="{F2E9C30B-65EF-42C3-B5D1-0D2E68E5568E}" srcOrd="0" destOrd="0" parTransId="{5488FA41-4750-413C-98FE-E7EB65DDE553}" sibTransId="{B2388808-ECFC-4D43-85AB-8074A6F73FEE}"/>
    <dgm:cxn modelId="{B56B2083-55C6-4775-BD61-5C0E7BB67CA4}" type="presOf" srcId="{F2E9C30B-65EF-42C3-B5D1-0D2E68E5568E}" destId="{6F885FB5-839F-42DE-9B98-3B989C384DDA}" srcOrd="0" destOrd="0" presId="urn:microsoft.com/office/officeart/2005/8/layout/vList2"/>
    <dgm:cxn modelId="{BC62DE0E-27EB-4E63-9352-F431907BF61F}" srcId="{A7A2C937-B28B-4A6B-BD18-5AC299F8849A}" destId="{830CE593-5B5D-4AB5-9CA1-5268F750298B}" srcOrd="1" destOrd="0" parTransId="{B1323259-D5AB-4026-83CB-7523776F5A02}" sibTransId="{DDDE9EE8-1C88-4AF7-BB30-F795A4B7DBCC}"/>
    <dgm:cxn modelId="{9A4DF03D-1F7D-4D61-99B7-26EB1B27B84F}" type="presOf" srcId="{A7A2C937-B28B-4A6B-BD18-5AC299F8849A}" destId="{B90FF7C6-7B24-4841-BE03-F2DC2AB1D261}" srcOrd="0" destOrd="0" presId="urn:microsoft.com/office/officeart/2005/8/layout/vList2"/>
    <dgm:cxn modelId="{D881F773-1E8C-44EA-A8DC-4218EC9C7404}" type="presParOf" srcId="{B90FF7C6-7B24-4841-BE03-F2DC2AB1D261}" destId="{6F885FB5-839F-42DE-9B98-3B989C384DDA}" srcOrd="0" destOrd="0" presId="urn:microsoft.com/office/officeart/2005/8/layout/vList2"/>
    <dgm:cxn modelId="{7A4C4A11-F06C-4317-A384-2F9F74008973}" type="presParOf" srcId="{B90FF7C6-7B24-4841-BE03-F2DC2AB1D261}" destId="{F63D9DA2-EEAA-4E2A-9AFA-663C80C1DE4D}" srcOrd="1" destOrd="0" presId="urn:microsoft.com/office/officeart/2005/8/layout/vList2"/>
    <dgm:cxn modelId="{DC0603FF-A549-4879-9BC9-39348F041988}" type="presParOf" srcId="{B90FF7C6-7B24-4841-BE03-F2DC2AB1D261}" destId="{8F5CCFE4-ABBE-48CA-8EE7-AAC8685A32A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3AA023-4299-4561-A2E0-CE3B9D117E2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AF5EE1CC-1541-4266-BBEA-A3017CF8CE53}">
      <dgm:prSet/>
      <dgm:spPr/>
      <dgm:t>
        <a:bodyPr/>
        <a:lstStyle/>
        <a:p>
          <a:pPr rtl="0"/>
          <a:r>
            <a:rPr lang="zh-CN" b="1" dirty="0" smtClean="0">
              <a:solidFill>
                <a:schemeClr val="tx1"/>
              </a:solidFill>
            </a:rPr>
            <a:t>章品正</a:t>
          </a:r>
          <a:endParaRPr lang="zh-CN" dirty="0">
            <a:solidFill>
              <a:schemeClr val="tx1"/>
            </a:solidFill>
          </a:endParaRPr>
        </a:p>
      </dgm:t>
    </dgm:pt>
    <dgm:pt modelId="{03D5034F-5E59-4A69-AE61-21AA71F52D9E}" type="parTrans" cxnId="{9DFFF007-8412-4C3A-8A60-214381CBE190}">
      <dgm:prSet/>
      <dgm:spPr/>
      <dgm:t>
        <a:bodyPr/>
        <a:lstStyle/>
        <a:p>
          <a:endParaRPr lang="zh-CN" altLang="en-US"/>
        </a:p>
      </dgm:t>
    </dgm:pt>
    <dgm:pt modelId="{B0A57E18-F210-4B44-9BD9-E7F95DAE1C32}" type="sibTrans" cxnId="{9DFFF007-8412-4C3A-8A60-214381CBE190}">
      <dgm:prSet/>
      <dgm:spPr/>
      <dgm:t>
        <a:bodyPr/>
        <a:lstStyle/>
        <a:p>
          <a:endParaRPr lang="zh-CN" altLang="en-US"/>
        </a:p>
      </dgm:t>
    </dgm:pt>
    <dgm:pt modelId="{2664C422-789A-494B-8A09-6BBE5A3DBE13}">
      <dgm:prSet/>
      <dgm:spPr/>
      <dgm:t>
        <a:bodyPr/>
        <a:lstStyle/>
        <a:p>
          <a:pPr rtl="0"/>
          <a:r>
            <a:rPr lang="zh-CN" b="1" dirty="0" smtClean="0">
              <a:solidFill>
                <a:schemeClr val="tx1"/>
              </a:solidFill>
            </a:rPr>
            <a:t>影像科学与技术实验室</a:t>
          </a:r>
          <a:endParaRPr lang="zh-CN" b="1" dirty="0">
            <a:solidFill>
              <a:schemeClr val="tx1"/>
            </a:solidFill>
          </a:endParaRPr>
        </a:p>
      </dgm:t>
    </dgm:pt>
    <dgm:pt modelId="{0F23C9B4-B7CB-4123-B3E6-2BCC732350BD}" type="parTrans" cxnId="{ED783BEE-8321-4BAC-9A36-21EB3B6DB9E3}">
      <dgm:prSet/>
      <dgm:spPr/>
      <dgm:t>
        <a:bodyPr/>
        <a:lstStyle/>
        <a:p>
          <a:endParaRPr lang="zh-CN" altLang="en-US"/>
        </a:p>
      </dgm:t>
    </dgm:pt>
    <dgm:pt modelId="{04370479-B935-486C-B442-FC0F87BE7EB7}" type="sibTrans" cxnId="{ED783BEE-8321-4BAC-9A36-21EB3B6DB9E3}">
      <dgm:prSet/>
      <dgm:spPr/>
      <dgm:t>
        <a:bodyPr/>
        <a:lstStyle/>
        <a:p>
          <a:endParaRPr lang="zh-CN" altLang="en-US"/>
        </a:p>
      </dgm:t>
    </dgm:pt>
    <dgm:pt modelId="{F0F2DBD3-6625-415C-8110-BE2460D810B8}">
      <dgm:prSet/>
      <dgm:spPr/>
      <dgm:t>
        <a:bodyPr/>
        <a:lstStyle/>
        <a:p>
          <a:pPr rtl="0"/>
          <a:r>
            <a:rPr lang="en-US" b="1" u="sng" dirty="0" smtClean="0">
              <a:solidFill>
                <a:schemeClr val="tx1"/>
              </a:solidFill>
            </a:rPr>
            <a:t>www.imagetech.com.cn</a:t>
          </a:r>
          <a:endParaRPr lang="zh-CN" dirty="0">
            <a:solidFill>
              <a:schemeClr val="tx1"/>
            </a:solidFill>
          </a:endParaRPr>
        </a:p>
      </dgm:t>
    </dgm:pt>
    <dgm:pt modelId="{37551A9A-BE4B-4C97-8BCC-1E97A97C74CD}" type="parTrans" cxnId="{BD013897-3C3D-42F6-BEDA-FFA5413D9476}">
      <dgm:prSet/>
      <dgm:spPr/>
      <dgm:t>
        <a:bodyPr/>
        <a:lstStyle/>
        <a:p>
          <a:endParaRPr lang="zh-CN" altLang="en-US"/>
        </a:p>
      </dgm:t>
    </dgm:pt>
    <dgm:pt modelId="{CC43C7C0-F78F-4C23-BCA3-8993E2BEF088}" type="sibTrans" cxnId="{BD013897-3C3D-42F6-BEDA-FFA5413D9476}">
      <dgm:prSet/>
      <dgm:spPr/>
      <dgm:t>
        <a:bodyPr/>
        <a:lstStyle/>
        <a:p>
          <a:endParaRPr lang="zh-CN" altLang="en-US"/>
        </a:p>
      </dgm:t>
    </dgm:pt>
    <dgm:pt modelId="{DAB23717-E2B1-4426-B431-DA944151602B}">
      <dgm:prSet/>
      <dgm:spPr/>
      <dgm:t>
        <a:bodyPr/>
        <a:lstStyle/>
        <a:p>
          <a:pPr rtl="0"/>
          <a:r>
            <a:rPr lang="en-US" b="1" smtClean="0">
              <a:solidFill>
                <a:schemeClr val="tx1"/>
              </a:solidFill>
            </a:rPr>
            <a:t>luckzpz@seu.edu.cn</a:t>
          </a:r>
          <a:endParaRPr lang="zh-CN">
            <a:solidFill>
              <a:schemeClr val="tx1"/>
            </a:solidFill>
          </a:endParaRPr>
        </a:p>
      </dgm:t>
    </dgm:pt>
    <dgm:pt modelId="{8955E9C3-29E9-4DCF-A62E-61696A37CBBC}" type="parTrans" cxnId="{8EC9753B-AA08-4DE8-AA06-49A8B399C817}">
      <dgm:prSet/>
      <dgm:spPr/>
      <dgm:t>
        <a:bodyPr/>
        <a:lstStyle/>
        <a:p>
          <a:endParaRPr lang="zh-CN" altLang="en-US"/>
        </a:p>
      </dgm:t>
    </dgm:pt>
    <dgm:pt modelId="{9D1AE490-E7A0-4DAD-9395-D7A01A1AA519}" type="sibTrans" cxnId="{8EC9753B-AA08-4DE8-AA06-49A8B399C817}">
      <dgm:prSet/>
      <dgm:spPr/>
      <dgm:t>
        <a:bodyPr/>
        <a:lstStyle/>
        <a:p>
          <a:endParaRPr lang="zh-CN" altLang="en-US"/>
        </a:p>
      </dgm:t>
    </dgm:pt>
    <dgm:pt modelId="{9C939A21-3D8D-409B-8B93-63BFA03E7D79}" type="pres">
      <dgm:prSet presAssocID="{A03AA023-4299-4561-A2E0-CE3B9D117E21}" presName="Name0" presStyleCnt="0">
        <dgm:presLayoutVars>
          <dgm:dir/>
          <dgm:animLvl val="lvl"/>
          <dgm:resizeHandles val="exact"/>
        </dgm:presLayoutVars>
      </dgm:prSet>
      <dgm:spPr/>
      <dgm:t>
        <a:bodyPr/>
        <a:lstStyle/>
        <a:p>
          <a:endParaRPr lang="zh-CN" altLang="en-US"/>
        </a:p>
      </dgm:t>
    </dgm:pt>
    <dgm:pt modelId="{37E49A72-1651-4337-B978-07A472A1BDCF}" type="pres">
      <dgm:prSet presAssocID="{AF5EE1CC-1541-4266-BBEA-A3017CF8CE53}" presName="linNode" presStyleCnt="0"/>
      <dgm:spPr/>
    </dgm:pt>
    <dgm:pt modelId="{E15EE4C4-D6A4-4C7C-84FB-E0596C684AA5}" type="pres">
      <dgm:prSet presAssocID="{AF5EE1CC-1541-4266-BBEA-A3017CF8CE53}" presName="parentText" presStyleLbl="node1" presStyleIdx="0" presStyleCnt="4">
        <dgm:presLayoutVars>
          <dgm:chMax val="1"/>
          <dgm:bulletEnabled val="1"/>
        </dgm:presLayoutVars>
      </dgm:prSet>
      <dgm:spPr/>
      <dgm:t>
        <a:bodyPr/>
        <a:lstStyle/>
        <a:p>
          <a:endParaRPr lang="zh-CN" altLang="en-US"/>
        </a:p>
      </dgm:t>
    </dgm:pt>
    <dgm:pt modelId="{347C93DE-58ED-445F-A7A3-C3956A9819DD}" type="pres">
      <dgm:prSet presAssocID="{B0A57E18-F210-4B44-9BD9-E7F95DAE1C32}" presName="sp" presStyleCnt="0"/>
      <dgm:spPr/>
    </dgm:pt>
    <dgm:pt modelId="{2B0062F3-1AFB-4298-9F1A-8A36300E9622}" type="pres">
      <dgm:prSet presAssocID="{2664C422-789A-494B-8A09-6BBE5A3DBE13}" presName="linNode" presStyleCnt="0"/>
      <dgm:spPr/>
    </dgm:pt>
    <dgm:pt modelId="{8968D74D-772E-4E60-B606-0BB7BD71C1F7}" type="pres">
      <dgm:prSet presAssocID="{2664C422-789A-494B-8A09-6BBE5A3DBE13}" presName="parentText" presStyleLbl="node1" presStyleIdx="1" presStyleCnt="4">
        <dgm:presLayoutVars>
          <dgm:chMax val="1"/>
          <dgm:bulletEnabled val="1"/>
        </dgm:presLayoutVars>
      </dgm:prSet>
      <dgm:spPr/>
      <dgm:t>
        <a:bodyPr/>
        <a:lstStyle/>
        <a:p>
          <a:endParaRPr lang="zh-CN" altLang="en-US"/>
        </a:p>
      </dgm:t>
    </dgm:pt>
    <dgm:pt modelId="{296E9534-39F0-44B8-982F-F0452E6E6250}" type="pres">
      <dgm:prSet presAssocID="{04370479-B935-486C-B442-FC0F87BE7EB7}" presName="sp" presStyleCnt="0"/>
      <dgm:spPr/>
    </dgm:pt>
    <dgm:pt modelId="{C105BA5B-3AAF-4FE7-BD5F-EFAD8BDEE5F6}" type="pres">
      <dgm:prSet presAssocID="{F0F2DBD3-6625-415C-8110-BE2460D810B8}" presName="linNode" presStyleCnt="0"/>
      <dgm:spPr/>
    </dgm:pt>
    <dgm:pt modelId="{C9DB8784-85A9-40CD-8C54-262231B43735}" type="pres">
      <dgm:prSet presAssocID="{F0F2DBD3-6625-415C-8110-BE2460D810B8}" presName="parentText" presStyleLbl="node1" presStyleIdx="2" presStyleCnt="4">
        <dgm:presLayoutVars>
          <dgm:chMax val="1"/>
          <dgm:bulletEnabled val="1"/>
        </dgm:presLayoutVars>
      </dgm:prSet>
      <dgm:spPr/>
      <dgm:t>
        <a:bodyPr/>
        <a:lstStyle/>
        <a:p>
          <a:endParaRPr lang="zh-CN" altLang="en-US"/>
        </a:p>
      </dgm:t>
    </dgm:pt>
    <dgm:pt modelId="{29788F14-AFA4-4B60-9EC4-A360262FF1D7}" type="pres">
      <dgm:prSet presAssocID="{CC43C7C0-F78F-4C23-BCA3-8993E2BEF088}" presName="sp" presStyleCnt="0"/>
      <dgm:spPr/>
    </dgm:pt>
    <dgm:pt modelId="{776503ED-8097-4C98-BD79-726BFA28B083}" type="pres">
      <dgm:prSet presAssocID="{DAB23717-E2B1-4426-B431-DA944151602B}" presName="linNode" presStyleCnt="0"/>
      <dgm:spPr/>
    </dgm:pt>
    <dgm:pt modelId="{ADF643C4-9DAE-42CE-B93A-E65F4A749D24}" type="pres">
      <dgm:prSet presAssocID="{DAB23717-E2B1-4426-B431-DA944151602B}" presName="parentText" presStyleLbl="node1" presStyleIdx="3" presStyleCnt="4">
        <dgm:presLayoutVars>
          <dgm:chMax val="1"/>
          <dgm:bulletEnabled val="1"/>
        </dgm:presLayoutVars>
      </dgm:prSet>
      <dgm:spPr/>
      <dgm:t>
        <a:bodyPr/>
        <a:lstStyle/>
        <a:p>
          <a:endParaRPr lang="zh-CN" altLang="en-US"/>
        </a:p>
      </dgm:t>
    </dgm:pt>
  </dgm:ptLst>
  <dgm:cxnLst>
    <dgm:cxn modelId="{C60CFD48-0A8C-4111-A77D-20D3F09D6399}" type="presOf" srcId="{F0F2DBD3-6625-415C-8110-BE2460D810B8}" destId="{C9DB8784-85A9-40CD-8C54-262231B43735}" srcOrd="0" destOrd="0" presId="urn:microsoft.com/office/officeart/2005/8/layout/vList5"/>
    <dgm:cxn modelId="{8EC9753B-AA08-4DE8-AA06-49A8B399C817}" srcId="{A03AA023-4299-4561-A2E0-CE3B9D117E21}" destId="{DAB23717-E2B1-4426-B431-DA944151602B}" srcOrd="3" destOrd="0" parTransId="{8955E9C3-29E9-4DCF-A62E-61696A37CBBC}" sibTransId="{9D1AE490-E7A0-4DAD-9395-D7A01A1AA519}"/>
    <dgm:cxn modelId="{D5DCDD20-1387-4BBB-BE59-189D9FE58ACA}" type="presOf" srcId="{DAB23717-E2B1-4426-B431-DA944151602B}" destId="{ADF643C4-9DAE-42CE-B93A-E65F4A749D24}" srcOrd="0" destOrd="0" presId="urn:microsoft.com/office/officeart/2005/8/layout/vList5"/>
    <dgm:cxn modelId="{9DFFF007-8412-4C3A-8A60-214381CBE190}" srcId="{A03AA023-4299-4561-A2E0-CE3B9D117E21}" destId="{AF5EE1CC-1541-4266-BBEA-A3017CF8CE53}" srcOrd="0" destOrd="0" parTransId="{03D5034F-5E59-4A69-AE61-21AA71F52D9E}" sibTransId="{B0A57E18-F210-4B44-9BD9-E7F95DAE1C32}"/>
    <dgm:cxn modelId="{FD557AC5-642D-4570-BDCC-1B69677BD9E6}" type="presOf" srcId="{2664C422-789A-494B-8A09-6BBE5A3DBE13}" destId="{8968D74D-772E-4E60-B606-0BB7BD71C1F7}" srcOrd="0" destOrd="0" presId="urn:microsoft.com/office/officeart/2005/8/layout/vList5"/>
    <dgm:cxn modelId="{C4E855F2-FDD8-4400-886F-795F7EA2943E}" type="presOf" srcId="{A03AA023-4299-4561-A2E0-CE3B9D117E21}" destId="{9C939A21-3D8D-409B-8B93-63BFA03E7D79}" srcOrd="0" destOrd="0" presId="urn:microsoft.com/office/officeart/2005/8/layout/vList5"/>
    <dgm:cxn modelId="{BD013897-3C3D-42F6-BEDA-FFA5413D9476}" srcId="{A03AA023-4299-4561-A2E0-CE3B9D117E21}" destId="{F0F2DBD3-6625-415C-8110-BE2460D810B8}" srcOrd="2" destOrd="0" parTransId="{37551A9A-BE4B-4C97-8BCC-1E97A97C74CD}" sibTransId="{CC43C7C0-F78F-4C23-BCA3-8993E2BEF088}"/>
    <dgm:cxn modelId="{ED783BEE-8321-4BAC-9A36-21EB3B6DB9E3}" srcId="{A03AA023-4299-4561-A2E0-CE3B9D117E21}" destId="{2664C422-789A-494B-8A09-6BBE5A3DBE13}" srcOrd="1" destOrd="0" parTransId="{0F23C9B4-B7CB-4123-B3E6-2BCC732350BD}" sibTransId="{04370479-B935-486C-B442-FC0F87BE7EB7}"/>
    <dgm:cxn modelId="{39FA4F7F-FEB8-40C2-9DFB-284352D122EC}" type="presOf" srcId="{AF5EE1CC-1541-4266-BBEA-A3017CF8CE53}" destId="{E15EE4C4-D6A4-4C7C-84FB-E0596C684AA5}" srcOrd="0" destOrd="0" presId="urn:microsoft.com/office/officeart/2005/8/layout/vList5"/>
    <dgm:cxn modelId="{472A1D16-44A3-4D9C-8ADC-D1D09F0662B0}" type="presParOf" srcId="{9C939A21-3D8D-409B-8B93-63BFA03E7D79}" destId="{37E49A72-1651-4337-B978-07A472A1BDCF}" srcOrd="0" destOrd="0" presId="urn:microsoft.com/office/officeart/2005/8/layout/vList5"/>
    <dgm:cxn modelId="{28AFEDE1-CFC5-473F-AE94-4B36500B1200}" type="presParOf" srcId="{37E49A72-1651-4337-B978-07A472A1BDCF}" destId="{E15EE4C4-D6A4-4C7C-84FB-E0596C684AA5}" srcOrd="0" destOrd="0" presId="urn:microsoft.com/office/officeart/2005/8/layout/vList5"/>
    <dgm:cxn modelId="{AFBAD158-ABEA-4119-A8AC-C151E1D0DCC3}" type="presParOf" srcId="{9C939A21-3D8D-409B-8B93-63BFA03E7D79}" destId="{347C93DE-58ED-445F-A7A3-C3956A9819DD}" srcOrd="1" destOrd="0" presId="urn:microsoft.com/office/officeart/2005/8/layout/vList5"/>
    <dgm:cxn modelId="{AE885D3D-1A66-4137-A69D-A25B28C4713C}" type="presParOf" srcId="{9C939A21-3D8D-409B-8B93-63BFA03E7D79}" destId="{2B0062F3-1AFB-4298-9F1A-8A36300E9622}" srcOrd="2" destOrd="0" presId="urn:microsoft.com/office/officeart/2005/8/layout/vList5"/>
    <dgm:cxn modelId="{4D442C62-9025-48DC-8BE5-3AF56A0A7A44}" type="presParOf" srcId="{2B0062F3-1AFB-4298-9F1A-8A36300E9622}" destId="{8968D74D-772E-4E60-B606-0BB7BD71C1F7}" srcOrd="0" destOrd="0" presId="urn:microsoft.com/office/officeart/2005/8/layout/vList5"/>
    <dgm:cxn modelId="{A600459B-E017-4E1B-988A-A4E48C02C586}" type="presParOf" srcId="{9C939A21-3D8D-409B-8B93-63BFA03E7D79}" destId="{296E9534-39F0-44B8-982F-F0452E6E6250}" srcOrd="3" destOrd="0" presId="urn:microsoft.com/office/officeart/2005/8/layout/vList5"/>
    <dgm:cxn modelId="{7ADEF282-0BDA-4E0D-9D6C-DC3C4A7837BF}" type="presParOf" srcId="{9C939A21-3D8D-409B-8B93-63BFA03E7D79}" destId="{C105BA5B-3AAF-4FE7-BD5F-EFAD8BDEE5F6}" srcOrd="4" destOrd="0" presId="urn:microsoft.com/office/officeart/2005/8/layout/vList5"/>
    <dgm:cxn modelId="{86B28F36-D43F-4915-A8F3-BAD585D0FC54}" type="presParOf" srcId="{C105BA5B-3AAF-4FE7-BD5F-EFAD8BDEE5F6}" destId="{C9DB8784-85A9-40CD-8C54-262231B43735}" srcOrd="0" destOrd="0" presId="urn:microsoft.com/office/officeart/2005/8/layout/vList5"/>
    <dgm:cxn modelId="{FB1BA5B0-F927-4BEC-8E76-BE24673E553A}" type="presParOf" srcId="{9C939A21-3D8D-409B-8B93-63BFA03E7D79}" destId="{29788F14-AFA4-4B60-9EC4-A360262FF1D7}" srcOrd="5" destOrd="0" presId="urn:microsoft.com/office/officeart/2005/8/layout/vList5"/>
    <dgm:cxn modelId="{13F75BD1-ACD4-42A3-9C6F-834CDB570651}" type="presParOf" srcId="{9C939A21-3D8D-409B-8B93-63BFA03E7D79}" destId="{776503ED-8097-4C98-BD79-726BFA28B083}" srcOrd="6" destOrd="0" presId="urn:microsoft.com/office/officeart/2005/8/layout/vList5"/>
    <dgm:cxn modelId="{7D2A8EB2-409A-4035-A1FB-ECF98EB3620C}" type="presParOf" srcId="{776503ED-8097-4C98-BD79-726BFA28B083}" destId="{ADF643C4-9DAE-42CE-B93A-E65F4A749D24}"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E02684-0794-4A3B-ADCE-0F838ACE56FF}"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9CC560BA-AB5E-4A90-BCD5-0C34B3290666}">
      <dgm:prSet/>
      <dgm:spPr/>
      <dgm:t>
        <a:bodyPr/>
        <a:lstStyle/>
        <a:p>
          <a:pPr rtl="0"/>
          <a:r>
            <a:rPr lang="zh-CN" b="1" dirty="0" smtClean="0">
              <a:solidFill>
                <a:schemeClr val="tx1"/>
              </a:solidFill>
            </a:rPr>
            <a:t>汇总表：添加运动员信息，删除运动员信息，修改运动员信息，输出运动员表，输出成绩表，输出获奖名单，输出依据体重筛选的成绩表</a:t>
          </a:r>
          <a:endParaRPr lang="zh-CN" b="1" dirty="0">
            <a:solidFill>
              <a:schemeClr val="tx1"/>
            </a:solidFill>
          </a:endParaRPr>
        </a:p>
      </dgm:t>
    </dgm:pt>
    <dgm:pt modelId="{4CF6F3BC-EF24-4E4D-875B-6CA6DBD65421}" type="parTrans" cxnId="{9B9DEA92-73DB-4E4D-87CD-448D96FEEF48}">
      <dgm:prSet/>
      <dgm:spPr/>
      <dgm:t>
        <a:bodyPr/>
        <a:lstStyle/>
        <a:p>
          <a:endParaRPr lang="zh-CN" altLang="en-US" b="1">
            <a:solidFill>
              <a:schemeClr val="tx1"/>
            </a:solidFill>
          </a:endParaRPr>
        </a:p>
      </dgm:t>
    </dgm:pt>
    <dgm:pt modelId="{9DD94768-B57E-4606-B9B6-C016F5D7FBE2}" type="sibTrans" cxnId="{9B9DEA92-73DB-4E4D-87CD-448D96FEEF48}">
      <dgm:prSet/>
      <dgm:spPr/>
      <dgm:t>
        <a:bodyPr/>
        <a:lstStyle/>
        <a:p>
          <a:endParaRPr lang="zh-CN" altLang="en-US" b="1">
            <a:solidFill>
              <a:schemeClr val="tx1"/>
            </a:solidFill>
          </a:endParaRPr>
        </a:p>
      </dgm:t>
    </dgm:pt>
    <dgm:pt modelId="{DAF5A055-218B-496D-A780-B5ED861D8F52}">
      <dgm:prSet/>
      <dgm:spPr/>
      <dgm:t>
        <a:bodyPr/>
        <a:lstStyle/>
        <a:p>
          <a:pPr rtl="0"/>
          <a:r>
            <a:rPr lang="zh-CN" b="1" smtClean="0">
              <a:solidFill>
                <a:schemeClr val="tx1"/>
              </a:solidFill>
            </a:rPr>
            <a:t>运动员：输入运动员信息，删除运动员信息，修改运动员信息，计算名次</a:t>
          </a:r>
          <a:endParaRPr lang="zh-CN" b="1">
            <a:solidFill>
              <a:schemeClr val="tx1"/>
            </a:solidFill>
          </a:endParaRPr>
        </a:p>
      </dgm:t>
    </dgm:pt>
    <dgm:pt modelId="{761D6C78-715D-4210-A267-482D72BE00C9}" type="parTrans" cxnId="{1A5D2449-036B-419E-8F40-4516B506E3FD}">
      <dgm:prSet/>
      <dgm:spPr/>
      <dgm:t>
        <a:bodyPr/>
        <a:lstStyle/>
        <a:p>
          <a:endParaRPr lang="zh-CN" altLang="en-US" b="1">
            <a:solidFill>
              <a:schemeClr val="tx1"/>
            </a:solidFill>
          </a:endParaRPr>
        </a:p>
      </dgm:t>
    </dgm:pt>
    <dgm:pt modelId="{BF4620BC-B646-498F-B6C7-EBC4E8954B97}" type="sibTrans" cxnId="{1A5D2449-036B-419E-8F40-4516B506E3FD}">
      <dgm:prSet/>
      <dgm:spPr/>
      <dgm:t>
        <a:bodyPr/>
        <a:lstStyle/>
        <a:p>
          <a:endParaRPr lang="zh-CN" altLang="en-US" b="1">
            <a:solidFill>
              <a:schemeClr val="tx1"/>
            </a:solidFill>
          </a:endParaRPr>
        </a:p>
      </dgm:t>
    </dgm:pt>
    <dgm:pt modelId="{66BEDD73-EEFE-4EF7-874C-73FAD9E222F8}">
      <dgm:prSet/>
      <dgm:spPr/>
      <dgm:t>
        <a:bodyPr/>
        <a:lstStyle/>
        <a:p>
          <a:pPr rtl="0"/>
          <a:r>
            <a:rPr lang="zh-CN" b="1" smtClean="0">
              <a:solidFill>
                <a:schemeClr val="tx1"/>
              </a:solidFill>
            </a:rPr>
            <a:t>成绩：计算总分，输入成绩，计算得分</a:t>
          </a:r>
          <a:endParaRPr lang="zh-CN" b="1">
            <a:solidFill>
              <a:schemeClr val="tx1"/>
            </a:solidFill>
          </a:endParaRPr>
        </a:p>
      </dgm:t>
    </dgm:pt>
    <dgm:pt modelId="{7E0E4C4E-14A0-4D57-95FB-9671E3D7BFC8}" type="parTrans" cxnId="{16C34946-2BBD-4B45-8479-DA91B9E3DC79}">
      <dgm:prSet/>
      <dgm:spPr/>
      <dgm:t>
        <a:bodyPr/>
        <a:lstStyle/>
        <a:p>
          <a:endParaRPr lang="zh-CN" altLang="en-US" b="1">
            <a:solidFill>
              <a:schemeClr val="tx1"/>
            </a:solidFill>
          </a:endParaRPr>
        </a:p>
      </dgm:t>
    </dgm:pt>
    <dgm:pt modelId="{FD335117-744D-4500-80CF-4AEF30F38320}" type="sibTrans" cxnId="{16C34946-2BBD-4B45-8479-DA91B9E3DC79}">
      <dgm:prSet/>
      <dgm:spPr/>
      <dgm:t>
        <a:bodyPr/>
        <a:lstStyle/>
        <a:p>
          <a:endParaRPr lang="zh-CN" altLang="en-US" b="1">
            <a:solidFill>
              <a:schemeClr val="tx1"/>
            </a:solidFill>
          </a:endParaRPr>
        </a:p>
      </dgm:t>
    </dgm:pt>
    <dgm:pt modelId="{D78E50B6-320F-4ECD-B7AA-3F7AE3BBF587}" type="pres">
      <dgm:prSet presAssocID="{A5E02684-0794-4A3B-ADCE-0F838ACE56FF}" presName="Name0" presStyleCnt="0">
        <dgm:presLayoutVars>
          <dgm:chMax val="7"/>
          <dgm:chPref val="7"/>
          <dgm:dir/>
        </dgm:presLayoutVars>
      </dgm:prSet>
      <dgm:spPr/>
      <dgm:t>
        <a:bodyPr/>
        <a:lstStyle/>
        <a:p>
          <a:endParaRPr lang="zh-CN" altLang="en-US"/>
        </a:p>
      </dgm:t>
    </dgm:pt>
    <dgm:pt modelId="{1D097995-9796-4F33-80D7-29F48261574C}" type="pres">
      <dgm:prSet presAssocID="{A5E02684-0794-4A3B-ADCE-0F838ACE56FF}" presName="Name1" presStyleCnt="0"/>
      <dgm:spPr/>
    </dgm:pt>
    <dgm:pt modelId="{FE83EE04-D34A-413B-8636-E3F63706B189}" type="pres">
      <dgm:prSet presAssocID="{A5E02684-0794-4A3B-ADCE-0F838ACE56FF}" presName="cycle" presStyleCnt="0"/>
      <dgm:spPr/>
    </dgm:pt>
    <dgm:pt modelId="{6FB241AD-1D31-4B8C-A5D2-7766AE413C58}" type="pres">
      <dgm:prSet presAssocID="{A5E02684-0794-4A3B-ADCE-0F838ACE56FF}" presName="srcNode" presStyleLbl="node1" presStyleIdx="0" presStyleCnt="3"/>
      <dgm:spPr/>
    </dgm:pt>
    <dgm:pt modelId="{8DFCF030-CFCE-4B77-8AF7-F7391B631FD6}" type="pres">
      <dgm:prSet presAssocID="{A5E02684-0794-4A3B-ADCE-0F838ACE56FF}" presName="conn" presStyleLbl="parChTrans1D2" presStyleIdx="0" presStyleCnt="1"/>
      <dgm:spPr/>
      <dgm:t>
        <a:bodyPr/>
        <a:lstStyle/>
        <a:p>
          <a:endParaRPr lang="zh-CN" altLang="en-US"/>
        </a:p>
      </dgm:t>
    </dgm:pt>
    <dgm:pt modelId="{6E5C4636-E2A0-423F-965F-5338229E024F}" type="pres">
      <dgm:prSet presAssocID="{A5E02684-0794-4A3B-ADCE-0F838ACE56FF}" presName="extraNode" presStyleLbl="node1" presStyleIdx="0" presStyleCnt="3"/>
      <dgm:spPr/>
    </dgm:pt>
    <dgm:pt modelId="{1AFB860C-90C9-43B7-97FC-5423EC1A1345}" type="pres">
      <dgm:prSet presAssocID="{A5E02684-0794-4A3B-ADCE-0F838ACE56FF}" presName="dstNode" presStyleLbl="node1" presStyleIdx="0" presStyleCnt="3"/>
      <dgm:spPr/>
    </dgm:pt>
    <dgm:pt modelId="{A8146546-FEE4-4304-A0B5-F15A3E4E31CC}" type="pres">
      <dgm:prSet presAssocID="{9CC560BA-AB5E-4A90-BCD5-0C34B3290666}" presName="text_1" presStyleLbl="node1" presStyleIdx="0" presStyleCnt="3">
        <dgm:presLayoutVars>
          <dgm:bulletEnabled val="1"/>
        </dgm:presLayoutVars>
      </dgm:prSet>
      <dgm:spPr/>
      <dgm:t>
        <a:bodyPr/>
        <a:lstStyle/>
        <a:p>
          <a:endParaRPr lang="zh-CN" altLang="en-US"/>
        </a:p>
      </dgm:t>
    </dgm:pt>
    <dgm:pt modelId="{F99BF125-5966-410F-9326-3FFE549BD92F}" type="pres">
      <dgm:prSet presAssocID="{9CC560BA-AB5E-4A90-BCD5-0C34B3290666}" presName="accent_1" presStyleCnt="0"/>
      <dgm:spPr/>
    </dgm:pt>
    <dgm:pt modelId="{582649F3-CF9F-42DC-8AB9-522FAC6B32E2}" type="pres">
      <dgm:prSet presAssocID="{9CC560BA-AB5E-4A90-BCD5-0C34B3290666}" presName="accentRepeatNode" presStyleLbl="solidFgAcc1" presStyleIdx="0" presStyleCnt="3"/>
      <dgm:spPr/>
    </dgm:pt>
    <dgm:pt modelId="{27074552-F51D-49A1-B68D-E08987B2897A}" type="pres">
      <dgm:prSet presAssocID="{DAF5A055-218B-496D-A780-B5ED861D8F52}" presName="text_2" presStyleLbl="node1" presStyleIdx="1" presStyleCnt="3">
        <dgm:presLayoutVars>
          <dgm:bulletEnabled val="1"/>
        </dgm:presLayoutVars>
      </dgm:prSet>
      <dgm:spPr/>
      <dgm:t>
        <a:bodyPr/>
        <a:lstStyle/>
        <a:p>
          <a:endParaRPr lang="zh-CN" altLang="en-US"/>
        </a:p>
      </dgm:t>
    </dgm:pt>
    <dgm:pt modelId="{85F06028-00CD-4AA5-9185-8716727B668C}" type="pres">
      <dgm:prSet presAssocID="{DAF5A055-218B-496D-A780-B5ED861D8F52}" presName="accent_2" presStyleCnt="0"/>
      <dgm:spPr/>
    </dgm:pt>
    <dgm:pt modelId="{B10E11C6-D7BA-402E-8ECD-5C5473AC25A7}" type="pres">
      <dgm:prSet presAssocID="{DAF5A055-218B-496D-A780-B5ED861D8F52}" presName="accentRepeatNode" presStyleLbl="solidFgAcc1" presStyleIdx="1" presStyleCnt="3"/>
      <dgm:spPr/>
    </dgm:pt>
    <dgm:pt modelId="{4646E424-B4F7-4BCE-B243-315FEB149738}" type="pres">
      <dgm:prSet presAssocID="{66BEDD73-EEFE-4EF7-874C-73FAD9E222F8}" presName="text_3" presStyleLbl="node1" presStyleIdx="2" presStyleCnt="3">
        <dgm:presLayoutVars>
          <dgm:bulletEnabled val="1"/>
        </dgm:presLayoutVars>
      </dgm:prSet>
      <dgm:spPr/>
      <dgm:t>
        <a:bodyPr/>
        <a:lstStyle/>
        <a:p>
          <a:endParaRPr lang="zh-CN" altLang="en-US"/>
        </a:p>
      </dgm:t>
    </dgm:pt>
    <dgm:pt modelId="{C1F913E5-6B1C-4EA6-B553-E47BF77C7D4A}" type="pres">
      <dgm:prSet presAssocID="{66BEDD73-EEFE-4EF7-874C-73FAD9E222F8}" presName="accent_3" presStyleCnt="0"/>
      <dgm:spPr/>
    </dgm:pt>
    <dgm:pt modelId="{1FD54A17-689E-4D8E-9DFA-52BAED66CA29}" type="pres">
      <dgm:prSet presAssocID="{66BEDD73-EEFE-4EF7-874C-73FAD9E222F8}" presName="accentRepeatNode" presStyleLbl="solidFgAcc1" presStyleIdx="2" presStyleCnt="3"/>
      <dgm:spPr/>
    </dgm:pt>
  </dgm:ptLst>
  <dgm:cxnLst>
    <dgm:cxn modelId="{16C34946-2BBD-4B45-8479-DA91B9E3DC79}" srcId="{A5E02684-0794-4A3B-ADCE-0F838ACE56FF}" destId="{66BEDD73-EEFE-4EF7-874C-73FAD9E222F8}" srcOrd="2" destOrd="0" parTransId="{7E0E4C4E-14A0-4D57-95FB-9671E3D7BFC8}" sibTransId="{FD335117-744D-4500-80CF-4AEF30F38320}"/>
    <dgm:cxn modelId="{9B9DEA92-73DB-4E4D-87CD-448D96FEEF48}" srcId="{A5E02684-0794-4A3B-ADCE-0F838ACE56FF}" destId="{9CC560BA-AB5E-4A90-BCD5-0C34B3290666}" srcOrd="0" destOrd="0" parTransId="{4CF6F3BC-EF24-4E4D-875B-6CA6DBD65421}" sibTransId="{9DD94768-B57E-4606-B9B6-C016F5D7FBE2}"/>
    <dgm:cxn modelId="{5EF829C9-35B7-40F9-97C1-ED36505E54E6}" type="presOf" srcId="{66BEDD73-EEFE-4EF7-874C-73FAD9E222F8}" destId="{4646E424-B4F7-4BCE-B243-315FEB149738}" srcOrd="0" destOrd="0" presId="urn:microsoft.com/office/officeart/2008/layout/VerticalCurvedList"/>
    <dgm:cxn modelId="{FD2251B6-EA4C-4190-ADBE-FD135881E300}" type="presOf" srcId="{DAF5A055-218B-496D-A780-B5ED861D8F52}" destId="{27074552-F51D-49A1-B68D-E08987B2897A}" srcOrd="0" destOrd="0" presId="urn:microsoft.com/office/officeart/2008/layout/VerticalCurvedList"/>
    <dgm:cxn modelId="{199E32D4-307E-4A3B-A164-698834CD6F96}" type="presOf" srcId="{A5E02684-0794-4A3B-ADCE-0F838ACE56FF}" destId="{D78E50B6-320F-4ECD-B7AA-3F7AE3BBF587}" srcOrd="0" destOrd="0" presId="urn:microsoft.com/office/officeart/2008/layout/VerticalCurvedList"/>
    <dgm:cxn modelId="{EAB7AA8A-887A-4600-B10D-31F6D5C0A9FF}" type="presOf" srcId="{9DD94768-B57E-4606-B9B6-C016F5D7FBE2}" destId="{8DFCF030-CFCE-4B77-8AF7-F7391B631FD6}" srcOrd="0" destOrd="0" presId="urn:microsoft.com/office/officeart/2008/layout/VerticalCurvedList"/>
    <dgm:cxn modelId="{1A5D2449-036B-419E-8F40-4516B506E3FD}" srcId="{A5E02684-0794-4A3B-ADCE-0F838ACE56FF}" destId="{DAF5A055-218B-496D-A780-B5ED861D8F52}" srcOrd="1" destOrd="0" parTransId="{761D6C78-715D-4210-A267-482D72BE00C9}" sibTransId="{BF4620BC-B646-498F-B6C7-EBC4E8954B97}"/>
    <dgm:cxn modelId="{F78DC324-C1D3-4854-96D5-9A9FBE917D91}" type="presOf" srcId="{9CC560BA-AB5E-4A90-BCD5-0C34B3290666}" destId="{A8146546-FEE4-4304-A0B5-F15A3E4E31CC}" srcOrd="0" destOrd="0" presId="urn:microsoft.com/office/officeart/2008/layout/VerticalCurvedList"/>
    <dgm:cxn modelId="{640F3E59-D2BC-4913-807E-AE41C2A222C9}" type="presParOf" srcId="{D78E50B6-320F-4ECD-B7AA-3F7AE3BBF587}" destId="{1D097995-9796-4F33-80D7-29F48261574C}" srcOrd="0" destOrd="0" presId="urn:microsoft.com/office/officeart/2008/layout/VerticalCurvedList"/>
    <dgm:cxn modelId="{33DD93A8-2F20-4A03-B9A4-67A358021C14}" type="presParOf" srcId="{1D097995-9796-4F33-80D7-29F48261574C}" destId="{FE83EE04-D34A-413B-8636-E3F63706B189}" srcOrd="0" destOrd="0" presId="urn:microsoft.com/office/officeart/2008/layout/VerticalCurvedList"/>
    <dgm:cxn modelId="{C9F1373D-E8C5-4E7D-86DB-3D553934968D}" type="presParOf" srcId="{FE83EE04-D34A-413B-8636-E3F63706B189}" destId="{6FB241AD-1D31-4B8C-A5D2-7766AE413C58}" srcOrd="0" destOrd="0" presId="urn:microsoft.com/office/officeart/2008/layout/VerticalCurvedList"/>
    <dgm:cxn modelId="{F9188262-0480-463F-8E82-427608FBA044}" type="presParOf" srcId="{FE83EE04-D34A-413B-8636-E3F63706B189}" destId="{8DFCF030-CFCE-4B77-8AF7-F7391B631FD6}" srcOrd="1" destOrd="0" presId="urn:microsoft.com/office/officeart/2008/layout/VerticalCurvedList"/>
    <dgm:cxn modelId="{552614A3-E639-45BB-A236-EF9D5C1D9AC0}" type="presParOf" srcId="{FE83EE04-D34A-413B-8636-E3F63706B189}" destId="{6E5C4636-E2A0-423F-965F-5338229E024F}" srcOrd="2" destOrd="0" presId="urn:microsoft.com/office/officeart/2008/layout/VerticalCurvedList"/>
    <dgm:cxn modelId="{1E0B6159-CF68-452C-AE4E-F60DBEB10711}" type="presParOf" srcId="{FE83EE04-D34A-413B-8636-E3F63706B189}" destId="{1AFB860C-90C9-43B7-97FC-5423EC1A1345}" srcOrd="3" destOrd="0" presId="urn:microsoft.com/office/officeart/2008/layout/VerticalCurvedList"/>
    <dgm:cxn modelId="{D624F37C-8C7E-408E-971B-EA5B1B59127E}" type="presParOf" srcId="{1D097995-9796-4F33-80D7-29F48261574C}" destId="{A8146546-FEE4-4304-A0B5-F15A3E4E31CC}" srcOrd="1" destOrd="0" presId="urn:microsoft.com/office/officeart/2008/layout/VerticalCurvedList"/>
    <dgm:cxn modelId="{B39E9A7F-BE16-4ABE-9FE1-1CCAFCAAD65E}" type="presParOf" srcId="{1D097995-9796-4F33-80D7-29F48261574C}" destId="{F99BF125-5966-410F-9326-3FFE549BD92F}" srcOrd="2" destOrd="0" presId="urn:microsoft.com/office/officeart/2008/layout/VerticalCurvedList"/>
    <dgm:cxn modelId="{391B6CAE-0487-46FB-BD0D-D579EF5B6367}" type="presParOf" srcId="{F99BF125-5966-410F-9326-3FFE549BD92F}" destId="{582649F3-CF9F-42DC-8AB9-522FAC6B32E2}" srcOrd="0" destOrd="0" presId="urn:microsoft.com/office/officeart/2008/layout/VerticalCurvedList"/>
    <dgm:cxn modelId="{AB910BBB-344B-4A95-BAFA-AF37297F577C}" type="presParOf" srcId="{1D097995-9796-4F33-80D7-29F48261574C}" destId="{27074552-F51D-49A1-B68D-E08987B2897A}" srcOrd="3" destOrd="0" presId="urn:microsoft.com/office/officeart/2008/layout/VerticalCurvedList"/>
    <dgm:cxn modelId="{97BBC38A-0777-43A5-BD3C-A8801423E716}" type="presParOf" srcId="{1D097995-9796-4F33-80D7-29F48261574C}" destId="{85F06028-00CD-4AA5-9185-8716727B668C}" srcOrd="4" destOrd="0" presId="urn:microsoft.com/office/officeart/2008/layout/VerticalCurvedList"/>
    <dgm:cxn modelId="{EC2E2595-5E27-4C9F-B93E-A8E5F188E3C2}" type="presParOf" srcId="{85F06028-00CD-4AA5-9185-8716727B668C}" destId="{B10E11C6-D7BA-402E-8ECD-5C5473AC25A7}" srcOrd="0" destOrd="0" presId="urn:microsoft.com/office/officeart/2008/layout/VerticalCurvedList"/>
    <dgm:cxn modelId="{05F734A1-C72D-4473-BFBB-EABA451F23EF}" type="presParOf" srcId="{1D097995-9796-4F33-80D7-29F48261574C}" destId="{4646E424-B4F7-4BCE-B243-315FEB149738}" srcOrd="5" destOrd="0" presId="urn:microsoft.com/office/officeart/2008/layout/VerticalCurvedList"/>
    <dgm:cxn modelId="{292BF7FE-6408-47CB-AAD4-337E2189B20C}" type="presParOf" srcId="{1D097995-9796-4F33-80D7-29F48261574C}" destId="{C1F913E5-6B1C-4EA6-B553-E47BF77C7D4A}" srcOrd="6" destOrd="0" presId="urn:microsoft.com/office/officeart/2008/layout/VerticalCurvedList"/>
    <dgm:cxn modelId="{6101ECE0-F3A9-4333-8AFA-0DE154108F0C}" type="presParOf" srcId="{C1F913E5-6B1C-4EA6-B553-E47BF77C7D4A}" destId="{1FD54A17-689E-4D8E-9DFA-52BAED66CA29}"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D937F0C-664C-4125-A74C-E83C512DA80C}"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4ABE3A50-E21C-4B85-B9A0-B3FAD13F42E1}">
      <dgm:prSet/>
      <dgm:spPr/>
      <dgm:t>
        <a:bodyPr/>
        <a:lstStyle/>
        <a:p>
          <a:pPr rtl="0"/>
          <a:r>
            <a:rPr lang="zh-CN" b="1" smtClean="0">
              <a:solidFill>
                <a:schemeClr val="tx1"/>
              </a:solidFill>
            </a:rPr>
            <a:t>对象交互时，一个对象向另一个对象发送消息</a:t>
          </a:r>
          <a:r>
            <a:rPr lang="en-US" b="1" smtClean="0">
              <a:solidFill>
                <a:schemeClr val="tx1"/>
              </a:solidFill>
            </a:rPr>
            <a:t>(</a:t>
          </a:r>
          <a:r>
            <a:rPr lang="zh-CN" b="1" smtClean="0">
              <a:solidFill>
                <a:schemeClr val="tx1"/>
              </a:solidFill>
            </a:rPr>
            <a:t>通过操作系统</a:t>
          </a:r>
          <a:r>
            <a:rPr lang="en-US" b="1" smtClean="0">
              <a:solidFill>
                <a:schemeClr val="tx1"/>
              </a:solidFill>
            </a:rPr>
            <a:t>)</a:t>
          </a:r>
          <a:r>
            <a:rPr lang="zh-CN" b="1" smtClean="0">
              <a:solidFill>
                <a:schemeClr val="tx1"/>
              </a:solidFill>
            </a:rPr>
            <a:t>，或者一个对象调用另一个对象的操作；</a:t>
          </a:r>
          <a:endParaRPr lang="zh-CN" b="1">
            <a:solidFill>
              <a:schemeClr val="tx1"/>
            </a:solidFill>
          </a:endParaRPr>
        </a:p>
      </dgm:t>
    </dgm:pt>
    <dgm:pt modelId="{FFC579E0-F25D-4FDA-955C-8206DC5E4966}" type="parTrans" cxnId="{E7D49E3C-6375-451A-AF80-647F4EDB1D96}">
      <dgm:prSet/>
      <dgm:spPr/>
      <dgm:t>
        <a:bodyPr/>
        <a:lstStyle/>
        <a:p>
          <a:endParaRPr lang="zh-CN" altLang="en-US" b="1">
            <a:solidFill>
              <a:schemeClr val="tx1"/>
            </a:solidFill>
          </a:endParaRPr>
        </a:p>
      </dgm:t>
    </dgm:pt>
    <dgm:pt modelId="{6AC27F27-D90D-4C12-AB96-F6742E41EE54}" type="sibTrans" cxnId="{E7D49E3C-6375-451A-AF80-647F4EDB1D96}">
      <dgm:prSet/>
      <dgm:spPr/>
      <dgm:t>
        <a:bodyPr/>
        <a:lstStyle/>
        <a:p>
          <a:endParaRPr lang="zh-CN" altLang="en-US" b="1">
            <a:solidFill>
              <a:schemeClr val="tx1"/>
            </a:solidFill>
          </a:endParaRPr>
        </a:p>
      </dgm:t>
    </dgm:pt>
    <dgm:pt modelId="{48900931-3C8B-41C3-80AB-92C6EBC63E13}">
      <dgm:prSet/>
      <dgm:spPr/>
      <dgm:t>
        <a:bodyPr/>
        <a:lstStyle/>
        <a:p>
          <a:pPr rtl="0"/>
          <a:r>
            <a:rPr lang="zh-CN" b="1" smtClean="0">
              <a:solidFill>
                <a:schemeClr val="tx1"/>
              </a:solidFill>
            </a:rPr>
            <a:t>一个对象调用另一个对象的操作，对象甲必须拥有对象乙的引用或者指针；</a:t>
          </a:r>
          <a:endParaRPr lang="zh-CN" b="1">
            <a:solidFill>
              <a:schemeClr val="tx1"/>
            </a:solidFill>
          </a:endParaRPr>
        </a:p>
      </dgm:t>
    </dgm:pt>
    <dgm:pt modelId="{F0CA94AD-E6EC-4C30-89FE-E866852EF102}" type="parTrans" cxnId="{EBFB8EB8-5888-4340-9A85-40391820817F}">
      <dgm:prSet/>
      <dgm:spPr/>
      <dgm:t>
        <a:bodyPr/>
        <a:lstStyle/>
        <a:p>
          <a:endParaRPr lang="zh-CN" altLang="en-US" b="1">
            <a:solidFill>
              <a:schemeClr val="tx1"/>
            </a:solidFill>
          </a:endParaRPr>
        </a:p>
      </dgm:t>
    </dgm:pt>
    <dgm:pt modelId="{760BF34C-0B0D-4B2E-BF83-4AC94D9D17A0}" type="sibTrans" cxnId="{EBFB8EB8-5888-4340-9A85-40391820817F}">
      <dgm:prSet/>
      <dgm:spPr/>
      <dgm:t>
        <a:bodyPr/>
        <a:lstStyle/>
        <a:p>
          <a:endParaRPr lang="zh-CN" altLang="en-US" b="1">
            <a:solidFill>
              <a:schemeClr val="tx1"/>
            </a:solidFill>
          </a:endParaRPr>
        </a:p>
      </dgm:t>
    </dgm:pt>
    <dgm:pt modelId="{337B720B-732E-46BB-9233-2DF90936B87A}">
      <dgm:prSet/>
      <dgm:spPr/>
      <dgm:t>
        <a:bodyPr/>
        <a:lstStyle/>
        <a:p>
          <a:pPr rtl="0"/>
          <a:r>
            <a:rPr lang="zh-CN" b="1" smtClean="0">
              <a:solidFill>
                <a:schemeClr val="tx1"/>
              </a:solidFill>
            </a:rPr>
            <a:t>在运动员类中包含了成绩类的对象。最终通过这些方式实现对象之间的交互；</a:t>
          </a:r>
          <a:endParaRPr lang="zh-CN" b="1">
            <a:solidFill>
              <a:schemeClr val="tx1"/>
            </a:solidFill>
          </a:endParaRPr>
        </a:p>
      </dgm:t>
    </dgm:pt>
    <dgm:pt modelId="{4DAA4290-546C-4ACA-8406-8B260935ABF3}" type="parTrans" cxnId="{E1949243-5FB9-4243-9082-BE4852095295}">
      <dgm:prSet/>
      <dgm:spPr/>
      <dgm:t>
        <a:bodyPr/>
        <a:lstStyle/>
        <a:p>
          <a:endParaRPr lang="zh-CN" altLang="en-US" b="1">
            <a:solidFill>
              <a:schemeClr val="tx1"/>
            </a:solidFill>
          </a:endParaRPr>
        </a:p>
      </dgm:t>
    </dgm:pt>
    <dgm:pt modelId="{5136C813-C110-445A-8832-644F5911BB9F}" type="sibTrans" cxnId="{E1949243-5FB9-4243-9082-BE4852095295}">
      <dgm:prSet/>
      <dgm:spPr/>
      <dgm:t>
        <a:bodyPr/>
        <a:lstStyle/>
        <a:p>
          <a:endParaRPr lang="zh-CN" altLang="en-US" b="1">
            <a:solidFill>
              <a:schemeClr val="tx1"/>
            </a:solidFill>
          </a:endParaRPr>
        </a:p>
      </dgm:t>
    </dgm:pt>
    <dgm:pt modelId="{D521FF62-FD2D-453D-98F3-5E569FA93256}" type="pres">
      <dgm:prSet presAssocID="{ED937F0C-664C-4125-A74C-E83C512DA80C}" presName="Name0" presStyleCnt="0">
        <dgm:presLayoutVars>
          <dgm:chMax val="7"/>
          <dgm:chPref val="7"/>
          <dgm:dir/>
        </dgm:presLayoutVars>
      </dgm:prSet>
      <dgm:spPr/>
      <dgm:t>
        <a:bodyPr/>
        <a:lstStyle/>
        <a:p>
          <a:endParaRPr lang="zh-CN" altLang="en-US"/>
        </a:p>
      </dgm:t>
    </dgm:pt>
    <dgm:pt modelId="{0E94AC73-F6CE-477B-B471-10B744DB3BA9}" type="pres">
      <dgm:prSet presAssocID="{ED937F0C-664C-4125-A74C-E83C512DA80C}" presName="Name1" presStyleCnt="0"/>
      <dgm:spPr/>
    </dgm:pt>
    <dgm:pt modelId="{38CD15A0-8EFF-4DDF-AF54-19D3F42C502F}" type="pres">
      <dgm:prSet presAssocID="{ED937F0C-664C-4125-A74C-E83C512DA80C}" presName="cycle" presStyleCnt="0"/>
      <dgm:spPr/>
    </dgm:pt>
    <dgm:pt modelId="{F637C124-1AB0-4D5C-B742-CA218F9174A1}" type="pres">
      <dgm:prSet presAssocID="{ED937F0C-664C-4125-A74C-E83C512DA80C}" presName="srcNode" presStyleLbl="node1" presStyleIdx="0" presStyleCnt="3"/>
      <dgm:spPr/>
    </dgm:pt>
    <dgm:pt modelId="{35B3762F-A914-4FAF-A72F-3C1F659CA5FC}" type="pres">
      <dgm:prSet presAssocID="{ED937F0C-664C-4125-A74C-E83C512DA80C}" presName="conn" presStyleLbl="parChTrans1D2" presStyleIdx="0" presStyleCnt="1"/>
      <dgm:spPr/>
      <dgm:t>
        <a:bodyPr/>
        <a:lstStyle/>
        <a:p>
          <a:endParaRPr lang="zh-CN" altLang="en-US"/>
        </a:p>
      </dgm:t>
    </dgm:pt>
    <dgm:pt modelId="{F798668C-9117-49EC-9AE1-A6648BFC190F}" type="pres">
      <dgm:prSet presAssocID="{ED937F0C-664C-4125-A74C-E83C512DA80C}" presName="extraNode" presStyleLbl="node1" presStyleIdx="0" presStyleCnt="3"/>
      <dgm:spPr/>
    </dgm:pt>
    <dgm:pt modelId="{3242570F-F62C-41D5-9CCC-DEAA1C852F5B}" type="pres">
      <dgm:prSet presAssocID="{ED937F0C-664C-4125-A74C-E83C512DA80C}" presName="dstNode" presStyleLbl="node1" presStyleIdx="0" presStyleCnt="3"/>
      <dgm:spPr/>
    </dgm:pt>
    <dgm:pt modelId="{13F74AB7-02CF-43E9-B2B3-DE8144A3E1BF}" type="pres">
      <dgm:prSet presAssocID="{4ABE3A50-E21C-4B85-B9A0-B3FAD13F42E1}" presName="text_1" presStyleLbl="node1" presStyleIdx="0" presStyleCnt="3">
        <dgm:presLayoutVars>
          <dgm:bulletEnabled val="1"/>
        </dgm:presLayoutVars>
      </dgm:prSet>
      <dgm:spPr/>
      <dgm:t>
        <a:bodyPr/>
        <a:lstStyle/>
        <a:p>
          <a:endParaRPr lang="zh-CN" altLang="en-US"/>
        </a:p>
      </dgm:t>
    </dgm:pt>
    <dgm:pt modelId="{3E7A1025-3AEC-444F-A531-EE9FB5944FCC}" type="pres">
      <dgm:prSet presAssocID="{4ABE3A50-E21C-4B85-B9A0-B3FAD13F42E1}" presName="accent_1" presStyleCnt="0"/>
      <dgm:spPr/>
    </dgm:pt>
    <dgm:pt modelId="{4B7D7559-D356-4C82-AD31-CC15F5D44599}" type="pres">
      <dgm:prSet presAssocID="{4ABE3A50-E21C-4B85-B9A0-B3FAD13F42E1}" presName="accentRepeatNode" presStyleLbl="solidFgAcc1" presStyleIdx="0" presStyleCnt="3"/>
      <dgm:spPr/>
    </dgm:pt>
    <dgm:pt modelId="{11F7591E-7212-4F2B-AAA6-CA392BAE591A}" type="pres">
      <dgm:prSet presAssocID="{48900931-3C8B-41C3-80AB-92C6EBC63E13}" presName="text_2" presStyleLbl="node1" presStyleIdx="1" presStyleCnt="3">
        <dgm:presLayoutVars>
          <dgm:bulletEnabled val="1"/>
        </dgm:presLayoutVars>
      </dgm:prSet>
      <dgm:spPr/>
      <dgm:t>
        <a:bodyPr/>
        <a:lstStyle/>
        <a:p>
          <a:endParaRPr lang="zh-CN" altLang="en-US"/>
        </a:p>
      </dgm:t>
    </dgm:pt>
    <dgm:pt modelId="{6D2DD3D4-B9F4-4D28-94DB-1A19402E3BE5}" type="pres">
      <dgm:prSet presAssocID="{48900931-3C8B-41C3-80AB-92C6EBC63E13}" presName="accent_2" presStyleCnt="0"/>
      <dgm:spPr/>
    </dgm:pt>
    <dgm:pt modelId="{41EF6090-DE3F-4347-AC4C-E1EF6CDD6F09}" type="pres">
      <dgm:prSet presAssocID="{48900931-3C8B-41C3-80AB-92C6EBC63E13}" presName="accentRepeatNode" presStyleLbl="solidFgAcc1" presStyleIdx="1" presStyleCnt="3"/>
      <dgm:spPr/>
    </dgm:pt>
    <dgm:pt modelId="{E01B7BF1-2691-40F6-825A-A9BB1EABE615}" type="pres">
      <dgm:prSet presAssocID="{337B720B-732E-46BB-9233-2DF90936B87A}" presName="text_3" presStyleLbl="node1" presStyleIdx="2" presStyleCnt="3">
        <dgm:presLayoutVars>
          <dgm:bulletEnabled val="1"/>
        </dgm:presLayoutVars>
      </dgm:prSet>
      <dgm:spPr/>
      <dgm:t>
        <a:bodyPr/>
        <a:lstStyle/>
        <a:p>
          <a:endParaRPr lang="zh-CN" altLang="en-US"/>
        </a:p>
      </dgm:t>
    </dgm:pt>
    <dgm:pt modelId="{41DCADCA-FCFE-43E0-A347-CE194EC80B97}" type="pres">
      <dgm:prSet presAssocID="{337B720B-732E-46BB-9233-2DF90936B87A}" presName="accent_3" presStyleCnt="0"/>
      <dgm:spPr/>
    </dgm:pt>
    <dgm:pt modelId="{989EA246-5F81-484E-BAE1-80160D504113}" type="pres">
      <dgm:prSet presAssocID="{337B720B-732E-46BB-9233-2DF90936B87A}" presName="accentRepeatNode" presStyleLbl="solidFgAcc1" presStyleIdx="2" presStyleCnt="3"/>
      <dgm:spPr/>
    </dgm:pt>
  </dgm:ptLst>
  <dgm:cxnLst>
    <dgm:cxn modelId="{A8921293-DCEB-4E61-B714-77FC2C58A781}" type="presOf" srcId="{337B720B-732E-46BB-9233-2DF90936B87A}" destId="{E01B7BF1-2691-40F6-825A-A9BB1EABE615}" srcOrd="0" destOrd="0" presId="urn:microsoft.com/office/officeart/2008/layout/VerticalCurvedList"/>
    <dgm:cxn modelId="{B26F6EEE-78E7-4A00-9DE9-D2432CB85B6A}" type="presOf" srcId="{ED937F0C-664C-4125-A74C-E83C512DA80C}" destId="{D521FF62-FD2D-453D-98F3-5E569FA93256}" srcOrd="0" destOrd="0" presId="urn:microsoft.com/office/officeart/2008/layout/VerticalCurvedList"/>
    <dgm:cxn modelId="{D58F49C6-026A-4ADB-8014-33F587B12F12}" type="presOf" srcId="{4ABE3A50-E21C-4B85-B9A0-B3FAD13F42E1}" destId="{13F74AB7-02CF-43E9-B2B3-DE8144A3E1BF}" srcOrd="0" destOrd="0" presId="urn:microsoft.com/office/officeart/2008/layout/VerticalCurvedList"/>
    <dgm:cxn modelId="{4EEE34A8-B12B-4591-B3CB-AF3B4851A03A}" type="presOf" srcId="{6AC27F27-D90D-4C12-AB96-F6742E41EE54}" destId="{35B3762F-A914-4FAF-A72F-3C1F659CA5FC}" srcOrd="0" destOrd="0" presId="urn:microsoft.com/office/officeart/2008/layout/VerticalCurvedList"/>
    <dgm:cxn modelId="{EBFB8EB8-5888-4340-9A85-40391820817F}" srcId="{ED937F0C-664C-4125-A74C-E83C512DA80C}" destId="{48900931-3C8B-41C3-80AB-92C6EBC63E13}" srcOrd="1" destOrd="0" parTransId="{F0CA94AD-E6EC-4C30-89FE-E866852EF102}" sibTransId="{760BF34C-0B0D-4B2E-BF83-4AC94D9D17A0}"/>
    <dgm:cxn modelId="{E1949243-5FB9-4243-9082-BE4852095295}" srcId="{ED937F0C-664C-4125-A74C-E83C512DA80C}" destId="{337B720B-732E-46BB-9233-2DF90936B87A}" srcOrd="2" destOrd="0" parTransId="{4DAA4290-546C-4ACA-8406-8B260935ABF3}" sibTransId="{5136C813-C110-445A-8832-644F5911BB9F}"/>
    <dgm:cxn modelId="{E7D49E3C-6375-451A-AF80-647F4EDB1D96}" srcId="{ED937F0C-664C-4125-A74C-E83C512DA80C}" destId="{4ABE3A50-E21C-4B85-B9A0-B3FAD13F42E1}" srcOrd="0" destOrd="0" parTransId="{FFC579E0-F25D-4FDA-955C-8206DC5E4966}" sibTransId="{6AC27F27-D90D-4C12-AB96-F6742E41EE54}"/>
    <dgm:cxn modelId="{7EA5B0FE-639A-4507-9450-2C451DF78E84}" type="presOf" srcId="{48900931-3C8B-41C3-80AB-92C6EBC63E13}" destId="{11F7591E-7212-4F2B-AAA6-CA392BAE591A}" srcOrd="0" destOrd="0" presId="urn:microsoft.com/office/officeart/2008/layout/VerticalCurvedList"/>
    <dgm:cxn modelId="{A18CEC57-F0AA-418D-AA63-4916A2977DC6}" type="presParOf" srcId="{D521FF62-FD2D-453D-98F3-5E569FA93256}" destId="{0E94AC73-F6CE-477B-B471-10B744DB3BA9}" srcOrd="0" destOrd="0" presId="urn:microsoft.com/office/officeart/2008/layout/VerticalCurvedList"/>
    <dgm:cxn modelId="{031B5BA1-C87F-4396-B2D1-7F7D8065D397}" type="presParOf" srcId="{0E94AC73-F6CE-477B-B471-10B744DB3BA9}" destId="{38CD15A0-8EFF-4DDF-AF54-19D3F42C502F}" srcOrd="0" destOrd="0" presId="urn:microsoft.com/office/officeart/2008/layout/VerticalCurvedList"/>
    <dgm:cxn modelId="{612B8B1A-59E5-4E52-A59C-5085AA2A8090}" type="presParOf" srcId="{38CD15A0-8EFF-4DDF-AF54-19D3F42C502F}" destId="{F637C124-1AB0-4D5C-B742-CA218F9174A1}" srcOrd="0" destOrd="0" presId="urn:microsoft.com/office/officeart/2008/layout/VerticalCurvedList"/>
    <dgm:cxn modelId="{758159C3-34E3-43D1-97AE-40824A4C9912}" type="presParOf" srcId="{38CD15A0-8EFF-4DDF-AF54-19D3F42C502F}" destId="{35B3762F-A914-4FAF-A72F-3C1F659CA5FC}" srcOrd="1" destOrd="0" presId="urn:microsoft.com/office/officeart/2008/layout/VerticalCurvedList"/>
    <dgm:cxn modelId="{95C47324-9552-4D94-8BB3-05B56C69AC1F}" type="presParOf" srcId="{38CD15A0-8EFF-4DDF-AF54-19D3F42C502F}" destId="{F798668C-9117-49EC-9AE1-A6648BFC190F}" srcOrd="2" destOrd="0" presId="urn:microsoft.com/office/officeart/2008/layout/VerticalCurvedList"/>
    <dgm:cxn modelId="{937DFB37-7C0F-4773-B3DC-6A736E6A4489}" type="presParOf" srcId="{38CD15A0-8EFF-4DDF-AF54-19D3F42C502F}" destId="{3242570F-F62C-41D5-9CCC-DEAA1C852F5B}" srcOrd="3" destOrd="0" presId="urn:microsoft.com/office/officeart/2008/layout/VerticalCurvedList"/>
    <dgm:cxn modelId="{45B797D0-5A43-45E3-A1AA-EF5BB93DEB49}" type="presParOf" srcId="{0E94AC73-F6CE-477B-B471-10B744DB3BA9}" destId="{13F74AB7-02CF-43E9-B2B3-DE8144A3E1BF}" srcOrd="1" destOrd="0" presId="urn:microsoft.com/office/officeart/2008/layout/VerticalCurvedList"/>
    <dgm:cxn modelId="{853AE3B7-1F9A-4920-961B-CF71563AC4C6}" type="presParOf" srcId="{0E94AC73-F6CE-477B-B471-10B744DB3BA9}" destId="{3E7A1025-3AEC-444F-A531-EE9FB5944FCC}" srcOrd="2" destOrd="0" presId="urn:microsoft.com/office/officeart/2008/layout/VerticalCurvedList"/>
    <dgm:cxn modelId="{E375E68F-EFC5-4BB2-90EE-0A69214EA727}" type="presParOf" srcId="{3E7A1025-3AEC-444F-A531-EE9FB5944FCC}" destId="{4B7D7559-D356-4C82-AD31-CC15F5D44599}" srcOrd="0" destOrd="0" presId="urn:microsoft.com/office/officeart/2008/layout/VerticalCurvedList"/>
    <dgm:cxn modelId="{AE855FEC-D09C-4C54-8DF4-B7ED7999805F}" type="presParOf" srcId="{0E94AC73-F6CE-477B-B471-10B744DB3BA9}" destId="{11F7591E-7212-4F2B-AAA6-CA392BAE591A}" srcOrd="3" destOrd="0" presId="urn:microsoft.com/office/officeart/2008/layout/VerticalCurvedList"/>
    <dgm:cxn modelId="{FD25B7B0-8621-4F39-8EFA-6EDEC5E7C80D}" type="presParOf" srcId="{0E94AC73-F6CE-477B-B471-10B744DB3BA9}" destId="{6D2DD3D4-B9F4-4D28-94DB-1A19402E3BE5}" srcOrd="4" destOrd="0" presId="urn:microsoft.com/office/officeart/2008/layout/VerticalCurvedList"/>
    <dgm:cxn modelId="{F55F3255-7C6C-49E8-9A4C-E59000ADEAC0}" type="presParOf" srcId="{6D2DD3D4-B9F4-4D28-94DB-1A19402E3BE5}" destId="{41EF6090-DE3F-4347-AC4C-E1EF6CDD6F09}" srcOrd="0" destOrd="0" presId="urn:microsoft.com/office/officeart/2008/layout/VerticalCurvedList"/>
    <dgm:cxn modelId="{28F22EB7-1222-4979-967B-2C9FB7778971}" type="presParOf" srcId="{0E94AC73-F6CE-477B-B471-10B744DB3BA9}" destId="{E01B7BF1-2691-40F6-825A-A9BB1EABE615}" srcOrd="5" destOrd="0" presId="urn:microsoft.com/office/officeart/2008/layout/VerticalCurvedList"/>
    <dgm:cxn modelId="{B06D5E7C-11BD-4D65-ABC0-DCCC6C36EF05}" type="presParOf" srcId="{0E94AC73-F6CE-477B-B471-10B744DB3BA9}" destId="{41DCADCA-FCFE-43E0-A347-CE194EC80B97}" srcOrd="6" destOrd="0" presId="urn:microsoft.com/office/officeart/2008/layout/VerticalCurvedList"/>
    <dgm:cxn modelId="{DBD6D721-599A-43D0-AFE5-10874AFC8EAF}" type="presParOf" srcId="{41DCADCA-FCFE-43E0-A347-CE194EC80B97}" destId="{989EA246-5F81-484E-BAE1-80160D5041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0E692E5-B4C8-4EA3-B4E5-C9BA038958C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0A3F1582-402B-456C-8630-C4403B073868}">
      <dgm:prSet/>
      <dgm:spPr/>
      <dgm:t>
        <a:bodyPr/>
        <a:lstStyle/>
        <a:p>
          <a:pPr rtl="0"/>
          <a:r>
            <a:rPr lang="zh-CN" b="1" smtClean="0">
              <a:solidFill>
                <a:schemeClr val="tx1"/>
              </a:solidFill>
            </a:rPr>
            <a:t>项目任务分析：如何用“</a:t>
          </a:r>
          <a:r>
            <a:rPr lang="en-US" b="1" smtClean="0">
              <a:solidFill>
                <a:schemeClr val="tx1"/>
              </a:solidFill>
            </a:rPr>
            <a:t>C++</a:t>
          </a:r>
          <a:r>
            <a:rPr lang="zh-CN" b="1" smtClean="0">
              <a:solidFill>
                <a:schemeClr val="tx1"/>
              </a:solidFill>
            </a:rPr>
            <a:t>类”来描述项目；</a:t>
          </a:r>
          <a:endParaRPr lang="zh-CN" b="1">
            <a:solidFill>
              <a:schemeClr val="tx1"/>
            </a:solidFill>
          </a:endParaRPr>
        </a:p>
      </dgm:t>
    </dgm:pt>
    <dgm:pt modelId="{47FBB410-9D2B-4322-A234-FD0CAE951ADD}" type="parTrans" cxnId="{F18081B4-729E-467D-95EC-143EAD073B26}">
      <dgm:prSet/>
      <dgm:spPr/>
      <dgm:t>
        <a:bodyPr/>
        <a:lstStyle/>
        <a:p>
          <a:endParaRPr lang="zh-CN" altLang="en-US" b="1">
            <a:solidFill>
              <a:schemeClr val="tx1"/>
            </a:solidFill>
          </a:endParaRPr>
        </a:p>
      </dgm:t>
    </dgm:pt>
    <dgm:pt modelId="{578AA42A-624A-47DE-A361-317C7BFB620D}" type="sibTrans" cxnId="{F18081B4-729E-467D-95EC-143EAD073B26}">
      <dgm:prSet/>
      <dgm:spPr/>
      <dgm:t>
        <a:bodyPr/>
        <a:lstStyle/>
        <a:p>
          <a:endParaRPr lang="zh-CN" altLang="en-US" b="1">
            <a:solidFill>
              <a:schemeClr val="tx1"/>
            </a:solidFill>
          </a:endParaRPr>
        </a:p>
      </dgm:t>
    </dgm:pt>
    <dgm:pt modelId="{4F777A8E-2152-4C5D-8749-36733F8E6077}">
      <dgm:prSet/>
      <dgm:spPr/>
      <dgm:t>
        <a:bodyPr/>
        <a:lstStyle/>
        <a:p>
          <a:pPr rtl="0"/>
          <a:r>
            <a:rPr lang="zh-CN" b="1" smtClean="0">
              <a:solidFill>
                <a:schemeClr val="tx1"/>
              </a:solidFill>
            </a:rPr>
            <a:t>项目分解：用哪些类来实现，在哪里使用这些类；</a:t>
          </a:r>
          <a:endParaRPr lang="zh-CN" b="1">
            <a:solidFill>
              <a:schemeClr val="tx1"/>
            </a:solidFill>
          </a:endParaRPr>
        </a:p>
      </dgm:t>
    </dgm:pt>
    <dgm:pt modelId="{B18BFB52-95F6-483F-ABE9-74EA2291AE83}" type="parTrans" cxnId="{2E61D605-981C-4C9D-BEF6-89A2238B1FDE}">
      <dgm:prSet/>
      <dgm:spPr/>
      <dgm:t>
        <a:bodyPr/>
        <a:lstStyle/>
        <a:p>
          <a:endParaRPr lang="zh-CN" altLang="en-US" b="1">
            <a:solidFill>
              <a:schemeClr val="tx1"/>
            </a:solidFill>
          </a:endParaRPr>
        </a:p>
      </dgm:t>
    </dgm:pt>
    <dgm:pt modelId="{6E6F2FB4-90D2-4B3D-B4C2-B299372F8FBB}" type="sibTrans" cxnId="{2E61D605-981C-4C9D-BEF6-89A2238B1FDE}">
      <dgm:prSet/>
      <dgm:spPr/>
      <dgm:t>
        <a:bodyPr/>
        <a:lstStyle/>
        <a:p>
          <a:endParaRPr lang="zh-CN" altLang="en-US" b="1">
            <a:solidFill>
              <a:schemeClr val="tx1"/>
            </a:solidFill>
          </a:endParaRPr>
        </a:p>
      </dgm:t>
    </dgm:pt>
    <dgm:pt modelId="{73ECC948-8A6E-4FFC-8948-AAD1B0A5B15B}">
      <dgm:prSet/>
      <dgm:spPr/>
      <dgm:t>
        <a:bodyPr/>
        <a:lstStyle/>
        <a:p>
          <a:pPr rtl="0"/>
          <a:r>
            <a:rPr lang="zh-CN" b="1" smtClean="0">
              <a:solidFill>
                <a:schemeClr val="tx1"/>
              </a:solidFill>
            </a:rPr>
            <a:t>设计系统框架：在系统框架的基础上集成任务“类”；</a:t>
          </a:r>
          <a:endParaRPr lang="zh-CN" b="1">
            <a:solidFill>
              <a:schemeClr val="tx1"/>
            </a:solidFill>
          </a:endParaRPr>
        </a:p>
      </dgm:t>
    </dgm:pt>
    <dgm:pt modelId="{033DEF0A-F9D6-45F9-B1AF-A7BC584D37D7}" type="parTrans" cxnId="{3F1B46E1-324C-466A-96EA-9596C20E9744}">
      <dgm:prSet/>
      <dgm:spPr/>
      <dgm:t>
        <a:bodyPr/>
        <a:lstStyle/>
        <a:p>
          <a:endParaRPr lang="zh-CN" altLang="en-US" b="1">
            <a:solidFill>
              <a:schemeClr val="tx1"/>
            </a:solidFill>
          </a:endParaRPr>
        </a:p>
      </dgm:t>
    </dgm:pt>
    <dgm:pt modelId="{84574350-3CBF-408B-9792-2F8394B8AB57}" type="sibTrans" cxnId="{3F1B46E1-324C-466A-96EA-9596C20E9744}">
      <dgm:prSet/>
      <dgm:spPr/>
      <dgm:t>
        <a:bodyPr/>
        <a:lstStyle/>
        <a:p>
          <a:endParaRPr lang="zh-CN" altLang="en-US" b="1">
            <a:solidFill>
              <a:schemeClr val="tx1"/>
            </a:solidFill>
          </a:endParaRPr>
        </a:p>
      </dgm:t>
    </dgm:pt>
    <dgm:pt modelId="{830E7EF4-9E1D-4981-B8A0-61D805F69879}">
      <dgm:prSet/>
      <dgm:spPr/>
      <dgm:t>
        <a:bodyPr/>
        <a:lstStyle/>
        <a:p>
          <a:pPr rtl="0"/>
          <a:r>
            <a:rPr lang="zh-CN" b="1" smtClean="0">
              <a:solidFill>
                <a:schemeClr val="tx1"/>
              </a:solidFill>
            </a:rPr>
            <a:t>添加代码：编制类的代码；</a:t>
          </a:r>
          <a:endParaRPr lang="zh-CN" b="1">
            <a:solidFill>
              <a:schemeClr val="tx1"/>
            </a:solidFill>
          </a:endParaRPr>
        </a:p>
      </dgm:t>
    </dgm:pt>
    <dgm:pt modelId="{9485B54E-1CA6-4425-A28B-FA87D7CE71E7}" type="parTrans" cxnId="{544D1250-0D89-42E5-8E3D-DCB055D1D47C}">
      <dgm:prSet/>
      <dgm:spPr/>
      <dgm:t>
        <a:bodyPr/>
        <a:lstStyle/>
        <a:p>
          <a:endParaRPr lang="zh-CN" altLang="en-US" b="1">
            <a:solidFill>
              <a:schemeClr val="tx1"/>
            </a:solidFill>
          </a:endParaRPr>
        </a:p>
      </dgm:t>
    </dgm:pt>
    <dgm:pt modelId="{A7044E79-3891-4342-9108-8EF93EA752FB}" type="sibTrans" cxnId="{544D1250-0D89-42E5-8E3D-DCB055D1D47C}">
      <dgm:prSet/>
      <dgm:spPr/>
      <dgm:t>
        <a:bodyPr/>
        <a:lstStyle/>
        <a:p>
          <a:endParaRPr lang="zh-CN" altLang="en-US" b="1">
            <a:solidFill>
              <a:schemeClr val="tx1"/>
            </a:solidFill>
          </a:endParaRPr>
        </a:p>
      </dgm:t>
    </dgm:pt>
    <dgm:pt modelId="{8493B7FA-91B6-4AAD-8FC1-E135F5668EA6}">
      <dgm:prSet/>
      <dgm:spPr/>
      <dgm:t>
        <a:bodyPr/>
        <a:lstStyle/>
        <a:p>
          <a:pPr rtl="0"/>
          <a:r>
            <a:rPr lang="zh-CN" b="1" smtClean="0">
              <a:solidFill>
                <a:schemeClr val="tx1"/>
              </a:solidFill>
            </a:rPr>
            <a:t>系统集成：完成通讯（人机交互）、数据存储；</a:t>
          </a:r>
          <a:endParaRPr lang="zh-CN" b="1">
            <a:solidFill>
              <a:schemeClr val="tx1"/>
            </a:solidFill>
          </a:endParaRPr>
        </a:p>
      </dgm:t>
    </dgm:pt>
    <dgm:pt modelId="{14B23E61-1705-45D3-BEB4-445C6255B505}" type="parTrans" cxnId="{C659A843-78F2-44CD-B6FC-48CFCA619065}">
      <dgm:prSet/>
      <dgm:spPr/>
      <dgm:t>
        <a:bodyPr/>
        <a:lstStyle/>
        <a:p>
          <a:endParaRPr lang="zh-CN" altLang="en-US" b="1">
            <a:solidFill>
              <a:schemeClr val="tx1"/>
            </a:solidFill>
          </a:endParaRPr>
        </a:p>
      </dgm:t>
    </dgm:pt>
    <dgm:pt modelId="{FD221BF0-DAD5-48E8-987E-9A2421B1AA6E}" type="sibTrans" cxnId="{C659A843-78F2-44CD-B6FC-48CFCA619065}">
      <dgm:prSet/>
      <dgm:spPr/>
      <dgm:t>
        <a:bodyPr/>
        <a:lstStyle/>
        <a:p>
          <a:endParaRPr lang="zh-CN" altLang="en-US" b="1">
            <a:solidFill>
              <a:schemeClr val="tx1"/>
            </a:solidFill>
          </a:endParaRPr>
        </a:p>
      </dgm:t>
    </dgm:pt>
    <dgm:pt modelId="{2812D8C4-58F7-4934-8089-91CBE0B48F88}">
      <dgm:prSet/>
      <dgm:spPr/>
      <dgm:t>
        <a:bodyPr/>
        <a:lstStyle/>
        <a:p>
          <a:pPr rtl="0"/>
          <a:r>
            <a:rPr lang="zh-CN" b="1" smtClean="0">
              <a:solidFill>
                <a:schemeClr val="tx1"/>
              </a:solidFill>
            </a:rPr>
            <a:t>完善文档；</a:t>
          </a:r>
          <a:endParaRPr lang="zh-CN" b="1">
            <a:solidFill>
              <a:schemeClr val="tx1"/>
            </a:solidFill>
          </a:endParaRPr>
        </a:p>
      </dgm:t>
    </dgm:pt>
    <dgm:pt modelId="{5457993B-CE65-4789-AAAC-3A274D159C38}" type="parTrans" cxnId="{D65682D1-E5F0-40CD-B51F-BCD10DA8316A}">
      <dgm:prSet/>
      <dgm:spPr/>
      <dgm:t>
        <a:bodyPr/>
        <a:lstStyle/>
        <a:p>
          <a:endParaRPr lang="zh-CN" altLang="en-US" b="1">
            <a:solidFill>
              <a:schemeClr val="tx1"/>
            </a:solidFill>
          </a:endParaRPr>
        </a:p>
      </dgm:t>
    </dgm:pt>
    <dgm:pt modelId="{FC453329-8DB3-48F4-B5D3-53BA6FE89975}" type="sibTrans" cxnId="{D65682D1-E5F0-40CD-B51F-BCD10DA8316A}">
      <dgm:prSet/>
      <dgm:spPr/>
      <dgm:t>
        <a:bodyPr/>
        <a:lstStyle/>
        <a:p>
          <a:endParaRPr lang="zh-CN" altLang="en-US" b="1">
            <a:solidFill>
              <a:schemeClr val="tx1"/>
            </a:solidFill>
          </a:endParaRPr>
        </a:p>
      </dgm:t>
    </dgm:pt>
    <dgm:pt modelId="{59586BB9-17B9-442B-8394-57EFA8855FFC}" type="pres">
      <dgm:prSet presAssocID="{D0E692E5-B4C8-4EA3-B4E5-C9BA038958C5}" presName="CompostProcess" presStyleCnt="0">
        <dgm:presLayoutVars>
          <dgm:dir/>
          <dgm:resizeHandles val="exact"/>
        </dgm:presLayoutVars>
      </dgm:prSet>
      <dgm:spPr/>
      <dgm:t>
        <a:bodyPr/>
        <a:lstStyle/>
        <a:p>
          <a:endParaRPr lang="zh-CN" altLang="en-US"/>
        </a:p>
      </dgm:t>
    </dgm:pt>
    <dgm:pt modelId="{C592CC8F-7637-44C4-A631-341F3DA34FEB}" type="pres">
      <dgm:prSet presAssocID="{D0E692E5-B4C8-4EA3-B4E5-C9BA038958C5}" presName="arrow" presStyleLbl="bgShp" presStyleIdx="0" presStyleCnt="1"/>
      <dgm:spPr/>
    </dgm:pt>
    <dgm:pt modelId="{E11427B1-9545-457D-98B4-8B4A88657265}" type="pres">
      <dgm:prSet presAssocID="{D0E692E5-B4C8-4EA3-B4E5-C9BA038958C5}" presName="linearProcess" presStyleCnt="0"/>
      <dgm:spPr/>
    </dgm:pt>
    <dgm:pt modelId="{F1CD5758-6054-40E3-A1DB-29AEFAB4CDB8}" type="pres">
      <dgm:prSet presAssocID="{0A3F1582-402B-456C-8630-C4403B073868}" presName="textNode" presStyleLbl="node1" presStyleIdx="0" presStyleCnt="6">
        <dgm:presLayoutVars>
          <dgm:bulletEnabled val="1"/>
        </dgm:presLayoutVars>
      </dgm:prSet>
      <dgm:spPr/>
      <dgm:t>
        <a:bodyPr/>
        <a:lstStyle/>
        <a:p>
          <a:endParaRPr lang="zh-CN" altLang="en-US"/>
        </a:p>
      </dgm:t>
    </dgm:pt>
    <dgm:pt modelId="{C434133C-B1B1-4B85-A947-3E37C71A2EB0}" type="pres">
      <dgm:prSet presAssocID="{578AA42A-624A-47DE-A361-317C7BFB620D}" presName="sibTrans" presStyleCnt="0"/>
      <dgm:spPr/>
    </dgm:pt>
    <dgm:pt modelId="{FB925F89-3A8F-404B-93D1-EFB8298B091B}" type="pres">
      <dgm:prSet presAssocID="{4F777A8E-2152-4C5D-8749-36733F8E6077}" presName="textNode" presStyleLbl="node1" presStyleIdx="1" presStyleCnt="6">
        <dgm:presLayoutVars>
          <dgm:bulletEnabled val="1"/>
        </dgm:presLayoutVars>
      </dgm:prSet>
      <dgm:spPr/>
      <dgm:t>
        <a:bodyPr/>
        <a:lstStyle/>
        <a:p>
          <a:endParaRPr lang="zh-CN" altLang="en-US"/>
        </a:p>
      </dgm:t>
    </dgm:pt>
    <dgm:pt modelId="{07FA14B1-B493-4483-9452-FDD1252402B6}" type="pres">
      <dgm:prSet presAssocID="{6E6F2FB4-90D2-4B3D-B4C2-B299372F8FBB}" presName="sibTrans" presStyleCnt="0"/>
      <dgm:spPr/>
    </dgm:pt>
    <dgm:pt modelId="{AB3018BC-5988-488C-A1E1-7BE36ECD18B9}" type="pres">
      <dgm:prSet presAssocID="{73ECC948-8A6E-4FFC-8948-AAD1B0A5B15B}" presName="textNode" presStyleLbl="node1" presStyleIdx="2" presStyleCnt="6">
        <dgm:presLayoutVars>
          <dgm:bulletEnabled val="1"/>
        </dgm:presLayoutVars>
      </dgm:prSet>
      <dgm:spPr/>
      <dgm:t>
        <a:bodyPr/>
        <a:lstStyle/>
        <a:p>
          <a:endParaRPr lang="zh-CN" altLang="en-US"/>
        </a:p>
      </dgm:t>
    </dgm:pt>
    <dgm:pt modelId="{BBE8E215-7B00-4FD6-B1F5-E97E041DB58D}" type="pres">
      <dgm:prSet presAssocID="{84574350-3CBF-408B-9792-2F8394B8AB57}" presName="sibTrans" presStyleCnt="0"/>
      <dgm:spPr/>
    </dgm:pt>
    <dgm:pt modelId="{A9875931-52B9-47D3-92EC-DADE14107A8D}" type="pres">
      <dgm:prSet presAssocID="{830E7EF4-9E1D-4981-B8A0-61D805F69879}" presName="textNode" presStyleLbl="node1" presStyleIdx="3" presStyleCnt="6">
        <dgm:presLayoutVars>
          <dgm:bulletEnabled val="1"/>
        </dgm:presLayoutVars>
      </dgm:prSet>
      <dgm:spPr/>
      <dgm:t>
        <a:bodyPr/>
        <a:lstStyle/>
        <a:p>
          <a:endParaRPr lang="zh-CN" altLang="en-US"/>
        </a:p>
      </dgm:t>
    </dgm:pt>
    <dgm:pt modelId="{B87A85E0-C57D-423E-A056-AAE495A9E743}" type="pres">
      <dgm:prSet presAssocID="{A7044E79-3891-4342-9108-8EF93EA752FB}" presName="sibTrans" presStyleCnt="0"/>
      <dgm:spPr/>
    </dgm:pt>
    <dgm:pt modelId="{C706AC45-4A28-4567-8F6F-E7498F9A8133}" type="pres">
      <dgm:prSet presAssocID="{8493B7FA-91B6-4AAD-8FC1-E135F5668EA6}" presName="textNode" presStyleLbl="node1" presStyleIdx="4" presStyleCnt="6">
        <dgm:presLayoutVars>
          <dgm:bulletEnabled val="1"/>
        </dgm:presLayoutVars>
      </dgm:prSet>
      <dgm:spPr/>
      <dgm:t>
        <a:bodyPr/>
        <a:lstStyle/>
        <a:p>
          <a:endParaRPr lang="zh-CN" altLang="en-US"/>
        </a:p>
      </dgm:t>
    </dgm:pt>
    <dgm:pt modelId="{2F5AA61F-809A-46ED-A33D-42C453B50601}" type="pres">
      <dgm:prSet presAssocID="{FD221BF0-DAD5-48E8-987E-9A2421B1AA6E}" presName="sibTrans" presStyleCnt="0"/>
      <dgm:spPr/>
    </dgm:pt>
    <dgm:pt modelId="{357863E1-D619-4078-8BFA-8E6731DDBA48}" type="pres">
      <dgm:prSet presAssocID="{2812D8C4-58F7-4934-8089-91CBE0B48F88}" presName="textNode" presStyleLbl="node1" presStyleIdx="5" presStyleCnt="6">
        <dgm:presLayoutVars>
          <dgm:bulletEnabled val="1"/>
        </dgm:presLayoutVars>
      </dgm:prSet>
      <dgm:spPr/>
      <dgm:t>
        <a:bodyPr/>
        <a:lstStyle/>
        <a:p>
          <a:endParaRPr lang="zh-CN" altLang="en-US"/>
        </a:p>
      </dgm:t>
    </dgm:pt>
  </dgm:ptLst>
  <dgm:cxnLst>
    <dgm:cxn modelId="{3F1B46E1-324C-466A-96EA-9596C20E9744}" srcId="{D0E692E5-B4C8-4EA3-B4E5-C9BA038958C5}" destId="{73ECC948-8A6E-4FFC-8948-AAD1B0A5B15B}" srcOrd="2" destOrd="0" parTransId="{033DEF0A-F9D6-45F9-B1AF-A7BC584D37D7}" sibTransId="{84574350-3CBF-408B-9792-2F8394B8AB57}"/>
    <dgm:cxn modelId="{8EE04A1D-830B-4DCD-9A78-5D37474BC69B}" type="presOf" srcId="{8493B7FA-91B6-4AAD-8FC1-E135F5668EA6}" destId="{C706AC45-4A28-4567-8F6F-E7498F9A8133}" srcOrd="0" destOrd="0" presId="urn:microsoft.com/office/officeart/2005/8/layout/hProcess9"/>
    <dgm:cxn modelId="{F18081B4-729E-467D-95EC-143EAD073B26}" srcId="{D0E692E5-B4C8-4EA3-B4E5-C9BA038958C5}" destId="{0A3F1582-402B-456C-8630-C4403B073868}" srcOrd="0" destOrd="0" parTransId="{47FBB410-9D2B-4322-A234-FD0CAE951ADD}" sibTransId="{578AA42A-624A-47DE-A361-317C7BFB620D}"/>
    <dgm:cxn modelId="{9BC30DEB-CB98-43F6-BD06-DE36317B00A8}" type="presOf" srcId="{4F777A8E-2152-4C5D-8749-36733F8E6077}" destId="{FB925F89-3A8F-404B-93D1-EFB8298B091B}" srcOrd="0" destOrd="0" presId="urn:microsoft.com/office/officeart/2005/8/layout/hProcess9"/>
    <dgm:cxn modelId="{2E61D605-981C-4C9D-BEF6-89A2238B1FDE}" srcId="{D0E692E5-B4C8-4EA3-B4E5-C9BA038958C5}" destId="{4F777A8E-2152-4C5D-8749-36733F8E6077}" srcOrd="1" destOrd="0" parTransId="{B18BFB52-95F6-483F-ABE9-74EA2291AE83}" sibTransId="{6E6F2FB4-90D2-4B3D-B4C2-B299372F8FBB}"/>
    <dgm:cxn modelId="{1207A5A9-BA40-4520-95BE-48DE8E521358}" type="presOf" srcId="{0A3F1582-402B-456C-8630-C4403B073868}" destId="{F1CD5758-6054-40E3-A1DB-29AEFAB4CDB8}" srcOrd="0" destOrd="0" presId="urn:microsoft.com/office/officeart/2005/8/layout/hProcess9"/>
    <dgm:cxn modelId="{C659A843-78F2-44CD-B6FC-48CFCA619065}" srcId="{D0E692E5-B4C8-4EA3-B4E5-C9BA038958C5}" destId="{8493B7FA-91B6-4AAD-8FC1-E135F5668EA6}" srcOrd="4" destOrd="0" parTransId="{14B23E61-1705-45D3-BEB4-445C6255B505}" sibTransId="{FD221BF0-DAD5-48E8-987E-9A2421B1AA6E}"/>
    <dgm:cxn modelId="{9E574A44-A400-4771-9D1D-31DCD136A041}" type="presOf" srcId="{D0E692E5-B4C8-4EA3-B4E5-C9BA038958C5}" destId="{59586BB9-17B9-442B-8394-57EFA8855FFC}" srcOrd="0" destOrd="0" presId="urn:microsoft.com/office/officeart/2005/8/layout/hProcess9"/>
    <dgm:cxn modelId="{884D0FD3-9FEB-46A9-9581-D914A869AB0C}" type="presOf" srcId="{2812D8C4-58F7-4934-8089-91CBE0B48F88}" destId="{357863E1-D619-4078-8BFA-8E6731DDBA48}" srcOrd="0" destOrd="0" presId="urn:microsoft.com/office/officeart/2005/8/layout/hProcess9"/>
    <dgm:cxn modelId="{CBB191D6-4D9C-4841-8EE8-0D9881513E8C}" type="presOf" srcId="{830E7EF4-9E1D-4981-B8A0-61D805F69879}" destId="{A9875931-52B9-47D3-92EC-DADE14107A8D}" srcOrd="0" destOrd="0" presId="urn:microsoft.com/office/officeart/2005/8/layout/hProcess9"/>
    <dgm:cxn modelId="{544D1250-0D89-42E5-8E3D-DCB055D1D47C}" srcId="{D0E692E5-B4C8-4EA3-B4E5-C9BA038958C5}" destId="{830E7EF4-9E1D-4981-B8A0-61D805F69879}" srcOrd="3" destOrd="0" parTransId="{9485B54E-1CA6-4425-A28B-FA87D7CE71E7}" sibTransId="{A7044E79-3891-4342-9108-8EF93EA752FB}"/>
    <dgm:cxn modelId="{D65682D1-E5F0-40CD-B51F-BCD10DA8316A}" srcId="{D0E692E5-B4C8-4EA3-B4E5-C9BA038958C5}" destId="{2812D8C4-58F7-4934-8089-91CBE0B48F88}" srcOrd="5" destOrd="0" parTransId="{5457993B-CE65-4789-AAAC-3A274D159C38}" sibTransId="{FC453329-8DB3-48F4-B5D3-53BA6FE89975}"/>
    <dgm:cxn modelId="{5C8BEA8B-78EC-4C5F-964D-18859FEC878D}" type="presOf" srcId="{73ECC948-8A6E-4FFC-8948-AAD1B0A5B15B}" destId="{AB3018BC-5988-488C-A1E1-7BE36ECD18B9}" srcOrd="0" destOrd="0" presId="urn:microsoft.com/office/officeart/2005/8/layout/hProcess9"/>
    <dgm:cxn modelId="{A7250D68-69B7-4739-B709-8ACA4A7A89A7}" type="presParOf" srcId="{59586BB9-17B9-442B-8394-57EFA8855FFC}" destId="{C592CC8F-7637-44C4-A631-341F3DA34FEB}" srcOrd="0" destOrd="0" presId="urn:microsoft.com/office/officeart/2005/8/layout/hProcess9"/>
    <dgm:cxn modelId="{7CA23C4B-300D-4D14-90AC-F1E0E65A1A41}" type="presParOf" srcId="{59586BB9-17B9-442B-8394-57EFA8855FFC}" destId="{E11427B1-9545-457D-98B4-8B4A88657265}" srcOrd="1" destOrd="0" presId="urn:microsoft.com/office/officeart/2005/8/layout/hProcess9"/>
    <dgm:cxn modelId="{5D829C69-5CBA-497B-AAA5-9F6E99158A89}" type="presParOf" srcId="{E11427B1-9545-457D-98B4-8B4A88657265}" destId="{F1CD5758-6054-40E3-A1DB-29AEFAB4CDB8}" srcOrd="0" destOrd="0" presId="urn:microsoft.com/office/officeart/2005/8/layout/hProcess9"/>
    <dgm:cxn modelId="{AAF30055-2EF5-4653-933B-A8015229733C}" type="presParOf" srcId="{E11427B1-9545-457D-98B4-8B4A88657265}" destId="{C434133C-B1B1-4B85-A947-3E37C71A2EB0}" srcOrd="1" destOrd="0" presId="urn:microsoft.com/office/officeart/2005/8/layout/hProcess9"/>
    <dgm:cxn modelId="{9BBCFE84-FDBD-4E89-BBD2-B608D86B2E2D}" type="presParOf" srcId="{E11427B1-9545-457D-98B4-8B4A88657265}" destId="{FB925F89-3A8F-404B-93D1-EFB8298B091B}" srcOrd="2" destOrd="0" presId="urn:microsoft.com/office/officeart/2005/8/layout/hProcess9"/>
    <dgm:cxn modelId="{8F04C9BF-3FC6-4BC8-A128-CD9990B3D42B}" type="presParOf" srcId="{E11427B1-9545-457D-98B4-8B4A88657265}" destId="{07FA14B1-B493-4483-9452-FDD1252402B6}" srcOrd="3" destOrd="0" presId="urn:microsoft.com/office/officeart/2005/8/layout/hProcess9"/>
    <dgm:cxn modelId="{BA3CC6A4-82B5-4667-88B4-7778AD6C5362}" type="presParOf" srcId="{E11427B1-9545-457D-98B4-8B4A88657265}" destId="{AB3018BC-5988-488C-A1E1-7BE36ECD18B9}" srcOrd="4" destOrd="0" presId="urn:microsoft.com/office/officeart/2005/8/layout/hProcess9"/>
    <dgm:cxn modelId="{A5978E19-510D-44E4-8001-83858E13DF08}" type="presParOf" srcId="{E11427B1-9545-457D-98B4-8B4A88657265}" destId="{BBE8E215-7B00-4FD6-B1F5-E97E041DB58D}" srcOrd="5" destOrd="0" presId="urn:microsoft.com/office/officeart/2005/8/layout/hProcess9"/>
    <dgm:cxn modelId="{0FA39A7B-7C56-40FC-81B1-4B7039036615}" type="presParOf" srcId="{E11427B1-9545-457D-98B4-8B4A88657265}" destId="{A9875931-52B9-47D3-92EC-DADE14107A8D}" srcOrd="6" destOrd="0" presId="urn:microsoft.com/office/officeart/2005/8/layout/hProcess9"/>
    <dgm:cxn modelId="{7E9AC526-DE32-4B05-86C7-27B25B65B9B1}" type="presParOf" srcId="{E11427B1-9545-457D-98B4-8B4A88657265}" destId="{B87A85E0-C57D-423E-A056-AAE495A9E743}" srcOrd="7" destOrd="0" presId="urn:microsoft.com/office/officeart/2005/8/layout/hProcess9"/>
    <dgm:cxn modelId="{A74BD1C6-1CE4-47D6-9550-A4AE9E64BC92}" type="presParOf" srcId="{E11427B1-9545-457D-98B4-8B4A88657265}" destId="{C706AC45-4A28-4567-8F6F-E7498F9A8133}" srcOrd="8" destOrd="0" presId="urn:microsoft.com/office/officeart/2005/8/layout/hProcess9"/>
    <dgm:cxn modelId="{0ADEB24B-8685-4F27-A2FE-B8A3117AFC95}" type="presParOf" srcId="{E11427B1-9545-457D-98B4-8B4A88657265}" destId="{2F5AA61F-809A-46ED-A33D-42C453B50601}" srcOrd="9" destOrd="0" presId="urn:microsoft.com/office/officeart/2005/8/layout/hProcess9"/>
    <dgm:cxn modelId="{FB6B2052-DE74-4447-962C-0D22FCFFADF3}" type="presParOf" srcId="{E11427B1-9545-457D-98B4-8B4A88657265}" destId="{357863E1-D619-4078-8BFA-8E6731DDBA48}"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2331C32-FDF4-43FE-8B12-0737FC73F7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2D4AB6C-1E8A-4624-9A25-2CB053DE2E46}">
      <dgm:prSet/>
      <dgm:spPr/>
      <dgm:t>
        <a:bodyPr/>
        <a:lstStyle/>
        <a:p>
          <a:pPr rtl="0"/>
          <a:r>
            <a:rPr lang="zh-CN" b="1" smtClean="0">
              <a:solidFill>
                <a:schemeClr val="tx1"/>
              </a:solidFill>
            </a:rPr>
            <a:t>部分同学的编程实践仅限于</a:t>
          </a:r>
          <a:r>
            <a:rPr lang="en-US" b="1" smtClean="0">
              <a:solidFill>
                <a:schemeClr val="tx1"/>
              </a:solidFill>
            </a:rPr>
            <a:t>C++</a:t>
          </a:r>
          <a:r>
            <a:rPr lang="zh-CN" b="1" smtClean="0">
              <a:solidFill>
                <a:schemeClr val="tx1"/>
              </a:solidFill>
            </a:rPr>
            <a:t>课程的实验环节；</a:t>
          </a:r>
          <a:endParaRPr lang="zh-CN">
            <a:solidFill>
              <a:schemeClr val="tx1"/>
            </a:solidFill>
          </a:endParaRPr>
        </a:p>
      </dgm:t>
    </dgm:pt>
    <dgm:pt modelId="{63A28F4A-9413-4B34-9704-2392190DD43C}" type="parTrans" cxnId="{8C3CF0FA-CB30-4D47-9F73-75398542FDA0}">
      <dgm:prSet/>
      <dgm:spPr/>
      <dgm:t>
        <a:bodyPr/>
        <a:lstStyle/>
        <a:p>
          <a:endParaRPr lang="zh-CN" altLang="en-US">
            <a:solidFill>
              <a:schemeClr val="tx1"/>
            </a:solidFill>
          </a:endParaRPr>
        </a:p>
      </dgm:t>
    </dgm:pt>
    <dgm:pt modelId="{DBDBC86C-AD2A-4F0F-AD97-B277BE886D7F}" type="sibTrans" cxnId="{8C3CF0FA-CB30-4D47-9F73-75398542FDA0}">
      <dgm:prSet/>
      <dgm:spPr/>
      <dgm:t>
        <a:bodyPr/>
        <a:lstStyle/>
        <a:p>
          <a:endParaRPr lang="zh-CN" altLang="en-US">
            <a:solidFill>
              <a:schemeClr val="tx1"/>
            </a:solidFill>
          </a:endParaRPr>
        </a:p>
      </dgm:t>
    </dgm:pt>
    <dgm:pt modelId="{6D0B3E15-066C-40FC-BE0B-41432CC4F5C8}">
      <dgm:prSet/>
      <dgm:spPr/>
      <dgm:t>
        <a:bodyPr/>
        <a:lstStyle/>
        <a:p>
          <a:pPr rtl="0"/>
          <a:r>
            <a:rPr lang="en-US" b="1" smtClean="0">
              <a:solidFill>
                <a:schemeClr val="tx1"/>
              </a:solidFill>
            </a:rPr>
            <a:t>C++</a:t>
          </a:r>
          <a:r>
            <a:rPr lang="zh-CN" b="1" smtClean="0">
              <a:solidFill>
                <a:schemeClr val="tx1"/>
              </a:solidFill>
            </a:rPr>
            <a:t>课程实验学习重点在于掌握语言特点；</a:t>
          </a:r>
          <a:endParaRPr lang="zh-CN">
            <a:solidFill>
              <a:schemeClr val="tx1"/>
            </a:solidFill>
          </a:endParaRPr>
        </a:p>
      </dgm:t>
    </dgm:pt>
    <dgm:pt modelId="{4DE5A9E9-7128-4AEE-8167-34F8C179A316}" type="parTrans" cxnId="{0EF1D16F-60E9-43AD-950D-FA6EC57942D4}">
      <dgm:prSet/>
      <dgm:spPr/>
      <dgm:t>
        <a:bodyPr/>
        <a:lstStyle/>
        <a:p>
          <a:endParaRPr lang="zh-CN" altLang="en-US">
            <a:solidFill>
              <a:schemeClr val="tx1"/>
            </a:solidFill>
          </a:endParaRPr>
        </a:p>
      </dgm:t>
    </dgm:pt>
    <dgm:pt modelId="{6E8F9F27-6F2C-4E52-905D-1D27D4CD63AE}" type="sibTrans" cxnId="{0EF1D16F-60E9-43AD-950D-FA6EC57942D4}">
      <dgm:prSet/>
      <dgm:spPr/>
      <dgm:t>
        <a:bodyPr/>
        <a:lstStyle/>
        <a:p>
          <a:endParaRPr lang="zh-CN" altLang="en-US">
            <a:solidFill>
              <a:schemeClr val="tx1"/>
            </a:solidFill>
          </a:endParaRPr>
        </a:p>
      </dgm:t>
    </dgm:pt>
    <dgm:pt modelId="{AC8DC8A7-01AA-4A2A-AC0B-3B9E6FDC78F7}">
      <dgm:prSet/>
      <dgm:spPr/>
      <dgm:t>
        <a:bodyPr/>
        <a:lstStyle/>
        <a:p>
          <a:pPr rtl="0"/>
          <a:r>
            <a:rPr lang="zh-CN" b="1" smtClean="0">
              <a:solidFill>
                <a:schemeClr val="tx1"/>
              </a:solidFill>
            </a:rPr>
            <a:t>实验程序从</a:t>
          </a:r>
          <a:r>
            <a:rPr lang="en-US" b="1" smtClean="0">
              <a:solidFill>
                <a:schemeClr val="tx1"/>
              </a:solidFill>
            </a:rPr>
            <a:t>main</a:t>
          </a:r>
          <a:r>
            <a:rPr lang="zh-CN" b="1" smtClean="0">
              <a:solidFill>
                <a:schemeClr val="tx1"/>
              </a:solidFill>
            </a:rPr>
            <a:t>函数开始，从头到尾顺序执行；</a:t>
          </a:r>
          <a:endParaRPr lang="zh-CN">
            <a:solidFill>
              <a:schemeClr val="tx1"/>
            </a:solidFill>
          </a:endParaRPr>
        </a:p>
      </dgm:t>
    </dgm:pt>
    <dgm:pt modelId="{E90F5487-DF6A-4B30-B07A-77C46636B9C2}" type="parTrans" cxnId="{2043E6E5-C3D7-4CE1-A75A-E69AA45B3875}">
      <dgm:prSet/>
      <dgm:spPr/>
      <dgm:t>
        <a:bodyPr/>
        <a:lstStyle/>
        <a:p>
          <a:endParaRPr lang="zh-CN" altLang="en-US">
            <a:solidFill>
              <a:schemeClr val="tx1"/>
            </a:solidFill>
          </a:endParaRPr>
        </a:p>
      </dgm:t>
    </dgm:pt>
    <dgm:pt modelId="{9EBF6C68-71CB-4AB2-9011-A524B2A0D7C0}" type="sibTrans" cxnId="{2043E6E5-C3D7-4CE1-A75A-E69AA45B3875}">
      <dgm:prSet/>
      <dgm:spPr/>
      <dgm:t>
        <a:bodyPr/>
        <a:lstStyle/>
        <a:p>
          <a:endParaRPr lang="zh-CN" altLang="en-US">
            <a:solidFill>
              <a:schemeClr val="tx1"/>
            </a:solidFill>
          </a:endParaRPr>
        </a:p>
      </dgm:t>
    </dgm:pt>
    <dgm:pt modelId="{086D3C68-5758-4045-93B6-F4324ADE6B08}">
      <dgm:prSet/>
      <dgm:spPr/>
      <dgm:t>
        <a:bodyPr/>
        <a:lstStyle/>
        <a:p>
          <a:pPr rtl="0"/>
          <a:r>
            <a:rPr lang="zh-CN" b="1" smtClean="0">
              <a:solidFill>
                <a:schemeClr val="tx1"/>
              </a:solidFill>
            </a:rPr>
            <a:t>由程序而不是操作系统决定何时调用某个函数；</a:t>
          </a:r>
          <a:endParaRPr lang="zh-CN">
            <a:solidFill>
              <a:schemeClr val="tx1"/>
            </a:solidFill>
          </a:endParaRPr>
        </a:p>
      </dgm:t>
    </dgm:pt>
    <dgm:pt modelId="{078EDF8F-E1C3-4A55-BDF4-A09C1BA505A2}" type="parTrans" cxnId="{D12B0575-6F46-4B0E-9305-2DBEC53CECB1}">
      <dgm:prSet/>
      <dgm:spPr/>
      <dgm:t>
        <a:bodyPr/>
        <a:lstStyle/>
        <a:p>
          <a:endParaRPr lang="zh-CN" altLang="en-US">
            <a:solidFill>
              <a:schemeClr val="tx1"/>
            </a:solidFill>
          </a:endParaRPr>
        </a:p>
      </dgm:t>
    </dgm:pt>
    <dgm:pt modelId="{3175557B-BC55-4F82-B2E2-3F1AB2C4E121}" type="sibTrans" cxnId="{D12B0575-6F46-4B0E-9305-2DBEC53CECB1}">
      <dgm:prSet/>
      <dgm:spPr/>
      <dgm:t>
        <a:bodyPr/>
        <a:lstStyle/>
        <a:p>
          <a:endParaRPr lang="zh-CN" altLang="en-US">
            <a:solidFill>
              <a:schemeClr val="tx1"/>
            </a:solidFill>
          </a:endParaRPr>
        </a:p>
      </dgm:t>
    </dgm:pt>
    <dgm:pt modelId="{33B9E957-9DCF-4245-9EE8-9A0E650A338E}">
      <dgm:prSet/>
      <dgm:spPr/>
      <dgm:t>
        <a:bodyPr/>
        <a:lstStyle/>
        <a:p>
          <a:pPr rtl="0"/>
          <a:r>
            <a:rPr lang="zh-CN" b="1" smtClean="0">
              <a:solidFill>
                <a:schemeClr val="tx1"/>
              </a:solidFill>
            </a:rPr>
            <a:t>没有</a:t>
          </a:r>
          <a:r>
            <a:rPr lang="en-US" b="1" smtClean="0">
              <a:solidFill>
                <a:schemeClr val="tx1"/>
              </a:solidFill>
            </a:rPr>
            <a:t>GUI</a:t>
          </a:r>
          <a:r>
            <a:rPr lang="zh-CN" b="1" smtClean="0">
              <a:solidFill>
                <a:schemeClr val="tx1"/>
              </a:solidFill>
            </a:rPr>
            <a:t>（图形用户界面）；</a:t>
          </a:r>
          <a:endParaRPr lang="zh-CN">
            <a:solidFill>
              <a:schemeClr val="tx1"/>
            </a:solidFill>
          </a:endParaRPr>
        </a:p>
      </dgm:t>
    </dgm:pt>
    <dgm:pt modelId="{B4982C1C-90DD-4617-8B13-C9697EAA21B0}" type="parTrans" cxnId="{C34E0441-1421-4A43-B554-2C9F1BD1C56C}">
      <dgm:prSet/>
      <dgm:spPr/>
      <dgm:t>
        <a:bodyPr/>
        <a:lstStyle/>
        <a:p>
          <a:endParaRPr lang="zh-CN" altLang="en-US">
            <a:solidFill>
              <a:schemeClr val="tx1"/>
            </a:solidFill>
          </a:endParaRPr>
        </a:p>
      </dgm:t>
    </dgm:pt>
    <dgm:pt modelId="{2775682E-2F92-47D6-B4E9-A1B673D5F214}" type="sibTrans" cxnId="{C34E0441-1421-4A43-B554-2C9F1BD1C56C}">
      <dgm:prSet/>
      <dgm:spPr/>
      <dgm:t>
        <a:bodyPr/>
        <a:lstStyle/>
        <a:p>
          <a:endParaRPr lang="zh-CN" altLang="en-US">
            <a:solidFill>
              <a:schemeClr val="tx1"/>
            </a:solidFill>
          </a:endParaRPr>
        </a:p>
      </dgm:t>
    </dgm:pt>
    <dgm:pt modelId="{7C8340F6-D3FF-4AD0-9AC3-6A2E054818F5}" type="pres">
      <dgm:prSet presAssocID="{F2331C32-FDF4-43FE-8B12-0737FC73F751}" presName="linear" presStyleCnt="0">
        <dgm:presLayoutVars>
          <dgm:animLvl val="lvl"/>
          <dgm:resizeHandles val="exact"/>
        </dgm:presLayoutVars>
      </dgm:prSet>
      <dgm:spPr/>
      <dgm:t>
        <a:bodyPr/>
        <a:lstStyle/>
        <a:p>
          <a:endParaRPr lang="zh-CN" altLang="en-US"/>
        </a:p>
      </dgm:t>
    </dgm:pt>
    <dgm:pt modelId="{86B56795-4A49-4D95-98E2-7753E9137DF6}" type="pres">
      <dgm:prSet presAssocID="{B2D4AB6C-1E8A-4624-9A25-2CB053DE2E46}" presName="parentText" presStyleLbl="node1" presStyleIdx="0" presStyleCnt="5">
        <dgm:presLayoutVars>
          <dgm:chMax val="0"/>
          <dgm:bulletEnabled val="1"/>
        </dgm:presLayoutVars>
      </dgm:prSet>
      <dgm:spPr/>
      <dgm:t>
        <a:bodyPr/>
        <a:lstStyle/>
        <a:p>
          <a:endParaRPr lang="zh-CN" altLang="en-US"/>
        </a:p>
      </dgm:t>
    </dgm:pt>
    <dgm:pt modelId="{658073BD-1CD8-4D13-8710-2532C9D201A5}" type="pres">
      <dgm:prSet presAssocID="{DBDBC86C-AD2A-4F0F-AD97-B277BE886D7F}" presName="spacer" presStyleCnt="0"/>
      <dgm:spPr/>
    </dgm:pt>
    <dgm:pt modelId="{6F450F0A-0BCC-4590-8727-711E9A6F58A4}" type="pres">
      <dgm:prSet presAssocID="{6D0B3E15-066C-40FC-BE0B-41432CC4F5C8}" presName="parentText" presStyleLbl="node1" presStyleIdx="1" presStyleCnt="5">
        <dgm:presLayoutVars>
          <dgm:chMax val="0"/>
          <dgm:bulletEnabled val="1"/>
        </dgm:presLayoutVars>
      </dgm:prSet>
      <dgm:spPr/>
      <dgm:t>
        <a:bodyPr/>
        <a:lstStyle/>
        <a:p>
          <a:endParaRPr lang="zh-CN" altLang="en-US"/>
        </a:p>
      </dgm:t>
    </dgm:pt>
    <dgm:pt modelId="{853B5CC0-501B-4FAD-B3DB-3245A9CF2807}" type="pres">
      <dgm:prSet presAssocID="{6E8F9F27-6F2C-4E52-905D-1D27D4CD63AE}" presName="spacer" presStyleCnt="0"/>
      <dgm:spPr/>
    </dgm:pt>
    <dgm:pt modelId="{F43A467C-4F6E-4B79-86AD-91EFDC6B890A}" type="pres">
      <dgm:prSet presAssocID="{AC8DC8A7-01AA-4A2A-AC0B-3B9E6FDC78F7}" presName="parentText" presStyleLbl="node1" presStyleIdx="2" presStyleCnt="5">
        <dgm:presLayoutVars>
          <dgm:chMax val="0"/>
          <dgm:bulletEnabled val="1"/>
        </dgm:presLayoutVars>
      </dgm:prSet>
      <dgm:spPr/>
      <dgm:t>
        <a:bodyPr/>
        <a:lstStyle/>
        <a:p>
          <a:endParaRPr lang="zh-CN" altLang="en-US"/>
        </a:p>
      </dgm:t>
    </dgm:pt>
    <dgm:pt modelId="{516E45BC-178C-4519-8461-CBAA30C9F346}" type="pres">
      <dgm:prSet presAssocID="{9EBF6C68-71CB-4AB2-9011-A524B2A0D7C0}" presName="spacer" presStyleCnt="0"/>
      <dgm:spPr/>
    </dgm:pt>
    <dgm:pt modelId="{A306FF48-D208-4F6C-A53A-AD12AAE1FD08}" type="pres">
      <dgm:prSet presAssocID="{086D3C68-5758-4045-93B6-F4324ADE6B08}" presName="parentText" presStyleLbl="node1" presStyleIdx="3" presStyleCnt="5">
        <dgm:presLayoutVars>
          <dgm:chMax val="0"/>
          <dgm:bulletEnabled val="1"/>
        </dgm:presLayoutVars>
      </dgm:prSet>
      <dgm:spPr/>
      <dgm:t>
        <a:bodyPr/>
        <a:lstStyle/>
        <a:p>
          <a:endParaRPr lang="zh-CN" altLang="en-US"/>
        </a:p>
      </dgm:t>
    </dgm:pt>
    <dgm:pt modelId="{4CE4CB91-876D-4EEE-A3A0-9DFD2A1FAD85}" type="pres">
      <dgm:prSet presAssocID="{3175557B-BC55-4F82-B2E2-3F1AB2C4E121}" presName="spacer" presStyleCnt="0"/>
      <dgm:spPr/>
    </dgm:pt>
    <dgm:pt modelId="{BB9B176B-6BFA-49E4-9BE5-87E88C4BDD98}" type="pres">
      <dgm:prSet presAssocID="{33B9E957-9DCF-4245-9EE8-9A0E650A338E}" presName="parentText" presStyleLbl="node1" presStyleIdx="4" presStyleCnt="5">
        <dgm:presLayoutVars>
          <dgm:chMax val="0"/>
          <dgm:bulletEnabled val="1"/>
        </dgm:presLayoutVars>
      </dgm:prSet>
      <dgm:spPr/>
      <dgm:t>
        <a:bodyPr/>
        <a:lstStyle/>
        <a:p>
          <a:endParaRPr lang="zh-CN" altLang="en-US"/>
        </a:p>
      </dgm:t>
    </dgm:pt>
  </dgm:ptLst>
  <dgm:cxnLst>
    <dgm:cxn modelId="{86817032-8B58-4EBF-99D1-B8BBF756F0CB}" type="presOf" srcId="{F2331C32-FDF4-43FE-8B12-0737FC73F751}" destId="{7C8340F6-D3FF-4AD0-9AC3-6A2E054818F5}" srcOrd="0" destOrd="0" presId="urn:microsoft.com/office/officeart/2005/8/layout/vList2"/>
    <dgm:cxn modelId="{2043E6E5-C3D7-4CE1-A75A-E69AA45B3875}" srcId="{F2331C32-FDF4-43FE-8B12-0737FC73F751}" destId="{AC8DC8A7-01AA-4A2A-AC0B-3B9E6FDC78F7}" srcOrd="2" destOrd="0" parTransId="{E90F5487-DF6A-4B30-B07A-77C46636B9C2}" sibTransId="{9EBF6C68-71CB-4AB2-9011-A524B2A0D7C0}"/>
    <dgm:cxn modelId="{C66C86A2-55B5-47FB-A9F3-D01DC0540E30}" type="presOf" srcId="{086D3C68-5758-4045-93B6-F4324ADE6B08}" destId="{A306FF48-D208-4F6C-A53A-AD12AAE1FD08}" srcOrd="0" destOrd="0" presId="urn:microsoft.com/office/officeart/2005/8/layout/vList2"/>
    <dgm:cxn modelId="{0EF1D16F-60E9-43AD-950D-FA6EC57942D4}" srcId="{F2331C32-FDF4-43FE-8B12-0737FC73F751}" destId="{6D0B3E15-066C-40FC-BE0B-41432CC4F5C8}" srcOrd="1" destOrd="0" parTransId="{4DE5A9E9-7128-4AEE-8167-34F8C179A316}" sibTransId="{6E8F9F27-6F2C-4E52-905D-1D27D4CD63AE}"/>
    <dgm:cxn modelId="{4A8362B3-1EC2-459E-9B28-FF8BC7F7B8EB}" type="presOf" srcId="{B2D4AB6C-1E8A-4624-9A25-2CB053DE2E46}" destId="{86B56795-4A49-4D95-98E2-7753E9137DF6}" srcOrd="0" destOrd="0" presId="urn:microsoft.com/office/officeart/2005/8/layout/vList2"/>
    <dgm:cxn modelId="{C34E0441-1421-4A43-B554-2C9F1BD1C56C}" srcId="{F2331C32-FDF4-43FE-8B12-0737FC73F751}" destId="{33B9E957-9DCF-4245-9EE8-9A0E650A338E}" srcOrd="4" destOrd="0" parTransId="{B4982C1C-90DD-4617-8B13-C9697EAA21B0}" sibTransId="{2775682E-2F92-47D6-B4E9-A1B673D5F214}"/>
    <dgm:cxn modelId="{D12B0575-6F46-4B0E-9305-2DBEC53CECB1}" srcId="{F2331C32-FDF4-43FE-8B12-0737FC73F751}" destId="{086D3C68-5758-4045-93B6-F4324ADE6B08}" srcOrd="3" destOrd="0" parTransId="{078EDF8F-E1C3-4A55-BDF4-A09C1BA505A2}" sibTransId="{3175557B-BC55-4F82-B2E2-3F1AB2C4E121}"/>
    <dgm:cxn modelId="{8C3CF0FA-CB30-4D47-9F73-75398542FDA0}" srcId="{F2331C32-FDF4-43FE-8B12-0737FC73F751}" destId="{B2D4AB6C-1E8A-4624-9A25-2CB053DE2E46}" srcOrd="0" destOrd="0" parTransId="{63A28F4A-9413-4B34-9704-2392190DD43C}" sibTransId="{DBDBC86C-AD2A-4F0F-AD97-B277BE886D7F}"/>
    <dgm:cxn modelId="{D798AAE2-F50A-4C9E-A0C9-031075916AA5}" type="presOf" srcId="{AC8DC8A7-01AA-4A2A-AC0B-3B9E6FDC78F7}" destId="{F43A467C-4F6E-4B79-86AD-91EFDC6B890A}" srcOrd="0" destOrd="0" presId="urn:microsoft.com/office/officeart/2005/8/layout/vList2"/>
    <dgm:cxn modelId="{012D3A7F-07BE-4647-9A5C-DCE082BFC136}" type="presOf" srcId="{33B9E957-9DCF-4245-9EE8-9A0E650A338E}" destId="{BB9B176B-6BFA-49E4-9BE5-87E88C4BDD98}" srcOrd="0" destOrd="0" presId="urn:microsoft.com/office/officeart/2005/8/layout/vList2"/>
    <dgm:cxn modelId="{8CF19663-AF5B-4B2C-BE3F-728721EF7ED7}" type="presOf" srcId="{6D0B3E15-066C-40FC-BE0B-41432CC4F5C8}" destId="{6F450F0A-0BCC-4590-8727-711E9A6F58A4}" srcOrd="0" destOrd="0" presId="urn:microsoft.com/office/officeart/2005/8/layout/vList2"/>
    <dgm:cxn modelId="{374ED643-6DC0-4E92-BDB3-21E003E380FA}" type="presParOf" srcId="{7C8340F6-D3FF-4AD0-9AC3-6A2E054818F5}" destId="{86B56795-4A49-4D95-98E2-7753E9137DF6}" srcOrd="0" destOrd="0" presId="urn:microsoft.com/office/officeart/2005/8/layout/vList2"/>
    <dgm:cxn modelId="{1066EB2A-21C9-4479-914A-6E70E213AB31}" type="presParOf" srcId="{7C8340F6-D3FF-4AD0-9AC3-6A2E054818F5}" destId="{658073BD-1CD8-4D13-8710-2532C9D201A5}" srcOrd="1" destOrd="0" presId="urn:microsoft.com/office/officeart/2005/8/layout/vList2"/>
    <dgm:cxn modelId="{37342C7E-6535-47BD-BE31-06C1D62FFF5D}" type="presParOf" srcId="{7C8340F6-D3FF-4AD0-9AC3-6A2E054818F5}" destId="{6F450F0A-0BCC-4590-8727-711E9A6F58A4}" srcOrd="2" destOrd="0" presId="urn:microsoft.com/office/officeart/2005/8/layout/vList2"/>
    <dgm:cxn modelId="{75053323-94FD-4C84-93E6-0DF9796575D1}" type="presParOf" srcId="{7C8340F6-D3FF-4AD0-9AC3-6A2E054818F5}" destId="{853B5CC0-501B-4FAD-B3DB-3245A9CF2807}" srcOrd="3" destOrd="0" presId="urn:microsoft.com/office/officeart/2005/8/layout/vList2"/>
    <dgm:cxn modelId="{9F89E999-D5D8-46AD-B6A9-5D99C8172236}" type="presParOf" srcId="{7C8340F6-D3FF-4AD0-9AC3-6A2E054818F5}" destId="{F43A467C-4F6E-4B79-86AD-91EFDC6B890A}" srcOrd="4" destOrd="0" presId="urn:microsoft.com/office/officeart/2005/8/layout/vList2"/>
    <dgm:cxn modelId="{6F459465-5AF4-48CC-946D-961B1C91C538}" type="presParOf" srcId="{7C8340F6-D3FF-4AD0-9AC3-6A2E054818F5}" destId="{516E45BC-178C-4519-8461-CBAA30C9F346}" srcOrd="5" destOrd="0" presId="urn:microsoft.com/office/officeart/2005/8/layout/vList2"/>
    <dgm:cxn modelId="{06725070-2F07-4674-BEEB-F238E3228A11}" type="presParOf" srcId="{7C8340F6-D3FF-4AD0-9AC3-6A2E054818F5}" destId="{A306FF48-D208-4F6C-A53A-AD12AAE1FD08}" srcOrd="6" destOrd="0" presId="urn:microsoft.com/office/officeart/2005/8/layout/vList2"/>
    <dgm:cxn modelId="{6282AA45-8EDB-44BD-B06D-CB4C8E3C5A1C}" type="presParOf" srcId="{7C8340F6-D3FF-4AD0-9AC3-6A2E054818F5}" destId="{4CE4CB91-876D-4EEE-A3A0-9DFD2A1FAD85}" srcOrd="7" destOrd="0" presId="urn:microsoft.com/office/officeart/2005/8/layout/vList2"/>
    <dgm:cxn modelId="{3AC68CB1-FED3-4B41-9B75-3B60113295AB}" type="presParOf" srcId="{7C8340F6-D3FF-4AD0-9AC3-6A2E054818F5}" destId="{BB9B176B-6BFA-49E4-9BE5-87E88C4BDD9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767FD84-0DE0-42EC-9932-A557F43A644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811E0291-0DC2-48DB-A5A9-ED004D43965B}">
      <dgm:prSet/>
      <dgm:spPr/>
      <dgm:t>
        <a:bodyPr/>
        <a:lstStyle/>
        <a:p>
          <a:pPr rtl="0"/>
          <a:r>
            <a:rPr lang="zh-CN" b="1" smtClean="0">
              <a:solidFill>
                <a:schemeClr val="tx1"/>
              </a:solidFill>
            </a:rPr>
            <a:t>句柄的概念：</a:t>
          </a:r>
          <a:endParaRPr lang="zh-CN">
            <a:solidFill>
              <a:schemeClr val="tx1"/>
            </a:solidFill>
          </a:endParaRPr>
        </a:p>
      </dgm:t>
    </dgm:pt>
    <dgm:pt modelId="{E410E844-CDC6-4C5B-9DFE-652328EED6E5}" type="parTrans" cxnId="{496B05DB-2FD7-4B93-8680-DE811A628298}">
      <dgm:prSet/>
      <dgm:spPr/>
      <dgm:t>
        <a:bodyPr/>
        <a:lstStyle/>
        <a:p>
          <a:endParaRPr lang="zh-CN" altLang="en-US">
            <a:solidFill>
              <a:schemeClr val="tx1"/>
            </a:solidFill>
          </a:endParaRPr>
        </a:p>
      </dgm:t>
    </dgm:pt>
    <dgm:pt modelId="{797A5E1D-995A-41DB-883B-4306A4AC3391}" type="sibTrans" cxnId="{496B05DB-2FD7-4B93-8680-DE811A628298}">
      <dgm:prSet/>
      <dgm:spPr/>
      <dgm:t>
        <a:bodyPr/>
        <a:lstStyle/>
        <a:p>
          <a:endParaRPr lang="zh-CN" altLang="en-US">
            <a:solidFill>
              <a:schemeClr val="tx1"/>
            </a:solidFill>
          </a:endParaRPr>
        </a:p>
      </dgm:t>
    </dgm:pt>
    <dgm:pt modelId="{9261F8C6-D3B5-430C-8AF4-643DFCF4D3AB}">
      <dgm:prSet/>
      <dgm:spPr/>
      <dgm:t>
        <a:bodyPr/>
        <a:lstStyle/>
        <a:p>
          <a:pPr algn="l" rtl="0"/>
          <a:r>
            <a:rPr lang="zh-CN" b="1" dirty="0" smtClean="0">
              <a:solidFill>
                <a:schemeClr val="tx1"/>
              </a:solidFill>
            </a:rPr>
            <a:t>句柄是</a:t>
          </a:r>
          <a:r>
            <a:rPr lang="en-US" b="1" dirty="0" smtClean="0">
              <a:solidFill>
                <a:schemeClr val="tx1"/>
              </a:solidFill>
            </a:rPr>
            <a:t>Windows</a:t>
          </a:r>
          <a:r>
            <a:rPr lang="zh-CN" b="1" dirty="0" smtClean="0">
              <a:solidFill>
                <a:schemeClr val="tx1"/>
              </a:solidFill>
            </a:rPr>
            <a:t>用来标识被应用程序所建立或使用的对象的唯一整数 。</a:t>
          </a:r>
          <a:endParaRPr lang="zh-CN" dirty="0">
            <a:solidFill>
              <a:schemeClr val="tx1"/>
            </a:solidFill>
          </a:endParaRPr>
        </a:p>
      </dgm:t>
    </dgm:pt>
    <dgm:pt modelId="{6BF6CD80-8F59-4CCF-A0E3-702CBFD9C14D}" type="parTrans" cxnId="{04BC4734-BB59-478A-BADE-9CFD8184CB65}">
      <dgm:prSet/>
      <dgm:spPr/>
      <dgm:t>
        <a:bodyPr/>
        <a:lstStyle/>
        <a:p>
          <a:endParaRPr lang="zh-CN" altLang="en-US">
            <a:solidFill>
              <a:schemeClr val="tx1"/>
            </a:solidFill>
          </a:endParaRPr>
        </a:p>
      </dgm:t>
    </dgm:pt>
    <dgm:pt modelId="{B991ADA5-40FA-4A1E-AEFF-A33F116388F8}" type="sibTrans" cxnId="{04BC4734-BB59-478A-BADE-9CFD8184CB65}">
      <dgm:prSet/>
      <dgm:spPr/>
      <dgm:t>
        <a:bodyPr/>
        <a:lstStyle/>
        <a:p>
          <a:endParaRPr lang="zh-CN" altLang="en-US">
            <a:solidFill>
              <a:schemeClr val="tx1"/>
            </a:solidFill>
          </a:endParaRPr>
        </a:p>
      </dgm:t>
    </dgm:pt>
    <dgm:pt modelId="{65342E88-888A-41A8-8CB5-617B96F1660D}">
      <dgm:prSet/>
      <dgm:spPr/>
      <dgm:t>
        <a:bodyPr/>
        <a:lstStyle/>
        <a:p>
          <a:pPr algn="l" rtl="0"/>
          <a:r>
            <a:rPr lang="zh-CN" b="1" dirty="0" smtClean="0">
              <a:solidFill>
                <a:schemeClr val="tx1"/>
              </a:solidFill>
            </a:rPr>
            <a:t>它不是指向一个</a:t>
          </a:r>
          <a:r>
            <a:rPr lang="en-US" b="1" dirty="0" smtClean="0">
              <a:solidFill>
                <a:schemeClr val="tx1"/>
              </a:solidFill>
            </a:rPr>
            <a:t>Windows</a:t>
          </a:r>
          <a:r>
            <a:rPr lang="zh-CN" b="1" dirty="0" smtClean="0">
              <a:solidFill>
                <a:schemeClr val="tx1"/>
              </a:solidFill>
            </a:rPr>
            <a:t>对象的存储首地址</a:t>
          </a:r>
          <a:endParaRPr lang="zh-CN" dirty="0">
            <a:solidFill>
              <a:schemeClr val="tx1"/>
            </a:solidFill>
          </a:endParaRPr>
        </a:p>
      </dgm:t>
    </dgm:pt>
    <dgm:pt modelId="{2319D062-70C5-4265-96CB-721FFB4BD116}" type="parTrans" cxnId="{4991AD32-3311-42C7-AFEE-C3BB8D90E9A8}">
      <dgm:prSet/>
      <dgm:spPr/>
      <dgm:t>
        <a:bodyPr/>
        <a:lstStyle/>
        <a:p>
          <a:endParaRPr lang="zh-CN" altLang="en-US">
            <a:solidFill>
              <a:schemeClr val="tx1"/>
            </a:solidFill>
          </a:endParaRPr>
        </a:p>
      </dgm:t>
    </dgm:pt>
    <dgm:pt modelId="{000013A4-2552-465E-80AF-46AFF4CEA8AC}" type="sibTrans" cxnId="{4991AD32-3311-42C7-AFEE-C3BB8D90E9A8}">
      <dgm:prSet/>
      <dgm:spPr/>
      <dgm:t>
        <a:bodyPr/>
        <a:lstStyle/>
        <a:p>
          <a:endParaRPr lang="zh-CN" altLang="en-US">
            <a:solidFill>
              <a:schemeClr val="tx1"/>
            </a:solidFill>
          </a:endParaRPr>
        </a:p>
      </dgm:t>
    </dgm:pt>
    <dgm:pt modelId="{C9503586-7BA9-4E90-94D5-9914D56D6DC8}">
      <dgm:prSet/>
      <dgm:spPr/>
      <dgm:t>
        <a:bodyPr/>
        <a:lstStyle/>
        <a:p>
          <a:pPr algn="l" rtl="0"/>
          <a:r>
            <a:rPr lang="zh-CN" b="1" dirty="0" smtClean="0">
              <a:solidFill>
                <a:schemeClr val="tx1"/>
              </a:solidFill>
            </a:rPr>
            <a:t>它作为一个索引在句柄表中查找对应的内核对象的实际地址。 所以从逻辑上说它是对象的代号；</a:t>
          </a:r>
          <a:endParaRPr lang="zh-CN" dirty="0">
            <a:solidFill>
              <a:schemeClr val="tx1"/>
            </a:solidFill>
          </a:endParaRPr>
        </a:p>
      </dgm:t>
    </dgm:pt>
    <dgm:pt modelId="{7DA0FDB3-6B5C-4E61-819D-D2E5BD6F0327}" type="parTrans" cxnId="{72291C96-0A85-44C4-8251-5D8FBBCEB45F}">
      <dgm:prSet/>
      <dgm:spPr/>
      <dgm:t>
        <a:bodyPr/>
        <a:lstStyle/>
        <a:p>
          <a:endParaRPr lang="zh-CN" altLang="en-US">
            <a:solidFill>
              <a:schemeClr val="tx1"/>
            </a:solidFill>
          </a:endParaRPr>
        </a:p>
      </dgm:t>
    </dgm:pt>
    <dgm:pt modelId="{FC395C08-7F46-4021-BD44-87A3B6658E75}" type="sibTrans" cxnId="{72291C96-0A85-44C4-8251-5D8FBBCEB45F}">
      <dgm:prSet/>
      <dgm:spPr/>
      <dgm:t>
        <a:bodyPr/>
        <a:lstStyle/>
        <a:p>
          <a:endParaRPr lang="zh-CN" altLang="en-US">
            <a:solidFill>
              <a:schemeClr val="tx1"/>
            </a:solidFill>
          </a:endParaRPr>
        </a:p>
      </dgm:t>
    </dgm:pt>
    <dgm:pt modelId="{45B218D0-1AE2-4034-8201-BC0BE6FF1A30}">
      <dgm:prSet/>
      <dgm:spPr/>
      <dgm:t>
        <a:bodyPr/>
        <a:lstStyle/>
        <a:p>
          <a:pPr rtl="0"/>
          <a:r>
            <a:rPr lang="zh-CN" b="1" smtClean="0">
              <a:solidFill>
                <a:schemeClr val="tx1"/>
              </a:solidFill>
            </a:rPr>
            <a:t>句柄的使用：</a:t>
          </a:r>
          <a:endParaRPr lang="zh-CN">
            <a:solidFill>
              <a:schemeClr val="tx1"/>
            </a:solidFill>
          </a:endParaRPr>
        </a:p>
      </dgm:t>
    </dgm:pt>
    <dgm:pt modelId="{DB7A2495-5636-4E39-A910-87EDEDAFB59B}" type="parTrans" cxnId="{CEFEAD9E-DF45-450D-9ACF-B024E4715419}">
      <dgm:prSet/>
      <dgm:spPr/>
      <dgm:t>
        <a:bodyPr/>
        <a:lstStyle/>
        <a:p>
          <a:endParaRPr lang="zh-CN" altLang="en-US">
            <a:solidFill>
              <a:schemeClr val="tx1"/>
            </a:solidFill>
          </a:endParaRPr>
        </a:p>
      </dgm:t>
    </dgm:pt>
    <dgm:pt modelId="{7989CE4C-EAF3-41AB-ABB7-11D324C6DFBA}" type="sibTrans" cxnId="{CEFEAD9E-DF45-450D-9ACF-B024E4715419}">
      <dgm:prSet/>
      <dgm:spPr/>
      <dgm:t>
        <a:bodyPr/>
        <a:lstStyle/>
        <a:p>
          <a:endParaRPr lang="zh-CN" altLang="en-US">
            <a:solidFill>
              <a:schemeClr val="tx1"/>
            </a:solidFill>
          </a:endParaRPr>
        </a:p>
      </dgm:t>
    </dgm:pt>
    <dgm:pt modelId="{32C860EE-13E3-483B-83F3-5DDB0912E500}">
      <dgm:prSet/>
      <dgm:spPr/>
      <dgm:t>
        <a:bodyPr/>
        <a:lstStyle/>
        <a:p>
          <a:pPr algn="l" rtl="0"/>
          <a:r>
            <a:rPr lang="zh-CN" b="1" dirty="0" smtClean="0">
              <a:solidFill>
                <a:schemeClr val="tx1"/>
              </a:solidFill>
            </a:rPr>
            <a:t>句柄有效性判别：</a:t>
          </a:r>
          <a:r>
            <a:rPr lang="en-US" b="1" dirty="0" err="1" smtClean="0">
              <a:solidFill>
                <a:schemeClr val="tx1"/>
              </a:solidFill>
            </a:rPr>
            <a:t>IsWindow</a:t>
          </a:r>
          <a:r>
            <a:rPr lang="zh-CN" b="1" dirty="0" smtClean="0">
              <a:solidFill>
                <a:schemeClr val="tx1"/>
              </a:solidFill>
            </a:rPr>
            <a:t>可用于判断句柄是否有效。</a:t>
          </a:r>
          <a:endParaRPr lang="zh-CN" dirty="0">
            <a:solidFill>
              <a:schemeClr val="tx1"/>
            </a:solidFill>
          </a:endParaRPr>
        </a:p>
      </dgm:t>
    </dgm:pt>
    <dgm:pt modelId="{1BED4115-B8B4-4E59-B050-1ABD3B3AA237}" type="parTrans" cxnId="{BE258649-3D6D-4439-95D6-8B31812E2D4B}">
      <dgm:prSet/>
      <dgm:spPr/>
      <dgm:t>
        <a:bodyPr/>
        <a:lstStyle/>
        <a:p>
          <a:endParaRPr lang="zh-CN" altLang="en-US">
            <a:solidFill>
              <a:schemeClr val="tx1"/>
            </a:solidFill>
          </a:endParaRPr>
        </a:p>
      </dgm:t>
    </dgm:pt>
    <dgm:pt modelId="{60418B86-EC43-4409-AA97-71A2E0A8C053}" type="sibTrans" cxnId="{BE258649-3D6D-4439-95D6-8B31812E2D4B}">
      <dgm:prSet/>
      <dgm:spPr/>
      <dgm:t>
        <a:bodyPr/>
        <a:lstStyle/>
        <a:p>
          <a:endParaRPr lang="zh-CN" altLang="en-US">
            <a:solidFill>
              <a:schemeClr val="tx1"/>
            </a:solidFill>
          </a:endParaRPr>
        </a:p>
      </dgm:t>
    </dgm:pt>
    <dgm:pt modelId="{F78B6170-EB7A-4D69-8D10-169F874671F0}" type="pres">
      <dgm:prSet presAssocID="{5767FD84-0DE0-42EC-9932-A557F43A6445}" presName="CompostProcess" presStyleCnt="0">
        <dgm:presLayoutVars>
          <dgm:dir/>
          <dgm:resizeHandles val="exact"/>
        </dgm:presLayoutVars>
      </dgm:prSet>
      <dgm:spPr/>
      <dgm:t>
        <a:bodyPr/>
        <a:lstStyle/>
        <a:p>
          <a:endParaRPr lang="zh-CN" altLang="en-US"/>
        </a:p>
      </dgm:t>
    </dgm:pt>
    <dgm:pt modelId="{0A397B82-1DC7-4370-9A32-C595F7CB3556}" type="pres">
      <dgm:prSet presAssocID="{5767FD84-0DE0-42EC-9932-A557F43A6445}" presName="arrow" presStyleLbl="bgShp" presStyleIdx="0" presStyleCnt="1"/>
      <dgm:spPr/>
    </dgm:pt>
    <dgm:pt modelId="{B6502A75-A30E-4070-8D27-E28D321C83C7}" type="pres">
      <dgm:prSet presAssocID="{5767FD84-0DE0-42EC-9932-A557F43A6445}" presName="linearProcess" presStyleCnt="0"/>
      <dgm:spPr/>
    </dgm:pt>
    <dgm:pt modelId="{568E501E-E44F-4DC5-A541-D5710FD53C98}" type="pres">
      <dgm:prSet presAssocID="{811E0291-0DC2-48DB-A5A9-ED004D43965B}" presName="textNode" presStyleLbl="node1" presStyleIdx="0" presStyleCnt="6">
        <dgm:presLayoutVars>
          <dgm:bulletEnabled val="1"/>
        </dgm:presLayoutVars>
      </dgm:prSet>
      <dgm:spPr/>
      <dgm:t>
        <a:bodyPr/>
        <a:lstStyle/>
        <a:p>
          <a:endParaRPr lang="zh-CN" altLang="en-US"/>
        </a:p>
      </dgm:t>
    </dgm:pt>
    <dgm:pt modelId="{FEFF97DB-3DB3-491E-9057-E387C8537063}" type="pres">
      <dgm:prSet presAssocID="{797A5E1D-995A-41DB-883B-4306A4AC3391}" presName="sibTrans" presStyleCnt="0"/>
      <dgm:spPr/>
    </dgm:pt>
    <dgm:pt modelId="{A743694E-4A6E-4F4B-8F77-29958A209F7B}" type="pres">
      <dgm:prSet presAssocID="{9261F8C6-D3B5-430C-8AF4-643DFCF4D3AB}" presName="textNode" presStyleLbl="node1" presStyleIdx="1" presStyleCnt="6">
        <dgm:presLayoutVars>
          <dgm:bulletEnabled val="1"/>
        </dgm:presLayoutVars>
      </dgm:prSet>
      <dgm:spPr/>
      <dgm:t>
        <a:bodyPr/>
        <a:lstStyle/>
        <a:p>
          <a:endParaRPr lang="zh-CN" altLang="en-US"/>
        </a:p>
      </dgm:t>
    </dgm:pt>
    <dgm:pt modelId="{23CCCD90-788A-4055-A4DC-4FC1EB061F85}" type="pres">
      <dgm:prSet presAssocID="{B991ADA5-40FA-4A1E-AEFF-A33F116388F8}" presName="sibTrans" presStyleCnt="0"/>
      <dgm:spPr/>
    </dgm:pt>
    <dgm:pt modelId="{803A9653-17D5-4475-8374-EDEEFE6F7C00}" type="pres">
      <dgm:prSet presAssocID="{65342E88-888A-41A8-8CB5-617B96F1660D}" presName="textNode" presStyleLbl="node1" presStyleIdx="2" presStyleCnt="6">
        <dgm:presLayoutVars>
          <dgm:bulletEnabled val="1"/>
        </dgm:presLayoutVars>
      </dgm:prSet>
      <dgm:spPr/>
      <dgm:t>
        <a:bodyPr/>
        <a:lstStyle/>
        <a:p>
          <a:endParaRPr lang="zh-CN" altLang="en-US"/>
        </a:p>
      </dgm:t>
    </dgm:pt>
    <dgm:pt modelId="{3B4C43E4-D24B-433E-946D-3B5FB0644F33}" type="pres">
      <dgm:prSet presAssocID="{000013A4-2552-465E-80AF-46AFF4CEA8AC}" presName="sibTrans" presStyleCnt="0"/>
      <dgm:spPr/>
    </dgm:pt>
    <dgm:pt modelId="{5337A2BF-CC92-41AA-89CA-F4FDF573D6E0}" type="pres">
      <dgm:prSet presAssocID="{C9503586-7BA9-4E90-94D5-9914D56D6DC8}" presName="textNode" presStyleLbl="node1" presStyleIdx="3" presStyleCnt="6">
        <dgm:presLayoutVars>
          <dgm:bulletEnabled val="1"/>
        </dgm:presLayoutVars>
      </dgm:prSet>
      <dgm:spPr/>
      <dgm:t>
        <a:bodyPr/>
        <a:lstStyle/>
        <a:p>
          <a:endParaRPr lang="zh-CN" altLang="en-US"/>
        </a:p>
      </dgm:t>
    </dgm:pt>
    <dgm:pt modelId="{4F5AF185-8403-40D1-A7A5-0D3ECB39436D}" type="pres">
      <dgm:prSet presAssocID="{FC395C08-7F46-4021-BD44-87A3B6658E75}" presName="sibTrans" presStyleCnt="0"/>
      <dgm:spPr/>
    </dgm:pt>
    <dgm:pt modelId="{66B1F15A-C168-4B78-A8C5-0735AB38D34A}" type="pres">
      <dgm:prSet presAssocID="{45B218D0-1AE2-4034-8201-BC0BE6FF1A30}" presName="textNode" presStyleLbl="node1" presStyleIdx="4" presStyleCnt="6">
        <dgm:presLayoutVars>
          <dgm:bulletEnabled val="1"/>
        </dgm:presLayoutVars>
      </dgm:prSet>
      <dgm:spPr/>
      <dgm:t>
        <a:bodyPr/>
        <a:lstStyle/>
        <a:p>
          <a:endParaRPr lang="zh-CN" altLang="en-US"/>
        </a:p>
      </dgm:t>
    </dgm:pt>
    <dgm:pt modelId="{4B6C3D20-746A-46BC-A2FC-67A894C4245B}" type="pres">
      <dgm:prSet presAssocID="{7989CE4C-EAF3-41AB-ABB7-11D324C6DFBA}" presName="sibTrans" presStyleCnt="0"/>
      <dgm:spPr/>
    </dgm:pt>
    <dgm:pt modelId="{F184577F-8BCB-4AB8-AF75-E1B81E1D7835}" type="pres">
      <dgm:prSet presAssocID="{32C860EE-13E3-483B-83F3-5DDB0912E500}" presName="textNode" presStyleLbl="node1" presStyleIdx="5" presStyleCnt="6">
        <dgm:presLayoutVars>
          <dgm:bulletEnabled val="1"/>
        </dgm:presLayoutVars>
      </dgm:prSet>
      <dgm:spPr/>
      <dgm:t>
        <a:bodyPr/>
        <a:lstStyle/>
        <a:p>
          <a:endParaRPr lang="zh-CN" altLang="en-US"/>
        </a:p>
      </dgm:t>
    </dgm:pt>
  </dgm:ptLst>
  <dgm:cxnLst>
    <dgm:cxn modelId="{4991AD32-3311-42C7-AFEE-C3BB8D90E9A8}" srcId="{5767FD84-0DE0-42EC-9932-A557F43A6445}" destId="{65342E88-888A-41A8-8CB5-617B96F1660D}" srcOrd="2" destOrd="0" parTransId="{2319D062-70C5-4265-96CB-721FFB4BD116}" sibTransId="{000013A4-2552-465E-80AF-46AFF4CEA8AC}"/>
    <dgm:cxn modelId="{90E9F470-D318-486E-BAAD-3E0338AF8BD9}" type="presOf" srcId="{5767FD84-0DE0-42EC-9932-A557F43A6445}" destId="{F78B6170-EB7A-4D69-8D10-169F874671F0}" srcOrd="0" destOrd="0" presId="urn:microsoft.com/office/officeart/2005/8/layout/hProcess9"/>
    <dgm:cxn modelId="{73388294-8F45-43D2-AA52-E9DAD4542997}" type="presOf" srcId="{65342E88-888A-41A8-8CB5-617B96F1660D}" destId="{803A9653-17D5-4475-8374-EDEEFE6F7C00}" srcOrd="0" destOrd="0" presId="urn:microsoft.com/office/officeart/2005/8/layout/hProcess9"/>
    <dgm:cxn modelId="{496B05DB-2FD7-4B93-8680-DE811A628298}" srcId="{5767FD84-0DE0-42EC-9932-A557F43A6445}" destId="{811E0291-0DC2-48DB-A5A9-ED004D43965B}" srcOrd="0" destOrd="0" parTransId="{E410E844-CDC6-4C5B-9DFE-652328EED6E5}" sibTransId="{797A5E1D-995A-41DB-883B-4306A4AC3391}"/>
    <dgm:cxn modelId="{395C9A72-DA6B-4081-816C-3ED472226F78}" type="presOf" srcId="{45B218D0-1AE2-4034-8201-BC0BE6FF1A30}" destId="{66B1F15A-C168-4B78-A8C5-0735AB38D34A}" srcOrd="0" destOrd="0" presId="urn:microsoft.com/office/officeart/2005/8/layout/hProcess9"/>
    <dgm:cxn modelId="{C7F7293E-855F-47E1-99B1-22AA6A36BC01}" type="presOf" srcId="{9261F8C6-D3B5-430C-8AF4-643DFCF4D3AB}" destId="{A743694E-4A6E-4F4B-8F77-29958A209F7B}" srcOrd="0" destOrd="0" presId="urn:microsoft.com/office/officeart/2005/8/layout/hProcess9"/>
    <dgm:cxn modelId="{BE258649-3D6D-4439-95D6-8B31812E2D4B}" srcId="{5767FD84-0DE0-42EC-9932-A557F43A6445}" destId="{32C860EE-13E3-483B-83F3-5DDB0912E500}" srcOrd="5" destOrd="0" parTransId="{1BED4115-B8B4-4E59-B050-1ABD3B3AA237}" sibTransId="{60418B86-EC43-4409-AA97-71A2E0A8C053}"/>
    <dgm:cxn modelId="{D21698C8-1F2A-460E-A2ED-C37870314AFC}" type="presOf" srcId="{32C860EE-13E3-483B-83F3-5DDB0912E500}" destId="{F184577F-8BCB-4AB8-AF75-E1B81E1D7835}" srcOrd="0" destOrd="0" presId="urn:microsoft.com/office/officeart/2005/8/layout/hProcess9"/>
    <dgm:cxn modelId="{04BC4734-BB59-478A-BADE-9CFD8184CB65}" srcId="{5767FD84-0DE0-42EC-9932-A557F43A6445}" destId="{9261F8C6-D3B5-430C-8AF4-643DFCF4D3AB}" srcOrd="1" destOrd="0" parTransId="{6BF6CD80-8F59-4CCF-A0E3-702CBFD9C14D}" sibTransId="{B991ADA5-40FA-4A1E-AEFF-A33F116388F8}"/>
    <dgm:cxn modelId="{72291C96-0A85-44C4-8251-5D8FBBCEB45F}" srcId="{5767FD84-0DE0-42EC-9932-A557F43A6445}" destId="{C9503586-7BA9-4E90-94D5-9914D56D6DC8}" srcOrd="3" destOrd="0" parTransId="{7DA0FDB3-6B5C-4E61-819D-D2E5BD6F0327}" sibTransId="{FC395C08-7F46-4021-BD44-87A3B6658E75}"/>
    <dgm:cxn modelId="{E05811B0-1559-4182-B80D-217FBB8238C4}" type="presOf" srcId="{C9503586-7BA9-4E90-94D5-9914D56D6DC8}" destId="{5337A2BF-CC92-41AA-89CA-F4FDF573D6E0}" srcOrd="0" destOrd="0" presId="urn:microsoft.com/office/officeart/2005/8/layout/hProcess9"/>
    <dgm:cxn modelId="{31B76824-F6F3-4D55-AB56-441C40810E87}" type="presOf" srcId="{811E0291-0DC2-48DB-A5A9-ED004D43965B}" destId="{568E501E-E44F-4DC5-A541-D5710FD53C98}" srcOrd="0" destOrd="0" presId="urn:microsoft.com/office/officeart/2005/8/layout/hProcess9"/>
    <dgm:cxn modelId="{CEFEAD9E-DF45-450D-9ACF-B024E4715419}" srcId="{5767FD84-0DE0-42EC-9932-A557F43A6445}" destId="{45B218D0-1AE2-4034-8201-BC0BE6FF1A30}" srcOrd="4" destOrd="0" parTransId="{DB7A2495-5636-4E39-A910-87EDEDAFB59B}" sibTransId="{7989CE4C-EAF3-41AB-ABB7-11D324C6DFBA}"/>
    <dgm:cxn modelId="{6EDD0402-A742-4FB5-8DDC-D0A4B634A14C}" type="presParOf" srcId="{F78B6170-EB7A-4D69-8D10-169F874671F0}" destId="{0A397B82-1DC7-4370-9A32-C595F7CB3556}" srcOrd="0" destOrd="0" presId="urn:microsoft.com/office/officeart/2005/8/layout/hProcess9"/>
    <dgm:cxn modelId="{C84B1D89-421F-44C0-8D74-B5BE4568D815}" type="presParOf" srcId="{F78B6170-EB7A-4D69-8D10-169F874671F0}" destId="{B6502A75-A30E-4070-8D27-E28D321C83C7}" srcOrd="1" destOrd="0" presId="urn:microsoft.com/office/officeart/2005/8/layout/hProcess9"/>
    <dgm:cxn modelId="{3E96B7E9-7AA1-4AC3-B595-5B1C1A7D09A4}" type="presParOf" srcId="{B6502A75-A30E-4070-8D27-E28D321C83C7}" destId="{568E501E-E44F-4DC5-A541-D5710FD53C98}" srcOrd="0" destOrd="0" presId="urn:microsoft.com/office/officeart/2005/8/layout/hProcess9"/>
    <dgm:cxn modelId="{6B0A10C9-C67B-4D81-9D5E-2FC81D7B2B28}" type="presParOf" srcId="{B6502A75-A30E-4070-8D27-E28D321C83C7}" destId="{FEFF97DB-3DB3-491E-9057-E387C8537063}" srcOrd="1" destOrd="0" presId="urn:microsoft.com/office/officeart/2005/8/layout/hProcess9"/>
    <dgm:cxn modelId="{7E2EAF1D-56FB-4803-85E2-691158DC75AE}" type="presParOf" srcId="{B6502A75-A30E-4070-8D27-E28D321C83C7}" destId="{A743694E-4A6E-4F4B-8F77-29958A209F7B}" srcOrd="2" destOrd="0" presId="urn:microsoft.com/office/officeart/2005/8/layout/hProcess9"/>
    <dgm:cxn modelId="{FCA32018-447A-4763-9640-127C08F88587}" type="presParOf" srcId="{B6502A75-A30E-4070-8D27-E28D321C83C7}" destId="{23CCCD90-788A-4055-A4DC-4FC1EB061F85}" srcOrd="3" destOrd="0" presId="urn:microsoft.com/office/officeart/2005/8/layout/hProcess9"/>
    <dgm:cxn modelId="{4EA05CFE-E4C6-4A2D-9909-73E7F2B6375D}" type="presParOf" srcId="{B6502A75-A30E-4070-8D27-E28D321C83C7}" destId="{803A9653-17D5-4475-8374-EDEEFE6F7C00}" srcOrd="4" destOrd="0" presId="urn:microsoft.com/office/officeart/2005/8/layout/hProcess9"/>
    <dgm:cxn modelId="{5494E4E1-0904-4733-A293-EE4F03D78C0C}" type="presParOf" srcId="{B6502A75-A30E-4070-8D27-E28D321C83C7}" destId="{3B4C43E4-D24B-433E-946D-3B5FB0644F33}" srcOrd="5" destOrd="0" presId="urn:microsoft.com/office/officeart/2005/8/layout/hProcess9"/>
    <dgm:cxn modelId="{1D563C23-D96C-4478-9B29-2CE3862408EF}" type="presParOf" srcId="{B6502A75-A30E-4070-8D27-E28D321C83C7}" destId="{5337A2BF-CC92-41AA-89CA-F4FDF573D6E0}" srcOrd="6" destOrd="0" presId="urn:microsoft.com/office/officeart/2005/8/layout/hProcess9"/>
    <dgm:cxn modelId="{AECAB582-CE83-4453-8ACA-BE7C6695EA37}" type="presParOf" srcId="{B6502A75-A30E-4070-8D27-E28D321C83C7}" destId="{4F5AF185-8403-40D1-A7A5-0D3ECB39436D}" srcOrd="7" destOrd="0" presId="urn:microsoft.com/office/officeart/2005/8/layout/hProcess9"/>
    <dgm:cxn modelId="{9C459E52-705A-45CF-82A6-638164289C2B}" type="presParOf" srcId="{B6502A75-A30E-4070-8D27-E28D321C83C7}" destId="{66B1F15A-C168-4B78-A8C5-0735AB38D34A}" srcOrd="8" destOrd="0" presId="urn:microsoft.com/office/officeart/2005/8/layout/hProcess9"/>
    <dgm:cxn modelId="{9030B09C-6A7E-41E3-96FD-448BE1591D43}" type="presParOf" srcId="{B6502A75-A30E-4070-8D27-E28D321C83C7}" destId="{4B6C3D20-746A-46BC-A2FC-67A894C4245B}" srcOrd="9" destOrd="0" presId="urn:microsoft.com/office/officeart/2005/8/layout/hProcess9"/>
    <dgm:cxn modelId="{A36BC95F-B51A-4538-AEF3-A39689067E74}" type="presParOf" srcId="{B6502A75-A30E-4070-8D27-E28D321C83C7}" destId="{F184577F-8BCB-4AB8-AF75-E1B81E1D7835}"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38399C2-04DA-49F1-A994-8D558A18C7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18E2A96-05E4-453F-BFB3-13F9E90A4BCA}">
      <dgm:prSet/>
      <dgm:spPr/>
      <dgm:t>
        <a:bodyPr/>
        <a:lstStyle/>
        <a:p>
          <a:pPr rtl="0"/>
          <a:r>
            <a:rPr lang="en-US" b="1" smtClean="0">
              <a:solidFill>
                <a:schemeClr val="tx1"/>
              </a:solidFill>
            </a:rPr>
            <a:t>Windows</a:t>
          </a:r>
          <a:r>
            <a:rPr lang="zh-CN" b="1" smtClean="0">
              <a:solidFill>
                <a:schemeClr val="tx1"/>
              </a:solidFill>
            </a:rPr>
            <a:t>操作系统大量使用句柄（</a:t>
          </a:r>
          <a:r>
            <a:rPr lang="en-US" b="1" smtClean="0">
              <a:solidFill>
                <a:schemeClr val="tx1"/>
              </a:solidFill>
            </a:rPr>
            <a:t>handle</a:t>
          </a:r>
          <a:r>
            <a:rPr lang="zh-CN" b="1" smtClean="0">
              <a:solidFill>
                <a:schemeClr val="tx1"/>
              </a:solidFill>
            </a:rPr>
            <a:t>）来标识某个</a:t>
          </a:r>
          <a:r>
            <a:rPr lang="en-US" b="1" smtClean="0">
              <a:solidFill>
                <a:schemeClr val="tx1"/>
              </a:solidFill>
            </a:rPr>
            <a:t>Windows</a:t>
          </a:r>
          <a:r>
            <a:rPr lang="zh-CN" b="1" smtClean="0">
              <a:solidFill>
                <a:schemeClr val="tx1"/>
              </a:solidFill>
            </a:rPr>
            <a:t>对象（如程序实例、窗口、图标、光标、画刷、菜单）；</a:t>
          </a:r>
          <a:endParaRPr lang="zh-CN">
            <a:solidFill>
              <a:schemeClr val="tx1"/>
            </a:solidFill>
          </a:endParaRPr>
        </a:p>
      </dgm:t>
    </dgm:pt>
    <dgm:pt modelId="{7235EF1E-5F1C-4EAF-AB0A-3EE2A3A5B9D0}" type="parTrans" cxnId="{7E1AA033-F68B-45CA-83C4-A1E5E43F6B3E}">
      <dgm:prSet/>
      <dgm:spPr/>
      <dgm:t>
        <a:bodyPr/>
        <a:lstStyle/>
        <a:p>
          <a:endParaRPr lang="zh-CN" altLang="en-US">
            <a:solidFill>
              <a:schemeClr val="tx1"/>
            </a:solidFill>
          </a:endParaRPr>
        </a:p>
      </dgm:t>
    </dgm:pt>
    <dgm:pt modelId="{89068E2F-7B48-4CEC-A7FA-470EC9684F11}" type="sibTrans" cxnId="{7E1AA033-F68B-45CA-83C4-A1E5E43F6B3E}">
      <dgm:prSet/>
      <dgm:spPr/>
      <dgm:t>
        <a:bodyPr/>
        <a:lstStyle/>
        <a:p>
          <a:endParaRPr lang="zh-CN" altLang="en-US">
            <a:solidFill>
              <a:schemeClr val="tx1"/>
            </a:solidFill>
          </a:endParaRPr>
        </a:p>
      </dgm:t>
    </dgm:pt>
    <dgm:pt modelId="{A1EE89FA-2AE3-4ADC-B9E2-BA7D996F29D6}">
      <dgm:prSet/>
      <dgm:spPr/>
      <dgm:t>
        <a:bodyPr/>
        <a:lstStyle/>
        <a:p>
          <a:pPr rtl="0"/>
          <a:r>
            <a:rPr lang="en-US" b="1" smtClean="0">
              <a:solidFill>
                <a:schemeClr val="tx1"/>
              </a:solidFill>
            </a:rPr>
            <a:t>Windows</a:t>
          </a:r>
          <a:r>
            <a:rPr lang="zh-CN" b="1" smtClean="0">
              <a:solidFill>
                <a:schemeClr val="tx1"/>
              </a:solidFill>
            </a:rPr>
            <a:t>程序通常通过调用</a:t>
          </a:r>
          <a:r>
            <a:rPr lang="en-US" b="1" smtClean="0">
              <a:solidFill>
                <a:schemeClr val="tx1"/>
              </a:solidFill>
            </a:rPr>
            <a:t>API</a:t>
          </a:r>
          <a:r>
            <a:rPr lang="zh-CN" b="1" smtClean="0">
              <a:solidFill>
                <a:schemeClr val="tx1"/>
              </a:solidFill>
            </a:rPr>
            <a:t>函数来获得句柄，常用的包括</a:t>
          </a:r>
          <a:r>
            <a:rPr lang="en-US" b="1" smtClean="0">
              <a:solidFill>
                <a:schemeClr val="tx1"/>
              </a:solidFill>
            </a:rPr>
            <a:t>CreateWindow</a:t>
          </a:r>
          <a:r>
            <a:rPr lang="zh-CN" b="1" smtClean="0">
              <a:solidFill>
                <a:schemeClr val="tx1"/>
              </a:solidFill>
            </a:rPr>
            <a:t>，</a:t>
          </a:r>
          <a:r>
            <a:rPr lang="en-US" b="1" smtClean="0">
              <a:solidFill>
                <a:schemeClr val="tx1"/>
              </a:solidFill>
            </a:rPr>
            <a:t>OpenFile</a:t>
          </a:r>
          <a:r>
            <a:rPr lang="zh-CN" b="1" smtClean="0">
              <a:solidFill>
                <a:schemeClr val="tx1"/>
              </a:solidFill>
            </a:rPr>
            <a:t>， </a:t>
          </a:r>
          <a:r>
            <a:rPr lang="en-US" b="1" smtClean="0">
              <a:solidFill>
                <a:schemeClr val="tx1"/>
              </a:solidFill>
            </a:rPr>
            <a:t>GlobalAlloc</a:t>
          </a:r>
          <a:r>
            <a:rPr lang="zh-CN" b="1" smtClean="0">
              <a:solidFill>
                <a:schemeClr val="tx1"/>
              </a:solidFill>
            </a:rPr>
            <a:t>；</a:t>
          </a:r>
          <a:endParaRPr lang="zh-CN">
            <a:solidFill>
              <a:schemeClr val="tx1"/>
            </a:solidFill>
          </a:endParaRPr>
        </a:p>
      </dgm:t>
    </dgm:pt>
    <dgm:pt modelId="{FC90A2E1-C7F9-4904-A55C-0E7E03DA2C14}" type="parTrans" cxnId="{80EA14FE-657A-4FED-A24A-B031493C9459}">
      <dgm:prSet/>
      <dgm:spPr/>
      <dgm:t>
        <a:bodyPr/>
        <a:lstStyle/>
        <a:p>
          <a:endParaRPr lang="zh-CN" altLang="en-US">
            <a:solidFill>
              <a:schemeClr val="tx1"/>
            </a:solidFill>
          </a:endParaRPr>
        </a:p>
      </dgm:t>
    </dgm:pt>
    <dgm:pt modelId="{0851869D-BA48-482E-B9A5-9F9D6E6480E3}" type="sibTrans" cxnId="{80EA14FE-657A-4FED-A24A-B031493C9459}">
      <dgm:prSet/>
      <dgm:spPr/>
      <dgm:t>
        <a:bodyPr/>
        <a:lstStyle/>
        <a:p>
          <a:endParaRPr lang="zh-CN" altLang="en-US">
            <a:solidFill>
              <a:schemeClr val="tx1"/>
            </a:solidFill>
          </a:endParaRPr>
        </a:p>
      </dgm:t>
    </dgm:pt>
    <dgm:pt modelId="{877980A0-7AAF-4E18-A316-0224EF7173EF}">
      <dgm:prSet/>
      <dgm:spPr/>
      <dgm:t>
        <a:bodyPr/>
        <a:lstStyle/>
        <a:p>
          <a:pPr rtl="0"/>
          <a:r>
            <a:rPr lang="zh-CN" b="1" smtClean="0">
              <a:solidFill>
                <a:schemeClr val="tx1"/>
              </a:solidFill>
            </a:rPr>
            <a:t>获得句柄后程序能操作对应的</a:t>
          </a:r>
          <a:r>
            <a:rPr lang="en-US" b="1" smtClean="0">
              <a:solidFill>
                <a:schemeClr val="tx1"/>
              </a:solidFill>
            </a:rPr>
            <a:t>Windows</a:t>
          </a:r>
          <a:r>
            <a:rPr lang="zh-CN" b="1" smtClean="0">
              <a:solidFill>
                <a:schemeClr val="tx1"/>
              </a:solidFill>
            </a:rPr>
            <a:t>对象。</a:t>
          </a:r>
          <a:endParaRPr lang="zh-CN">
            <a:solidFill>
              <a:schemeClr val="tx1"/>
            </a:solidFill>
          </a:endParaRPr>
        </a:p>
      </dgm:t>
    </dgm:pt>
    <dgm:pt modelId="{0899D2A9-9024-431B-AD03-2C695C90BEF0}" type="parTrans" cxnId="{D564F2B0-3C93-4A16-9EB1-EB59F73C7310}">
      <dgm:prSet/>
      <dgm:spPr/>
      <dgm:t>
        <a:bodyPr/>
        <a:lstStyle/>
        <a:p>
          <a:endParaRPr lang="zh-CN" altLang="en-US">
            <a:solidFill>
              <a:schemeClr val="tx1"/>
            </a:solidFill>
          </a:endParaRPr>
        </a:p>
      </dgm:t>
    </dgm:pt>
    <dgm:pt modelId="{40F1F76D-84D7-44CF-A587-B069EED4D184}" type="sibTrans" cxnId="{D564F2B0-3C93-4A16-9EB1-EB59F73C7310}">
      <dgm:prSet/>
      <dgm:spPr/>
      <dgm:t>
        <a:bodyPr/>
        <a:lstStyle/>
        <a:p>
          <a:endParaRPr lang="zh-CN" altLang="en-US">
            <a:solidFill>
              <a:schemeClr val="tx1"/>
            </a:solidFill>
          </a:endParaRPr>
        </a:p>
      </dgm:t>
    </dgm:pt>
    <dgm:pt modelId="{0E6248DB-C6AB-4B70-973C-BD0A8AFFFED1}">
      <dgm:prSet/>
      <dgm:spPr/>
      <dgm:t>
        <a:bodyPr/>
        <a:lstStyle/>
        <a:p>
          <a:pPr rtl="0"/>
          <a:r>
            <a:rPr lang="zh-CN" b="1" smtClean="0">
              <a:solidFill>
                <a:schemeClr val="tx1"/>
              </a:solidFill>
            </a:rPr>
            <a:t>拥有一个</a:t>
          </a:r>
          <a:r>
            <a:rPr lang="en-US" b="1" smtClean="0">
              <a:solidFill>
                <a:schemeClr val="tx1"/>
              </a:solidFill>
            </a:rPr>
            <a:t>Windows</a:t>
          </a:r>
          <a:r>
            <a:rPr lang="zh-CN" b="1" smtClean="0">
              <a:solidFill>
                <a:schemeClr val="tx1"/>
              </a:solidFill>
            </a:rPr>
            <a:t>对象的句柄，可调用对应类的静态成员函数</a:t>
          </a:r>
          <a:r>
            <a:rPr lang="en-US" b="1" smtClean="0">
              <a:solidFill>
                <a:schemeClr val="tx1"/>
              </a:solidFill>
            </a:rPr>
            <a:t>FromHandle</a:t>
          </a:r>
          <a:r>
            <a:rPr lang="zh-CN" b="1" smtClean="0">
              <a:solidFill>
                <a:schemeClr val="tx1"/>
              </a:solidFill>
            </a:rPr>
            <a:t>来查找相应的</a:t>
          </a:r>
          <a:r>
            <a:rPr lang="en-US" b="1" smtClean="0">
              <a:solidFill>
                <a:schemeClr val="tx1"/>
              </a:solidFill>
            </a:rPr>
            <a:t>MFC</a:t>
          </a:r>
          <a:r>
            <a:rPr lang="zh-CN" b="1" smtClean="0">
              <a:solidFill>
                <a:schemeClr val="tx1"/>
              </a:solidFill>
            </a:rPr>
            <a:t>对象</a:t>
          </a:r>
          <a:endParaRPr lang="zh-CN">
            <a:solidFill>
              <a:schemeClr val="tx1"/>
            </a:solidFill>
          </a:endParaRPr>
        </a:p>
      </dgm:t>
    </dgm:pt>
    <dgm:pt modelId="{C759D903-5598-44BA-B4F5-F6B1353095AA}" type="parTrans" cxnId="{BFCBF754-20D0-47AD-973C-FF4A337FBA4C}">
      <dgm:prSet/>
      <dgm:spPr/>
      <dgm:t>
        <a:bodyPr/>
        <a:lstStyle/>
        <a:p>
          <a:endParaRPr lang="zh-CN" altLang="en-US">
            <a:solidFill>
              <a:schemeClr val="tx1"/>
            </a:solidFill>
          </a:endParaRPr>
        </a:p>
      </dgm:t>
    </dgm:pt>
    <dgm:pt modelId="{35DBB4AC-705F-4729-8915-12C0BC03B130}" type="sibTrans" cxnId="{BFCBF754-20D0-47AD-973C-FF4A337FBA4C}">
      <dgm:prSet/>
      <dgm:spPr/>
      <dgm:t>
        <a:bodyPr/>
        <a:lstStyle/>
        <a:p>
          <a:endParaRPr lang="zh-CN" altLang="en-US">
            <a:solidFill>
              <a:schemeClr val="tx1"/>
            </a:solidFill>
          </a:endParaRPr>
        </a:p>
      </dgm:t>
    </dgm:pt>
    <dgm:pt modelId="{195D045F-BB5B-415E-B9D1-C0E33FDCFFD5}" type="pres">
      <dgm:prSet presAssocID="{938399C2-04DA-49F1-A994-8D558A18C7FE}" presName="linear" presStyleCnt="0">
        <dgm:presLayoutVars>
          <dgm:animLvl val="lvl"/>
          <dgm:resizeHandles val="exact"/>
        </dgm:presLayoutVars>
      </dgm:prSet>
      <dgm:spPr/>
      <dgm:t>
        <a:bodyPr/>
        <a:lstStyle/>
        <a:p>
          <a:endParaRPr lang="zh-CN" altLang="en-US"/>
        </a:p>
      </dgm:t>
    </dgm:pt>
    <dgm:pt modelId="{58194306-D211-4DB5-86C1-97F1593A4825}" type="pres">
      <dgm:prSet presAssocID="{118E2A96-05E4-453F-BFB3-13F9E90A4BCA}" presName="parentText" presStyleLbl="node1" presStyleIdx="0" presStyleCnt="4">
        <dgm:presLayoutVars>
          <dgm:chMax val="0"/>
          <dgm:bulletEnabled val="1"/>
        </dgm:presLayoutVars>
      </dgm:prSet>
      <dgm:spPr/>
      <dgm:t>
        <a:bodyPr/>
        <a:lstStyle/>
        <a:p>
          <a:endParaRPr lang="zh-CN" altLang="en-US"/>
        </a:p>
      </dgm:t>
    </dgm:pt>
    <dgm:pt modelId="{C2DE4CCC-7358-4AB4-A9D9-34CD8D40A725}" type="pres">
      <dgm:prSet presAssocID="{89068E2F-7B48-4CEC-A7FA-470EC9684F11}" presName="spacer" presStyleCnt="0"/>
      <dgm:spPr/>
    </dgm:pt>
    <dgm:pt modelId="{093172F4-31D9-478C-8177-F9DCEFB14DE3}" type="pres">
      <dgm:prSet presAssocID="{A1EE89FA-2AE3-4ADC-B9E2-BA7D996F29D6}" presName="parentText" presStyleLbl="node1" presStyleIdx="1" presStyleCnt="4">
        <dgm:presLayoutVars>
          <dgm:chMax val="0"/>
          <dgm:bulletEnabled val="1"/>
        </dgm:presLayoutVars>
      </dgm:prSet>
      <dgm:spPr/>
      <dgm:t>
        <a:bodyPr/>
        <a:lstStyle/>
        <a:p>
          <a:endParaRPr lang="zh-CN" altLang="en-US"/>
        </a:p>
      </dgm:t>
    </dgm:pt>
    <dgm:pt modelId="{7A46ADFC-A217-4687-B744-69263A0DE9EF}" type="pres">
      <dgm:prSet presAssocID="{0851869D-BA48-482E-B9A5-9F9D6E6480E3}" presName="spacer" presStyleCnt="0"/>
      <dgm:spPr/>
    </dgm:pt>
    <dgm:pt modelId="{A13DE379-4A89-4919-911C-66B3D570F106}" type="pres">
      <dgm:prSet presAssocID="{877980A0-7AAF-4E18-A316-0224EF7173EF}" presName="parentText" presStyleLbl="node1" presStyleIdx="2" presStyleCnt="4">
        <dgm:presLayoutVars>
          <dgm:chMax val="0"/>
          <dgm:bulletEnabled val="1"/>
        </dgm:presLayoutVars>
      </dgm:prSet>
      <dgm:spPr/>
      <dgm:t>
        <a:bodyPr/>
        <a:lstStyle/>
        <a:p>
          <a:endParaRPr lang="zh-CN" altLang="en-US"/>
        </a:p>
      </dgm:t>
    </dgm:pt>
    <dgm:pt modelId="{11A304FE-ED6F-4691-9A94-E88E6C29AC55}" type="pres">
      <dgm:prSet presAssocID="{40F1F76D-84D7-44CF-A587-B069EED4D184}" presName="spacer" presStyleCnt="0"/>
      <dgm:spPr/>
    </dgm:pt>
    <dgm:pt modelId="{1F20AC99-DCDD-4404-970F-E6939D24050D}" type="pres">
      <dgm:prSet presAssocID="{0E6248DB-C6AB-4B70-973C-BD0A8AFFFED1}" presName="parentText" presStyleLbl="node1" presStyleIdx="3" presStyleCnt="4">
        <dgm:presLayoutVars>
          <dgm:chMax val="0"/>
          <dgm:bulletEnabled val="1"/>
        </dgm:presLayoutVars>
      </dgm:prSet>
      <dgm:spPr/>
      <dgm:t>
        <a:bodyPr/>
        <a:lstStyle/>
        <a:p>
          <a:endParaRPr lang="zh-CN" altLang="en-US"/>
        </a:p>
      </dgm:t>
    </dgm:pt>
  </dgm:ptLst>
  <dgm:cxnLst>
    <dgm:cxn modelId="{BFCBF754-20D0-47AD-973C-FF4A337FBA4C}" srcId="{938399C2-04DA-49F1-A994-8D558A18C7FE}" destId="{0E6248DB-C6AB-4B70-973C-BD0A8AFFFED1}" srcOrd="3" destOrd="0" parTransId="{C759D903-5598-44BA-B4F5-F6B1353095AA}" sibTransId="{35DBB4AC-705F-4729-8915-12C0BC03B130}"/>
    <dgm:cxn modelId="{0951AFF0-9369-48DB-953A-5478CFA0C342}" type="presOf" srcId="{0E6248DB-C6AB-4B70-973C-BD0A8AFFFED1}" destId="{1F20AC99-DCDD-4404-970F-E6939D24050D}" srcOrd="0" destOrd="0" presId="urn:microsoft.com/office/officeart/2005/8/layout/vList2"/>
    <dgm:cxn modelId="{215A3267-CE88-43E3-80D6-89D802D02B7C}" type="presOf" srcId="{118E2A96-05E4-453F-BFB3-13F9E90A4BCA}" destId="{58194306-D211-4DB5-86C1-97F1593A4825}" srcOrd="0" destOrd="0" presId="urn:microsoft.com/office/officeart/2005/8/layout/vList2"/>
    <dgm:cxn modelId="{0CCD4888-905B-4AE6-BE39-E787D96E58E2}" type="presOf" srcId="{877980A0-7AAF-4E18-A316-0224EF7173EF}" destId="{A13DE379-4A89-4919-911C-66B3D570F106}" srcOrd="0" destOrd="0" presId="urn:microsoft.com/office/officeart/2005/8/layout/vList2"/>
    <dgm:cxn modelId="{80EA14FE-657A-4FED-A24A-B031493C9459}" srcId="{938399C2-04DA-49F1-A994-8D558A18C7FE}" destId="{A1EE89FA-2AE3-4ADC-B9E2-BA7D996F29D6}" srcOrd="1" destOrd="0" parTransId="{FC90A2E1-C7F9-4904-A55C-0E7E03DA2C14}" sibTransId="{0851869D-BA48-482E-B9A5-9F9D6E6480E3}"/>
    <dgm:cxn modelId="{D564F2B0-3C93-4A16-9EB1-EB59F73C7310}" srcId="{938399C2-04DA-49F1-A994-8D558A18C7FE}" destId="{877980A0-7AAF-4E18-A316-0224EF7173EF}" srcOrd="2" destOrd="0" parTransId="{0899D2A9-9024-431B-AD03-2C695C90BEF0}" sibTransId="{40F1F76D-84D7-44CF-A587-B069EED4D184}"/>
    <dgm:cxn modelId="{7E1AA033-F68B-45CA-83C4-A1E5E43F6B3E}" srcId="{938399C2-04DA-49F1-A994-8D558A18C7FE}" destId="{118E2A96-05E4-453F-BFB3-13F9E90A4BCA}" srcOrd="0" destOrd="0" parTransId="{7235EF1E-5F1C-4EAF-AB0A-3EE2A3A5B9D0}" sibTransId="{89068E2F-7B48-4CEC-A7FA-470EC9684F11}"/>
    <dgm:cxn modelId="{B00B08B6-7C1C-4F30-90E7-878CB3B957FE}" type="presOf" srcId="{A1EE89FA-2AE3-4ADC-B9E2-BA7D996F29D6}" destId="{093172F4-31D9-478C-8177-F9DCEFB14DE3}" srcOrd="0" destOrd="0" presId="urn:microsoft.com/office/officeart/2005/8/layout/vList2"/>
    <dgm:cxn modelId="{9966D7F4-F8BB-4C98-8510-C4D127C380BB}" type="presOf" srcId="{938399C2-04DA-49F1-A994-8D558A18C7FE}" destId="{195D045F-BB5B-415E-B9D1-C0E33FDCFFD5}" srcOrd="0" destOrd="0" presId="urn:microsoft.com/office/officeart/2005/8/layout/vList2"/>
    <dgm:cxn modelId="{6C4F05D2-93A2-46F9-8A0C-CB3B23FC5023}" type="presParOf" srcId="{195D045F-BB5B-415E-B9D1-C0E33FDCFFD5}" destId="{58194306-D211-4DB5-86C1-97F1593A4825}" srcOrd="0" destOrd="0" presId="urn:microsoft.com/office/officeart/2005/8/layout/vList2"/>
    <dgm:cxn modelId="{724B2543-66D2-4849-A6D6-B3A236E5D3C3}" type="presParOf" srcId="{195D045F-BB5B-415E-B9D1-C0E33FDCFFD5}" destId="{C2DE4CCC-7358-4AB4-A9D9-34CD8D40A725}" srcOrd="1" destOrd="0" presId="urn:microsoft.com/office/officeart/2005/8/layout/vList2"/>
    <dgm:cxn modelId="{F5C1F34D-9CE0-4359-AC12-D54D9441B666}" type="presParOf" srcId="{195D045F-BB5B-415E-B9D1-C0E33FDCFFD5}" destId="{093172F4-31D9-478C-8177-F9DCEFB14DE3}" srcOrd="2" destOrd="0" presId="urn:microsoft.com/office/officeart/2005/8/layout/vList2"/>
    <dgm:cxn modelId="{C00DAB27-5266-4866-8CE8-67B72C31A270}" type="presParOf" srcId="{195D045F-BB5B-415E-B9D1-C0E33FDCFFD5}" destId="{7A46ADFC-A217-4687-B744-69263A0DE9EF}" srcOrd="3" destOrd="0" presId="urn:microsoft.com/office/officeart/2005/8/layout/vList2"/>
    <dgm:cxn modelId="{5B35B898-9536-41BE-A82D-B74AEE19F735}" type="presParOf" srcId="{195D045F-BB5B-415E-B9D1-C0E33FDCFFD5}" destId="{A13DE379-4A89-4919-911C-66B3D570F106}" srcOrd="4" destOrd="0" presId="urn:microsoft.com/office/officeart/2005/8/layout/vList2"/>
    <dgm:cxn modelId="{7DC07CD5-F7E9-4F9A-8DCD-4876F40325D1}" type="presParOf" srcId="{195D045F-BB5B-415E-B9D1-C0E33FDCFFD5}" destId="{11A304FE-ED6F-4691-9A94-E88E6C29AC55}" srcOrd="5" destOrd="0" presId="urn:microsoft.com/office/officeart/2005/8/layout/vList2"/>
    <dgm:cxn modelId="{53B637AC-D4B4-46AB-B573-44ACDBA5952B}" type="presParOf" srcId="{195D045F-BB5B-415E-B9D1-C0E33FDCFFD5}" destId="{1F20AC99-DCDD-4404-970F-E6939D24050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386737F-44E9-4F0F-9A22-006DE66FAC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6FACB78-CEA4-4250-8CEF-46EB19F165ED}">
      <dgm:prSet/>
      <dgm:spPr/>
      <dgm:t>
        <a:bodyPr/>
        <a:lstStyle/>
        <a:p>
          <a:pPr rtl="0"/>
          <a:r>
            <a:rPr lang="zh-CN" b="1" smtClean="0">
              <a:solidFill>
                <a:schemeClr val="tx1"/>
              </a:solidFill>
            </a:rPr>
            <a:t>图形用户界面：主窗口是用户界面中最重要的部分；</a:t>
          </a:r>
          <a:endParaRPr lang="zh-CN">
            <a:solidFill>
              <a:schemeClr val="tx1"/>
            </a:solidFill>
          </a:endParaRPr>
        </a:p>
      </dgm:t>
    </dgm:pt>
    <dgm:pt modelId="{0F7C316F-0995-4298-AE3D-3DD7FA678D27}" type="parTrans" cxnId="{2A5C9FD9-A0B1-4D8E-8D25-816CF6310BF6}">
      <dgm:prSet/>
      <dgm:spPr/>
      <dgm:t>
        <a:bodyPr/>
        <a:lstStyle/>
        <a:p>
          <a:endParaRPr lang="zh-CN" altLang="en-US">
            <a:solidFill>
              <a:schemeClr val="tx1"/>
            </a:solidFill>
          </a:endParaRPr>
        </a:p>
      </dgm:t>
    </dgm:pt>
    <dgm:pt modelId="{59987BC0-9145-43F2-8A96-FDAD55767826}" type="sibTrans" cxnId="{2A5C9FD9-A0B1-4D8E-8D25-816CF6310BF6}">
      <dgm:prSet/>
      <dgm:spPr/>
      <dgm:t>
        <a:bodyPr/>
        <a:lstStyle/>
        <a:p>
          <a:endParaRPr lang="zh-CN" altLang="en-US">
            <a:solidFill>
              <a:schemeClr val="tx1"/>
            </a:solidFill>
          </a:endParaRPr>
        </a:p>
      </dgm:t>
    </dgm:pt>
    <dgm:pt modelId="{4E577435-56B1-4889-8F34-0A66E2D54A62}">
      <dgm:prSet/>
      <dgm:spPr/>
      <dgm:t>
        <a:bodyPr/>
        <a:lstStyle/>
        <a:p>
          <a:pPr rtl="0"/>
          <a:r>
            <a:rPr lang="zh-CN" b="1" smtClean="0">
              <a:solidFill>
                <a:schemeClr val="tx1"/>
              </a:solidFill>
            </a:rPr>
            <a:t>主窗口是用户界面中最重要的部分。它是屏幕上与一个应用程序相对应的矩形区域，是用户与应用程序之间的可视界面</a:t>
          </a:r>
          <a:r>
            <a:rPr lang="en-US" b="1" smtClean="0">
              <a:solidFill>
                <a:schemeClr val="tx1"/>
              </a:solidFill>
            </a:rPr>
            <a:t>;</a:t>
          </a:r>
          <a:endParaRPr lang="zh-CN">
            <a:solidFill>
              <a:schemeClr val="tx1"/>
            </a:solidFill>
          </a:endParaRPr>
        </a:p>
      </dgm:t>
    </dgm:pt>
    <dgm:pt modelId="{FD72B37F-3E10-4FBC-A6CB-DC28EF2D1F99}" type="parTrans" cxnId="{B8F053B2-5BF7-417E-BBEE-469683C0DE4B}">
      <dgm:prSet/>
      <dgm:spPr/>
      <dgm:t>
        <a:bodyPr/>
        <a:lstStyle/>
        <a:p>
          <a:endParaRPr lang="zh-CN" altLang="en-US">
            <a:solidFill>
              <a:schemeClr val="tx1"/>
            </a:solidFill>
          </a:endParaRPr>
        </a:p>
      </dgm:t>
    </dgm:pt>
    <dgm:pt modelId="{6E328437-44F2-4B94-B918-D0E4729EEEE6}" type="sibTrans" cxnId="{B8F053B2-5BF7-417E-BBEE-469683C0DE4B}">
      <dgm:prSet/>
      <dgm:spPr/>
      <dgm:t>
        <a:bodyPr/>
        <a:lstStyle/>
        <a:p>
          <a:endParaRPr lang="zh-CN" altLang="en-US">
            <a:solidFill>
              <a:schemeClr val="tx1"/>
            </a:solidFill>
          </a:endParaRPr>
        </a:p>
      </dgm:t>
    </dgm:pt>
    <dgm:pt modelId="{D507A10B-DCB9-4B3D-99EB-9BBB2D63F67E}">
      <dgm:prSet/>
      <dgm:spPr/>
      <dgm:t>
        <a:bodyPr/>
        <a:lstStyle/>
        <a:p>
          <a:pPr rtl="0"/>
          <a:r>
            <a:rPr lang="zh-CN" b="1" smtClean="0">
              <a:solidFill>
                <a:schemeClr val="tx1"/>
              </a:solidFill>
            </a:rPr>
            <a:t>每当用户开始运行一个应用程序时，应用程序就创建并显示主窗口；</a:t>
          </a:r>
          <a:endParaRPr lang="zh-CN">
            <a:solidFill>
              <a:schemeClr val="tx1"/>
            </a:solidFill>
          </a:endParaRPr>
        </a:p>
      </dgm:t>
    </dgm:pt>
    <dgm:pt modelId="{EA683364-0B50-4E5B-B11F-D474CF379194}" type="parTrans" cxnId="{C921B02B-CABB-4DA7-B3FE-BD830B37F065}">
      <dgm:prSet/>
      <dgm:spPr/>
      <dgm:t>
        <a:bodyPr/>
        <a:lstStyle/>
        <a:p>
          <a:endParaRPr lang="zh-CN" altLang="en-US">
            <a:solidFill>
              <a:schemeClr val="tx1"/>
            </a:solidFill>
          </a:endParaRPr>
        </a:p>
      </dgm:t>
    </dgm:pt>
    <dgm:pt modelId="{4243441F-3346-43F2-83C4-C33C4F90277F}" type="sibTrans" cxnId="{C921B02B-CABB-4DA7-B3FE-BD830B37F065}">
      <dgm:prSet/>
      <dgm:spPr/>
      <dgm:t>
        <a:bodyPr/>
        <a:lstStyle/>
        <a:p>
          <a:endParaRPr lang="zh-CN" altLang="en-US">
            <a:solidFill>
              <a:schemeClr val="tx1"/>
            </a:solidFill>
          </a:endParaRPr>
        </a:p>
      </dgm:t>
    </dgm:pt>
    <dgm:pt modelId="{17F1BDA3-90AA-405D-9F23-698750F62A99}" type="pres">
      <dgm:prSet presAssocID="{B386737F-44E9-4F0F-9A22-006DE66FAC93}" presName="linear" presStyleCnt="0">
        <dgm:presLayoutVars>
          <dgm:animLvl val="lvl"/>
          <dgm:resizeHandles val="exact"/>
        </dgm:presLayoutVars>
      </dgm:prSet>
      <dgm:spPr/>
      <dgm:t>
        <a:bodyPr/>
        <a:lstStyle/>
        <a:p>
          <a:endParaRPr lang="zh-CN" altLang="en-US"/>
        </a:p>
      </dgm:t>
    </dgm:pt>
    <dgm:pt modelId="{3A1E497F-8A35-41EF-AE09-2525B5F8AB21}" type="pres">
      <dgm:prSet presAssocID="{66FACB78-CEA4-4250-8CEF-46EB19F165ED}" presName="parentText" presStyleLbl="node1" presStyleIdx="0" presStyleCnt="3">
        <dgm:presLayoutVars>
          <dgm:chMax val="0"/>
          <dgm:bulletEnabled val="1"/>
        </dgm:presLayoutVars>
      </dgm:prSet>
      <dgm:spPr/>
      <dgm:t>
        <a:bodyPr/>
        <a:lstStyle/>
        <a:p>
          <a:endParaRPr lang="zh-CN" altLang="en-US"/>
        </a:p>
      </dgm:t>
    </dgm:pt>
    <dgm:pt modelId="{4474B737-8570-4AA5-BFB9-775108319CB3}" type="pres">
      <dgm:prSet presAssocID="{59987BC0-9145-43F2-8A96-FDAD55767826}" presName="spacer" presStyleCnt="0"/>
      <dgm:spPr/>
    </dgm:pt>
    <dgm:pt modelId="{E8638767-6C0C-4DED-BA20-896CCBC12A9E}" type="pres">
      <dgm:prSet presAssocID="{4E577435-56B1-4889-8F34-0A66E2D54A62}" presName="parentText" presStyleLbl="node1" presStyleIdx="1" presStyleCnt="3">
        <dgm:presLayoutVars>
          <dgm:chMax val="0"/>
          <dgm:bulletEnabled val="1"/>
        </dgm:presLayoutVars>
      </dgm:prSet>
      <dgm:spPr/>
      <dgm:t>
        <a:bodyPr/>
        <a:lstStyle/>
        <a:p>
          <a:endParaRPr lang="zh-CN" altLang="en-US"/>
        </a:p>
      </dgm:t>
    </dgm:pt>
    <dgm:pt modelId="{C4971C25-5EED-4965-BEEE-2483B6FA6DDA}" type="pres">
      <dgm:prSet presAssocID="{6E328437-44F2-4B94-B918-D0E4729EEEE6}" presName="spacer" presStyleCnt="0"/>
      <dgm:spPr/>
    </dgm:pt>
    <dgm:pt modelId="{9C768023-09FD-4B99-A129-37E074B8A2FB}" type="pres">
      <dgm:prSet presAssocID="{D507A10B-DCB9-4B3D-99EB-9BBB2D63F67E}" presName="parentText" presStyleLbl="node1" presStyleIdx="2" presStyleCnt="3">
        <dgm:presLayoutVars>
          <dgm:chMax val="0"/>
          <dgm:bulletEnabled val="1"/>
        </dgm:presLayoutVars>
      </dgm:prSet>
      <dgm:spPr/>
      <dgm:t>
        <a:bodyPr/>
        <a:lstStyle/>
        <a:p>
          <a:endParaRPr lang="zh-CN" altLang="en-US"/>
        </a:p>
      </dgm:t>
    </dgm:pt>
  </dgm:ptLst>
  <dgm:cxnLst>
    <dgm:cxn modelId="{76728EAD-06FC-43DB-BD0F-95183D036770}" type="presOf" srcId="{66FACB78-CEA4-4250-8CEF-46EB19F165ED}" destId="{3A1E497F-8A35-41EF-AE09-2525B5F8AB21}" srcOrd="0" destOrd="0" presId="urn:microsoft.com/office/officeart/2005/8/layout/vList2"/>
    <dgm:cxn modelId="{C921B02B-CABB-4DA7-B3FE-BD830B37F065}" srcId="{B386737F-44E9-4F0F-9A22-006DE66FAC93}" destId="{D507A10B-DCB9-4B3D-99EB-9BBB2D63F67E}" srcOrd="2" destOrd="0" parTransId="{EA683364-0B50-4E5B-B11F-D474CF379194}" sibTransId="{4243441F-3346-43F2-83C4-C33C4F90277F}"/>
    <dgm:cxn modelId="{2A5C9FD9-A0B1-4D8E-8D25-816CF6310BF6}" srcId="{B386737F-44E9-4F0F-9A22-006DE66FAC93}" destId="{66FACB78-CEA4-4250-8CEF-46EB19F165ED}" srcOrd="0" destOrd="0" parTransId="{0F7C316F-0995-4298-AE3D-3DD7FA678D27}" sibTransId="{59987BC0-9145-43F2-8A96-FDAD55767826}"/>
    <dgm:cxn modelId="{B8F053B2-5BF7-417E-BBEE-469683C0DE4B}" srcId="{B386737F-44E9-4F0F-9A22-006DE66FAC93}" destId="{4E577435-56B1-4889-8F34-0A66E2D54A62}" srcOrd="1" destOrd="0" parTransId="{FD72B37F-3E10-4FBC-A6CB-DC28EF2D1F99}" sibTransId="{6E328437-44F2-4B94-B918-D0E4729EEEE6}"/>
    <dgm:cxn modelId="{CAAC0004-5DFD-45ED-A9AE-D051AF43882D}" type="presOf" srcId="{B386737F-44E9-4F0F-9A22-006DE66FAC93}" destId="{17F1BDA3-90AA-405D-9F23-698750F62A99}" srcOrd="0" destOrd="0" presId="urn:microsoft.com/office/officeart/2005/8/layout/vList2"/>
    <dgm:cxn modelId="{EE3DE6E0-BDEC-43AA-9678-211FC1E4A191}" type="presOf" srcId="{D507A10B-DCB9-4B3D-99EB-9BBB2D63F67E}" destId="{9C768023-09FD-4B99-A129-37E074B8A2FB}" srcOrd="0" destOrd="0" presId="urn:microsoft.com/office/officeart/2005/8/layout/vList2"/>
    <dgm:cxn modelId="{5A74B3FE-5B66-4ED8-B314-4E0C7DC8B052}" type="presOf" srcId="{4E577435-56B1-4889-8F34-0A66E2D54A62}" destId="{E8638767-6C0C-4DED-BA20-896CCBC12A9E}" srcOrd="0" destOrd="0" presId="urn:microsoft.com/office/officeart/2005/8/layout/vList2"/>
    <dgm:cxn modelId="{64FB5E91-6FA0-4B35-B00A-AD30A7D1D00F}" type="presParOf" srcId="{17F1BDA3-90AA-405D-9F23-698750F62A99}" destId="{3A1E497F-8A35-41EF-AE09-2525B5F8AB21}" srcOrd="0" destOrd="0" presId="urn:microsoft.com/office/officeart/2005/8/layout/vList2"/>
    <dgm:cxn modelId="{015B1E3C-4E00-4185-AFFE-8B5A4FAAD9E9}" type="presParOf" srcId="{17F1BDA3-90AA-405D-9F23-698750F62A99}" destId="{4474B737-8570-4AA5-BFB9-775108319CB3}" srcOrd="1" destOrd="0" presId="urn:microsoft.com/office/officeart/2005/8/layout/vList2"/>
    <dgm:cxn modelId="{81031117-358E-4C08-B3FF-851B2DA388CE}" type="presParOf" srcId="{17F1BDA3-90AA-405D-9F23-698750F62A99}" destId="{E8638767-6C0C-4DED-BA20-896CCBC12A9E}" srcOrd="2" destOrd="0" presId="urn:microsoft.com/office/officeart/2005/8/layout/vList2"/>
    <dgm:cxn modelId="{245B1424-C93F-48E2-9BE7-4192B6771C92}" type="presParOf" srcId="{17F1BDA3-90AA-405D-9F23-698750F62A99}" destId="{C4971C25-5EED-4965-BEEE-2483B6FA6DDA}" srcOrd="3" destOrd="0" presId="urn:microsoft.com/office/officeart/2005/8/layout/vList2"/>
    <dgm:cxn modelId="{02784C9F-C10D-4D56-A1AC-53E4BC75929D}" type="presParOf" srcId="{17F1BDA3-90AA-405D-9F23-698750F62A99}" destId="{9C768023-09FD-4B99-A129-37E074B8A2F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D0426E0-81AA-483E-A924-3558E0E60A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3673E3F-3CD2-4A77-9C87-676265ABEAD8}">
      <dgm:prSet/>
      <dgm:spPr/>
      <dgm:t>
        <a:bodyPr/>
        <a:lstStyle/>
        <a:p>
          <a:pPr rtl="0"/>
          <a:r>
            <a:rPr lang="zh-CN" b="1" smtClean="0">
              <a:solidFill>
                <a:schemeClr val="tx1"/>
              </a:solidFill>
            </a:rPr>
            <a:t>回调函数：不是由函数的实现方直接调用，而是在特定的事件或条件发生时由另外一方调用的，用于对该事件或条件进行响应</a:t>
          </a:r>
          <a:r>
            <a:rPr lang="en-US" b="1" smtClean="0">
              <a:solidFill>
                <a:schemeClr val="tx1"/>
              </a:solidFill>
            </a:rPr>
            <a:t>;</a:t>
          </a:r>
          <a:endParaRPr lang="zh-CN">
            <a:solidFill>
              <a:schemeClr val="tx1"/>
            </a:solidFill>
          </a:endParaRPr>
        </a:p>
      </dgm:t>
    </dgm:pt>
    <dgm:pt modelId="{77A471F0-0A95-4FAF-A5E2-3C531593918F}" type="parTrans" cxnId="{F8360E5F-D983-4968-B111-EAC38C81EFAC}">
      <dgm:prSet/>
      <dgm:spPr/>
      <dgm:t>
        <a:bodyPr/>
        <a:lstStyle/>
        <a:p>
          <a:endParaRPr lang="zh-CN" altLang="en-US">
            <a:solidFill>
              <a:schemeClr val="tx1"/>
            </a:solidFill>
          </a:endParaRPr>
        </a:p>
      </dgm:t>
    </dgm:pt>
    <dgm:pt modelId="{E849312E-C677-4D50-A9A2-F739F7B7C94D}" type="sibTrans" cxnId="{F8360E5F-D983-4968-B111-EAC38C81EFAC}">
      <dgm:prSet/>
      <dgm:spPr/>
      <dgm:t>
        <a:bodyPr/>
        <a:lstStyle/>
        <a:p>
          <a:endParaRPr lang="zh-CN" altLang="en-US">
            <a:solidFill>
              <a:schemeClr val="tx1"/>
            </a:solidFill>
          </a:endParaRPr>
        </a:p>
      </dgm:t>
    </dgm:pt>
    <dgm:pt modelId="{C6EB64A9-45FD-4FE0-B383-0E8A92BA5D80}">
      <dgm:prSet/>
      <dgm:spPr/>
      <dgm:t>
        <a:bodyPr/>
        <a:lstStyle/>
        <a:p>
          <a:pPr rtl="0"/>
          <a:r>
            <a:rPr lang="zh-CN" b="1" smtClean="0">
              <a:solidFill>
                <a:schemeClr val="tx1"/>
              </a:solidFill>
            </a:rPr>
            <a:t>回调函数可以把调用者和被调用者分开</a:t>
          </a:r>
          <a:r>
            <a:rPr lang="en-US" b="1" smtClean="0">
              <a:solidFill>
                <a:schemeClr val="tx1"/>
              </a:solidFill>
            </a:rPr>
            <a:t>;</a:t>
          </a:r>
          <a:endParaRPr lang="zh-CN">
            <a:solidFill>
              <a:schemeClr val="tx1"/>
            </a:solidFill>
          </a:endParaRPr>
        </a:p>
      </dgm:t>
    </dgm:pt>
    <dgm:pt modelId="{F785A1B1-0E27-495E-9EAD-4BE20B257057}" type="parTrans" cxnId="{95E2861D-4F06-4BB3-A7A6-8131A62F44EA}">
      <dgm:prSet/>
      <dgm:spPr/>
      <dgm:t>
        <a:bodyPr/>
        <a:lstStyle/>
        <a:p>
          <a:endParaRPr lang="zh-CN" altLang="en-US">
            <a:solidFill>
              <a:schemeClr val="tx1"/>
            </a:solidFill>
          </a:endParaRPr>
        </a:p>
      </dgm:t>
    </dgm:pt>
    <dgm:pt modelId="{F1275973-AFD2-4C38-B165-4EF26B9FBAB5}" type="sibTrans" cxnId="{95E2861D-4F06-4BB3-A7A6-8131A62F44EA}">
      <dgm:prSet/>
      <dgm:spPr/>
      <dgm:t>
        <a:bodyPr/>
        <a:lstStyle/>
        <a:p>
          <a:endParaRPr lang="zh-CN" altLang="en-US">
            <a:solidFill>
              <a:schemeClr val="tx1"/>
            </a:solidFill>
          </a:endParaRPr>
        </a:p>
      </dgm:t>
    </dgm:pt>
    <dgm:pt modelId="{C64A629D-1AA7-466F-8FD7-4B5EEDDF65E6}">
      <dgm:prSet/>
      <dgm:spPr/>
      <dgm:t>
        <a:bodyPr/>
        <a:lstStyle/>
        <a:p>
          <a:pPr rtl="0"/>
          <a:r>
            <a:rPr lang="zh-CN" b="1" smtClean="0">
              <a:solidFill>
                <a:schemeClr val="tx1"/>
              </a:solidFill>
            </a:rPr>
            <a:t>调用者（如操作系统）不关心被调用者到底是什么内容，它关心这类函数的函数声明形式（函数名，参数，返回值）；</a:t>
          </a:r>
          <a:endParaRPr lang="zh-CN">
            <a:solidFill>
              <a:schemeClr val="tx1"/>
            </a:solidFill>
          </a:endParaRPr>
        </a:p>
      </dgm:t>
    </dgm:pt>
    <dgm:pt modelId="{22A9E6D0-4887-499F-A339-1BB2851B7624}" type="parTrans" cxnId="{2F457CB8-98C6-4125-AC8B-C1465442C3FE}">
      <dgm:prSet/>
      <dgm:spPr/>
      <dgm:t>
        <a:bodyPr/>
        <a:lstStyle/>
        <a:p>
          <a:endParaRPr lang="zh-CN" altLang="en-US">
            <a:solidFill>
              <a:schemeClr val="tx1"/>
            </a:solidFill>
          </a:endParaRPr>
        </a:p>
      </dgm:t>
    </dgm:pt>
    <dgm:pt modelId="{92F1CB95-C139-442D-88F5-F4CD4D155358}" type="sibTrans" cxnId="{2F457CB8-98C6-4125-AC8B-C1465442C3FE}">
      <dgm:prSet/>
      <dgm:spPr/>
      <dgm:t>
        <a:bodyPr/>
        <a:lstStyle/>
        <a:p>
          <a:endParaRPr lang="zh-CN" altLang="en-US">
            <a:solidFill>
              <a:schemeClr val="tx1"/>
            </a:solidFill>
          </a:endParaRPr>
        </a:p>
      </dgm:t>
    </dgm:pt>
    <dgm:pt modelId="{CDB9A711-0952-4792-B5A3-C033EC0CF99D}">
      <dgm:prSet/>
      <dgm:spPr/>
      <dgm:t>
        <a:bodyPr/>
        <a:lstStyle/>
        <a:p>
          <a:pPr rtl="0"/>
          <a:r>
            <a:rPr lang="zh-CN" b="1" smtClean="0">
              <a:solidFill>
                <a:schemeClr val="tx1"/>
              </a:solidFill>
            </a:rPr>
            <a:t>函数内容由客户程序员书写，由调用者（如操作系统）调用。</a:t>
          </a:r>
          <a:endParaRPr lang="zh-CN">
            <a:solidFill>
              <a:schemeClr val="tx1"/>
            </a:solidFill>
          </a:endParaRPr>
        </a:p>
      </dgm:t>
    </dgm:pt>
    <dgm:pt modelId="{81133330-9720-4132-8566-210CC12DD6AC}" type="parTrans" cxnId="{4FB7DF52-84E4-4537-8843-3ACE16ECDA41}">
      <dgm:prSet/>
      <dgm:spPr/>
      <dgm:t>
        <a:bodyPr/>
        <a:lstStyle/>
        <a:p>
          <a:endParaRPr lang="zh-CN" altLang="en-US">
            <a:solidFill>
              <a:schemeClr val="tx1"/>
            </a:solidFill>
          </a:endParaRPr>
        </a:p>
      </dgm:t>
    </dgm:pt>
    <dgm:pt modelId="{F3D50DD2-8138-474E-8F66-16B1208C36C4}" type="sibTrans" cxnId="{4FB7DF52-84E4-4537-8843-3ACE16ECDA41}">
      <dgm:prSet/>
      <dgm:spPr/>
      <dgm:t>
        <a:bodyPr/>
        <a:lstStyle/>
        <a:p>
          <a:endParaRPr lang="zh-CN" altLang="en-US">
            <a:solidFill>
              <a:schemeClr val="tx1"/>
            </a:solidFill>
          </a:endParaRPr>
        </a:p>
      </dgm:t>
    </dgm:pt>
    <dgm:pt modelId="{FADBAA00-4541-4DAB-8764-4387F3906E10}">
      <dgm:prSet/>
      <dgm:spPr/>
      <dgm:t>
        <a:bodyPr/>
        <a:lstStyle/>
        <a:p>
          <a:pPr rtl="0"/>
          <a:r>
            <a:rPr lang="zh-CN" b="1" smtClean="0">
              <a:solidFill>
                <a:schemeClr val="tx1"/>
              </a:solidFill>
            </a:rPr>
            <a:t>在实现上回调函数通过函数指针来实现；</a:t>
          </a:r>
          <a:endParaRPr lang="zh-CN">
            <a:solidFill>
              <a:schemeClr val="tx1"/>
            </a:solidFill>
          </a:endParaRPr>
        </a:p>
      </dgm:t>
    </dgm:pt>
    <dgm:pt modelId="{64BBBE84-AC89-4F5F-A1D3-5D5E42125BDD}" type="parTrans" cxnId="{E3BBFE82-75DA-40BC-9B39-299392CEB9A8}">
      <dgm:prSet/>
      <dgm:spPr/>
      <dgm:t>
        <a:bodyPr/>
        <a:lstStyle/>
        <a:p>
          <a:endParaRPr lang="zh-CN" altLang="en-US">
            <a:solidFill>
              <a:schemeClr val="tx1"/>
            </a:solidFill>
          </a:endParaRPr>
        </a:p>
      </dgm:t>
    </dgm:pt>
    <dgm:pt modelId="{9C9C81D5-7BA6-424E-A168-6450FA92AD27}" type="sibTrans" cxnId="{E3BBFE82-75DA-40BC-9B39-299392CEB9A8}">
      <dgm:prSet/>
      <dgm:spPr/>
      <dgm:t>
        <a:bodyPr/>
        <a:lstStyle/>
        <a:p>
          <a:endParaRPr lang="zh-CN" altLang="en-US">
            <a:solidFill>
              <a:schemeClr val="tx1"/>
            </a:solidFill>
          </a:endParaRPr>
        </a:p>
      </dgm:t>
    </dgm:pt>
    <dgm:pt modelId="{CADFA3E8-2235-4A9B-9BB0-8851C340ACB5}" type="pres">
      <dgm:prSet presAssocID="{2D0426E0-81AA-483E-A924-3558E0E60AA5}" presName="linear" presStyleCnt="0">
        <dgm:presLayoutVars>
          <dgm:animLvl val="lvl"/>
          <dgm:resizeHandles val="exact"/>
        </dgm:presLayoutVars>
      </dgm:prSet>
      <dgm:spPr/>
      <dgm:t>
        <a:bodyPr/>
        <a:lstStyle/>
        <a:p>
          <a:endParaRPr lang="zh-CN" altLang="en-US"/>
        </a:p>
      </dgm:t>
    </dgm:pt>
    <dgm:pt modelId="{4A63EFCD-FC8F-420F-A54C-30BEBAF189D3}" type="pres">
      <dgm:prSet presAssocID="{D3673E3F-3CD2-4A77-9C87-676265ABEAD8}" presName="parentText" presStyleLbl="node1" presStyleIdx="0" presStyleCnt="5">
        <dgm:presLayoutVars>
          <dgm:chMax val="0"/>
          <dgm:bulletEnabled val="1"/>
        </dgm:presLayoutVars>
      </dgm:prSet>
      <dgm:spPr/>
      <dgm:t>
        <a:bodyPr/>
        <a:lstStyle/>
        <a:p>
          <a:endParaRPr lang="zh-CN" altLang="en-US"/>
        </a:p>
      </dgm:t>
    </dgm:pt>
    <dgm:pt modelId="{9B48818A-E251-4DE9-B8F9-D16B62C4C64D}" type="pres">
      <dgm:prSet presAssocID="{E849312E-C677-4D50-A9A2-F739F7B7C94D}" presName="spacer" presStyleCnt="0"/>
      <dgm:spPr/>
    </dgm:pt>
    <dgm:pt modelId="{631DAD89-BFC6-4121-BB7C-3085BCE8007F}" type="pres">
      <dgm:prSet presAssocID="{C6EB64A9-45FD-4FE0-B383-0E8A92BA5D80}" presName="parentText" presStyleLbl="node1" presStyleIdx="1" presStyleCnt="5">
        <dgm:presLayoutVars>
          <dgm:chMax val="0"/>
          <dgm:bulletEnabled val="1"/>
        </dgm:presLayoutVars>
      </dgm:prSet>
      <dgm:spPr/>
      <dgm:t>
        <a:bodyPr/>
        <a:lstStyle/>
        <a:p>
          <a:endParaRPr lang="zh-CN" altLang="en-US"/>
        </a:p>
      </dgm:t>
    </dgm:pt>
    <dgm:pt modelId="{C4C92CBF-6CB4-4122-800B-985C6DBBB4B3}" type="pres">
      <dgm:prSet presAssocID="{F1275973-AFD2-4C38-B165-4EF26B9FBAB5}" presName="spacer" presStyleCnt="0"/>
      <dgm:spPr/>
    </dgm:pt>
    <dgm:pt modelId="{4AB155EF-E82E-4955-9C4B-F3B83FC7782D}" type="pres">
      <dgm:prSet presAssocID="{C64A629D-1AA7-466F-8FD7-4B5EEDDF65E6}" presName="parentText" presStyleLbl="node1" presStyleIdx="2" presStyleCnt="5">
        <dgm:presLayoutVars>
          <dgm:chMax val="0"/>
          <dgm:bulletEnabled val="1"/>
        </dgm:presLayoutVars>
      </dgm:prSet>
      <dgm:spPr/>
      <dgm:t>
        <a:bodyPr/>
        <a:lstStyle/>
        <a:p>
          <a:endParaRPr lang="zh-CN" altLang="en-US"/>
        </a:p>
      </dgm:t>
    </dgm:pt>
    <dgm:pt modelId="{BB53FEEA-AFC6-4CEB-9EDE-84AF9D1B7FEE}" type="pres">
      <dgm:prSet presAssocID="{92F1CB95-C139-442D-88F5-F4CD4D155358}" presName="spacer" presStyleCnt="0"/>
      <dgm:spPr/>
    </dgm:pt>
    <dgm:pt modelId="{33C7B32B-9626-4FED-B307-EEB03B38D630}" type="pres">
      <dgm:prSet presAssocID="{CDB9A711-0952-4792-B5A3-C033EC0CF99D}" presName="parentText" presStyleLbl="node1" presStyleIdx="3" presStyleCnt="5">
        <dgm:presLayoutVars>
          <dgm:chMax val="0"/>
          <dgm:bulletEnabled val="1"/>
        </dgm:presLayoutVars>
      </dgm:prSet>
      <dgm:spPr/>
      <dgm:t>
        <a:bodyPr/>
        <a:lstStyle/>
        <a:p>
          <a:endParaRPr lang="zh-CN" altLang="en-US"/>
        </a:p>
      </dgm:t>
    </dgm:pt>
    <dgm:pt modelId="{D7B5C8FE-2EFE-44D0-A530-9C8EB3ED5FC8}" type="pres">
      <dgm:prSet presAssocID="{F3D50DD2-8138-474E-8F66-16B1208C36C4}" presName="spacer" presStyleCnt="0"/>
      <dgm:spPr/>
    </dgm:pt>
    <dgm:pt modelId="{9B1E54F0-7932-4260-A513-2E28C30479D6}" type="pres">
      <dgm:prSet presAssocID="{FADBAA00-4541-4DAB-8764-4387F3906E10}" presName="parentText" presStyleLbl="node1" presStyleIdx="4" presStyleCnt="5">
        <dgm:presLayoutVars>
          <dgm:chMax val="0"/>
          <dgm:bulletEnabled val="1"/>
        </dgm:presLayoutVars>
      </dgm:prSet>
      <dgm:spPr/>
      <dgm:t>
        <a:bodyPr/>
        <a:lstStyle/>
        <a:p>
          <a:endParaRPr lang="zh-CN" altLang="en-US"/>
        </a:p>
      </dgm:t>
    </dgm:pt>
  </dgm:ptLst>
  <dgm:cxnLst>
    <dgm:cxn modelId="{2F457CB8-98C6-4125-AC8B-C1465442C3FE}" srcId="{2D0426E0-81AA-483E-A924-3558E0E60AA5}" destId="{C64A629D-1AA7-466F-8FD7-4B5EEDDF65E6}" srcOrd="2" destOrd="0" parTransId="{22A9E6D0-4887-499F-A339-1BB2851B7624}" sibTransId="{92F1CB95-C139-442D-88F5-F4CD4D155358}"/>
    <dgm:cxn modelId="{353D77AC-9243-425E-A367-8E3D88304748}" type="presOf" srcId="{FADBAA00-4541-4DAB-8764-4387F3906E10}" destId="{9B1E54F0-7932-4260-A513-2E28C30479D6}" srcOrd="0" destOrd="0" presId="urn:microsoft.com/office/officeart/2005/8/layout/vList2"/>
    <dgm:cxn modelId="{E3BBFE82-75DA-40BC-9B39-299392CEB9A8}" srcId="{2D0426E0-81AA-483E-A924-3558E0E60AA5}" destId="{FADBAA00-4541-4DAB-8764-4387F3906E10}" srcOrd="4" destOrd="0" parTransId="{64BBBE84-AC89-4F5F-A1D3-5D5E42125BDD}" sibTransId="{9C9C81D5-7BA6-424E-A168-6450FA92AD27}"/>
    <dgm:cxn modelId="{2A97A625-A73F-43C2-9248-8418AE3A1A00}" type="presOf" srcId="{2D0426E0-81AA-483E-A924-3558E0E60AA5}" destId="{CADFA3E8-2235-4A9B-9BB0-8851C340ACB5}" srcOrd="0" destOrd="0" presId="urn:microsoft.com/office/officeart/2005/8/layout/vList2"/>
    <dgm:cxn modelId="{F8360E5F-D983-4968-B111-EAC38C81EFAC}" srcId="{2D0426E0-81AA-483E-A924-3558E0E60AA5}" destId="{D3673E3F-3CD2-4A77-9C87-676265ABEAD8}" srcOrd="0" destOrd="0" parTransId="{77A471F0-0A95-4FAF-A5E2-3C531593918F}" sibTransId="{E849312E-C677-4D50-A9A2-F739F7B7C94D}"/>
    <dgm:cxn modelId="{602C6D0F-1332-4083-BEB7-20F8D07C0B88}" type="presOf" srcId="{C64A629D-1AA7-466F-8FD7-4B5EEDDF65E6}" destId="{4AB155EF-E82E-4955-9C4B-F3B83FC7782D}" srcOrd="0" destOrd="0" presId="urn:microsoft.com/office/officeart/2005/8/layout/vList2"/>
    <dgm:cxn modelId="{6EFDEDF0-B346-4B75-A415-8655B6EE5D24}" type="presOf" srcId="{CDB9A711-0952-4792-B5A3-C033EC0CF99D}" destId="{33C7B32B-9626-4FED-B307-EEB03B38D630}" srcOrd="0" destOrd="0" presId="urn:microsoft.com/office/officeart/2005/8/layout/vList2"/>
    <dgm:cxn modelId="{C992A42F-40D8-467D-93A8-CA59976E7D6B}" type="presOf" srcId="{C6EB64A9-45FD-4FE0-B383-0E8A92BA5D80}" destId="{631DAD89-BFC6-4121-BB7C-3085BCE8007F}" srcOrd="0" destOrd="0" presId="urn:microsoft.com/office/officeart/2005/8/layout/vList2"/>
    <dgm:cxn modelId="{0E6728C6-5755-4F15-A3CC-441DA484063A}" type="presOf" srcId="{D3673E3F-3CD2-4A77-9C87-676265ABEAD8}" destId="{4A63EFCD-FC8F-420F-A54C-30BEBAF189D3}" srcOrd="0" destOrd="0" presId="urn:microsoft.com/office/officeart/2005/8/layout/vList2"/>
    <dgm:cxn modelId="{95E2861D-4F06-4BB3-A7A6-8131A62F44EA}" srcId="{2D0426E0-81AA-483E-A924-3558E0E60AA5}" destId="{C6EB64A9-45FD-4FE0-B383-0E8A92BA5D80}" srcOrd="1" destOrd="0" parTransId="{F785A1B1-0E27-495E-9EAD-4BE20B257057}" sibTransId="{F1275973-AFD2-4C38-B165-4EF26B9FBAB5}"/>
    <dgm:cxn modelId="{4FB7DF52-84E4-4537-8843-3ACE16ECDA41}" srcId="{2D0426E0-81AA-483E-A924-3558E0E60AA5}" destId="{CDB9A711-0952-4792-B5A3-C033EC0CF99D}" srcOrd="3" destOrd="0" parTransId="{81133330-9720-4132-8566-210CC12DD6AC}" sibTransId="{F3D50DD2-8138-474E-8F66-16B1208C36C4}"/>
    <dgm:cxn modelId="{62DDB570-A57B-44E5-8304-B866FD7E6DD2}" type="presParOf" srcId="{CADFA3E8-2235-4A9B-9BB0-8851C340ACB5}" destId="{4A63EFCD-FC8F-420F-A54C-30BEBAF189D3}" srcOrd="0" destOrd="0" presId="urn:microsoft.com/office/officeart/2005/8/layout/vList2"/>
    <dgm:cxn modelId="{4BF91ED8-8A30-4BD9-B3D3-45424551F76B}" type="presParOf" srcId="{CADFA3E8-2235-4A9B-9BB0-8851C340ACB5}" destId="{9B48818A-E251-4DE9-B8F9-D16B62C4C64D}" srcOrd="1" destOrd="0" presId="urn:microsoft.com/office/officeart/2005/8/layout/vList2"/>
    <dgm:cxn modelId="{1029DE1F-F982-4C0A-A139-8A90C87C2DE5}" type="presParOf" srcId="{CADFA3E8-2235-4A9B-9BB0-8851C340ACB5}" destId="{631DAD89-BFC6-4121-BB7C-3085BCE8007F}" srcOrd="2" destOrd="0" presId="urn:microsoft.com/office/officeart/2005/8/layout/vList2"/>
    <dgm:cxn modelId="{EDCE4136-E9B9-48CA-B8A1-A5C1C802FB43}" type="presParOf" srcId="{CADFA3E8-2235-4A9B-9BB0-8851C340ACB5}" destId="{C4C92CBF-6CB4-4122-800B-985C6DBBB4B3}" srcOrd="3" destOrd="0" presId="urn:microsoft.com/office/officeart/2005/8/layout/vList2"/>
    <dgm:cxn modelId="{8773496F-E092-4DDB-B63E-C0617E11FD63}" type="presParOf" srcId="{CADFA3E8-2235-4A9B-9BB0-8851C340ACB5}" destId="{4AB155EF-E82E-4955-9C4B-F3B83FC7782D}" srcOrd="4" destOrd="0" presId="urn:microsoft.com/office/officeart/2005/8/layout/vList2"/>
    <dgm:cxn modelId="{51473CF5-1033-4DF7-9702-BCF4F7726221}" type="presParOf" srcId="{CADFA3E8-2235-4A9B-9BB0-8851C340ACB5}" destId="{BB53FEEA-AFC6-4CEB-9EDE-84AF9D1B7FEE}" srcOrd="5" destOrd="0" presId="urn:microsoft.com/office/officeart/2005/8/layout/vList2"/>
    <dgm:cxn modelId="{AEC07121-0F1A-4F3A-A2CA-EFB23CCC31C9}" type="presParOf" srcId="{CADFA3E8-2235-4A9B-9BB0-8851C340ACB5}" destId="{33C7B32B-9626-4FED-B307-EEB03B38D630}" srcOrd="6" destOrd="0" presId="urn:microsoft.com/office/officeart/2005/8/layout/vList2"/>
    <dgm:cxn modelId="{4AF65A2D-DF81-4545-BA04-89EAB2B70659}" type="presParOf" srcId="{CADFA3E8-2235-4A9B-9BB0-8851C340ACB5}" destId="{D7B5C8FE-2EFE-44D0-A530-9C8EB3ED5FC8}" srcOrd="7" destOrd="0" presId="urn:microsoft.com/office/officeart/2005/8/layout/vList2"/>
    <dgm:cxn modelId="{57EDE4B7-8E27-49CB-B5C6-F62A99BB65F3}" type="presParOf" srcId="{CADFA3E8-2235-4A9B-9BB0-8851C340ACB5}" destId="{9B1E54F0-7932-4260-A513-2E28C30479D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642629D-DA2A-45AF-80B0-A159C87256DA}"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32E8027B-5AD0-4476-A6E0-8910BB2141EE}">
      <dgm:prSet/>
      <dgm:spPr/>
      <dgm:t>
        <a:bodyPr/>
        <a:lstStyle/>
        <a:p>
          <a:pPr rtl="0"/>
          <a:r>
            <a:rPr lang="zh-CN" b="1" smtClean="0">
              <a:solidFill>
                <a:schemeClr val="tx1"/>
              </a:solidFill>
            </a:rPr>
            <a:t>事件与消息驱动：</a:t>
          </a:r>
          <a:endParaRPr lang="zh-CN">
            <a:solidFill>
              <a:schemeClr val="tx1"/>
            </a:solidFill>
          </a:endParaRPr>
        </a:p>
      </dgm:t>
    </dgm:pt>
    <dgm:pt modelId="{725F4E76-31DE-4E53-88F4-0EE18320EBB9}" type="parTrans" cxnId="{5ED3BFC4-69ED-4A2D-8657-87F22F6807E2}">
      <dgm:prSet/>
      <dgm:spPr/>
      <dgm:t>
        <a:bodyPr/>
        <a:lstStyle/>
        <a:p>
          <a:endParaRPr lang="zh-CN" altLang="en-US">
            <a:solidFill>
              <a:schemeClr val="tx1"/>
            </a:solidFill>
          </a:endParaRPr>
        </a:p>
      </dgm:t>
    </dgm:pt>
    <dgm:pt modelId="{62C6F284-ABB4-440B-BBD5-3F99DA605718}" type="sibTrans" cxnId="{5ED3BFC4-69ED-4A2D-8657-87F22F6807E2}">
      <dgm:prSet/>
      <dgm:spPr/>
      <dgm:t>
        <a:bodyPr/>
        <a:lstStyle/>
        <a:p>
          <a:endParaRPr lang="zh-CN" altLang="en-US">
            <a:solidFill>
              <a:schemeClr val="tx1"/>
            </a:solidFill>
          </a:endParaRPr>
        </a:p>
      </dgm:t>
    </dgm:pt>
    <dgm:pt modelId="{26C9F904-2024-46D6-B511-19DDA7C218B1}">
      <dgm:prSet/>
      <dgm:spPr/>
      <dgm:t>
        <a:bodyPr/>
        <a:lstStyle/>
        <a:p>
          <a:pPr rtl="0"/>
          <a:r>
            <a:rPr lang="zh-CN" b="1" smtClean="0">
              <a:solidFill>
                <a:schemeClr val="tx1"/>
              </a:solidFill>
            </a:rPr>
            <a:t>消息处理是所有</a:t>
          </a:r>
          <a:r>
            <a:rPr lang="en-US" b="1" smtClean="0">
              <a:solidFill>
                <a:schemeClr val="tx1"/>
              </a:solidFill>
            </a:rPr>
            <a:t>Windows</a:t>
          </a:r>
          <a:r>
            <a:rPr lang="zh-CN" b="1" smtClean="0">
              <a:solidFill>
                <a:schemeClr val="tx1"/>
              </a:solidFill>
            </a:rPr>
            <a:t>应用程序的核心；</a:t>
          </a:r>
          <a:endParaRPr lang="zh-CN">
            <a:solidFill>
              <a:schemeClr val="tx1"/>
            </a:solidFill>
          </a:endParaRPr>
        </a:p>
      </dgm:t>
    </dgm:pt>
    <dgm:pt modelId="{7E44A7B5-3F5D-42EE-BFF9-D4B9E3496028}" type="parTrans" cxnId="{5BAD5D6C-2E9D-4EA1-AFB5-7F9E7FFEC807}">
      <dgm:prSet/>
      <dgm:spPr/>
      <dgm:t>
        <a:bodyPr/>
        <a:lstStyle/>
        <a:p>
          <a:endParaRPr lang="zh-CN" altLang="en-US">
            <a:solidFill>
              <a:schemeClr val="tx1"/>
            </a:solidFill>
          </a:endParaRPr>
        </a:p>
      </dgm:t>
    </dgm:pt>
    <dgm:pt modelId="{A533763A-958E-4224-920C-3876DCF09E40}" type="sibTrans" cxnId="{5BAD5D6C-2E9D-4EA1-AFB5-7F9E7FFEC807}">
      <dgm:prSet/>
      <dgm:spPr/>
      <dgm:t>
        <a:bodyPr/>
        <a:lstStyle/>
        <a:p>
          <a:endParaRPr lang="zh-CN" altLang="en-US">
            <a:solidFill>
              <a:schemeClr val="tx1"/>
            </a:solidFill>
          </a:endParaRPr>
        </a:p>
      </dgm:t>
    </dgm:pt>
    <dgm:pt modelId="{63925449-D8F1-42F2-BAC7-41FB1BB33EE4}">
      <dgm:prSet/>
      <dgm:spPr/>
      <dgm:t>
        <a:bodyPr/>
        <a:lstStyle/>
        <a:p>
          <a:pPr rtl="0"/>
          <a:r>
            <a:rPr lang="zh-CN" b="1" smtClean="0">
              <a:solidFill>
                <a:schemeClr val="tx1"/>
              </a:solidFill>
            </a:rPr>
            <a:t>消息用于描述某个事件发生的信息；</a:t>
          </a:r>
          <a:endParaRPr lang="zh-CN">
            <a:solidFill>
              <a:schemeClr val="tx1"/>
            </a:solidFill>
          </a:endParaRPr>
        </a:p>
      </dgm:t>
    </dgm:pt>
    <dgm:pt modelId="{D9EB2E94-BABD-4080-B6E9-21FB5BD18CB0}" type="parTrans" cxnId="{7024A050-61F3-43DC-959C-2AC843AF9D5F}">
      <dgm:prSet/>
      <dgm:spPr/>
      <dgm:t>
        <a:bodyPr/>
        <a:lstStyle/>
        <a:p>
          <a:endParaRPr lang="zh-CN" altLang="en-US">
            <a:solidFill>
              <a:schemeClr val="tx1"/>
            </a:solidFill>
          </a:endParaRPr>
        </a:p>
      </dgm:t>
    </dgm:pt>
    <dgm:pt modelId="{3F0F0D62-954F-4874-A88C-B6A465DFF13C}" type="sibTrans" cxnId="{7024A050-61F3-43DC-959C-2AC843AF9D5F}">
      <dgm:prSet/>
      <dgm:spPr/>
      <dgm:t>
        <a:bodyPr/>
        <a:lstStyle/>
        <a:p>
          <a:endParaRPr lang="zh-CN" altLang="en-US">
            <a:solidFill>
              <a:schemeClr val="tx1"/>
            </a:solidFill>
          </a:endParaRPr>
        </a:p>
      </dgm:t>
    </dgm:pt>
    <dgm:pt modelId="{81416D86-DC51-45AC-8A97-C2F74F1F8FA8}">
      <dgm:prSet/>
      <dgm:spPr/>
      <dgm:t>
        <a:bodyPr/>
        <a:lstStyle/>
        <a:p>
          <a:pPr rtl="0"/>
          <a:r>
            <a:rPr lang="zh-CN" b="1" smtClean="0">
              <a:solidFill>
                <a:schemeClr val="tx1"/>
              </a:solidFill>
            </a:rPr>
            <a:t>事件是对于</a:t>
          </a:r>
          <a:r>
            <a:rPr lang="en-US" b="1" smtClean="0">
              <a:solidFill>
                <a:schemeClr val="tx1"/>
              </a:solidFill>
            </a:rPr>
            <a:t>Windows</a:t>
          </a:r>
          <a:r>
            <a:rPr lang="zh-CN" b="1" smtClean="0">
              <a:solidFill>
                <a:schemeClr val="tx1"/>
              </a:solidFill>
            </a:rPr>
            <a:t>的某种操作或反馈；</a:t>
          </a:r>
          <a:endParaRPr lang="zh-CN">
            <a:solidFill>
              <a:schemeClr val="tx1"/>
            </a:solidFill>
          </a:endParaRPr>
        </a:p>
      </dgm:t>
    </dgm:pt>
    <dgm:pt modelId="{600DBD3A-656A-45A6-9EAF-E811C69A1690}" type="parTrans" cxnId="{6A9375A2-AF14-4278-8BF6-34D523153E0E}">
      <dgm:prSet/>
      <dgm:spPr/>
      <dgm:t>
        <a:bodyPr/>
        <a:lstStyle/>
        <a:p>
          <a:endParaRPr lang="zh-CN" altLang="en-US">
            <a:solidFill>
              <a:schemeClr val="tx1"/>
            </a:solidFill>
          </a:endParaRPr>
        </a:p>
      </dgm:t>
    </dgm:pt>
    <dgm:pt modelId="{E108BB6B-A707-469B-AB22-CB3A329241CE}" type="sibTrans" cxnId="{6A9375A2-AF14-4278-8BF6-34D523153E0E}">
      <dgm:prSet/>
      <dgm:spPr/>
      <dgm:t>
        <a:bodyPr/>
        <a:lstStyle/>
        <a:p>
          <a:endParaRPr lang="zh-CN" altLang="en-US">
            <a:solidFill>
              <a:schemeClr val="tx1"/>
            </a:solidFill>
          </a:endParaRPr>
        </a:p>
      </dgm:t>
    </dgm:pt>
    <dgm:pt modelId="{2F106C24-3689-49BF-9A20-3F2F4466A098}">
      <dgm:prSet/>
      <dgm:spPr/>
      <dgm:t>
        <a:bodyPr/>
        <a:lstStyle/>
        <a:p>
          <a:pPr rtl="0"/>
          <a:r>
            <a:rPr lang="zh-CN" b="1" smtClean="0">
              <a:solidFill>
                <a:schemeClr val="tx1"/>
              </a:solidFill>
            </a:rPr>
            <a:t>事件和消息密切相关：事件是因，消息是果，事件产生消息，消息对应事件；</a:t>
          </a:r>
          <a:endParaRPr lang="zh-CN">
            <a:solidFill>
              <a:schemeClr val="tx1"/>
            </a:solidFill>
          </a:endParaRPr>
        </a:p>
      </dgm:t>
    </dgm:pt>
    <dgm:pt modelId="{423488A3-D904-45AC-9A4A-1D5BDB0A3EBD}" type="parTrans" cxnId="{7B4B0823-6C70-452C-A5D1-847E816AA240}">
      <dgm:prSet/>
      <dgm:spPr/>
      <dgm:t>
        <a:bodyPr/>
        <a:lstStyle/>
        <a:p>
          <a:endParaRPr lang="zh-CN" altLang="en-US">
            <a:solidFill>
              <a:schemeClr val="tx1"/>
            </a:solidFill>
          </a:endParaRPr>
        </a:p>
      </dgm:t>
    </dgm:pt>
    <dgm:pt modelId="{92354676-185D-41B8-8E32-8A326B9B012B}" type="sibTrans" cxnId="{7B4B0823-6C70-452C-A5D1-847E816AA240}">
      <dgm:prSet/>
      <dgm:spPr/>
      <dgm:t>
        <a:bodyPr/>
        <a:lstStyle/>
        <a:p>
          <a:endParaRPr lang="zh-CN" altLang="en-US">
            <a:solidFill>
              <a:schemeClr val="tx1"/>
            </a:solidFill>
          </a:endParaRPr>
        </a:p>
      </dgm:t>
    </dgm:pt>
    <dgm:pt modelId="{963C1F87-291F-4078-8F84-B02849517B2B}">
      <dgm:prSet/>
      <dgm:spPr/>
      <dgm:t>
        <a:bodyPr/>
        <a:lstStyle/>
        <a:p>
          <a:pPr rtl="0"/>
          <a:r>
            <a:rPr lang="zh-CN" b="1" smtClean="0">
              <a:solidFill>
                <a:schemeClr val="tx1"/>
              </a:solidFill>
            </a:rPr>
            <a:t>消息的处理，其实质就是事件的处理；</a:t>
          </a:r>
          <a:endParaRPr lang="zh-CN">
            <a:solidFill>
              <a:schemeClr val="tx1"/>
            </a:solidFill>
          </a:endParaRPr>
        </a:p>
      </dgm:t>
    </dgm:pt>
    <dgm:pt modelId="{EFF14F7D-FE5C-4B7A-BE54-273ADEE8F28E}" type="parTrans" cxnId="{2C263B75-1F85-4B9B-888B-4FA7E832189A}">
      <dgm:prSet/>
      <dgm:spPr/>
      <dgm:t>
        <a:bodyPr/>
        <a:lstStyle/>
        <a:p>
          <a:endParaRPr lang="zh-CN" altLang="en-US">
            <a:solidFill>
              <a:schemeClr val="tx1"/>
            </a:solidFill>
          </a:endParaRPr>
        </a:p>
      </dgm:t>
    </dgm:pt>
    <dgm:pt modelId="{C28FEFB5-B829-4CFD-87AF-024A40135098}" type="sibTrans" cxnId="{2C263B75-1F85-4B9B-888B-4FA7E832189A}">
      <dgm:prSet/>
      <dgm:spPr/>
      <dgm:t>
        <a:bodyPr/>
        <a:lstStyle/>
        <a:p>
          <a:endParaRPr lang="zh-CN" altLang="en-US">
            <a:solidFill>
              <a:schemeClr val="tx1"/>
            </a:solidFill>
          </a:endParaRPr>
        </a:p>
      </dgm:t>
    </dgm:pt>
    <dgm:pt modelId="{DD4D7D49-2646-4267-8807-A7906709D1A4}" type="pres">
      <dgm:prSet presAssocID="{C642629D-DA2A-45AF-80B0-A159C87256DA}" presName="Name0" presStyleCnt="0">
        <dgm:presLayoutVars>
          <dgm:chMax val="7"/>
          <dgm:chPref val="7"/>
          <dgm:dir/>
        </dgm:presLayoutVars>
      </dgm:prSet>
      <dgm:spPr/>
      <dgm:t>
        <a:bodyPr/>
        <a:lstStyle/>
        <a:p>
          <a:endParaRPr lang="zh-CN" altLang="en-US"/>
        </a:p>
      </dgm:t>
    </dgm:pt>
    <dgm:pt modelId="{A224E5AD-918E-49C1-A1B8-89045DBA918C}" type="pres">
      <dgm:prSet presAssocID="{C642629D-DA2A-45AF-80B0-A159C87256DA}" presName="Name1" presStyleCnt="0"/>
      <dgm:spPr/>
    </dgm:pt>
    <dgm:pt modelId="{4A207E2A-E32F-44B6-9842-6ED652ADB883}" type="pres">
      <dgm:prSet presAssocID="{C642629D-DA2A-45AF-80B0-A159C87256DA}" presName="cycle" presStyleCnt="0"/>
      <dgm:spPr/>
    </dgm:pt>
    <dgm:pt modelId="{92D12E7F-D17A-4E11-8C79-C2931927BAFD}" type="pres">
      <dgm:prSet presAssocID="{C642629D-DA2A-45AF-80B0-A159C87256DA}" presName="srcNode" presStyleLbl="node1" presStyleIdx="0" presStyleCnt="6"/>
      <dgm:spPr/>
    </dgm:pt>
    <dgm:pt modelId="{339CB6D5-A690-4500-BF2D-052451A2771D}" type="pres">
      <dgm:prSet presAssocID="{C642629D-DA2A-45AF-80B0-A159C87256DA}" presName="conn" presStyleLbl="parChTrans1D2" presStyleIdx="0" presStyleCnt="1"/>
      <dgm:spPr/>
      <dgm:t>
        <a:bodyPr/>
        <a:lstStyle/>
        <a:p>
          <a:endParaRPr lang="zh-CN" altLang="en-US"/>
        </a:p>
      </dgm:t>
    </dgm:pt>
    <dgm:pt modelId="{621532ED-EF47-4231-A73A-C6D5993E3F73}" type="pres">
      <dgm:prSet presAssocID="{C642629D-DA2A-45AF-80B0-A159C87256DA}" presName="extraNode" presStyleLbl="node1" presStyleIdx="0" presStyleCnt="6"/>
      <dgm:spPr/>
    </dgm:pt>
    <dgm:pt modelId="{719B8629-601A-4F99-B3EC-891DB880E42D}" type="pres">
      <dgm:prSet presAssocID="{C642629D-DA2A-45AF-80B0-A159C87256DA}" presName="dstNode" presStyleLbl="node1" presStyleIdx="0" presStyleCnt="6"/>
      <dgm:spPr/>
    </dgm:pt>
    <dgm:pt modelId="{21F2F763-A70A-4B25-B395-D9B5135D5DE6}" type="pres">
      <dgm:prSet presAssocID="{32E8027B-5AD0-4476-A6E0-8910BB2141EE}" presName="text_1" presStyleLbl="node1" presStyleIdx="0" presStyleCnt="6">
        <dgm:presLayoutVars>
          <dgm:bulletEnabled val="1"/>
        </dgm:presLayoutVars>
      </dgm:prSet>
      <dgm:spPr/>
      <dgm:t>
        <a:bodyPr/>
        <a:lstStyle/>
        <a:p>
          <a:endParaRPr lang="zh-CN" altLang="en-US"/>
        </a:p>
      </dgm:t>
    </dgm:pt>
    <dgm:pt modelId="{C4D1A6DB-1EEF-4E60-9EB1-04BDB7B3942C}" type="pres">
      <dgm:prSet presAssocID="{32E8027B-5AD0-4476-A6E0-8910BB2141EE}" presName="accent_1" presStyleCnt="0"/>
      <dgm:spPr/>
    </dgm:pt>
    <dgm:pt modelId="{360CA787-A659-438B-81B1-E1F3234F70AB}" type="pres">
      <dgm:prSet presAssocID="{32E8027B-5AD0-4476-A6E0-8910BB2141EE}" presName="accentRepeatNode" presStyleLbl="solidFgAcc1" presStyleIdx="0" presStyleCnt="6"/>
      <dgm:spPr/>
    </dgm:pt>
    <dgm:pt modelId="{1370939B-D279-4FA5-B55F-401EEB431A31}" type="pres">
      <dgm:prSet presAssocID="{26C9F904-2024-46D6-B511-19DDA7C218B1}" presName="text_2" presStyleLbl="node1" presStyleIdx="1" presStyleCnt="6">
        <dgm:presLayoutVars>
          <dgm:bulletEnabled val="1"/>
        </dgm:presLayoutVars>
      </dgm:prSet>
      <dgm:spPr/>
      <dgm:t>
        <a:bodyPr/>
        <a:lstStyle/>
        <a:p>
          <a:endParaRPr lang="zh-CN" altLang="en-US"/>
        </a:p>
      </dgm:t>
    </dgm:pt>
    <dgm:pt modelId="{EA7BBD20-BA91-4C46-98E2-FC6070FE4D97}" type="pres">
      <dgm:prSet presAssocID="{26C9F904-2024-46D6-B511-19DDA7C218B1}" presName="accent_2" presStyleCnt="0"/>
      <dgm:spPr/>
    </dgm:pt>
    <dgm:pt modelId="{2041C75C-0EDA-47BC-9BA0-535AD17019F9}" type="pres">
      <dgm:prSet presAssocID="{26C9F904-2024-46D6-B511-19DDA7C218B1}" presName="accentRepeatNode" presStyleLbl="solidFgAcc1" presStyleIdx="1" presStyleCnt="6"/>
      <dgm:spPr/>
    </dgm:pt>
    <dgm:pt modelId="{7BAAC6AC-431E-4093-8699-C6DC756B88FD}" type="pres">
      <dgm:prSet presAssocID="{63925449-D8F1-42F2-BAC7-41FB1BB33EE4}" presName="text_3" presStyleLbl="node1" presStyleIdx="2" presStyleCnt="6">
        <dgm:presLayoutVars>
          <dgm:bulletEnabled val="1"/>
        </dgm:presLayoutVars>
      </dgm:prSet>
      <dgm:spPr/>
      <dgm:t>
        <a:bodyPr/>
        <a:lstStyle/>
        <a:p>
          <a:endParaRPr lang="zh-CN" altLang="en-US"/>
        </a:p>
      </dgm:t>
    </dgm:pt>
    <dgm:pt modelId="{7C93E51C-8835-497D-824F-FDF782250B4A}" type="pres">
      <dgm:prSet presAssocID="{63925449-D8F1-42F2-BAC7-41FB1BB33EE4}" presName="accent_3" presStyleCnt="0"/>
      <dgm:spPr/>
    </dgm:pt>
    <dgm:pt modelId="{3FFC036F-6290-4B93-B498-44B5B586E906}" type="pres">
      <dgm:prSet presAssocID="{63925449-D8F1-42F2-BAC7-41FB1BB33EE4}" presName="accentRepeatNode" presStyleLbl="solidFgAcc1" presStyleIdx="2" presStyleCnt="6"/>
      <dgm:spPr/>
    </dgm:pt>
    <dgm:pt modelId="{531E33A3-622E-4F89-989D-93538C98BECB}" type="pres">
      <dgm:prSet presAssocID="{81416D86-DC51-45AC-8A97-C2F74F1F8FA8}" presName="text_4" presStyleLbl="node1" presStyleIdx="3" presStyleCnt="6">
        <dgm:presLayoutVars>
          <dgm:bulletEnabled val="1"/>
        </dgm:presLayoutVars>
      </dgm:prSet>
      <dgm:spPr/>
      <dgm:t>
        <a:bodyPr/>
        <a:lstStyle/>
        <a:p>
          <a:endParaRPr lang="zh-CN" altLang="en-US"/>
        </a:p>
      </dgm:t>
    </dgm:pt>
    <dgm:pt modelId="{98C4E9A5-4591-4FC6-844B-4F8A8463A7B1}" type="pres">
      <dgm:prSet presAssocID="{81416D86-DC51-45AC-8A97-C2F74F1F8FA8}" presName="accent_4" presStyleCnt="0"/>
      <dgm:spPr/>
    </dgm:pt>
    <dgm:pt modelId="{424B545E-347F-4068-8737-DC2E407C986D}" type="pres">
      <dgm:prSet presAssocID="{81416D86-DC51-45AC-8A97-C2F74F1F8FA8}" presName="accentRepeatNode" presStyleLbl="solidFgAcc1" presStyleIdx="3" presStyleCnt="6"/>
      <dgm:spPr/>
    </dgm:pt>
    <dgm:pt modelId="{C562DB13-75CA-4509-9E6A-D5C75F6BDFC3}" type="pres">
      <dgm:prSet presAssocID="{2F106C24-3689-49BF-9A20-3F2F4466A098}" presName="text_5" presStyleLbl="node1" presStyleIdx="4" presStyleCnt="6">
        <dgm:presLayoutVars>
          <dgm:bulletEnabled val="1"/>
        </dgm:presLayoutVars>
      </dgm:prSet>
      <dgm:spPr/>
      <dgm:t>
        <a:bodyPr/>
        <a:lstStyle/>
        <a:p>
          <a:endParaRPr lang="zh-CN" altLang="en-US"/>
        </a:p>
      </dgm:t>
    </dgm:pt>
    <dgm:pt modelId="{B9E6EB27-E431-4FB9-B4AD-D5F6ADE98F15}" type="pres">
      <dgm:prSet presAssocID="{2F106C24-3689-49BF-9A20-3F2F4466A098}" presName="accent_5" presStyleCnt="0"/>
      <dgm:spPr/>
    </dgm:pt>
    <dgm:pt modelId="{38BED0DD-0DED-48AE-92F0-9C8FFBD6960C}" type="pres">
      <dgm:prSet presAssocID="{2F106C24-3689-49BF-9A20-3F2F4466A098}" presName="accentRepeatNode" presStyleLbl="solidFgAcc1" presStyleIdx="4" presStyleCnt="6"/>
      <dgm:spPr/>
    </dgm:pt>
    <dgm:pt modelId="{1F59D140-CEFF-43A1-B468-C24D94418630}" type="pres">
      <dgm:prSet presAssocID="{963C1F87-291F-4078-8F84-B02849517B2B}" presName="text_6" presStyleLbl="node1" presStyleIdx="5" presStyleCnt="6">
        <dgm:presLayoutVars>
          <dgm:bulletEnabled val="1"/>
        </dgm:presLayoutVars>
      </dgm:prSet>
      <dgm:spPr/>
      <dgm:t>
        <a:bodyPr/>
        <a:lstStyle/>
        <a:p>
          <a:endParaRPr lang="zh-CN" altLang="en-US"/>
        </a:p>
      </dgm:t>
    </dgm:pt>
    <dgm:pt modelId="{582224AD-3BE8-4FA3-9DC2-D159F01F1E8C}" type="pres">
      <dgm:prSet presAssocID="{963C1F87-291F-4078-8F84-B02849517B2B}" presName="accent_6" presStyleCnt="0"/>
      <dgm:spPr/>
    </dgm:pt>
    <dgm:pt modelId="{81BABD1D-51DE-4BF9-8EBC-7C03C9F2E8A9}" type="pres">
      <dgm:prSet presAssocID="{963C1F87-291F-4078-8F84-B02849517B2B}" presName="accentRepeatNode" presStyleLbl="solidFgAcc1" presStyleIdx="5" presStyleCnt="6"/>
      <dgm:spPr/>
    </dgm:pt>
  </dgm:ptLst>
  <dgm:cxnLst>
    <dgm:cxn modelId="{D237165C-7418-4C9D-A8E8-2EA89A5FFF80}" type="presOf" srcId="{32E8027B-5AD0-4476-A6E0-8910BB2141EE}" destId="{21F2F763-A70A-4B25-B395-D9B5135D5DE6}" srcOrd="0" destOrd="0" presId="urn:microsoft.com/office/officeart/2008/layout/VerticalCurvedList"/>
    <dgm:cxn modelId="{05BD3860-1C0C-4972-8930-C35833E19F05}" type="presOf" srcId="{62C6F284-ABB4-440B-BBD5-3F99DA605718}" destId="{339CB6D5-A690-4500-BF2D-052451A2771D}" srcOrd="0" destOrd="0" presId="urn:microsoft.com/office/officeart/2008/layout/VerticalCurvedList"/>
    <dgm:cxn modelId="{6A9375A2-AF14-4278-8BF6-34D523153E0E}" srcId="{C642629D-DA2A-45AF-80B0-A159C87256DA}" destId="{81416D86-DC51-45AC-8A97-C2F74F1F8FA8}" srcOrd="3" destOrd="0" parTransId="{600DBD3A-656A-45A6-9EAF-E811C69A1690}" sibTransId="{E108BB6B-A707-469B-AB22-CB3A329241CE}"/>
    <dgm:cxn modelId="{B1104529-4552-4039-9C9F-012CBFFADE18}" type="presOf" srcId="{963C1F87-291F-4078-8F84-B02849517B2B}" destId="{1F59D140-CEFF-43A1-B468-C24D94418630}" srcOrd="0" destOrd="0" presId="urn:microsoft.com/office/officeart/2008/layout/VerticalCurvedList"/>
    <dgm:cxn modelId="{2C263B75-1F85-4B9B-888B-4FA7E832189A}" srcId="{C642629D-DA2A-45AF-80B0-A159C87256DA}" destId="{963C1F87-291F-4078-8F84-B02849517B2B}" srcOrd="5" destOrd="0" parTransId="{EFF14F7D-FE5C-4B7A-BE54-273ADEE8F28E}" sibTransId="{C28FEFB5-B829-4CFD-87AF-024A40135098}"/>
    <dgm:cxn modelId="{5B2D2F37-6251-4E80-A63D-54B5D280D4EB}" type="presOf" srcId="{C642629D-DA2A-45AF-80B0-A159C87256DA}" destId="{DD4D7D49-2646-4267-8807-A7906709D1A4}" srcOrd="0" destOrd="0" presId="urn:microsoft.com/office/officeart/2008/layout/VerticalCurvedList"/>
    <dgm:cxn modelId="{5BAD5D6C-2E9D-4EA1-AFB5-7F9E7FFEC807}" srcId="{C642629D-DA2A-45AF-80B0-A159C87256DA}" destId="{26C9F904-2024-46D6-B511-19DDA7C218B1}" srcOrd="1" destOrd="0" parTransId="{7E44A7B5-3F5D-42EE-BFF9-D4B9E3496028}" sibTransId="{A533763A-958E-4224-920C-3876DCF09E40}"/>
    <dgm:cxn modelId="{EF903F93-50C9-4BFE-8E49-75F7D11B70C4}" type="presOf" srcId="{63925449-D8F1-42F2-BAC7-41FB1BB33EE4}" destId="{7BAAC6AC-431E-4093-8699-C6DC756B88FD}" srcOrd="0" destOrd="0" presId="urn:microsoft.com/office/officeart/2008/layout/VerticalCurvedList"/>
    <dgm:cxn modelId="{843F0794-4345-41C8-8A67-3E08C86439C2}" type="presOf" srcId="{81416D86-DC51-45AC-8A97-C2F74F1F8FA8}" destId="{531E33A3-622E-4F89-989D-93538C98BECB}" srcOrd="0" destOrd="0" presId="urn:microsoft.com/office/officeart/2008/layout/VerticalCurvedList"/>
    <dgm:cxn modelId="{7B4B0823-6C70-452C-A5D1-847E816AA240}" srcId="{C642629D-DA2A-45AF-80B0-A159C87256DA}" destId="{2F106C24-3689-49BF-9A20-3F2F4466A098}" srcOrd="4" destOrd="0" parTransId="{423488A3-D904-45AC-9A4A-1D5BDB0A3EBD}" sibTransId="{92354676-185D-41B8-8E32-8A326B9B012B}"/>
    <dgm:cxn modelId="{75E6D731-10C6-4480-AC2D-6D3DCCBFFA7D}" type="presOf" srcId="{2F106C24-3689-49BF-9A20-3F2F4466A098}" destId="{C562DB13-75CA-4509-9E6A-D5C75F6BDFC3}" srcOrd="0" destOrd="0" presId="urn:microsoft.com/office/officeart/2008/layout/VerticalCurvedList"/>
    <dgm:cxn modelId="{5ED3BFC4-69ED-4A2D-8657-87F22F6807E2}" srcId="{C642629D-DA2A-45AF-80B0-A159C87256DA}" destId="{32E8027B-5AD0-4476-A6E0-8910BB2141EE}" srcOrd="0" destOrd="0" parTransId="{725F4E76-31DE-4E53-88F4-0EE18320EBB9}" sibTransId="{62C6F284-ABB4-440B-BBD5-3F99DA605718}"/>
    <dgm:cxn modelId="{7024A050-61F3-43DC-959C-2AC843AF9D5F}" srcId="{C642629D-DA2A-45AF-80B0-A159C87256DA}" destId="{63925449-D8F1-42F2-BAC7-41FB1BB33EE4}" srcOrd="2" destOrd="0" parTransId="{D9EB2E94-BABD-4080-B6E9-21FB5BD18CB0}" sibTransId="{3F0F0D62-954F-4874-A88C-B6A465DFF13C}"/>
    <dgm:cxn modelId="{4651DD49-A880-4841-BF65-B0574915DD93}" type="presOf" srcId="{26C9F904-2024-46D6-B511-19DDA7C218B1}" destId="{1370939B-D279-4FA5-B55F-401EEB431A31}" srcOrd="0" destOrd="0" presId="urn:microsoft.com/office/officeart/2008/layout/VerticalCurvedList"/>
    <dgm:cxn modelId="{30CB6525-138F-414D-ADE1-704BC413A1EA}" type="presParOf" srcId="{DD4D7D49-2646-4267-8807-A7906709D1A4}" destId="{A224E5AD-918E-49C1-A1B8-89045DBA918C}" srcOrd="0" destOrd="0" presId="urn:microsoft.com/office/officeart/2008/layout/VerticalCurvedList"/>
    <dgm:cxn modelId="{23D3A61F-00CF-467F-B497-3AE1C3BB311E}" type="presParOf" srcId="{A224E5AD-918E-49C1-A1B8-89045DBA918C}" destId="{4A207E2A-E32F-44B6-9842-6ED652ADB883}" srcOrd="0" destOrd="0" presId="urn:microsoft.com/office/officeart/2008/layout/VerticalCurvedList"/>
    <dgm:cxn modelId="{1046A8BC-48C1-4CDB-8A49-144329BADB42}" type="presParOf" srcId="{4A207E2A-E32F-44B6-9842-6ED652ADB883}" destId="{92D12E7F-D17A-4E11-8C79-C2931927BAFD}" srcOrd="0" destOrd="0" presId="urn:microsoft.com/office/officeart/2008/layout/VerticalCurvedList"/>
    <dgm:cxn modelId="{0ADF16A3-D584-47FE-ABE3-A1440963458E}" type="presParOf" srcId="{4A207E2A-E32F-44B6-9842-6ED652ADB883}" destId="{339CB6D5-A690-4500-BF2D-052451A2771D}" srcOrd="1" destOrd="0" presId="urn:microsoft.com/office/officeart/2008/layout/VerticalCurvedList"/>
    <dgm:cxn modelId="{3E8CD45B-4905-4F40-8534-DB599C5A57AD}" type="presParOf" srcId="{4A207E2A-E32F-44B6-9842-6ED652ADB883}" destId="{621532ED-EF47-4231-A73A-C6D5993E3F73}" srcOrd="2" destOrd="0" presId="urn:microsoft.com/office/officeart/2008/layout/VerticalCurvedList"/>
    <dgm:cxn modelId="{4D4251B0-591E-42A2-B734-A1C47792B5BE}" type="presParOf" srcId="{4A207E2A-E32F-44B6-9842-6ED652ADB883}" destId="{719B8629-601A-4F99-B3EC-891DB880E42D}" srcOrd="3" destOrd="0" presId="urn:microsoft.com/office/officeart/2008/layout/VerticalCurvedList"/>
    <dgm:cxn modelId="{C233F981-71FD-4C1C-AA68-438C2BBDAF6F}" type="presParOf" srcId="{A224E5AD-918E-49C1-A1B8-89045DBA918C}" destId="{21F2F763-A70A-4B25-B395-D9B5135D5DE6}" srcOrd="1" destOrd="0" presId="urn:microsoft.com/office/officeart/2008/layout/VerticalCurvedList"/>
    <dgm:cxn modelId="{DC381419-80D1-4F88-8128-D390EA2BC30F}" type="presParOf" srcId="{A224E5AD-918E-49C1-A1B8-89045DBA918C}" destId="{C4D1A6DB-1EEF-4E60-9EB1-04BDB7B3942C}" srcOrd="2" destOrd="0" presId="urn:microsoft.com/office/officeart/2008/layout/VerticalCurvedList"/>
    <dgm:cxn modelId="{3EEE9DDD-4CFA-444C-86F3-290DA3E770E3}" type="presParOf" srcId="{C4D1A6DB-1EEF-4E60-9EB1-04BDB7B3942C}" destId="{360CA787-A659-438B-81B1-E1F3234F70AB}" srcOrd="0" destOrd="0" presId="urn:microsoft.com/office/officeart/2008/layout/VerticalCurvedList"/>
    <dgm:cxn modelId="{2F17FA84-60DF-443C-B753-B5E0D9CE41D5}" type="presParOf" srcId="{A224E5AD-918E-49C1-A1B8-89045DBA918C}" destId="{1370939B-D279-4FA5-B55F-401EEB431A31}" srcOrd="3" destOrd="0" presId="urn:microsoft.com/office/officeart/2008/layout/VerticalCurvedList"/>
    <dgm:cxn modelId="{5829BBF8-8232-4BFC-9835-EC8B0E4A7D52}" type="presParOf" srcId="{A224E5AD-918E-49C1-A1B8-89045DBA918C}" destId="{EA7BBD20-BA91-4C46-98E2-FC6070FE4D97}" srcOrd="4" destOrd="0" presId="urn:microsoft.com/office/officeart/2008/layout/VerticalCurvedList"/>
    <dgm:cxn modelId="{F74EDB36-2A3C-4BD5-B047-AAE0B8774561}" type="presParOf" srcId="{EA7BBD20-BA91-4C46-98E2-FC6070FE4D97}" destId="{2041C75C-0EDA-47BC-9BA0-535AD17019F9}" srcOrd="0" destOrd="0" presId="urn:microsoft.com/office/officeart/2008/layout/VerticalCurvedList"/>
    <dgm:cxn modelId="{CD8D2B21-9D7D-41F4-9DD3-FB55942E3FF9}" type="presParOf" srcId="{A224E5AD-918E-49C1-A1B8-89045DBA918C}" destId="{7BAAC6AC-431E-4093-8699-C6DC756B88FD}" srcOrd="5" destOrd="0" presId="urn:microsoft.com/office/officeart/2008/layout/VerticalCurvedList"/>
    <dgm:cxn modelId="{060FD2AE-7415-42F0-8F62-69081ADD97A9}" type="presParOf" srcId="{A224E5AD-918E-49C1-A1B8-89045DBA918C}" destId="{7C93E51C-8835-497D-824F-FDF782250B4A}" srcOrd="6" destOrd="0" presId="urn:microsoft.com/office/officeart/2008/layout/VerticalCurvedList"/>
    <dgm:cxn modelId="{E471BC22-05E6-4E6D-8165-105D5ED9DCC6}" type="presParOf" srcId="{7C93E51C-8835-497D-824F-FDF782250B4A}" destId="{3FFC036F-6290-4B93-B498-44B5B586E906}" srcOrd="0" destOrd="0" presId="urn:microsoft.com/office/officeart/2008/layout/VerticalCurvedList"/>
    <dgm:cxn modelId="{AC1430BB-B729-463E-B2FE-018BA0088198}" type="presParOf" srcId="{A224E5AD-918E-49C1-A1B8-89045DBA918C}" destId="{531E33A3-622E-4F89-989D-93538C98BECB}" srcOrd="7" destOrd="0" presId="urn:microsoft.com/office/officeart/2008/layout/VerticalCurvedList"/>
    <dgm:cxn modelId="{017AF7AA-9208-4E5F-AEC1-38924B1CC921}" type="presParOf" srcId="{A224E5AD-918E-49C1-A1B8-89045DBA918C}" destId="{98C4E9A5-4591-4FC6-844B-4F8A8463A7B1}" srcOrd="8" destOrd="0" presId="urn:microsoft.com/office/officeart/2008/layout/VerticalCurvedList"/>
    <dgm:cxn modelId="{8520BEB3-0A9F-41FC-B179-F94D9E970667}" type="presParOf" srcId="{98C4E9A5-4591-4FC6-844B-4F8A8463A7B1}" destId="{424B545E-347F-4068-8737-DC2E407C986D}" srcOrd="0" destOrd="0" presId="urn:microsoft.com/office/officeart/2008/layout/VerticalCurvedList"/>
    <dgm:cxn modelId="{C177638D-0387-45E9-B765-5DF8859870FC}" type="presParOf" srcId="{A224E5AD-918E-49C1-A1B8-89045DBA918C}" destId="{C562DB13-75CA-4509-9E6A-D5C75F6BDFC3}" srcOrd="9" destOrd="0" presId="urn:microsoft.com/office/officeart/2008/layout/VerticalCurvedList"/>
    <dgm:cxn modelId="{929EECAB-B04E-4D5F-ACEC-692F3209AEE8}" type="presParOf" srcId="{A224E5AD-918E-49C1-A1B8-89045DBA918C}" destId="{B9E6EB27-E431-4FB9-B4AD-D5F6ADE98F15}" srcOrd="10" destOrd="0" presId="urn:microsoft.com/office/officeart/2008/layout/VerticalCurvedList"/>
    <dgm:cxn modelId="{31BC824C-355B-4B17-A615-7B2F0B676074}" type="presParOf" srcId="{B9E6EB27-E431-4FB9-B4AD-D5F6ADE98F15}" destId="{38BED0DD-0DED-48AE-92F0-9C8FFBD6960C}" srcOrd="0" destOrd="0" presId="urn:microsoft.com/office/officeart/2008/layout/VerticalCurvedList"/>
    <dgm:cxn modelId="{84F65B5B-9193-4042-8F0C-EBF469FE2D83}" type="presParOf" srcId="{A224E5AD-918E-49C1-A1B8-89045DBA918C}" destId="{1F59D140-CEFF-43A1-B468-C24D94418630}" srcOrd="11" destOrd="0" presId="urn:microsoft.com/office/officeart/2008/layout/VerticalCurvedList"/>
    <dgm:cxn modelId="{F6B3F999-0926-4892-8F41-308B4E7EE66B}" type="presParOf" srcId="{A224E5AD-918E-49C1-A1B8-89045DBA918C}" destId="{582224AD-3BE8-4FA3-9DC2-D159F01F1E8C}" srcOrd="12" destOrd="0" presId="urn:microsoft.com/office/officeart/2008/layout/VerticalCurvedList"/>
    <dgm:cxn modelId="{9E246BD3-CEA4-40FD-89D8-8F3D8C839E94}" type="presParOf" srcId="{582224AD-3BE8-4FA3-9DC2-D159F01F1E8C}" destId="{81BABD1D-51DE-4BF9-8EBC-7C03C9F2E8A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F3E6E05-4517-426A-AB1B-A703511DA00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293B449-04B4-40F0-BD89-C1F4FB8D807B}">
      <dgm:prSet/>
      <dgm:spPr/>
      <dgm:t>
        <a:bodyPr/>
        <a:lstStyle/>
        <a:p>
          <a:pPr rtl="0"/>
          <a:r>
            <a:rPr lang="zh-CN" b="1" smtClean="0">
              <a:solidFill>
                <a:schemeClr val="tx1"/>
              </a:solidFill>
            </a:rPr>
            <a:t>当有某个事件发生时，</a:t>
          </a:r>
          <a:r>
            <a:rPr lang="en-US" b="1" smtClean="0">
              <a:solidFill>
                <a:schemeClr val="tx1"/>
              </a:solidFill>
            </a:rPr>
            <a:t>Windows</a:t>
          </a:r>
          <a:r>
            <a:rPr lang="zh-CN" b="1" smtClean="0">
              <a:solidFill>
                <a:schemeClr val="tx1"/>
              </a:solidFill>
            </a:rPr>
            <a:t>会根据具体的事件产生对应的消息并发送到指定应用程序的消息队列；</a:t>
          </a:r>
          <a:endParaRPr lang="zh-CN">
            <a:solidFill>
              <a:schemeClr val="tx1"/>
            </a:solidFill>
          </a:endParaRPr>
        </a:p>
      </dgm:t>
    </dgm:pt>
    <dgm:pt modelId="{D55AA825-7F28-4FD6-A1FB-2008DC5DA080}" type="parTrans" cxnId="{306F32A4-F439-4D64-997E-F0D59316D900}">
      <dgm:prSet/>
      <dgm:spPr/>
      <dgm:t>
        <a:bodyPr/>
        <a:lstStyle/>
        <a:p>
          <a:endParaRPr lang="zh-CN" altLang="en-US">
            <a:solidFill>
              <a:schemeClr val="tx1"/>
            </a:solidFill>
          </a:endParaRPr>
        </a:p>
      </dgm:t>
    </dgm:pt>
    <dgm:pt modelId="{65C5734A-9478-434B-BA02-60CCDBC89FF2}" type="sibTrans" cxnId="{306F32A4-F439-4D64-997E-F0D59316D900}">
      <dgm:prSet/>
      <dgm:spPr/>
      <dgm:t>
        <a:bodyPr/>
        <a:lstStyle/>
        <a:p>
          <a:endParaRPr lang="zh-CN" altLang="en-US">
            <a:solidFill>
              <a:schemeClr val="tx1"/>
            </a:solidFill>
          </a:endParaRPr>
        </a:p>
      </dgm:t>
    </dgm:pt>
    <dgm:pt modelId="{489C2DE0-CCB3-4605-832B-0B6B87661C73}">
      <dgm:prSet/>
      <dgm:spPr/>
      <dgm:t>
        <a:bodyPr/>
        <a:lstStyle/>
        <a:p>
          <a:pPr rtl="0"/>
          <a:r>
            <a:rPr lang="zh-CN" b="1" smtClean="0">
              <a:solidFill>
                <a:schemeClr val="tx1"/>
              </a:solidFill>
            </a:rPr>
            <a:t>应用程序从消息队列中取出消息并根据不同的消息进行不同的处理；</a:t>
          </a:r>
          <a:endParaRPr lang="zh-CN">
            <a:solidFill>
              <a:schemeClr val="tx1"/>
            </a:solidFill>
          </a:endParaRPr>
        </a:p>
      </dgm:t>
    </dgm:pt>
    <dgm:pt modelId="{861897FE-4867-4235-B2D5-C5F97ABB8E70}" type="parTrans" cxnId="{86F69926-2225-4A5A-9FEA-65912AB9F9D7}">
      <dgm:prSet/>
      <dgm:spPr/>
      <dgm:t>
        <a:bodyPr/>
        <a:lstStyle/>
        <a:p>
          <a:endParaRPr lang="zh-CN" altLang="en-US">
            <a:solidFill>
              <a:schemeClr val="tx1"/>
            </a:solidFill>
          </a:endParaRPr>
        </a:p>
      </dgm:t>
    </dgm:pt>
    <dgm:pt modelId="{7AFAF1EA-D925-4BBB-8C7D-270F8DFC665C}" type="sibTrans" cxnId="{86F69926-2225-4A5A-9FEA-65912AB9F9D7}">
      <dgm:prSet/>
      <dgm:spPr/>
      <dgm:t>
        <a:bodyPr/>
        <a:lstStyle/>
        <a:p>
          <a:endParaRPr lang="zh-CN" altLang="en-US">
            <a:solidFill>
              <a:schemeClr val="tx1"/>
            </a:solidFill>
          </a:endParaRPr>
        </a:p>
      </dgm:t>
    </dgm:pt>
    <dgm:pt modelId="{C434E669-77E2-423A-9FAB-40F5A6B3BAC8}">
      <dgm:prSet/>
      <dgm:spPr/>
      <dgm:t>
        <a:bodyPr/>
        <a:lstStyle/>
        <a:p>
          <a:pPr rtl="0"/>
          <a:r>
            <a:rPr lang="en-US" b="1" smtClean="0">
              <a:solidFill>
                <a:schemeClr val="tx1"/>
              </a:solidFill>
            </a:rPr>
            <a:t>OS</a:t>
          </a:r>
          <a:r>
            <a:rPr lang="zh-CN" b="1" smtClean="0">
              <a:solidFill>
                <a:schemeClr val="tx1"/>
              </a:solidFill>
            </a:rPr>
            <a:t>在执行程序过程中与应用程序进行交互；</a:t>
          </a:r>
          <a:endParaRPr lang="zh-CN">
            <a:solidFill>
              <a:schemeClr val="tx1"/>
            </a:solidFill>
          </a:endParaRPr>
        </a:p>
      </dgm:t>
    </dgm:pt>
    <dgm:pt modelId="{46C3564F-799B-4B88-90BC-FE4528E603DD}" type="parTrans" cxnId="{EA12C755-737B-4A87-BB0E-F9996A936D05}">
      <dgm:prSet/>
      <dgm:spPr/>
      <dgm:t>
        <a:bodyPr/>
        <a:lstStyle/>
        <a:p>
          <a:endParaRPr lang="zh-CN" altLang="en-US">
            <a:solidFill>
              <a:schemeClr val="tx1"/>
            </a:solidFill>
          </a:endParaRPr>
        </a:p>
      </dgm:t>
    </dgm:pt>
    <dgm:pt modelId="{AC2C014D-9F73-4312-BF76-C5E5AECE6EB4}" type="sibTrans" cxnId="{EA12C755-737B-4A87-BB0E-F9996A936D05}">
      <dgm:prSet/>
      <dgm:spPr/>
      <dgm:t>
        <a:bodyPr/>
        <a:lstStyle/>
        <a:p>
          <a:endParaRPr lang="zh-CN" altLang="en-US">
            <a:solidFill>
              <a:schemeClr val="tx1"/>
            </a:solidFill>
          </a:endParaRPr>
        </a:p>
      </dgm:t>
    </dgm:pt>
    <dgm:pt modelId="{0D33A3DF-F9E0-4342-87B9-FE2FCA41F326}">
      <dgm:prSet/>
      <dgm:spPr/>
      <dgm:t>
        <a:bodyPr/>
        <a:lstStyle/>
        <a:p>
          <a:pPr rtl="0"/>
          <a:r>
            <a:rPr lang="zh-CN" b="1" smtClean="0">
              <a:solidFill>
                <a:schemeClr val="tx1"/>
              </a:solidFill>
            </a:rPr>
            <a:t>程序的控制流程是由实际运行时各种事件的实际发生来调整，没有预定的顺序，允许用户用各种合理的顺序来安排程序的流程；</a:t>
          </a:r>
          <a:endParaRPr lang="zh-CN">
            <a:solidFill>
              <a:schemeClr val="tx1"/>
            </a:solidFill>
          </a:endParaRPr>
        </a:p>
      </dgm:t>
    </dgm:pt>
    <dgm:pt modelId="{F3913805-71CC-440C-9D77-7AC77407F95C}" type="parTrans" cxnId="{01E5E253-0A2D-4E0C-89DE-616289A6001A}">
      <dgm:prSet/>
      <dgm:spPr/>
      <dgm:t>
        <a:bodyPr/>
        <a:lstStyle/>
        <a:p>
          <a:endParaRPr lang="zh-CN" altLang="en-US">
            <a:solidFill>
              <a:schemeClr val="tx1"/>
            </a:solidFill>
          </a:endParaRPr>
        </a:p>
      </dgm:t>
    </dgm:pt>
    <dgm:pt modelId="{674C0CBA-A58D-4D30-BC08-0E43836DB3A8}" type="sibTrans" cxnId="{01E5E253-0A2D-4E0C-89DE-616289A6001A}">
      <dgm:prSet/>
      <dgm:spPr/>
      <dgm:t>
        <a:bodyPr/>
        <a:lstStyle/>
        <a:p>
          <a:endParaRPr lang="zh-CN" altLang="en-US">
            <a:solidFill>
              <a:schemeClr val="tx1"/>
            </a:solidFill>
          </a:endParaRPr>
        </a:p>
      </dgm:t>
    </dgm:pt>
    <dgm:pt modelId="{1F49FA98-D88A-4478-88E6-918543BE0574}" type="pres">
      <dgm:prSet presAssocID="{3F3E6E05-4517-426A-AB1B-A703511DA007}" presName="linear" presStyleCnt="0">
        <dgm:presLayoutVars>
          <dgm:animLvl val="lvl"/>
          <dgm:resizeHandles val="exact"/>
        </dgm:presLayoutVars>
      </dgm:prSet>
      <dgm:spPr/>
      <dgm:t>
        <a:bodyPr/>
        <a:lstStyle/>
        <a:p>
          <a:endParaRPr lang="zh-CN" altLang="en-US"/>
        </a:p>
      </dgm:t>
    </dgm:pt>
    <dgm:pt modelId="{F56EAFDD-5829-4103-823A-8792D6F441F3}" type="pres">
      <dgm:prSet presAssocID="{5293B449-04B4-40F0-BD89-C1F4FB8D807B}" presName="parentText" presStyleLbl="node1" presStyleIdx="0" presStyleCnt="4">
        <dgm:presLayoutVars>
          <dgm:chMax val="0"/>
          <dgm:bulletEnabled val="1"/>
        </dgm:presLayoutVars>
      </dgm:prSet>
      <dgm:spPr/>
      <dgm:t>
        <a:bodyPr/>
        <a:lstStyle/>
        <a:p>
          <a:endParaRPr lang="zh-CN" altLang="en-US"/>
        </a:p>
      </dgm:t>
    </dgm:pt>
    <dgm:pt modelId="{625D1386-6756-4B68-9401-70C6438F8DDD}" type="pres">
      <dgm:prSet presAssocID="{65C5734A-9478-434B-BA02-60CCDBC89FF2}" presName="spacer" presStyleCnt="0"/>
      <dgm:spPr/>
    </dgm:pt>
    <dgm:pt modelId="{890454D3-CDDA-4C93-8618-887FE3C9345E}" type="pres">
      <dgm:prSet presAssocID="{489C2DE0-CCB3-4605-832B-0B6B87661C73}" presName="parentText" presStyleLbl="node1" presStyleIdx="1" presStyleCnt="4">
        <dgm:presLayoutVars>
          <dgm:chMax val="0"/>
          <dgm:bulletEnabled val="1"/>
        </dgm:presLayoutVars>
      </dgm:prSet>
      <dgm:spPr/>
      <dgm:t>
        <a:bodyPr/>
        <a:lstStyle/>
        <a:p>
          <a:endParaRPr lang="zh-CN" altLang="en-US"/>
        </a:p>
      </dgm:t>
    </dgm:pt>
    <dgm:pt modelId="{09059EF4-3975-4A4A-8D20-02791E0263ED}" type="pres">
      <dgm:prSet presAssocID="{7AFAF1EA-D925-4BBB-8C7D-270F8DFC665C}" presName="spacer" presStyleCnt="0"/>
      <dgm:spPr/>
    </dgm:pt>
    <dgm:pt modelId="{B51724A8-8445-471B-A021-A801257A2A1A}" type="pres">
      <dgm:prSet presAssocID="{C434E669-77E2-423A-9FAB-40F5A6B3BAC8}" presName="parentText" presStyleLbl="node1" presStyleIdx="2" presStyleCnt="4">
        <dgm:presLayoutVars>
          <dgm:chMax val="0"/>
          <dgm:bulletEnabled val="1"/>
        </dgm:presLayoutVars>
      </dgm:prSet>
      <dgm:spPr/>
      <dgm:t>
        <a:bodyPr/>
        <a:lstStyle/>
        <a:p>
          <a:endParaRPr lang="zh-CN" altLang="en-US"/>
        </a:p>
      </dgm:t>
    </dgm:pt>
    <dgm:pt modelId="{8E9BE144-551F-4FDE-8C1F-46815F1EB8FD}" type="pres">
      <dgm:prSet presAssocID="{AC2C014D-9F73-4312-BF76-C5E5AECE6EB4}" presName="spacer" presStyleCnt="0"/>
      <dgm:spPr/>
    </dgm:pt>
    <dgm:pt modelId="{740F9528-D371-4B93-B3EC-43EE21E2A317}" type="pres">
      <dgm:prSet presAssocID="{0D33A3DF-F9E0-4342-87B9-FE2FCA41F326}" presName="parentText" presStyleLbl="node1" presStyleIdx="3" presStyleCnt="4">
        <dgm:presLayoutVars>
          <dgm:chMax val="0"/>
          <dgm:bulletEnabled val="1"/>
        </dgm:presLayoutVars>
      </dgm:prSet>
      <dgm:spPr/>
      <dgm:t>
        <a:bodyPr/>
        <a:lstStyle/>
        <a:p>
          <a:endParaRPr lang="zh-CN" altLang="en-US"/>
        </a:p>
      </dgm:t>
    </dgm:pt>
  </dgm:ptLst>
  <dgm:cxnLst>
    <dgm:cxn modelId="{5FA9D1A9-F032-4F53-920D-D00E4B61365E}" type="presOf" srcId="{0D33A3DF-F9E0-4342-87B9-FE2FCA41F326}" destId="{740F9528-D371-4B93-B3EC-43EE21E2A317}" srcOrd="0" destOrd="0" presId="urn:microsoft.com/office/officeart/2005/8/layout/vList2"/>
    <dgm:cxn modelId="{01E5E253-0A2D-4E0C-89DE-616289A6001A}" srcId="{3F3E6E05-4517-426A-AB1B-A703511DA007}" destId="{0D33A3DF-F9E0-4342-87B9-FE2FCA41F326}" srcOrd="3" destOrd="0" parTransId="{F3913805-71CC-440C-9D77-7AC77407F95C}" sibTransId="{674C0CBA-A58D-4D30-BC08-0E43836DB3A8}"/>
    <dgm:cxn modelId="{88D2B133-4E21-491B-8D10-9E76DA7CF5EA}" type="presOf" srcId="{C434E669-77E2-423A-9FAB-40F5A6B3BAC8}" destId="{B51724A8-8445-471B-A021-A801257A2A1A}" srcOrd="0" destOrd="0" presId="urn:microsoft.com/office/officeart/2005/8/layout/vList2"/>
    <dgm:cxn modelId="{E1A9A671-BCE4-48C8-A02F-0607926B6684}" type="presOf" srcId="{5293B449-04B4-40F0-BD89-C1F4FB8D807B}" destId="{F56EAFDD-5829-4103-823A-8792D6F441F3}" srcOrd="0" destOrd="0" presId="urn:microsoft.com/office/officeart/2005/8/layout/vList2"/>
    <dgm:cxn modelId="{86F69926-2225-4A5A-9FEA-65912AB9F9D7}" srcId="{3F3E6E05-4517-426A-AB1B-A703511DA007}" destId="{489C2DE0-CCB3-4605-832B-0B6B87661C73}" srcOrd="1" destOrd="0" parTransId="{861897FE-4867-4235-B2D5-C5F97ABB8E70}" sibTransId="{7AFAF1EA-D925-4BBB-8C7D-270F8DFC665C}"/>
    <dgm:cxn modelId="{EA12C755-737B-4A87-BB0E-F9996A936D05}" srcId="{3F3E6E05-4517-426A-AB1B-A703511DA007}" destId="{C434E669-77E2-423A-9FAB-40F5A6B3BAC8}" srcOrd="2" destOrd="0" parTransId="{46C3564F-799B-4B88-90BC-FE4528E603DD}" sibTransId="{AC2C014D-9F73-4312-BF76-C5E5AECE6EB4}"/>
    <dgm:cxn modelId="{804BFF50-7B98-43BB-9873-4F89DC15BB19}" type="presOf" srcId="{489C2DE0-CCB3-4605-832B-0B6B87661C73}" destId="{890454D3-CDDA-4C93-8618-887FE3C9345E}" srcOrd="0" destOrd="0" presId="urn:microsoft.com/office/officeart/2005/8/layout/vList2"/>
    <dgm:cxn modelId="{C2D6FC54-41F2-4375-8F41-D74AF57B2987}" type="presOf" srcId="{3F3E6E05-4517-426A-AB1B-A703511DA007}" destId="{1F49FA98-D88A-4478-88E6-918543BE0574}" srcOrd="0" destOrd="0" presId="urn:microsoft.com/office/officeart/2005/8/layout/vList2"/>
    <dgm:cxn modelId="{306F32A4-F439-4D64-997E-F0D59316D900}" srcId="{3F3E6E05-4517-426A-AB1B-A703511DA007}" destId="{5293B449-04B4-40F0-BD89-C1F4FB8D807B}" srcOrd="0" destOrd="0" parTransId="{D55AA825-7F28-4FD6-A1FB-2008DC5DA080}" sibTransId="{65C5734A-9478-434B-BA02-60CCDBC89FF2}"/>
    <dgm:cxn modelId="{46E9E557-0CCB-4A34-BB8C-054A05E49816}" type="presParOf" srcId="{1F49FA98-D88A-4478-88E6-918543BE0574}" destId="{F56EAFDD-5829-4103-823A-8792D6F441F3}" srcOrd="0" destOrd="0" presId="urn:microsoft.com/office/officeart/2005/8/layout/vList2"/>
    <dgm:cxn modelId="{6D13A439-6E34-477C-857D-55B6CCB6FACC}" type="presParOf" srcId="{1F49FA98-D88A-4478-88E6-918543BE0574}" destId="{625D1386-6756-4B68-9401-70C6438F8DDD}" srcOrd="1" destOrd="0" presId="urn:microsoft.com/office/officeart/2005/8/layout/vList2"/>
    <dgm:cxn modelId="{A6ED61D7-F056-47BD-BA43-AA8B964D29A2}" type="presParOf" srcId="{1F49FA98-D88A-4478-88E6-918543BE0574}" destId="{890454D3-CDDA-4C93-8618-887FE3C9345E}" srcOrd="2" destOrd="0" presId="urn:microsoft.com/office/officeart/2005/8/layout/vList2"/>
    <dgm:cxn modelId="{53B75F1B-C8B1-4AC0-8C89-E83C21411DB6}" type="presParOf" srcId="{1F49FA98-D88A-4478-88E6-918543BE0574}" destId="{09059EF4-3975-4A4A-8D20-02791E0263ED}" srcOrd="3" destOrd="0" presId="urn:microsoft.com/office/officeart/2005/8/layout/vList2"/>
    <dgm:cxn modelId="{74573D56-CC11-43F1-BE64-85D3F691BAB3}" type="presParOf" srcId="{1F49FA98-D88A-4478-88E6-918543BE0574}" destId="{B51724A8-8445-471B-A021-A801257A2A1A}" srcOrd="4" destOrd="0" presId="urn:microsoft.com/office/officeart/2005/8/layout/vList2"/>
    <dgm:cxn modelId="{F13856DE-EC0E-473B-A01C-D420FEA2E861}" type="presParOf" srcId="{1F49FA98-D88A-4478-88E6-918543BE0574}" destId="{8E9BE144-551F-4FDE-8C1F-46815F1EB8FD}" srcOrd="5" destOrd="0" presId="urn:microsoft.com/office/officeart/2005/8/layout/vList2"/>
    <dgm:cxn modelId="{E4F18F43-3CA3-452D-B817-8586DDC792BD}" type="presParOf" srcId="{1F49FA98-D88A-4478-88E6-918543BE0574}" destId="{740F9528-D371-4B93-B3EC-43EE21E2A31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013409-E085-497B-B03C-F6CC3DA84295}" type="doc">
      <dgm:prSet loTypeId="urn:microsoft.com/office/officeart/2005/8/layout/venn1" loCatId="relationship" qsTypeId="urn:microsoft.com/office/officeart/2005/8/quickstyle/3d4" qsCatId="3D" csTypeId="urn:microsoft.com/office/officeart/2005/8/colors/accent1_2" csCatId="accent1" phldr="1"/>
      <dgm:spPr/>
      <dgm:t>
        <a:bodyPr/>
        <a:lstStyle/>
        <a:p>
          <a:endParaRPr lang="zh-CN" altLang="en-US"/>
        </a:p>
      </dgm:t>
    </dgm:pt>
    <dgm:pt modelId="{4F86C3D4-CC49-4C1A-9AFB-AC30064752CD}">
      <dgm:prSet custT="1"/>
      <dgm:spPr/>
      <dgm:t>
        <a:bodyPr/>
        <a:lstStyle/>
        <a:p>
          <a:pPr algn="l" rtl="0"/>
          <a:r>
            <a:rPr lang="zh-CN" altLang="en-US" sz="2000" b="1" dirty="0" smtClean="0"/>
            <a:t>研究型学习：在学习中主动地获取知识、运用知识、解决问题；</a:t>
          </a:r>
          <a:endParaRPr lang="zh-CN" altLang="en-US" sz="2000" dirty="0"/>
        </a:p>
      </dgm:t>
    </dgm:pt>
    <dgm:pt modelId="{D57FBC32-0EFA-4D75-B4E5-7C8C431F179D}" type="parTrans" cxnId="{B6BA9674-2EB0-4B01-8507-F3E9E5E4343C}">
      <dgm:prSet/>
      <dgm:spPr/>
      <dgm:t>
        <a:bodyPr/>
        <a:lstStyle/>
        <a:p>
          <a:endParaRPr lang="zh-CN" altLang="en-US" sz="2000"/>
        </a:p>
      </dgm:t>
    </dgm:pt>
    <dgm:pt modelId="{F17E8ECD-2BC4-4374-B450-7117FB67F548}" type="sibTrans" cxnId="{B6BA9674-2EB0-4B01-8507-F3E9E5E4343C}">
      <dgm:prSet/>
      <dgm:spPr/>
      <dgm:t>
        <a:bodyPr/>
        <a:lstStyle/>
        <a:p>
          <a:endParaRPr lang="zh-CN" altLang="en-US" sz="2000"/>
        </a:p>
      </dgm:t>
    </dgm:pt>
    <dgm:pt modelId="{9DA9FAE3-6952-4C81-BD23-8FEFCDC887C8}">
      <dgm:prSet custT="1"/>
      <dgm:spPr/>
      <dgm:t>
        <a:bodyPr/>
        <a:lstStyle/>
        <a:p>
          <a:pPr algn="l" rtl="0"/>
          <a:r>
            <a:rPr lang="zh-CN" sz="2000" b="1" dirty="0" smtClean="0"/>
            <a:t>研究型学习</a:t>
          </a:r>
          <a:r>
            <a:rPr lang="en-US" sz="2000" b="1" dirty="0" smtClean="0"/>
            <a:t>:</a:t>
          </a:r>
          <a:r>
            <a:rPr lang="zh-CN" sz="2000" b="1" dirty="0" smtClean="0"/>
            <a:t>根据本身的兴趣、爱好与特长，考虑已有资源条件来确定研究的问题；</a:t>
          </a:r>
          <a:endParaRPr lang="zh-CN" sz="2000" dirty="0"/>
        </a:p>
      </dgm:t>
    </dgm:pt>
    <dgm:pt modelId="{AD7F8688-4AA3-4074-945E-06DC4FEC3E4B}" type="parTrans" cxnId="{87CFCA6A-3EC6-4875-BA78-F48E1027917E}">
      <dgm:prSet/>
      <dgm:spPr/>
      <dgm:t>
        <a:bodyPr/>
        <a:lstStyle/>
        <a:p>
          <a:endParaRPr lang="zh-CN" altLang="en-US" sz="2000"/>
        </a:p>
      </dgm:t>
    </dgm:pt>
    <dgm:pt modelId="{EECFA0CC-E2A5-476E-9F0F-322E764EA50A}" type="sibTrans" cxnId="{87CFCA6A-3EC6-4875-BA78-F48E1027917E}">
      <dgm:prSet/>
      <dgm:spPr/>
      <dgm:t>
        <a:bodyPr/>
        <a:lstStyle/>
        <a:p>
          <a:endParaRPr lang="zh-CN" altLang="en-US" sz="2000"/>
        </a:p>
      </dgm:t>
    </dgm:pt>
    <dgm:pt modelId="{CC7FDDA3-5505-4E1E-86D9-5E7A6407F2A3}">
      <dgm:prSet custT="1"/>
      <dgm:spPr/>
      <dgm:t>
        <a:bodyPr/>
        <a:lstStyle/>
        <a:p>
          <a:pPr algn="l" rtl="0"/>
          <a:r>
            <a:rPr lang="zh-CN" sz="2000" b="1" dirty="0" smtClean="0"/>
            <a:t>对</a:t>
          </a:r>
          <a:r>
            <a:rPr lang="en-US" sz="2000" b="1" dirty="0" smtClean="0"/>
            <a:t>C++</a:t>
          </a:r>
          <a:r>
            <a:rPr lang="zh-CN" sz="2000" b="1" dirty="0" smtClean="0"/>
            <a:t>知识进行自主综合运用；</a:t>
          </a:r>
          <a:endParaRPr lang="zh-CN" sz="2000" dirty="0"/>
        </a:p>
      </dgm:t>
    </dgm:pt>
    <dgm:pt modelId="{B9B50791-5299-452F-BC98-645378D4A2C9}" type="parTrans" cxnId="{CD22150C-D13C-4DE7-A72A-749BE0C4CD10}">
      <dgm:prSet/>
      <dgm:spPr/>
      <dgm:t>
        <a:bodyPr/>
        <a:lstStyle/>
        <a:p>
          <a:endParaRPr lang="zh-CN" altLang="en-US" sz="2000"/>
        </a:p>
      </dgm:t>
    </dgm:pt>
    <dgm:pt modelId="{19C4C05C-0BE9-4D2C-941E-14A4DE807F0C}" type="sibTrans" cxnId="{CD22150C-D13C-4DE7-A72A-749BE0C4CD10}">
      <dgm:prSet/>
      <dgm:spPr/>
      <dgm:t>
        <a:bodyPr/>
        <a:lstStyle/>
        <a:p>
          <a:endParaRPr lang="zh-CN" altLang="en-US" sz="2000"/>
        </a:p>
      </dgm:t>
    </dgm:pt>
    <dgm:pt modelId="{075F9E89-5139-4C72-9D99-BF5C6D35D545}">
      <dgm:prSet custT="1"/>
      <dgm:spPr/>
      <dgm:t>
        <a:bodyPr/>
        <a:lstStyle/>
        <a:p>
          <a:pPr algn="l" rtl="0"/>
          <a:r>
            <a:rPr lang="zh-CN" altLang="en-US" sz="2000" b="1" dirty="0" smtClean="0"/>
            <a:t>强调学习过程，注重在学习过程中掌握方法、养成勤于钻研的学习习惯；</a:t>
          </a:r>
          <a:endParaRPr lang="zh-CN" altLang="en-US" sz="2000" dirty="0"/>
        </a:p>
      </dgm:t>
    </dgm:pt>
    <dgm:pt modelId="{AE21F8AC-3AA5-49A6-9094-E0B567967534}" type="parTrans" cxnId="{30EC1F0F-C120-49DB-B93F-F98EF480CACB}">
      <dgm:prSet/>
      <dgm:spPr/>
      <dgm:t>
        <a:bodyPr/>
        <a:lstStyle/>
        <a:p>
          <a:endParaRPr lang="zh-CN" altLang="en-US" sz="2000"/>
        </a:p>
      </dgm:t>
    </dgm:pt>
    <dgm:pt modelId="{78651E7B-BAA1-4DFF-BE28-9FD508D63FF5}" type="sibTrans" cxnId="{30EC1F0F-C120-49DB-B93F-F98EF480CACB}">
      <dgm:prSet/>
      <dgm:spPr/>
      <dgm:t>
        <a:bodyPr/>
        <a:lstStyle/>
        <a:p>
          <a:endParaRPr lang="zh-CN" altLang="en-US" sz="2000"/>
        </a:p>
      </dgm:t>
    </dgm:pt>
    <dgm:pt modelId="{5A953B00-5C49-4765-9B22-D2120205774B}">
      <dgm:prSet custT="1"/>
      <dgm:spPr/>
      <dgm:t>
        <a:bodyPr/>
        <a:lstStyle/>
        <a:p>
          <a:pPr algn="l" rtl="0"/>
          <a:r>
            <a:rPr lang="zh-CN" altLang="en-US" sz="2000" b="1" dirty="0" smtClean="0"/>
            <a:t>学会协作分工，学会讨论，学会帮助，学会总结；</a:t>
          </a:r>
          <a:endParaRPr lang="zh-CN" altLang="en-US" sz="2000" dirty="0"/>
        </a:p>
      </dgm:t>
    </dgm:pt>
    <dgm:pt modelId="{2AF2585C-3F63-4C3F-848C-AF359C3377C7}" type="parTrans" cxnId="{F2228D9E-54E3-44EC-A518-29693167783B}">
      <dgm:prSet/>
      <dgm:spPr/>
      <dgm:t>
        <a:bodyPr/>
        <a:lstStyle/>
        <a:p>
          <a:endParaRPr lang="zh-CN" altLang="en-US" sz="2000"/>
        </a:p>
      </dgm:t>
    </dgm:pt>
    <dgm:pt modelId="{9D9796D7-78E6-4001-AA3E-C0785CD7D5E5}" type="sibTrans" cxnId="{F2228D9E-54E3-44EC-A518-29693167783B}">
      <dgm:prSet/>
      <dgm:spPr/>
      <dgm:t>
        <a:bodyPr/>
        <a:lstStyle/>
        <a:p>
          <a:endParaRPr lang="zh-CN" altLang="en-US" sz="2000"/>
        </a:p>
      </dgm:t>
    </dgm:pt>
    <dgm:pt modelId="{C266BA85-88C1-4635-A06E-116FE5CE1594}" type="pres">
      <dgm:prSet presAssocID="{33013409-E085-497B-B03C-F6CC3DA84295}" presName="compositeShape" presStyleCnt="0">
        <dgm:presLayoutVars>
          <dgm:chMax val="7"/>
          <dgm:dir/>
          <dgm:resizeHandles val="exact"/>
        </dgm:presLayoutVars>
      </dgm:prSet>
      <dgm:spPr/>
      <dgm:t>
        <a:bodyPr/>
        <a:lstStyle/>
        <a:p>
          <a:endParaRPr lang="zh-CN" altLang="en-US"/>
        </a:p>
      </dgm:t>
    </dgm:pt>
    <dgm:pt modelId="{07CAF391-4A92-47C1-80E7-1B635504622F}" type="pres">
      <dgm:prSet presAssocID="{4F86C3D4-CC49-4C1A-9AFB-AC30064752CD}" presName="circ1" presStyleLbl="vennNode1" presStyleIdx="0" presStyleCnt="5"/>
      <dgm:spPr/>
    </dgm:pt>
    <dgm:pt modelId="{F7627F08-4B38-481F-9250-FCCE18817656}" type="pres">
      <dgm:prSet presAssocID="{4F86C3D4-CC49-4C1A-9AFB-AC30064752CD}" presName="circ1Tx" presStyleLbl="revTx" presStyleIdx="0" presStyleCnt="0">
        <dgm:presLayoutVars>
          <dgm:chMax val="0"/>
          <dgm:chPref val="0"/>
          <dgm:bulletEnabled val="1"/>
        </dgm:presLayoutVars>
      </dgm:prSet>
      <dgm:spPr/>
      <dgm:t>
        <a:bodyPr/>
        <a:lstStyle/>
        <a:p>
          <a:endParaRPr lang="zh-CN" altLang="en-US"/>
        </a:p>
      </dgm:t>
    </dgm:pt>
    <dgm:pt modelId="{D09D25DD-59FD-4D19-8911-A84096B128FE}" type="pres">
      <dgm:prSet presAssocID="{9DA9FAE3-6952-4C81-BD23-8FEFCDC887C8}" presName="circ2" presStyleLbl="vennNode1" presStyleIdx="1" presStyleCnt="5"/>
      <dgm:spPr/>
    </dgm:pt>
    <dgm:pt modelId="{7C6064DD-1321-4801-A0B8-E45584964BE5}" type="pres">
      <dgm:prSet presAssocID="{9DA9FAE3-6952-4C81-BD23-8FEFCDC887C8}" presName="circ2Tx" presStyleLbl="revTx" presStyleIdx="0" presStyleCnt="0" custScaleX="109932" custScaleY="114367">
        <dgm:presLayoutVars>
          <dgm:chMax val="0"/>
          <dgm:chPref val="0"/>
          <dgm:bulletEnabled val="1"/>
        </dgm:presLayoutVars>
      </dgm:prSet>
      <dgm:spPr/>
      <dgm:t>
        <a:bodyPr/>
        <a:lstStyle/>
        <a:p>
          <a:endParaRPr lang="zh-CN" altLang="en-US"/>
        </a:p>
      </dgm:t>
    </dgm:pt>
    <dgm:pt modelId="{897D85B8-B324-437F-98E4-7AC1D5375265}" type="pres">
      <dgm:prSet presAssocID="{CC7FDDA3-5505-4E1E-86D9-5E7A6407F2A3}" presName="circ3" presStyleLbl="vennNode1" presStyleIdx="2" presStyleCnt="5"/>
      <dgm:spPr/>
    </dgm:pt>
    <dgm:pt modelId="{5B6DC354-6B1B-4D58-AA66-A052CB58596E}" type="pres">
      <dgm:prSet presAssocID="{CC7FDDA3-5505-4E1E-86D9-5E7A6407F2A3}" presName="circ3Tx" presStyleLbl="revTx" presStyleIdx="0" presStyleCnt="0" custScaleX="115140" custScaleY="106941">
        <dgm:presLayoutVars>
          <dgm:chMax val="0"/>
          <dgm:chPref val="0"/>
          <dgm:bulletEnabled val="1"/>
        </dgm:presLayoutVars>
      </dgm:prSet>
      <dgm:spPr/>
      <dgm:t>
        <a:bodyPr/>
        <a:lstStyle/>
        <a:p>
          <a:endParaRPr lang="zh-CN" altLang="en-US"/>
        </a:p>
      </dgm:t>
    </dgm:pt>
    <dgm:pt modelId="{4E538A1A-CE0D-4138-B33A-9B788D7DE27B}" type="pres">
      <dgm:prSet presAssocID="{075F9E89-5139-4C72-9D99-BF5C6D35D545}" presName="circ4" presStyleLbl="vennNode1" presStyleIdx="3" presStyleCnt="5"/>
      <dgm:spPr/>
    </dgm:pt>
    <dgm:pt modelId="{3C848763-2BF2-4F6D-977F-0E9AABF05B18}" type="pres">
      <dgm:prSet presAssocID="{075F9E89-5139-4C72-9D99-BF5C6D35D545}" presName="circ4Tx" presStyleLbl="revTx" presStyleIdx="0" presStyleCnt="0" custScaleX="120105">
        <dgm:presLayoutVars>
          <dgm:chMax val="0"/>
          <dgm:chPref val="0"/>
          <dgm:bulletEnabled val="1"/>
        </dgm:presLayoutVars>
      </dgm:prSet>
      <dgm:spPr/>
      <dgm:t>
        <a:bodyPr/>
        <a:lstStyle/>
        <a:p>
          <a:endParaRPr lang="zh-CN" altLang="en-US"/>
        </a:p>
      </dgm:t>
    </dgm:pt>
    <dgm:pt modelId="{CC7EED52-E0AA-41EE-8BCC-AA85B53EB5F3}" type="pres">
      <dgm:prSet presAssocID="{5A953B00-5C49-4765-9B22-D2120205774B}" presName="circ5" presStyleLbl="vennNode1" presStyleIdx="4" presStyleCnt="5"/>
      <dgm:spPr/>
    </dgm:pt>
    <dgm:pt modelId="{B8CF26C9-56E4-4388-A041-B7AFCFE88E60}" type="pres">
      <dgm:prSet presAssocID="{5A953B00-5C49-4765-9B22-D2120205774B}" presName="circ5Tx" presStyleLbl="revTx" presStyleIdx="0" presStyleCnt="0" custScaleX="119862">
        <dgm:presLayoutVars>
          <dgm:chMax val="0"/>
          <dgm:chPref val="0"/>
          <dgm:bulletEnabled val="1"/>
        </dgm:presLayoutVars>
      </dgm:prSet>
      <dgm:spPr/>
      <dgm:t>
        <a:bodyPr/>
        <a:lstStyle/>
        <a:p>
          <a:endParaRPr lang="zh-CN" altLang="en-US"/>
        </a:p>
      </dgm:t>
    </dgm:pt>
  </dgm:ptLst>
  <dgm:cxnLst>
    <dgm:cxn modelId="{7B1DB5A1-3E41-452F-9308-4AA20EC2D96D}" type="presOf" srcId="{CC7FDDA3-5505-4E1E-86D9-5E7A6407F2A3}" destId="{5B6DC354-6B1B-4D58-AA66-A052CB58596E}" srcOrd="0" destOrd="0" presId="urn:microsoft.com/office/officeart/2005/8/layout/venn1"/>
    <dgm:cxn modelId="{B6BA9674-2EB0-4B01-8507-F3E9E5E4343C}" srcId="{33013409-E085-497B-B03C-F6CC3DA84295}" destId="{4F86C3D4-CC49-4C1A-9AFB-AC30064752CD}" srcOrd="0" destOrd="0" parTransId="{D57FBC32-0EFA-4D75-B4E5-7C8C431F179D}" sibTransId="{F17E8ECD-2BC4-4374-B450-7117FB67F548}"/>
    <dgm:cxn modelId="{87CFCA6A-3EC6-4875-BA78-F48E1027917E}" srcId="{33013409-E085-497B-B03C-F6CC3DA84295}" destId="{9DA9FAE3-6952-4C81-BD23-8FEFCDC887C8}" srcOrd="1" destOrd="0" parTransId="{AD7F8688-4AA3-4074-945E-06DC4FEC3E4B}" sibTransId="{EECFA0CC-E2A5-476E-9F0F-322E764EA50A}"/>
    <dgm:cxn modelId="{C75D71D2-A802-41DC-9508-AE834D520F31}" type="presOf" srcId="{33013409-E085-497B-B03C-F6CC3DA84295}" destId="{C266BA85-88C1-4635-A06E-116FE5CE1594}" srcOrd="0" destOrd="0" presId="urn:microsoft.com/office/officeart/2005/8/layout/venn1"/>
    <dgm:cxn modelId="{F2228D9E-54E3-44EC-A518-29693167783B}" srcId="{33013409-E085-497B-B03C-F6CC3DA84295}" destId="{5A953B00-5C49-4765-9B22-D2120205774B}" srcOrd="4" destOrd="0" parTransId="{2AF2585C-3F63-4C3F-848C-AF359C3377C7}" sibTransId="{9D9796D7-78E6-4001-AA3E-C0785CD7D5E5}"/>
    <dgm:cxn modelId="{55914375-BF7A-48ED-A1F0-557042821293}" type="presOf" srcId="{075F9E89-5139-4C72-9D99-BF5C6D35D545}" destId="{3C848763-2BF2-4F6D-977F-0E9AABF05B18}" srcOrd="0" destOrd="0" presId="urn:microsoft.com/office/officeart/2005/8/layout/venn1"/>
    <dgm:cxn modelId="{CD22150C-D13C-4DE7-A72A-749BE0C4CD10}" srcId="{33013409-E085-497B-B03C-F6CC3DA84295}" destId="{CC7FDDA3-5505-4E1E-86D9-5E7A6407F2A3}" srcOrd="2" destOrd="0" parTransId="{B9B50791-5299-452F-BC98-645378D4A2C9}" sibTransId="{19C4C05C-0BE9-4D2C-941E-14A4DE807F0C}"/>
    <dgm:cxn modelId="{8DF78EBA-CBFF-41EB-A460-286B636E56D9}" type="presOf" srcId="{9DA9FAE3-6952-4C81-BD23-8FEFCDC887C8}" destId="{7C6064DD-1321-4801-A0B8-E45584964BE5}" srcOrd="0" destOrd="0" presId="urn:microsoft.com/office/officeart/2005/8/layout/venn1"/>
    <dgm:cxn modelId="{7EBB5BD8-58EC-48E6-A51F-FACC69FEAFCE}" type="presOf" srcId="{4F86C3D4-CC49-4C1A-9AFB-AC30064752CD}" destId="{F7627F08-4B38-481F-9250-FCCE18817656}" srcOrd="0" destOrd="0" presId="urn:microsoft.com/office/officeart/2005/8/layout/venn1"/>
    <dgm:cxn modelId="{52BDC9A5-7773-47F0-85CD-D4B736280732}" type="presOf" srcId="{5A953B00-5C49-4765-9B22-D2120205774B}" destId="{B8CF26C9-56E4-4388-A041-B7AFCFE88E60}" srcOrd="0" destOrd="0" presId="urn:microsoft.com/office/officeart/2005/8/layout/venn1"/>
    <dgm:cxn modelId="{30EC1F0F-C120-49DB-B93F-F98EF480CACB}" srcId="{33013409-E085-497B-B03C-F6CC3DA84295}" destId="{075F9E89-5139-4C72-9D99-BF5C6D35D545}" srcOrd="3" destOrd="0" parTransId="{AE21F8AC-3AA5-49A6-9094-E0B567967534}" sibTransId="{78651E7B-BAA1-4DFF-BE28-9FD508D63FF5}"/>
    <dgm:cxn modelId="{FADBDFCA-BB3A-4E84-A94E-5687346BB1D6}" type="presParOf" srcId="{C266BA85-88C1-4635-A06E-116FE5CE1594}" destId="{07CAF391-4A92-47C1-80E7-1B635504622F}" srcOrd="0" destOrd="0" presId="urn:microsoft.com/office/officeart/2005/8/layout/venn1"/>
    <dgm:cxn modelId="{1B457ED9-BF6B-4F4D-9FAA-D7AF7A3DEED7}" type="presParOf" srcId="{C266BA85-88C1-4635-A06E-116FE5CE1594}" destId="{F7627F08-4B38-481F-9250-FCCE18817656}" srcOrd="1" destOrd="0" presId="urn:microsoft.com/office/officeart/2005/8/layout/venn1"/>
    <dgm:cxn modelId="{58E1C618-D8FB-457F-982B-A02994CE2001}" type="presParOf" srcId="{C266BA85-88C1-4635-A06E-116FE5CE1594}" destId="{D09D25DD-59FD-4D19-8911-A84096B128FE}" srcOrd="2" destOrd="0" presId="urn:microsoft.com/office/officeart/2005/8/layout/venn1"/>
    <dgm:cxn modelId="{8C8BF3AE-8271-469A-BC60-613484217A89}" type="presParOf" srcId="{C266BA85-88C1-4635-A06E-116FE5CE1594}" destId="{7C6064DD-1321-4801-A0B8-E45584964BE5}" srcOrd="3" destOrd="0" presId="urn:microsoft.com/office/officeart/2005/8/layout/venn1"/>
    <dgm:cxn modelId="{8C781E8F-E5A4-4E7E-9036-EFA09F592902}" type="presParOf" srcId="{C266BA85-88C1-4635-A06E-116FE5CE1594}" destId="{897D85B8-B324-437F-98E4-7AC1D5375265}" srcOrd="4" destOrd="0" presId="urn:microsoft.com/office/officeart/2005/8/layout/venn1"/>
    <dgm:cxn modelId="{1604B944-6880-4FEC-BEB2-44204291CC1F}" type="presParOf" srcId="{C266BA85-88C1-4635-A06E-116FE5CE1594}" destId="{5B6DC354-6B1B-4D58-AA66-A052CB58596E}" srcOrd="5" destOrd="0" presId="urn:microsoft.com/office/officeart/2005/8/layout/venn1"/>
    <dgm:cxn modelId="{CB75DD4B-33C8-4280-9D39-C7FB6E314FB1}" type="presParOf" srcId="{C266BA85-88C1-4635-A06E-116FE5CE1594}" destId="{4E538A1A-CE0D-4138-B33A-9B788D7DE27B}" srcOrd="6" destOrd="0" presId="urn:microsoft.com/office/officeart/2005/8/layout/venn1"/>
    <dgm:cxn modelId="{AC23955D-40F2-4A52-9E8D-21CE0C0750AE}" type="presParOf" srcId="{C266BA85-88C1-4635-A06E-116FE5CE1594}" destId="{3C848763-2BF2-4F6D-977F-0E9AABF05B18}" srcOrd="7" destOrd="0" presId="urn:microsoft.com/office/officeart/2005/8/layout/venn1"/>
    <dgm:cxn modelId="{4251780B-2DA2-4855-AA12-C8F386C99EA6}" type="presParOf" srcId="{C266BA85-88C1-4635-A06E-116FE5CE1594}" destId="{CC7EED52-E0AA-41EE-8BCC-AA85B53EB5F3}" srcOrd="8" destOrd="0" presId="urn:microsoft.com/office/officeart/2005/8/layout/venn1"/>
    <dgm:cxn modelId="{5F41AC6B-1C1A-49CF-9DC3-AADBEF94BC9F}" type="presParOf" srcId="{C266BA85-88C1-4635-A06E-116FE5CE1594}" destId="{B8CF26C9-56E4-4388-A041-B7AFCFE88E60}"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92FF15A-9537-4F9B-945D-5B1FC7FDE2A4}"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zh-CN" altLang="en-US"/>
        </a:p>
      </dgm:t>
    </dgm:pt>
    <dgm:pt modelId="{02D1BFB9-9EFD-461E-9118-B994FC5A8751}">
      <dgm:prSet/>
      <dgm:spPr/>
      <dgm:t>
        <a:bodyPr/>
        <a:lstStyle/>
        <a:p>
          <a:pPr rtl="0"/>
          <a:r>
            <a:rPr lang="zh-CN" b="1" smtClean="0"/>
            <a:t>在事件驱动的程序结构中，程序控制流程由实际运行时各种事件的实际发生来触发；</a:t>
          </a:r>
          <a:endParaRPr lang="zh-CN"/>
        </a:p>
      </dgm:t>
    </dgm:pt>
    <dgm:pt modelId="{09E261F1-B2CD-49E8-A860-EE751B0B68B2}" type="parTrans" cxnId="{64D06BB6-24D2-4FE9-A166-BB771556C55E}">
      <dgm:prSet/>
      <dgm:spPr/>
      <dgm:t>
        <a:bodyPr/>
        <a:lstStyle/>
        <a:p>
          <a:endParaRPr lang="zh-CN" altLang="en-US"/>
        </a:p>
      </dgm:t>
    </dgm:pt>
    <dgm:pt modelId="{2EFBB305-5328-48AF-8AD8-93AA37C5A228}" type="sibTrans" cxnId="{64D06BB6-24D2-4FE9-A166-BB771556C55E}">
      <dgm:prSet/>
      <dgm:spPr/>
      <dgm:t>
        <a:bodyPr/>
        <a:lstStyle/>
        <a:p>
          <a:endParaRPr lang="zh-CN" altLang="en-US"/>
        </a:p>
      </dgm:t>
    </dgm:pt>
    <dgm:pt modelId="{314DC6DB-B677-440B-B7A9-321EDEB2B1EC}">
      <dgm:prSet/>
      <dgm:spPr/>
      <dgm:t>
        <a:bodyPr/>
        <a:lstStyle/>
        <a:p>
          <a:pPr rtl="0"/>
          <a:r>
            <a:rPr lang="zh-CN" b="1" smtClean="0"/>
            <a:t>事件的发生可能是随机的并没有预定的顺序；</a:t>
          </a:r>
          <a:endParaRPr lang="zh-CN"/>
        </a:p>
      </dgm:t>
    </dgm:pt>
    <dgm:pt modelId="{7F7E3929-E568-43CD-86BC-EC5B642A021A}" type="parTrans" cxnId="{CE3846A4-E109-4CC0-B348-56A236118B68}">
      <dgm:prSet/>
      <dgm:spPr/>
      <dgm:t>
        <a:bodyPr/>
        <a:lstStyle/>
        <a:p>
          <a:endParaRPr lang="zh-CN" altLang="en-US"/>
        </a:p>
      </dgm:t>
    </dgm:pt>
    <dgm:pt modelId="{6660C76D-3E61-48FF-8DB1-79228562DBF4}" type="sibTrans" cxnId="{CE3846A4-E109-4CC0-B348-56A236118B68}">
      <dgm:prSet/>
      <dgm:spPr/>
      <dgm:t>
        <a:bodyPr/>
        <a:lstStyle/>
        <a:p>
          <a:endParaRPr lang="zh-CN" altLang="en-US"/>
        </a:p>
      </dgm:t>
    </dgm:pt>
    <dgm:pt modelId="{6C3D2EC4-7103-4D4F-B97C-BD3040844802}">
      <dgm:prSet/>
      <dgm:spPr/>
      <dgm:t>
        <a:bodyPr/>
        <a:lstStyle/>
        <a:p>
          <a:pPr rtl="0"/>
          <a:r>
            <a:rPr lang="zh-CN" b="1" smtClean="0"/>
            <a:t>事件驱动程序设计是一种“被动”式的程序设计方法；</a:t>
          </a:r>
          <a:endParaRPr lang="zh-CN"/>
        </a:p>
      </dgm:t>
    </dgm:pt>
    <dgm:pt modelId="{31827DDB-60EB-4EF8-8160-18BA76FE92E6}" type="parTrans" cxnId="{22C4DD54-FFCA-4B3E-AEEA-30CA10970044}">
      <dgm:prSet/>
      <dgm:spPr/>
      <dgm:t>
        <a:bodyPr/>
        <a:lstStyle/>
        <a:p>
          <a:endParaRPr lang="zh-CN" altLang="en-US"/>
        </a:p>
      </dgm:t>
    </dgm:pt>
    <dgm:pt modelId="{DE1624E0-4C48-41B9-A0B2-42BA27B5913A}" type="sibTrans" cxnId="{22C4DD54-FFCA-4B3E-AEEA-30CA10970044}">
      <dgm:prSet/>
      <dgm:spPr/>
      <dgm:t>
        <a:bodyPr/>
        <a:lstStyle/>
        <a:p>
          <a:endParaRPr lang="zh-CN" altLang="en-US"/>
        </a:p>
      </dgm:t>
    </dgm:pt>
    <dgm:pt modelId="{9B53EC08-7E08-49BE-A744-D05BE7C6489B}">
      <dgm:prSet/>
      <dgm:spPr/>
      <dgm:t>
        <a:bodyPr/>
        <a:lstStyle/>
        <a:p>
          <a:pPr rtl="0"/>
          <a:r>
            <a:rPr lang="zh-CN" b="1" smtClean="0"/>
            <a:t>程序开始运行时，处于等待消息状态，取得消息并对其作出相应反应，处理完毕后又返回处于等待消息的状态；</a:t>
          </a:r>
          <a:endParaRPr lang="zh-CN"/>
        </a:p>
      </dgm:t>
    </dgm:pt>
    <dgm:pt modelId="{FF696053-209B-4DC6-8A23-50DC11C0B2F2}" type="parTrans" cxnId="{4C8E19F1-2B12-49B3-9688-5B6EC7B99AFA}">
      <dgm:prSet/>
      <dgm:spPr/>
      <dgm:t>
        <a:bodyPr/>
        <a:lstStyle/>
        <a:p>
          <a:endParaRPr lang="zh-CN" altLang="en-US"/>
        </a:p>
      </dgm:t>
    </dgm:pt>
    <dgm:pt modelId="{71D52A45-BA57-4A80-A0F1-E4710C3D856A}" type="sibTrans" cxnId="{4C8E19F1-2B12-49B3-9688-5B6EC7B99AFA}">
      <dgm:prSet/>
      <dgm:spPr/>
      <dgm:t>
        <a:bodyPr/>
        <a:lstStyle/>
        <a:p>
          <a:endParaRPr lang="zh-CN" altLang="en-US"/>
        </a:p>
      </dgm:t>
    </dgm:pt>
    <dgm:pt modelId="{A9F8BCCE-FACC-4726-9C58-EED41E3DF6B0}" type="pres">
      <dgm:prSet presAssocID="{992FF15A-9537-4F9B-945D-5B1FC7FDE2A4}" presName="compositeShape" presStyleCnt="0">
        <dgm:presLayoutVars>
          <dgm:dir/>
          <dgm:resizeHandles/>
        </dgm:presLayoutVars>
      </dgm:prSet>
      <dgm:spPr/>
      <dgm:t>
        <a:bodyPr/>
        <a:lstStyle/>
        <a:p>
          <a:endParaRPr lang="zh-CN" altLang="en-US"/>
        </a:p>
      </dgm:t>
    </dgm:pt>
    <dgm:pt modelId="{A0810FEA-CDA4-4614-ACC6-80EFC3EC75D7}" type="pres">
      <dgm:prSet presAssocID="{992FF15A-9537-4F9B-945D-5B1FC7FDE2A4}" presName="pyramid" presStyleLbl="node1" presStyleIdx="0" presStyleCnt="1"/>
      <dgm:spPr/>
    </dgm:pt>
    <dgm:pt modelId="{C8989DF8-4624-4374-B2C7-C328373C2035}" type="pres">
      <dgm:prSet presAssocID="{992FF15A-9537-4F9B-945D-5B1FC7FDE2A4}" presName="theList" presStyleCnt="0"/>
      <dgm:spPr/>
    </dgm:pt>
    <dgm:pt modelId="{A57C8CA1-6F83-402F-B38C-7090052CF2D6}" type="pres">
      <dgm:prSet presAssocID="{02D1BFB9-9EFD-461E-9118-B994FC5A8751}" presName="aNode" presStyleLbl="fgAcc1" presStyleIdx="0" presStyleCnt="4">
        <dgm:presLayoutVars>
          <dgm:bulletEnabled val="1"/>
        </dgm:presLayoutVars>
      </dgm:prSet>
      <dgm:spPr/>
      <dgm:t>
        <a:bodyPr/>
        <a:lstStyle/>
        <a:p>
          <a:endParaRPr lang="zh-CN" altLang="en-US"/>
        </a:p>
      </dgm:t>
    </dgm:pt>
    <dgm:pt modelId="{CE127713-4E46-4B8D-8B39-8BAACD6D0C59}" type="pres">
      <dgm:prSet presAssocID="{02D1BFB9-9EFD-461E-9118-B994FC5A8751}" presName="aSpace" presStyleCnt="0"/>
      <dgm:spPr/>
    </dgm:pt>
    <dgm:pt modelId="{6B98A270-A20D-4562-8C89-7E307E0FDA87}" type="pres">
      <dgm:prSet presAssocID="{314DC6DB-B677-440B-B7A9-321EDEB2B1EC}" presName="aNode" presStyleLbl="fgAcc1" presStyleIdx="1" presStyleCnt="4">
        <dgm:presLayoutVars>
          <dgm:bulletEnabled val="1"/>
        </dgm:presLayoutVars>
      </dgm:prSet>
      <dgm:spPr/>
      <dgm:t>
        <a:bodyPr/>
        <a:lstStyle/>
        <a:p>
          <a:endParaRPr lang="zh-CN" altLang="en-US"/>
        </a:p>
      </dgm:t>
    </dgm:pt>
    <dgm:pt modelId="{10301296-D934-4FC7-8869-D3103889BBB0}" type="pres">
      <dgm:prSet presAssocID="{314DC6DB-B677-440B-B7A9-321EDEB2B1EC}" presName="aSpace" presStyleCnt="0"/>
      <dgm:spPr/>
    </dgm:pt>
    <dgm:pt modelId="{4F18D604-49A4-4133-AD38-34DDCF8C4A22}" type="pres">
      <dgm:prSet presAssocID="{6C3D2EC4-7103-4D4F-B97C-BD3040844802}" presName="aNode" presStyleLbl="fgAcc1" presStyleIdx="2" presStyleCnt="4">
        <dgm:presLayoutVars>
          <dgm:bulletEnabled val="1"/>
        </dgm:presLayoutVars>
      </dgm:prSet>
      <dgm:spPr/>
      <dgm:t>
        <a:bodyPr/>
        <a:lstStyle/>
        <a:p>
          <a:endParaRPr lang="zh-CN" altLang="en-US"/>
        </a:p>
      </dgm:t>
    </dgm:pt>
    <dgm:pt modelId="{8E429780-F41F-4E84-812F-C19A01FC1684}" type="pres">
      <dgm:prSet presAssocID="{6C3D2EC4-7103-4D4F-B97C-BD3040844802}" presName="aSpace" presStyleCnt="0"/>
      <dgm:spPr/>
    </dgm:pt>
    <dgm:pt modelId="{DA7C32FF-C574-44C7-93CD-0F6B75D5A0FF}" type="pres">
      <dgm:prSet presAssocID="{9B53EC08-7E08-49BE-A744-D05BE7C6489B}" presName="aNode" presStyleLbl="fgAcc1" presStyleIdx="3" presStyleCnt="4">
        <dgm:presLayoutVars>
          <dgm:bulletEnabled val="1"/>
        </dgm:presLayoutVars>
      </dgm:prSet>
      <dgm:spPr/>
      <dgm:t>
        <a:bodyPr/>
        <a:lstStyle/>
        <a:p>
          <a:endParaRPr lang="zh-CN" altLang="en-US"/>
        </a:p>
      </dgm:t>
    </dgm:pt>
    <dgm:pt modelId="{72D232F8-A187-48F3-AF2F-B77131BE99CA}" type="pres">
      <dgm:prSet presAssocID="{9B53EC08-7E08-49BE-A744-D05BE7C6489B}" presName="aSpace" presStyleCnt="0"/>
      <dgm:spPr/>
    </dgm:pt>
  </dgm:ptLst>
  <dgm:cxnLst>
    <dgm:cxn modelId="{64D06BB6-24D2-4FE9-A166-BB771556C55E}" srcId="{992FF15A-9537-4F9B-945D-5B1FC7FDE2A4}" destId="{02D1BFB9-9EFD-461E-9118-B994FC5A8751}" srcOrd="0" destOrd="0" parTransId="{09E261F1-B2CD-49E8-A860-EE751B0B68B2}" sibTransId="{2EFBB305-5328-48AF-8AD8-93AA37C5A228}"/>
    <dgm:cxn modelId="{60703178-EEE0-40B6-B5ED-064EE0DD6859}" type="presOf" srcId="{9B53EC08-7E08-49BE-A744-D05BE7C6489B}" destId="{DA7C32FF-C574-44C7-93CD-0F6B75D5A0FF}" srcOrd="0" destOrd="0" presId="urn:microsoft.com/office/officeart/2005/8/layout/pyramid2"/>
    <dgm:cxn modelId="{80F13384-4438-45B6-959D-9FAED6F44B9E}" type="presOf" srcId="{02D1BFB9-9EFD-461E-9118-B994FC5A8751}" destId="{A57C8CA1-6F83-402F-B38C-7090052CF2D6}" srcOrd="0" destOrd="0" presId="urn:microsoft.com/office/officeart/2005/8/layout/pyramid2"/>
    <dgm:cxn modelId="{CE3846A4-E109-4CC0-B348-56A236118B68}" srcId="{992FF15A-9537-4F9B-945D-5B1FC7FDE2A4}" destId="{314DC6DB-B677-440B-B7A9-321EDEB2B1EC}" srcOrd="1" destOrd="0" parTransId="{7F7E3929-E568-43CD-86BC-EC5B642A021A}" sibTransId="{6660C76D-3E61-48FF-8DB1-79228562DBF4}"/>
    <dgm:cxn modelId="{4C8E19F1-2B12-49B3-9688-5B6EC7B99AFA}" srcId="{992FF15A-9537-4F9B-945D-5B1FC7FDE2A4}" destId="{9B53EC08-7E08-49BE-A744-D05BE7C6489B}" srcOrd="3" destOrd="0" parTransId="{FF696053-209B-4DC6-8A23-50DC11C0B2F2}" sibTransId="{71D52A45-BA57-4A80-A0F1-E4710C3D856A}"/>
    <dgm:cxn modelId="{D7F1107B-0931-4590-B273-1A5A09ECE411}" type="presOf" srcId="{314DC6DB-B677-440B-B7A9-321EDEB2B1EC}" destId="{6B98A270-A20D-4562-8C89-7E307E0FDA87}" srcOrd="0" destOrd="0" presId="urn:microsoft.com/office/officeart/2005/8/layout/pyramid2"/>
    <dgm:cxn modelId="{22C4DD54-FFCA-4B3E-AEEA-30CA10970044}" srcId="{992FF15A-9537-4F9B-945D-5B1FC7FDE2A4}" destId="{6C3D2EC4-7103-4D4F-B97C-BD3040844802}" srcOrd="2" destOrd="0" parTransId="{31827DDB-60EB-4EF8-8160-18BA76FE92E6}" sibTransId="{DE1624E0-4C48-41B9-A0B2-42BA27B5913A}"/>
    <dgm:cxn modelId="{FA4DCDF7-3D44-4662-A81D-FC367EB46BD0}" type="presOf" srcId="{6C3D2EC4-7103-4D4F-B97C-BD3040844802}" destId="{4F18D604-49A4-4133-AD38-34DDCF8C4A22}" srcOrd="0" destOrd="0" presId="urn:microsoft.com/office/officeart/2005/8/layout/pyramid2"/>
    <dgm:cxn modelId="{ED56BA46-19B1-4173-BCF1-3C208DF6835B}" type="presOf" srcId="{992FF15A-9537-4F9B-945D-5B1FC7FDE2A4}" destId="{A9F8BCCE-FACC-4726-9C58-EED41E3DF6B0}" srcOrd="0" destOrd="0" presId="urn:microsoft.com/office/officeart/2005/8/layout/pyramid2"/>
    <dgm:cxn modelId="{0AF9795A-C95E-4D63-A3DA-3E2857614AD2}" type="presParOf" srcId="{A9F8BCCE-FACC-4726-9C58-EED41E3DF6B0}" destId="{A0810FEA-CDA4-4614-ACC6-80EFC3EC75D7}" srcOrd="0" destOrd="0" presId="urn:microsoft.com/office/officeart/2005/8/layout/pyramid2"/>
    <dgm:cxn modelId="{A1FD3FB3-60CD-4825-9ACC-220636DB69D7}" type="presParOf" srcId="{A9F8BCCE-FACC-4726-9C58-EED41E3DF6B0}" destId="{C8989DF8-4624-4374-B2C7-C328373C2035}" srcOrd="1" destOrd="0" presId="urn:microsoft.com/office/officeart/2005/8/layout/pyramid2"/>
    <dgm:cxn modelId="{1ED62A02-21D4-4714-BFD5-A6D11CF5AE2B}" type="presParOf" srcId="{C8989DF8-4624-4374-B2C7-C328373C2035}" destId="{A57C8CA1-6F83-402F-B38C-7090052CF2D6}" srcOrd="0" destOrd="0" presId="urn:microsoft.com/office/officeart/2005/8/layout/pyramid2"/>
    <dgm:cxn modelId="{38EEE3F3-F692-460C-8460-007F4E876744}" type="presParOf" srcId="{C8989DF8-4624-4374-B2C7-C328373C2035}" destId="{CE127713-4E46-4B8D-8B39-8BAACD6D0C59}" srcOrd="1" destOrd="0" presId="urn:microsoft.com/office/officeart/2005/8/layout/pyramid2"/>
    <dgm:cxn modelId="{BD444459-55FA-4BB9-8E93-5D8E75A8AC8A}" type="presParOf" srcId="{C8989DF8-4624-4374-B2C7-C328373C2035}" destId="{6B98A270-A20D-4562-8C89-7E307E0FDA87}" srcOrd="2" destOrd="0" presId="urn:microsoft.com/office/officeart/2005/8/layout/pyramid2"/>
    <dgm:cxn modelId="{1D4D494A-2A56-4BF3-9062-D5F5DB0512DB}" type="presParOf" srcId="{C8989DF8-4624-4374-B2C7-C328373C2035}" destId="{10301296-D934-4FC7-8869-D3103889BBB0}" srcOrd="3" destOrd="0" presId="urn:microsoft.com/office/officeart/2005/8/layout/pyramid2"/>
    <dgm:cxn modelId="{090D5AE1-64F5-4DEC-8B32-DC35619C8F77}" type="presParOf" srcId="{C8989DF8-4624-4374-B2C7-C328373C2035}" destId="{4F18D604-49A4-4133-AD38-34DDCF8C4A22}" srcOrd="4" destOrd="0" presId="urn:microsoft.com/office/officeart/2005/8/layout/pyramid2"/>
    <dgm:cxn modelId="{B9D52045-B5FD-49F4-9562-5E9BE29B26E9}" type="presParOf" srcId="{C8989DF8-4624-4374-B2C7-C328373C2035}" destId="{8E429780-F41F-4E84-812F-C19A01FC1684}" srcOrd="5" destOrd="0" presId="urn:microsoft.com/office/officeart/2005/8/layout/pyramid2"/>
    <dgm:cxn modelId="{265FB4E6-1AAF-40A2-992C-90918704CD87}" type="presParOf" srcId="{C8989DF8-4624-4374-B2C7-C328373C2035}" destId="{DA7C32FF-C574-44C7-93CD-0F6B75D5A0FF}" srcOrd="6" destOrd="0" presId="urn:microsoft.com/office/officeart/2005/8/layout/pyramid2"/>
    <dgm:cxn modelId="{A4C4B91E-A5A5-44CA-A71F-BFAA07E85464}" type="presParOf" srcId="{C8989DF8-4624-4374-B2C7-C328373C2035}" destId="{72D232F8-A187-48F3-AF2F-B77131BE99CA}"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2742BFD-1693-408B-85FB-D700ABD75B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D997787-D516-4DFB-95C6-6062D408DCC7}">
      <dgm:prSet/>
      <dgm:spPr/>
      <dgm:t>
        <a:bodyPr/>
        <a:lstStyle/>
        <a:p>
          <a:pPr rtl="0"/>
          <a:r>
            <a:rPr lang="en-US" b="1" smtClean="0">
              <a:solidFill>
                <a:schemeClr val="tx1"/>
              </a:solidFill>
            </a:rPr>
            <a:t>MFC</a:t>
          </a:r>
          <a:r>
            <a:rPr lang="zh-CN" b="1" smtClean="0">
              <a:solidFill>
                <a:schemeClr val="tx1"/>
              </a:solidFill>
            </a:rPr>
            <a:t>（</a:t>
          </a:r>
          <a:r>
            <a:rPr lang="en-US" b="1" smtClean="0">
              <a:solidFill>
                <a:schemeClr val="tx1"/>
              </a:solidFill>
            </a:rPr>
            <a:t>Microsoft Foundation Class</a:t>
          </a:r>
          <a:r>
            <a:rPr lang="zh-CN" b="1" smtClean="0">
              <a:solidFill>
                <a:schemeClr val="tx1"/>
              </a:solidFill>
            </a:rPr>
            <a:t>）：微软基础类库；</a:t>
          </a:r>
          <a:endParaRPr lang="zh-CN">
            <a:solidFill>
              <a:schemeClr val="tx1"/>
            </a:solidFill>
          </a:endParaRPr>
        </a:p>
      </dgm:t>
    </dgm:pt>
    <dgm:pt modelId="{F5B29C8C-00BC-448E-AB64-1C76D6A994D8}" type="parTrans" cxnId="{075DD2CB-33CB-4192-B004-75B6ED72841A}">
      <dgm:prSet/>
      <dgm:spPr/>
      <dgm:t>
        <a:bodyPr/>
        <a:lstStyle/>
        <a:p>
          <a:endParaRPr lang="zh-CN" altLang="en-US">
            <a:solidFill>
              <a:schemeClr val="tx1"/>
            </a:solidFill>
          </a:endParaRPr>
        </a:p>
      </dgm:t>
    </dgm:pt>
    <dgm:pt modelId="{A98402F8-DB15-4E97-AE97-5EDE2B48F88B}" type="sibTrans" cxnId="{075DD2CB-33CB-4192-B004-75B6ED72841A}">
      <dgm:prSet/>
      <dgm:spPr/>
      <dgm:t>
        <a:bodyPr/>
        <a:lstStyle/>
        <a:p>
          <a:endParaRPr lang="zh-CN" altLang="en-US">
            <a:solidFill>
              <a:schemeClr val="tx1"/>
            </a:solidFill>
          </a:endParaRPr>
        </a:p>
      </dgm:t>
    </dgm:pt>
    <dgm:pt modelId="{9D5E18C2-3EA4-4EE9-9085-C1E73BE70E27}">
      <dgm:prSet/>
      <dgm:spPr/>
      <dgm:t>
        <a:bodyPr/>
        <a:lstStyle/>
        <a:p>
          <a:pPr rtl="0"/>
          <a:r>
            <a:rPr lang="en-US" b="1" smtClean="0">
              <a:solidFill>
                <a:schemeClr val="tx1"/>
              </a:solidFill>
            </a:rPr>
            <a:t>MFC</a:t>
          </a:r>
          <a:r>
            <a:rPr lang="zh-CN" b="1" smtClean="0">
              <a:solidFill>
                <a:schemeClr val="tx1"/>
              </a:solidFill>
            </a:rPr>
            <a:t>包含一组用来开发</a:t>
          </a:r>
          <a:r>
            <a:rPr lang="en-US" b="1" smtClean="0">
              <a:solidFill>
                <a:schemeClr val="tx1"/>
              </a:solidFill>
            </a:rPr>
            <a:t>C++</a:t>
          </a:r>
          <a:r>
            <a:rPr lang="zh-CN" b="1" smtClean="0">
              <a:solidFill>
                <a:schemeClr val="tx1"/>
              </a:solidFill>
            </a:rPr>
            <a:t>应用程序和</a:t>
          </a:r>
          <a:r>
            <a:rPr lang="en-US" b="1" smtClean="0">
              <a:solidFill>
                <a:schemeClr val="tx1"/>
              </a:solidFill>
            </a:rPr>
            <a:t>Windows</a:t>
          </a:r>
          <a:r>
            <a:rPr lang="zh-CN" b="1" smtClean="0">
              <a:solidFill>
                <a:schemeClr val="tx1"/>
              </a:solidFill>
            </a:rPr>
            <a:t>应用程序的基类；</a:t>
          </a:r>
          <a:endParaRPr lang="zh-CN">
            <a:solidFill>
              <a:schemeClr val="tx1"/>
            </a:solidFill>
          </a:endParaRPr>
        </a:p>
      </dgm:t>
    </dgm:pt>
    <dgm:pt modelId="{22D27866-2E27-4551-9960-A18D1D4A9B51}" type="parTrans" cxnId="{C223F692-5CF5-480B-A016-E697D514BA6F}">
      <dgm:prSet/>
      <dgm:spPr/>
      <dgm:t>
        <a:bodyPr/>
        <a:lstStyle/>
        <a:p>
          <a:endParaRPr lang="zh-CN" altLang="en-US">
            <a:solidFill>
              <a:schemeClr val="tx1"/>
            </a:solidFill>
          </a:endParaRPr>
        </a:p>
      </dgm:t>
    </dgm:pt>
    <dgm:pt modelId="{0FB7064E-C0D6-4ACF-9CA7-5E3976274B18}" type="sibTrans" cxnId="{C223F692-5CF5-480B-A016-E697D514BA6F}">
      <dgm:prSet/>
      <dgm:spPr/>
      <dgm:t>
        <a:bodyPr/>
        <a:lstStyle/>
        <a:p>
          <a:endParaRPr lang="zh-CN" altLang="en-US">
            <a:solidFill>
              <a:schemeClr val="tx1"/>
            </a:solidFill>
          </a:endParaRPr>
        </a:p>
      </dgm:t>
    </dgm:pt>
    <dgm:pt modelId="{90BF1E89-7197-4686-A7B0-7FA3537F038B}">
      <dgm:prSet/>
      <dgm:spPr/>
      <dgm:t>
        <a:bodyPr/>
        <a:lstStyle/>
        <a:p>
          <a:pPr rtl="0"/>
          <a:r>
            <a:rPr lang="zh-CN" b="1" smtClean="0">
              <a:solidFill>
                <a:schemeClr val="tx1"/>
              </a:solidFill>
            </a:rPr>
            <a:t>这些类用来表示窗口、对话框、设备上下文、公共</a:t>
          </a:r>
          <a:r>
            <a:rPr lang="en-US" b="1" smtClean="0">
              <a:solidFill>
                <a:schemeClr val="tx1"/>
              </a:solidFill>
            </a:rPr>
            <a:t>GDI</a:t>
          </a:r>
          <a:r>
            <a:rPr lang="zh-CN" b="1" smtClean="0">
              <a:solidFill>
                <a:schemeClr val="tx1"/>
              </a:solidFill>
            </a:rPr>
            <a:t>对象如画笔、调色板、控制框和其他标准的</a:t>
          </a:r>
          <a:r>
            <a:rPr lang="en-US" b="1" smtClean="0">
              <a:solidFill>
                <a:schemeClr val="tx1"/>
              </a:solidFill>
            </a:rPr>
            <a:t>Windows</a:t>
          </a:r>
          <a:r>
            <a:rPr lang="zh-CN" b="1" smtClean="0">
              <a:solidFill>
                <a:schemeClr val="tx1"/>
              </a:solidFill>
            </a:rPr>
            <a:t>部件</a:t>
          </a:r>
          <a:r>
            <a:rPr lang="en-US" b="1" smtClean="0">
              <a:solidFill>
                <a:schemeClr val="tx1"/>
              </a:solidFill>
            </a:rPr>
            <a:t>;</a:t>
          </a:r>
          <a:endParaRPr lang="zh-CN">
            <a:solidFill>
              <a:schemeClr val="tx1"/>
            </a:solidFill>
          </a:endParaRPr>
        </a:p>
      </dgm:t>
    </dgm:pt>
    <dgm:pt modelId="{9549654D-B0FF-4E42-8A3D-FEFF91FA58DF}" type="parTrans" cxnId="{242FE5F4-20E8-43DB-A866-5C0C6DE6A275}">
      <dgm:prSet/>
      <dgm:spPr/>
      <dgm:t>
        <a:bodyPr/>
        <a:lstStyle/>
        <a:p>
          <a:endParaRPr lang="zh-CN" altLang="en-US">
            <a:solidFill>
              <a:schemeClr val="tx1"/>
            </a:solidFill>
          </a:endParaRPr>
        </a:p>
      </dgm:t>
    </dgm:pt>
    <dgm:pt modelId="{6011821D-0F10-4F9E-AF5B-E9E8A71CFF10}" type="sibTrans" cxnId="{242FE5F4-20E8-43DB-A866-5C0C6DE6A275}">
      <dgm:prSet/>
      <dgm:spPr/>
      <dgm:t>
        <a:bodyPr/>
        <a:lstStyle/>
        <a:p>
          <a:endParaRPr lang="zh-CN" altLang="en-US">
            <a:solidFill>
              <a:schemeClr val="tx1"/>
            </a:solidFill>
          </a:endParaRPr>
        </a:p>
      </dgm:t>
    </dgm:pt>
    <dgm:pt modelId="{E708D082-1013-4943-92D3-2488C3026CA0}">
      <dgm:prSet/>
      <dgm:spPr/>
      <dgm:t>
        <a:bodyPr/>
        <a:lstStyle/>
        <a:p>
          <a:pPr rtl="0"/>
          <a:r>
            <a:rPr lang="zh-CN" b="1" smtClean="0">
              <a:solidFill>
                <a:schemeClr val="tx1"/>
              </a:solidFill>
            </a:rPr>
            <a:t>封装了大部分</a:t>
          </a:r>
          <a:r>
            <a:rPr lang="en-US" b="1" smtClean="0">
              <a:solidFill>
                <a:schemeClr val="tx1"/>
              </a:solidFill>
            </a:rPr>
            <a:t>Windows API</a:t>
          </a:r>
          <a:r>
            <a:rPr lang="zh-CN" b="1" smtClean="0">
              <a:solidFill>
                <a:schemeClr val="tx1"/>
              </a:solidFill>
            </a:rPr>
            <a:t>（</a:t>
          </a:r>
          <a:r>
            <a:rPr lang="en-US" b="1" smtClean="0">
              <a:solidFill>
                <a:schemeClr val="tx1"/>
              </a:solidFill>
            </a:rPr>
            <a:t>Application Programming Interface</a:t>
          </a:r>
          <a:r>
            <a:rPr lang="zh-CN" b="1" smtClean="0">
              <a:solidFill>
                <a:schemeClr val="tx1"/>
              </a:solidFill>
            </a:rPr>
            <a:t>：应用程序接口） ；</a:t>
          </a:r>
          <a:endParaRPr lang="zh-CN">
            <a:solidFill>
              <a:schemeClr val="tx1"/>
            </a:solidFill>
          </a:endParaRPr>
        </a:p>
      </dgm:t>
    </dgm:pt>
    <dgm:pt modelId="{A6231D29-2C4A-4AC2-9A5F-1F62B73EA85D}" type="parTrans" cxnId="{23E3D7B5-78F7-4C7F-913A-17583806AB46}">
      <dgm:prSet/>
      <dgm:spPr/>
      <dgm:t>
        <a:bodyPr/>
        <a:lstStyle/>
        <a:p>
          <a:endParaRPr lang="zh-CN" altLang="en-US">
            <a:solidFill>
              <a:schemeClr val="tx1"/>
            </a:solidFill>
          </a:endParaRPr>
        </a:p>
      </dgm:t>
    </dgm:pt>
    <dgm:pt modelId="{0FDEEFF5-4684-46CC-B7C0-D6D6E186A2E4}" type="sibTrans" cxnId="{23E3D7B5-78F7-4C7F-913A-17583806AB46}">
      <dgm:prSet/>
      <dgm:spPr/>
      <dgm:t>
        <a:bodyPr/>
        <a:lstStyle/>
        <a:p>
          <a:endParaRPr lang="zh-CN" altLang="en-US">
            <a:solidFill>
              <a:schemeClr val="tx1"/>
            </a:solidFill>
          </a:endParaRPr>
        </a:p>
      </dgm:t>
    </dgm:pt>
    <dgm:pt modelId="{2B89C000-17A3-4187-9890-1799D3B34464}" type="pres">
      <dgm:prSet presAssocID="{12742BFD-1693-408B-85FB-D700ABD75B91}" presName="linear" presStyleCnt="0">
        <dgm:presLayoutVars>
          <dgm:animLvl val="lvl"/>
          <dgm:resizeHandles val="exact"/>
        </dgm:presLayoutVars>
      </dgm:prSet>
      <dgm:spPr/>
      <dgm:t>
        <a:bodyPr/>
        <a:lstStyle/>
        <a:p>
          <a:endParaRPr lang="zh-CN" altLang="en-US"/>
        </a:p>
      </dgm:t>
    </dgm:pt>
    <dgm:pt modelId="{691A91AE-EE22-401B-A2FC-49146EF41D21}" type="pres">
      <dgm:prSet presAssocID="{0D997787-D516-4DFB-95C6-6062D408DCC7}" presName="parentText" presStyleLbl="node1" presStyleIdx="0" presStyleCnt="4">
        <dgm:presLayoutVars>
          <dgm:chMax val="0"/>
          <dgm:bulletEnabled val="1"/>
        </dgm:presLayoutVars>
      </dgm:prSet>
      <dgm:spPr/>
      <dgm:t>
        <a:bodyPr/>
        <a:lstStyle/>
        <a:p>
          <a:endParaRPr lang="zh-CN" altLang="en-US"/>
        </a:p>
      </dgm:t>
    </dgm:pt>
    <dgm:pt modelId="{76F65A39-B89C-43C6-AC3F-9F3CD79D707E}" type="pres">
      <dgm:prSet presAssocID="{A98402F8-DB15-4E97-AE97-5EDE2B48F88B}" presName="spacer" presStyleCnt="0"/>
      <dgm:spPr/>
    </dgm:pt>
    <dgm:pt modelId="{FED651B4-E5B4-4828-9D09-04B71F294DB7}" type="pres">
      <dgm:prSet presAssocID="{9D5E18C2-3EA4-4EE9-9085-C1E73BE70E27}" presName="parentText" presStyleLbl="node1" presStyleIdx="1" presStyleCnt="4">
        <dgm:presLayoutVars>
          <dgm:chMax val="0"/>
          <dgm:bulletEnabled val="1"/>
        </dgm:presLayoutVars>
      </dgm:prSet>
      <dgm:spPr/>
      <dgm:t>
        <a:bodyPr/>
        <a:lstStyle/>
        <a:p>
          <a:endParaRPr lang="zh-CN" altLang="en-US"/>
        </a:p>
      </dgm:t>
    </dgm:pt>
    <dgm:pt modelId="{FC8DB2D0-4240-4D16-82ED-19A3E739786D}" type="pres">
      <dgm:prSet presAssocID="{0FB7064E-C0D6-4ACF-9CA7-5E3976274B18}" presName="spacer" presStyleCnt="0"/>
      <dgm:spPr/>
    </dgm:pt>
    <dgm:pt modelId="{265023D5-FB87-4F97-B6C6-EA5A2451C5CE}" type="pres">
      <dgm:prSet presAssocID="{90BF1E89-7197-4686-A7B0-7FA3537F038B}" presName="parentText" presStyleLbl="node1" presStyleIdx="2" presStyleCnt="4">
        <dgm:presLayoutVars>
          <dgm:chMax val="0"/>
          <dgm:bulletEnabled val="1"/>
        </dgm:presLayoutVars>
      </dgm:prSet>
      <dgm:spPr/>
      <dgm:t>
        <a:bodyPr/>
        <a:lstStyle/>
        <a:p>
          <a:endParaRPr lang="zh-CN" altLang="en-US"/>
        </a:p>
      </dgm:t>
    </dgm:pt>
    <dgm:pt modelId="{BD51D0A0-A693-4936-BCF9-D7DD8767648E}" type="pres">
      <dgm:prSet presAssocID="{6011821D-0F10-4F9E-AF5B-E9E8A71CFF10}" presName="spacer" presStyleCnt="0"/>
      <dgm:spPr/>
    </dgm:pt>
    <dgm:pt modelId="{846C096B-FA11-4651-99ED-2F3425B07C38}" type="pres">
      <dgm:prSet presAssocID="{E708D082-1013-4943-92D3-2488C3026CA0}" presName="parentText" presStyleLbl="node1" presStyleIdx="3" presStyleCnt="4">
        <dgm:presLayoutVars>
          <dgm:chMax val="0"/>
          <dgm:bulletEnabled val="1"/>
        </dgm:presLayoutVars>
      </dgm:prSet>
      <dgm:spPr/>
      <dgm:t>
        <a:bodyPr/>
        <a:lstStyle/>
        <a:p>
          <a:endParaRPr lang="zh-CN" altLang="en-US"/>
        </a:p>
      </dgm:t>
    </dgm:pt>
  </dgm:ptLst>
  <dgm:cxnLst>
    <dgm:cxn modelId="{30527098-FD51-4199-ACEC-6AAA9A522ADA}" type="presOf" srcId="{12742BFD-1693-408B-85FB-D700ABD75B91}" destId="{2B89C000-17A3-4187-9890-1799D3B34464}" srcOrd="0" destOrd="0" presId="urn:microsoft.com/office/officeart/2005/8/layout/vList2"/>
    <dgm:cxn modelId="{C223F692-5CF5-480B-A016-E697D514BA6F}" srcId="{12742BFD-1693-408B-85FB-D700ABD75B91}" destId="{9D5E18C2-3EA4-4EE9-9085-C1E73BE70E27}" srcOrd="1" destOrd="0" parTransId="{22D27866-2E27-4551-9960-A18D1D4A9B51}" sibTransId="{0FB7064E-C0D6-4ACF-9CA7-5E3976274B18}"/>
    <dgm:cxn modelId="{03D24E54-329E-4CEA-AA3B-F8738D969B87}" type="presOf" srcId="{0D997787-D516-4DFB-95C6-6062D408DCC7}" destId="{691A91AE-EE22-401B-A2FC-49146EF41D21}" srcOrd="0" destOrd="0" presId="urn:microsoft.com/office/officeart/2005/8/layout/vList2"/>
    <dgm:cxn modelId="{075DD2CB-33CB-4192-B004-75B6ED72841A}" srcId="{12742BFD-1693-408B-85FB-D700ABD75B91}" destId="{0D997787-D516-4DFB-95C6-6062D408DCC7}" srcOrd="0" destOrd="0" parTransId="{F5B29C8C-00BC-448E-AB64-1C76D6A994D8}" sibTransId="{A98402F8-DB15-4E97-AE97-5EDE2B48F88B}"/>
    <dgm:cxn modelId="{B49BAB68-320B-4C2E-A2FB-F9E58F7D2F6D}" type="presOf" srcId="{90BF1E89-7197-4686-A7B0-7FA3537F038B}" destId="{265023D5-FB87-4F97-B6C6-EA5A2451C5CE}" srcOrd="0" destOrd="0" presId="urn:microsoft.com/office/officeart/2005/8/layout/vList2"/>
    <dgm:cxn modelId="{6A69497D-E7B9-431D-B72C-9C4742ED833F}" type="presOf" srcId="{E708D082-1013-4943-92D3-2488C3026CA0}" destId="{846C096B-FA11-4651-99ED-2F3425B07C38}" srcOrd="0" destOrd="0" presId="urn:microsoft.com/office/officeart/2005/8/layout/vList2"/>
    <dgm:cxn modelId="{1EB64F7F-7D8C-4918-B1F1-5CE92E685473}" type="presOf" srcId="{9D5E18C2-3EA4-4EE9-9085-C1E73BE70E27}" destId="{FED651B4-E5B4-4828-9D09-04B71F294DB7}" srcOrd="0" destOrd="0" presId="urn:microsoft.com/office/officeart/2005/8/layout/vList2"/>
    <dgm:cxn modelId="{242FE5F4-20E8-43DB-A866-5C0C6DE6A275}" srcId="{12742BFD-1693-408B-85FB-D700ABD75B91}" destId="{90BF1E89-7197-4686-A7B0-7FA3537F038B}" srcOrd="2" destOrd="0" parTransId="{9549654D-B0FF-4E42-8A3D-FEFF91FA58DF}" sibTransId="{6011821D-0F10-4F9E-AF5B-E9E8A71CFF10}"/>
    <dgm:cxn modelId="{23E3D7B5-78F7-4C7F-913A-17583806AB46}" srcId="{12742BFD-1693-408B-85FB-D700ABD75B91}" destId="{E708D082-1013-4943-92D3-2488C3026CA0}" srcOrd="3" destOrd="0" parTransId="{A6231D29-2C4A-4AC2-9A5F-1F62B73EA85D}" sibTransId="{0FDEEFF5-4684-46CC-B7C0-D6D6E186A2E4}"/>
    <dgm:cxn modelId="{765D7874-410C-4561-BF86-04E148A8155D}" type="presParOf" srcId="{2B89C000-17A3-4187-9890-1799D3B34464}" destId="{691A91AE-EE22-401B-A2FC-49146EF41D21}" srcOrd="0" destOrd="0" presId="urn:microsoft.com/office/officeart/2005/8/layout/vList2"/>
    <dgm:cxn modelId="{5FB780C7-54A8-432A-9A5C-B403EE886F9A}" type="presParOf" srcId="{2B89C000-17A3-4187-9890-1799D3B34464}" destId="{76F65A39-B89C-43C6-AC3F-9F3CD79D707E}" srcOrd="1" destOrd="0" presId="urn:microsoft.com/office/officeart/2005/8/layout/vList2"/>
    <dgm:cxn modelId="{8CF10258-BEF2-4A50-8A83-158EDA8334E2}" type="presParOf" srcId="{2B89C000-17A3-4187-9890-1799D3B34464}" destId="{FED651B4-E5B4-4828-9D09-04B71F294DB7}" srcOrd="2" destOrd="0" presId="urn:microsoft.com/office/officeart/2005/8/layout/vList2"/>
    <dgm:cxn modelId="{F6CE10A4-0FCF-431E-AE39-1532A90B7352}" type="presParOf" srcId="{2B89C000-17A3-4187-9890-1799D3B34464}" destId="{FC8DB2D0-4240-4D16-82ED-19A3E739786D}" srcOrd="3" destOrd="0" presId="urn:microsoft.com/office/officeart/2005/8/layout/vList2"/>
    <dgm:cxn modelId="{2190FB59-A9E7-40E8-948A-BF769899FFA5}" type="presParOf" srcId="{2B89C000-17A3-4187-9890-1799D3B34464}" destId="{265023D5-FB87-4F97-B6C6-EA5A2451C5CE}" srcOrd="4" destOrd="0" presId="urn:microsoft.com/office/officeart/2005/8/layout/vList2"/>
    <dgm:cxn modelId="{9A0F3817-D0BC-4FCD-873A-ECAE22DB71CE}" type="presParOf" srcId="{2B89C000-17A3-4187-9890-1799D3B34464}" destId="{BD51D0A0-A693-4936-BCF9-D7DD8767648E}" srcOrd="5" destOrd="0" presId="urn:microsoft.com/office/officeart/2005/8/layout/vList2"/>
    <dgm:cxn modelId="{39624CEF-7437-495D-B9FF-7209945B6E63}" type="presParOf" srcId="{2B89C000-17A3-4187-9890-1799D3B34464}" destId="{846C096B-FA11-4651-99ED-2F3425B07C3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8E6DDF7-2E78-43C1-9B36-23EB4FAC7DF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5696EC5F-12AB-44B5-80A2-4F20E349DA9A}">
      <dgm:prSet/>
      <dgm:spPr/>
      <dgm:t>
        <a:bodyPr/>
        <a:lstStyle/>
        <a:p>
          <a:pPr rtl="0"/>
          <a:r>
            <a:rPr lang="en-US" b="1" smtClean="0"/>
            <a:t>MFC</a:t>
          </a:r>
          <a:r>
            <a:rPr lang="zh-CN" b="1" smtClean="0"/>
            <a:t>程序首先生成一个全局的对象</a:t>
          </a:r>
          <a:r>
            <a:rPr lang="en-US" b="1" smtClean="0"/>
            <a:t>: CMyWinApp theApp;</a:t>
          </a:r>
          <a:endParaRPr lang="zh-CN"/>
        </a:p>
      </dgm:t>
    </dgm:pt>
    <dgm:pt modelId="{01716E6B-0758-47D9-914B-51F147E98521}" type="parTrans" cxnId="{433361C7-CB44-4AA0-BA76-60DD8D52B615}">
      <dgm:prSet/>
      <dgm:spPr/>
      <dgm:t>
        <a:bodyPr/>
        <a:lstStyle/>
        <a:p>
          <a:endParaRPr lang="zh-CN" altLang="en-US"/>
        </a:p>
      </dgm:t>
    </dgm:pt>
    <dgm:pt modelId="{A0D57C9D-4EAA-4D77-BB62-D49EFC09C2B1}" type="sibTrans" cxnId="{433361C7-CB44-4AA0-BA76-60DD8D52B615}">
      <dgm:prSet/>
      <dgm:spPr/>
      <dgm:t>
        <a:bodyPr/>
        <a:lstStyle/>
        <a:p>
          <a:endParaRPr lang="zh-CN" altLang="en-US"/>
        </a:p>
      </dgm:t>
    </dgm:pt>
    <dgm:pt modelId="{B0A7E9FD-E80A-45BC-A886-CC747E2659F4}">
      <dgm:prSet/>
      <dgm:spPr/>
      <dgm:t>
        <a:bodyPr/>
        <a:lstStyle/>
        <a:p>
          <a:pPr rtl="0"/>
          <a:r>
            <a:rPr lang="zh-CN" b="1" smtClean="0"/>
            <a:t>这个对象在操作系统加载应用程序时创建（调用其构造函数）</a:t>
          </a:r>
          <a:r>
            <a:rPr lang="en-US" b="1" smtClean="0"/>
            <a:t>;</a:t>
          </a:r>
          <a:endParaRPr lang="zh-CN"/>
        </a:p>
      </dgm:t>
    </dgm:pt>
    <dgm:pt modelId="{6469560F-6E97-4CE0-ABCC-3EBEB2CE15DD}" type="parTrans" cxnId="{31DA1BA8-D8CF-4635-AE49-88EA787BB85A}">
      <dgm:prSet/>
      <dgm:spPr/>
      <dgm:t>
        <a:bodyPr/>
        <a:lstStyle/>
        <a:p>
          <a:endParaRPr lang="zh-CN" altLang="en-US"/>
        </a:p>
      </dgm:t>
    </dgm:pt>
    <dgm:pt modelId="{0CB10A66-3E04-4FAB-B6BA-33CDB5F65958}" type="sibTrans" cxnId="{31DA1BA8-D8CF-4635-AE49-88EA787BB85A}">
      <dgm:prSet/>
      <dgm:spPr/>
      <dgm:t>
        <a:bodyPr/>
        <a:lstStyle/>
        <a:p>
          <a:endParaRPr lang="zh-CN" altLang="en-US"/>
        </a:p>
      </dgm:t>
    </dgm:pt>
    <dgm:pt modelId="{3B475E81-E9C0-4C32-94D0-21FAA48FB23A}">
      <dgm:prSet/>
      <dgm:spPr/>
      <dgm:t>
        <a:bodyPr/>
        <a:lstStyle/>
        <a:p>
          <a:pPr rtl="0"/>
          <a:r>
            <a:rPr lang="zh-CN" b="1" smtClean="0"/>
            <a:t>全局对象</a:t>
          </a:r>
          <a:r>
            <a:rPr lang="en-US" b="1" smtClean="0"/>
            <a:t>theApp</a:t>
          </a:r>
          <a:r>
            <a:rPr lang="zh-CN" b="1" smtClean="0"/>
            <a:t>从时间上早于</a:t>
          </a:r>
          <a:r>
            <a:rPr lang="en-US" b="1" smtClean="0"/>
            <a:t>WinMain</a:t>
          </a:r>
          <a:r>
            <a:rPr lang="zh-CN" b="1" smtClean="0"/>
            <a:t>函数的调用；</a:t>
          </a:r>
          <a:endParaRPr lang="zh-CN"/>
        </a:p>
      </dgm:t>
    </dgm:pt>
    <dgm:pt modelId="{B2DE6B00-C5D1-4854-9697-360ACBF04ACF}" type="parTrans" cxnId="{0935CEF4-BD90-4ABC-A59C-B9366256A8F0}">
      <dgm:prSet/>
      <dgm:spPr/>
      <dgm:t>
        <a:bodyPr/>
        <a:lstStyle/>
        <a:p>
          <a:endParaRPr lang="zh-CN" altLang="en-US"/>
        </a:p>
      </dgm:t>
    </dgm:pt>
    <dgm:pt modelId="{33CA7261-7461-4477-BF1E-2457E9A5A259}" type="sibTrans" cxnId="{0935CEF4-BD90-4ABC-A59C-B9366256A8F0}">
      <dgm:prSet/>
      <dgm:spPr/>
      <dgm:t>
        <a:bodyPr/>
        <a:lstStyle/>
        <a:p>
          <a:endParaRPr lang="zh-CN" altLang="en-US"/>
        </a:p>
      </dgm:t>
    </dgm:pt>
    <dgm:pt modelId="{D77DDC62-9D6E-4B3B-97EE-A22751130BEE}" type="pres">
      <dgm:prSet presAssocID="{58E6DDF7-2E78-43C1-9B36-23EB4FAC7DFC}" presName="compositeShape" presStyleCnt="0">
        <dgm:presLayoutVars>
          <dgm:chMax val="7"/>
          <dgm:dir/>
          <dgm:resizeHandles val="exact"/>
        </dgm:presLayoutVars>
      </dgm:prSet>
      <dgm:spPr/>
      <dgm:t>
        <a:bodyPr/>
        <a:lstStyle/>
        <a:p>
          <a:endParaRPr lang="zh-CN" altLang="en-US"/>
        </a:p>
      </dgm:t>
    </dgm:pt>
    <dgm:pt modelId="{34D30B3F-5EC5-4F7A-8252-BCD490FFB48F}" type="pres">
      <dgm:prSet presAssocID="{5696EC5F-12AB-44B5-80A2-4F20E349DA9A}" presName="circ1" presStyleLbl="vennNode1" presStyleIdx="0" presStyleCnt="3"/>
      <dgm:spPr/>
      <dgm:t>
        <a:bodyPr/>
        <a:lstStyle/>
        <a:p>
          <a:endParaRPr lang="zh-CN" altLang="en-US"/>
        </a:p>
      </dgm:t>
    </dgm:pt>
    <dgm:pt modelId="{99655C76-2550-41D5-B0CC-B643C22FF7A0}" type="pres">
      <dgm:prSet presAssocID="{5696EC5F-12AB-44B5-80A2-4F20E349DA9A}" presName="circ1Tx" presStyleLbl="revTx" presStyleIdx="0" presStyleCnt="0">
        <dgm:presLayoutVars>
          <dgm:chMax val="0"/>
          <dgm:chPref val="0"/>
          <dgm:bulletEnabled val="1"/>
        </dgm:presLayoutVars>
      </dgm:prSet>
      <dgm:spPr/>
      <dgm:t>
        <a:bodyPr/>
        <a:lstStyle/>
        <a:p>
          <a:endParaRPr lang="zh-CN" altLang="en-US"/>
        </a:p>
      </dgm:t>
    </dgm:pt>
    <dgm:pt modelId="{554E673E-9579-426C-8AE6-3CBC774EE512}" type="pres">
      <dgm:prSet presAssocID="{B0A7E9FD-E80A-45BC-A886-CC747E2659F4}" presName="circ2" presStyleLbl="vennNode1" presStyleIdx="1" presStyleCnt="3"/>
      <dgm:spPr/>
      <dgm:t>
        <a:bodyPr/>
        <a:lstStyle/>
        <a:p>
          <a:endParaRPr lang="zh-CN" altLang="en-US"/>
        </a:p>
      </dgm:t>
    </dgm:pt>
    <dgm:pt modelId="{DF9FF995-3AD0-49D0-8EE9-8CA425848B39}" type="pres">
      <dgm:prSet presAssocID="{B0A7E9FD-E80A-45BC-A886-CC747E2659F4}" presName="circ2Tx" presStyleLbl="revTx" presStyleIdx="0" presStyleCnt="0">
        <dgm:presLayoutVars>
          <dgm:chMax val="0"/>
          <dgm:chPref val="0"/>
          <dgm:bulletEnabled val="1"/>
        </dgm:presLayoutVars>
      </dgm:prSet>
      <dgm:spPr/>
      <dgm:t>
        <a:bodyPr/>
        <a:lstStyle/>
        <a:p>
          <a:endParaRPr lang="zh-CN" altLang="en-US"/>
        </a:p>
      </dgm:t>
    </dgm:pt>
    <dgm:pt modelId="{32BDF0CD-2B34-4D68-93BC-400B9E0B5079}" type="pres">
      <dgm:prSet presAssocID="{3B475E81-E9C0-4C32-94D0-21FAA48FB23A}" presName="circ3" presStyleLbl="vennNode1" presStyleIdx="2" presStyleCnt="3"/>
      <dgm:spPr/>
      <dgm:t>
        <a:bodyPr/>
        <a:lstStyle/>
        <a:p>
          <a:endParaRPr lang="zh-CN" altLang="en-US"/>
        </a:p>
      </dgm:t>
    </dgm:pt>
    <dgm:pt modelId="{8FE12D3A-253E-47A4-AB9E-B03F0A2ACD6E}" type="pres">
      <dgm:prSet presAssocID="{3B475E81-E9C0-4C32-94D0-21FAA48FB23A}" presName="circ3Tx" presStyleLbl="revTx" presStyleIdx="0" presStyleCnt="0">
        <dgm:presLayoutVars>
          <dgm:chMax val="0"/>
          <dgm:chPref val="0"/>
          <dgm:bulletEnabled val="1"/>
        </dgm:presLayoutVars>
      </dgm:prSet>
      <dgm:spPr/>
      <dgm:t>
        <a:bodyPr/>
        <a:lstStyle/>
        <a:p>
          <a:endParaRPr lang="zh-CN" altLang="en-US"/>
        </a:p>
      </dgm:t>
    </dgm:pt>
  </dgm:ptLst>
  <dgm:cxnLst>
    <dgm:cxn modelId="{9CA3C868-187D-43CD-94D2-14B293F612B2}" type="presOf" srcId="{B0A7E9FD-E80A-45BC-A886-CC747E2659F4}" destId="{DF9FF995-3AD0-49D0-8EE9-8CA425848B39}" srcOrd="1" destOrd="0" presId="urn:microsoft.com/office/officeart/2005/8/layout/venn1"/>
    <dgm:cxn modelId="{DB152904-D8DE-4C7C-842A-D217837199D2}" type="presOf" srcId="{5696EC5F-12AB-44B5-80A2-4F20E349DA9A}" destId="{99655C76-2550-41D5-B0CC-B643C22FF7A0}" srcOrd="1" destOrd="0" presId="urn:microsoft.com/office/officeart/2005/8/layout/venn1"/>
    <dgm:cxn modelId="{433361C7-CB44-4AA0-BA76-60DD8D52B615}" srcId="{58E6DDF7-2E78-43C1-9B36-23EB4FAC7DFC}" destId="{5696EC5F-12AB-44B5-80A2-4F20E349DA9A}" srcOrd="0" destOrd="0" parTransId="{01716E6B-0758-47D9-914B-51F147E98521}" sibTransId="{A0D57C9D-4EAA-4D77-BB62-D49EFC09C2B1}"/>
    <dgm:cxn modelId="{3A2DB0C7-5F64-4E3E-9301-657F4266F1B4}" type="presOf" srcId="{58E6DDF7-2E78-43C1-9B36-23EB4FAC7DFC}" destId="{D77DDC62-9D6E-4B3B-97EE-A22751130BEE}" srcOrd="0" destOrd="0" presId="urn:microsoft.com/office/officeart/2005/8/layout/venn1"/>
    <dgm:cxn modelId="{EB5B83F5-CF29-4004-A31E-0DC5E939E9B2}" type="presOf" srcId="{5696EC5F-12AB-44B5-80A2-4F20E349DA9A}" destId="{34D30B3F-5EC5-4F7A-8252-BCD490FFB48F}" srcOrd="0" destOrd="0" presId="urn:microsoft.com/office/officeart/2005/8/layout/venn1"/>
    <dgm:cxn modelId="{68974F0A-33C3-45BE-AB45-FDE267A1C819}" type="presOf" srcId="{B0A7E9FD-E80A-45BC-A886-CC747E2659F4}" destId="{554E673E-9579-426C-8AE6-3CBC774EE512}" srcOrd="0" destOrd="0" presId="urn:microsoft.com/office/officeart/2005/8/layout/venn1"/>
    <dgm:cxn modelId="{8C4A5249-558B-4DCD-8C9C-B95AE3EF3E1F}" type="presOf" srcId="{3B475E81-E9C0-4C32-94D0-21FAA48FB23A}" destId="{32BDF0CD-2B34-4D68-93BC-400B9E0B5079}" srcOrd="0" destOrd="0" presId="urn:microsoft.com/office/officeart/2005/8/layout/venn1"/>
    <dgm:cxn modelId="{0935CEF4-BD90-4ABC-A59C-B9366256A8F0}" srcId="{58E6DDF7-2E78-43C1-9B36-23EB4FAC7DFC}" destId="{3B475E81-E9C0-4C32-94D0-21FAA48FB23A}" srcOrd="2" destOrd="0" parTransId="{B2DE6B00-C5D1-4854-9697-360ACBF04ACF}" sibTransId="{33CA7261-7461-4477-BF1E-2457E9A5A259}"/>
    <dgm:cxn modelId="{A5C4C557-1496-499F-AD37-27953088F111}" type="presOf" srcId="{3B475E81-E9C0-4C32-94D0-21FAA48FB23A}" destId="{8FE12D3A-253E-47A4-AB9E-B03F0A2ACD6E}" srcOrd="1" destOrd="0" presId="urn:microsoft.com/office/officeart/2005/8/layout/venn1"/>
    <dgm:cxn modelId="{31DA1BA8-D8CF-4635-AE49-88EA787BB85A}" srcId="{58E6DDF7-2E78-43C1-9B36-23EB4FAC7DFC}" destId="{B0A7E9FD-E80A-45BC-A886-CC747E2659F4}" srcOrd="1" destOrd="0" parTransId="{6469560F-6E97-4CE0-ABCC-3EBEB2CE15DD}" sibTransId="{0CB10A66-3E04-4FAB-B6BA-33CDB5F65958}"/>
    <dgm:cxn modelId="{A2C5E3DC-46B2-4D9A-BB6A-28EAEB08D481}" type="presParOf" srcId="{D77DDC62-9D6E-4B3B-97EE-A22751130BEE}" destId="{34D30B3F-5EC5-4F7A-8252-BCD490FFB48F}" srcOrd="0" destOrd="0" presId="urn:microsoft.com/office/officeart/2005/8/layout/venn1"/>
    <dgm:cxn modelId="{9CC8C479-56BF-4796-B4C0-1BA10E2C1AAC}" type="presParOf" srcId="{D77DDC62-9D6E-4B3B-97EE-A22751130BEE}" destId="{99655C76-2550-41D5-B0CC-B643C22FF7A0}" srcOrd="1" destOrd="0" presId="urn:microsoft.com/office/officeart/2005/8/layout/venn1"/>
    <dgm:cxn modelId="{01047ECE-BD2E-4C54-B611-B0970613D44B}" type="presParOf" srcId="{D77DDC62-9D6E-4B3B-97EE-A22751130BEE}" destId="{554E673E-9579-426C-8AE6-3CBC774EE512}" srcOrd="2" destOrd="0" presId="urn:microsoft.com/office/officeart/2005/8/layout/venn1"/>
    <dgm:cxn modelId="{C572C4F4-01C3-40EC-A029-1E3D9C65B9AA}" type="presParOf" srcId="{D77DDC62-9D6E-4B3B-97EE-A22751130BEE}" destId="{DF9FF995-3AD0-49D0-8EE9-8CA425848B39}" srcOrd="3" destOrd="0" presId="urn:microsoft.com/office/officeart/2005/8/layout/venn1"/>
    <dgm:cxn modelId="{3A475DED-357A-4366-9455-954AA890CC06}" type="presParOf" srcId="{D77DDC62-9D6E-4B3B-97EE-A22751130BEE}" destId="{32BDF0CD-2B34-4D68-93BC-400B9E0B5079}" srcOrd="4" destOrd="0" presId="urn:microsoft.com/office/officeart/2005/8/layout/venn1"/>
    <dgm:cxn modelId="{56A15E32-DD1B-4442-8CC0-ED4BC8D2BF6D}" type="presParOf" srcId="{D77DDC62-9D6E-4B3B-97EE-A22751130BEE}" destId="{8FE12D3A-253E-47A4-AB9E-B03F0A2ACD6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49D32A8-F00B-43B8-82BA-41E87884D5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DCBDA14-9701-47FD-A992-B81A528DD481}">
      <dgm:prSet/>
      <dgm:spPr/>
      <dgm:t>
        <a:bodyPr/>
        <a:lstStyle/>
        <a:p>
          <a:pPr rtl="0"/>
          <a:r>
            <a:rPr lang="zh-CN" b="1" dirty="0" smtClean="0">
              <a:solidFill>
                <a:schemeClr val="tx1"/>
              </a:solidFill>
            </a:rPr>
            <a:t>在菜单</a:t>
          </a:r>
          <a:r>
            <a:rPr lang="en-US" b="1" dirty="0" smtClean="0">
              <a:solidFill>
                <a:schemeClr val="tx1"/>
              </a:solidFill>
            </a:rPr>
            <a:t>View</a:t>
          </a:r>
          <a:r>
            <a:rPr lang="zh-CN" b="1" dirty="0" smtClean="0">
              <a:solidFill>
                <a:schemeClr val="tx1"/>
              </a:solidFill>
            </a:rPr>
            <a:t>里</a:t>
          </a:r>
          <a:r>
            <a:rPr lang="en-US" b="1" dirty="0" smtClean="0">
              <a:solidFill>
                <a:schemeClr val="tx1"/>
              </a:solidFill>
            </a:rPr>
            <a:t>Other Windows</a:t>
          </a:r>
          <a:r>
            <a:rPr lang="zh-CN" b="1" dirty="0" smtClean="0">
              <a:solidFill>
                <a:schemeClr val="tx1"/>
              </a:solidFill>
            </a:rPr>
            <a:t>里有</a:t>
          </a:r>
          <a:r>
            <a:rPr lang="en-US" b="1" dirty="0" err="1" smtClean="0">
              <a:solidFill>
                <a:schemeClr val="tx1"/>
              </a:solidFill>
            </a:rPr>
            <a:t>ResourceView</a:t>
          </a:r>
          <a:endParaRPr lang="zh-CN" b="1" dirty="0">
            <a:solidFill>
              <a:schemeClr val="tx1"/>
            </a:solidFill>
          </a:endParaRPr>
        </a:p>
      </dgm:t>
    </dgm:pt>
    <dgm:pt modelId="{0940BD42-1439-44D9-AF26-EE71039F0040}" type="parTrans" cxnId="{97D1D201-FBC4-4F44-8423-FDA0F4FF9E9B}">
      <dgm:prSet/>
      <dgm:spPr/>
      <dgm:t>
        <a:bodyPr/>
        <a:lstStyle/>
        <a:p>
          <a:endParaRPr lang="zh-CN" altLang="en-US" b="1">
            <a:solidFill>
              <a:schemeClr val="tx1"/>
            </a:solidFill>
          </a:endParaRPr>
        </a:p>
      </dgm:t>
    </dgm:pt>
    <dgm:pt modelId="{CE0736C1-AF9B-4460-ACA8-3DAEC898C9AB}" type="sibTrans" cxnId="{97D1D201-FBC4-4F44-8423-FDA0F4FF9E9B}">
      <dgm:prSet/>
      <dgm:spPr/>
      <dgm:t>
        <a:bodyPr/>
        <a:lstStyle/>
        <a:p>
          <a:endParaRPr lang="zh-CN" altLang="en-US" b="1">
            <a:solidFill>
              <a:schemeClr val="tx1"/>
            </a:solidFill>
          </a:endParaRPr>
        </a:p>
      </dgm:t>
    </dgm:pt>
    <dgm:pt modelId="{8C0F6ECD-C8A9-486D-8325-F8147DBEAA5C}">
      <dgm:prSet/>
      <dgm:spPr/>
      <dgm:t>
        <a:bodyPr/>
        <a:lstStyle/>
        <a:p>
          <a:pPr rtl="0"/>
          <a:r>
            <a:rPr lang="zh-CN" b="1" smtClean="0">
              <a:solidFill>
                <a:schemeClr val="tx1"/>
              </a:solidFill>
            </a:rPr>
            <a:t>在菜单</a:t>
          </a:r>
          <a:r>
            <a:rPr lang="en-US" b="1" smtClean="0">
              <a:solidFill>
                <a:schemeClr val="tx1"/>
              </a:solidFill>
            </a:rPr>
            <a:t>View</a:t>
          </a:r>
          <a:r>
            <a:rPr lang="zh-CN" b="1" smtClean="0">
              <a:solidFill>
                <a:schemeClr val="tx1"/>
              </a:solidFill>
            </a:rPr>
            <a:t>里还可以设置</a:t>
          </a:r>
          <a:r>
            <a:rPr lang="en-US" b="1" smtClean="0">
              <a:solidFill>
                <a:schemeClr val="tx1"/>
              </a:solidFill>
            </a:rPr>
            <a:t>ClassView</a:t>
          </a:r>
          <a:r>
            <a:rPr lang="zh-CN" b="1" smtClean="0">
              <a:solidFill>
                <a:schemeClr val="tx1"/>
              </a:solidFill>
            </a:rPr>
            <a:t>，</a:t>
          </a:r>
          <a:r>
            <a:rPr lang="en-US" b="1" smtClean="0">
              <a:solidFill>
                <a:schemeClr val="tx1"/>
              </a:solidFill>
            </a:rPr>
            <a:t>FileView</a:t>
          </a:r>
          <a:r>
            <a:rPr lang="zh-CN" b="1" smtClean="0">
              <a:solidFill>
                <a:schemeClr val="tx1"/>
              </a:solidFill>
            </a:rPr>
            <a:t>（</a:t>
          </a:r>
          <a:r>
            <a:rPr lang="en-US" b="1" smtClean="0">
              <a:solidFill>
                <a:schemeClr val="tx1"/>
              </a:solidFill>
            </a:rPr>
            <a:t>Solution Explorer</a:t>
          </a:r>
          <a:r>
            <a:rPr lang="zh-CN" b="1" smtClean="0">
              <a:solidFill>
                <a:schemeClr val="tx1"/>
              </a:solidFill>
            </a:rPr>
            <a:t>），控件编辑相关的</a:t>
          </a:r>
          <a:r>
            <a:rPr lang="en-US" b="1" smtClean="0">
              <a:solidFill>
                <a:schemeClr val="tx1"/>
              </a:solidFill>
            </a:rPr>
            <a:t>Toolbox</a:t>
          </a:r>
          <a:endParaRPr lang="zh-CN" b="1">
            <a:solidFill>
              <a:schemeClr val="tx1"/>
            </a:solidFill>
          </a:endParaRPr>
        </a:p>
      </dgm:t>
    </dgm:pt>
    <dgm:pt modelId="{43F408F3-BEF8-4063-B355-DC94A765A98A}" type="parTrans" cxnId="{E9315034-3C70-4893-8A47-F8B4EF40547E}">
      <dgm:prSet/>
      <dgm:spPr/>
      <dgm:t>
        <a:bodyPr/>
        <a:lstStyle/>
        <a:p>
          <a:endParaRPr lang="zh-CN" altLang="en-US" b="1">
            <a:solidFill>
              <a:schemeClr val="tx1"/>
            </a:solidFill>
          </a:endParaRPr>
        </a:p>
      </dgm:t>
    </dgm:pt>
    <dgm:pt modelId="{7A4B1A2B-8256-4C78-92FA-65CBA02C9A4D}" type="sibTrans" cxnId="{E9315034-3C70-4893-8A47-F8B4EF40547E}">
      <dgm:prSet/>
      <dgm:spPr/>
      <dgm:t>
        <a:bodyPr/>
        <a:lstStyle/>
        <a:p>
          <a:endParaRPr lang="zh-CN" altLang="en-US" b="1">
            <a:solidFill>
              <a:schemeClr val="tx1"/>
            </a:solidFill>
          </a:endParaRPr>
        </a:p>
      </dgm:t>
    </dgm:pt>
    <dgm:pt modelId="{02C51E84-48BE-46C3-8412-6C7744A21AD9}">
      <dgm:prSet/>
      <dgm:spPr/>
      <dgm:t>
        <a:bodyPr/>
        <a:lstStyle/>
        <a:p>
          <a:pPr rtl="0"/>
          <a:r>
            <a:rPr lang="zh-CN" b="1" dirty="0" smtClean="0">
              <a:solidFill>
                <a:schemeClr val="tx1"/>
              </a:solidFill>
            </a:rPr>
            <a:t>在菜单</a:t>
          </a:r>
          <a:r>
            <a:rPr lang="en-US" b="1" dirty="0" smtClean="0">
              <a:solidFill>
                <a:schemeClr val="tx1"/>
              </a:solidFill>
            </a:rPr>
            <a:t>tools</a:t>
          </a:r>
          <a:r>
            <a:rPr lang="zh-CN" b="1" dirty="0" smtClean="0">
              <a:solidFill>
                <a:schemeClr val="tx1"/>
              </a:solidFill>
            </a:rPr>
            <a:t>里</a:t>
          </a:r>
          <a:r>
            <a:rPr lang="en-US" b="1" dirty="0" smtClean="0">
              <a:solidFill>
                <a:schemeClr val="tx1"/>
              </a:solidFill>
            </a:rPr>
            <a:t>options</a:t>
          </a:r>
          <a:r>
            <a:rPr lang="zh-CN" b="1" dirty="0" smtClean="0">
              <a:solidFill>
                <a:schemeClr val="tx1"/>
              </a:solidFill>
            </a:rPr>
            <a:t>里</a:t>
          </a:r>
          <a:r>
            <a:rPr lang="en-US" b="1" dirty="0" smtClean="0">
              <a:solidFill>
                <a:schemeClr val="tx1"/>
              </a:solidFill>
            </a:rPr>
            <a:t>Environment</a:t>
          </a:r>
          <a:r>
            <a:rPr lang="zh-CN" b="1" dirty="0" smtClean="0">
              <a:solidFill>
                <a:schemeClr val="tx1"/>
              </a:solidFill>
            </a:rPr>
            <a:t>里</a:t>
          </a:r>
          <a:r>
            <a:rPr lang="en-US" b="1" dirty="0" smtClean="0">
              <a:solidFill>
                <a:schemeClr val="tx1"/>
              </a:solidFill>
            </a:rPr>
            <a:t>fonts and colors</a:t>
          </a:r>
          <a:r>
            <a:rPr lang="zh-CN" b="1" dirty="0" smtClean="0">
              <a:solidFill>
                <a:schemeClr val="tx1"/>
              </a:solidFill>
            </a:rPr>
            <a:t>里有字体的选择，与字体</a:t>
          </a:r>
          <a:r>
            <a:rPr lang="en-US" b="1" dirty="0" smtClean="0">
              <a:solidFill>
                <a:schemeClr val="tx1"/>
              </a:solidFill>
            </a:rPr>
            <a:t>size</a:t>
          </a:r>
          <a:r>
            <a:rPr lang="zh-CN" b="1" dirty="0" smtClean="0">
              <a:solidFill>
                <a:schemeClr val="tx1"/>
              </a:solidFill>
            </a:rPr>
            <a:t>的设置</a:t>
          </a:r>
          <a:endParaRPr lang="zh-CN" b="1" dirty="0">
            <a:solidFill>
              <a:schemeClr val="tx1"/>
            </a:solidFill>
          </a:endParaRPr>
        </a:p>
      </dgm:t>
    </dgm:pt>
    <dgm:pt modelId="{D5BA708A-064B-4331-A9C3-606A23FA9A48}" type="parTrans" cxnId="{BAC35DF3-AF8C-4D7E-94CA-4D29746F6087}">
      <dgm:prSet/>
      <dgm:spPr/>
      <dgm:t>
        <a:bodyPr/>
        <a:lstStyle/>
        <a:p>
          <a:endParaRPr lang="zh-CN" altLang="en-US" b="1">
            <a:solidFill>
              <a:schemeClr val="tx1"/>
            </a:solidFill>
          </a:endParaRPr>
        </a:p>
      </dgm:t>
    </dgm:pt>
    <dgm:pt modelId="{AAE9D797-8CB2-45EA-969D-AE07E5AF79DB}" type="sibTrans" cxnId="{BAC35DF3-AF8C-4D7E-94CA-4D29746F6087}">
      <dgm:prSet/>
      <dgm:spPr/>
      <dgm:t>
        <a:bodyPr/>
        <a:lstStyle/>
        <a:p>
          <a:endParaRPr lang="zh-CN" altLang="en-US" b="1">
            <a:solidFill>
              <a:schemeClr val="tx1"/>
            </a:solidFill>
          </a:endParaRPr>
        </a:p>
      </dgm:t>
    </dgm:pt>
    <dgm:pt modelId="{A07ABEE7-72B8-49D9-8D3E-3D29344D8E5E}">
      <dgm:prSet/>
      <dgm:spPr/>
      <dgm:t>
        <a:bodyPr/>
        <a:lstStyle/>
        <a:p>
          <a:pPr rtl="0"/>
          <a:r>
            <a:rPr lang="zh-CN" altLang="en-US" b="1" dirty="0" smtClean="0">
              <a:solidFill>
                <a:schemeClr val="tx1"/>
              </a:solidFill>
            </a:rPr>
            <a:t>必须保持</a:t>
          </a:r>
          <a:r>
            <a:rPr lang="en-US" altLang="zh-CN" b="1" dirty="0" err="1" smtClean="0">
              <a:solidFill>
                <a:schemeClr val="tx1"/>
              </a:solidFill>
            </a:rPr>
            <a:t>ClassView</a:t>
          </a:r>
          <a:r>
            <a:rPr lang="zh-CN" altLang="en-US" b="1" dirty="0" smtClean="0">
              <a:solidFill>
                <a:schemeClr val="tx1"/>
              </a:solidFill>
            </a:rPr>
            <a:t>，</a:t>
          </a:r>
          <a:r>
            <a:rPr lang="en-US" altLang="zh-CN" b="1" dirty="0" err="1" smtClean="0">
              <a:solidFill>
                <a:schemeClr val="tx1"/>
              </a:solidFill>
            </a:rPr>
            <a:t>ResourceView</a:t>
          </a:r>
          <a:r>
            <a:rPr lang="zh-CN" altLang="en-US" b="1" dirty="0" smtClean="0">
              <a:solidFill>
                <a:schemeClr val="tx1"/>
              </a:solidFill>
            </a:rPr>
            <a:t>，</a:t>
          </a:r>
          <a:r>
            <a:rPr lang="en-US" altLang="zh-CN" b="1" dirty="0" err="1" smtClean="0">
              <a:solidFill>
                <a:schemeClr val="tx1"/>
              </a:solidFill>
            </a:rPr>
            <a:t>Soulution</a:t>
          </a:r>
          <a:r>
            <a:rPr lang="en-US" altLang="zh-CN" b="1" dirty="0" smtClean="0">
              <a:solidFill>
                <a:schemeClr val="tx1"/>
              </a:solidFill>
            </a:rPr>
            <a:t> Explorer</a:t>
          </a:r>
          <a:r>
            <a:rPr lang="zh-CN" altLang="en-US" b="1" dirty="0" smtClean="0">
              <a:solidFill>
                <a:schemeClr val="tx1"/>
              </a:solidFill>
            </a:rPr>
            <a:t>（因为常用）</a:t>
          </a:r>
          <a:endParaRPr lang="zh-CN" b="1" dirty="0">
            <a:solidFill>
              <a:schemeClr val="tx1"/>
            </a:solidFill>
          </a:endParaRPr>
        </a:p>
      </dgm:t>
    </dgm:pt>
    <dgm:pt modelId="{76C763DA-8541-450A-BB97-6B789133E3DE}" type="parTrans" cxnId="{F658BB51-E244-4150-BDF5-92702FEAB211}">
      <dgm:prSet/>
      <dgm:spPr/>
      <dgm:t>
        <a:bodyPr/>
        <a:lstStyle/>
        <a:p>
          <a:endParaRPr lang="zh-CN" altLang="en-US"/>
        </a:p>
      </dgm:t>
    </dgm:pt>
    <dgm:pt modelId="{7463ED05-CFC2-47C5-AF70-1A0A0073DC1F}" type="sibTrans" cxnId="{F658BB51-E244-4150-BDF5-92702FEAB211}">
      <dgm:prSet/>
      <dgm:spPr/>
      <dgm:t>
        <a:bodyPr/>
        <a:lstStyle/>
        <a:p>
          <a:endParaRPr lang="zh-CN" altLang="en-US"/>
        </a:p>
      </dgm:t>
    </dgm:pt>
    <dgm:pt modelId="{0F3E8F7B-582D-401B-979C-A119B01D8D1C}" type="pres">
      <dgm:prSet presAssocID="{549D32A8-F00B-43B8-82BA-41E87884D531}" presName="linear" presStyleCnt="0">
        <dgm:presLayoutVars>
          <dgm:animLvl val="lvl"/>
          <dgm:resizeHandles val="exact"/>
        </dgm:presLayoutVars>
      </dgm:prSet>
      <dgm:spPr/>
      <dgm:t>
        <a:bodyPr/>
        <a:lstStyle/>
        <a:p>
          <a:endParaRPr lang="zh-CN" altLang="en-US"/>
        </a:p>
      </dgm:t>
    </dgm:pt>
    <dgm:pt modelId="{1E55C148-43DA-46EA-B583-704782B9488A}" type="pres">
      <dgm:prSet presAssocID="{A07ABEE7-72B8-49D9-8D3E-3D29344D8E5E}" presName="parentText" presStyleLbl="node1" presStyleIdx="0" presStyleCnt="4">
        <dgm:presLayoutVars>
          <dgm:chMax val="0"/>
          <dgm:bulletEnabled val="1"/>
        </dgm:presLayoutVars>
      </dgm:prSet>
      <dgm:spPr/>
      <dgm:t>
        <a:bodyPr/>
        <a:lstStyle/>
        <a:p>
          <a:endParaRPr lang="zh-CN" altLang="en-US"/>
        </a:p>
      </dgm:t>
    </dgm:pt>
    <dgm:pt modelId="{7E187350-682C-43A9-AA16-033D2CE6F69C}" type="pres">
      <dgm:prSet presAssocID="{7463ED05-CFC2-47C5-AF70-1A0A0073DC1F}" presName="spacer" presStyleCnt="0"/>
      <dgm:spPr/>
    </dgm:pt>
    <dgm:pt modelId="{70CC0F71-6C0D-4A7F-8FEB-B78877F88D9B}" type="pres">
      <dgm:prSet presAssocID="{DDCBDA14-9701-47FD-A992-B81A528DD481}" presName="parentText" presStyleLbl="node1" presStyleIdx="1" presStyleCnt="4">
        <dgm:presLayoutVars>
          <dgm:chMax val="0"/>
          <dgm:bulletEnabled val="1"/>
        </dgm:presLayoutVars>
      </dgm:prSet>
      <dgm:spPr/>
      <dgm:t>
        <a:bodyPr/>
        <a:lstStyle/>
        <a:p>
          <a:endParaRPr lang="zh-CN" altLang="en-US"/>
        </a:p>
      </dgm:t>
    </dgm:pt>
    <dgm:pt modelId="{72CCFF1F-ED99-4704-B379-4719860AFC4C}" type="pres">
      <dgm:prSet presAssocID="{CE0736C1-AF9B-4460-ACA8-3DAEC898C9AB}" presName="spacer" presStyleCnt="0"/>
      <dgm:spPr/>
    </dgm:pt>
    <dgm:pt modelId="{01E524AC-7103-4D45-A1E4-F601344EB3F3}" type="pres">
      <dgm:prSet presAssocID="{8C0F6ECD-C8A9-486D-8325-F8147DBEAA5C}" presName="parentText" presStyleLbl="node1" presStyleIdx="2" presStyleCnt="4">
        <dgm:presLayoutVars>
          <dgm:chMax val="0"/>
          <dgm:bulletEnabled val="1"/>
        </dgm:presLayoutVars>
      </dgm:prSet>
      <dgm:spPr/>
      <dgm:t>
        <a:bodyPr/>
        <a:lstStyle/>
        <a:p>
          <a:endParaRPr lang="zh-CN" altLang="en-US"/>
        </a:p>
      </dgm:t>
    </dgm:pt>
    <dgm:pt modelId="{8E77C65A-54B8-4277-A000-E7F6A1DF8905}" type="pres">
      <dgm:prSet presAssocID="{7A4B1A2B-8256-4C78-92FA-65CBA02C9A4D}" presName="spacer" presStyleCnt="0"/>
      <dgm:spPr/>
    </dgm:pt>
    <dgm:pt modelId="{B052D883-BF0A-47C7-82C6-F5A9F2C42EA7}" type="pres">
      <dgm:prSet presAssocID="{02C51E84-48BE-46C3-8412-6C7744A21AD9}" presName="parentText" presStyleLbl="node1" presStyleIdx="3" presStyleCnt="4">
        <dgm:presLayoutVars>
          <dgm:chMax val="0"/>
          <dgm:bulletEnabled val="1"/>
        </dgm:presLayoutVars>
      </dgm:prSet>
      <dgm:spPr/>
      <dgm:t>
        <a:bodyPr/>
        <a:lstStyle/>
        <a:p>
          <a:endParaRPr lang="zh-CN" altLang="en-US"/>
        </a:p>
      </dgm:t>
    </dgm:pt>
  </dgm:ptLst>
  <dgm:cxnLst>
    <dgm:cxn modelId="{B61A86B3-E942-4D21-9DB1-0B36304D5948}" type="presOf" srcId="{DDCBDA14-9701-47FD-A992-B81A528DD481}" destId="{70CC0F71-6C0D-4A7F-8FEB-B78877F88D9B}" srcOrd="0" destOrd="0" presId="urn:microsoft.com/office/officeart/2005/8/layout/vList2"/>
    <dgm:cxn modelId="{F658BB51-E244-4150-BDF5-92702FEAB211}" srcId="{549D32A8-F00B-43B8-82BA-41E87884D531}" destId="{A07ABEE7-72B8-49D9-8D3E-3D29344D8E5E}" srcOrd="0" destOrd="0" parTransId="{76C763DA-8541-450A-BB97-6B789133E3DE}" sibTransId="{7463ED05-CFC2-47C5-AF70-1A0A0073DC1F}"/>
    <dgm:cxn modelId="{6843FE0B-0D10-4E66-B9CF-D1FAA09EBCCA}" type="presOf" srcId="{A07ABEE7-72B8-49D9-8D3E-3D29344D8E5E}" destId="{1E55C148-43DA-46EA-B583-704782B9488A}" srcOrd="0" destOrd="0" presId="urn:microsoft.com/office/officeart/2005/8/layout/vList2"/>
    <dgm:cxn modelId="{97D1D201-FBC4-4F44-8423-FDA0F4FF9E9B}" srcId="{549D32A8-F00B-43B8-82BA-41E87884D531}" destId="{DDCBDA14-9701-47FD-A992-B81A528DD481}" srcOrd="1" destOrd="0" parTransId="{0940BD42-1439-44D9-AF26-EE71039F0040}" sibTransId="{CE0736C1-AF9B-4460-ACA8-3DAEC898C9AB}"/>
    <dgm:cxn modelId="{879CFFFE-DD6A-483C-84CF-583B7298F8B8}" type="presOf" srcId="{8C0F6ECD-C8A9-486D-8325-F8147DBEAA5C}" destId="{01E524AC-7103-4D45-A1E4-F601344EB3F3}" srcOrd="0" destOrd="0" presId="urn:microsoft.com/office/officeart/2005/8/layout/vList2"/>
    <dgm:cxn modelId="{5C84CA41-AEB7-488C-9B93-EF73331C2FD5}" type="presOf" srcId="{02C51E84-48BE-46C3-8412-6C7744A21AD9}" destId="{B052D883-BF0A-47C7-82C6-F5A9F2C42EA7}" srcOrd="0" destOrd="0" presId="urn:microsoft.com/office/officeart/2005/8/layout/vList2"/>
    <dgm:cxn modelId="{BAC35DF3-AF8C-4D7E-94CA-4D29746F6087}" srcId="{549D32A8-F00B-43B8-82BA-41E87884D531}" destId="{02C51E84-48BE-46C3-8412-6C7744A21AD9}" srcOrd="3" destOrd="0" parTransId="{D5BA708A-064B-4331-A9C3-606A23FA9A48}" sibTransId="{AAE9D797-8CB2-45EA-969D-AE07E5AF79DB}"/>
    <dgm:cxn modelId="{C61E8A77-9FAA-41EE-8B6F-F470780CD16E}" type="presOf" srcId="{549D32A8-F00B-43B8-82BA-41E87884D531}" destId="{0F3E8F7B-582D-401B-979C-A119B01D8D1C}" srcOrd="0" destOrd="0" presId="urn:microsoft.com/office/officeart/2005/8/layout/vList2"/>
    <dgm:cxn modelId="{E9315034-3C70-4893-8A47-F8B4EF40547E}" srcId="{549D32A8-F00B-43B8-82BA-41E87884D531}" destId="{8C0F6ECD-C8A9-486D-8325-F8147DBEAA5C}" srcOrd="2" destOrd="0" parTransId="{43F408F3-BEF8-4063-B355-DC94A765A98A}" sibTransId="{7A4B1A2B-8256-4C78-92FA-65CBA02C9A4D}"/>
    <dgm:cxn modelId="{941F5C2A-E30D-4A9E-8C78-CF5C2C9AFCB3}" type="presParOf" srcId="{0F3E8F7B-582D-401B-979C-A119B01D8D1C}" destId="{1E55C148-43DA-46EA-B583-704782B9488A}" srcOrd="0" destOrd="0" presId="urn:microsoft.com/office/officeart/2005/8/layout/vList2"/>
    <dgm:cxn modelId="{BDC32159-7B22-400C-AC29-9C050E51637A}" type="presParOf" srcId="{0F3E8F7B-582D-401B-979C-A119B01D8D1C}" destId="{7E187350-682C-43A9-AA16-033D2CE6F69C}" srcOrd="1" destOrd="0" presId="urn:microsoft.com/office/officeart/2005/8/layout/vList2"/>
    <dgm:cxn modelId="{D97F8EFD-DFDE-4AA5-B5E3-B48638D205CA}" type="presParOf" srcId="{0F3E8F7B-582D-401B-979C-A119B01D8D1C}" destId="{70CC0F71-6C0D-4A7F-8FEB-B78877F88D9B}" srcOrd="2" destOrd="0" presId="urn:microsoft.com/office/officeart/2005/8/layout/vList2"/>
    <dgm:cxn modelId="{CAC6CD60-F919-4EF3-9AC7-35B23553FAEE}" type="presParOf" srcId="{0F3E8F7B-582D-401B-979C-A119B01D8D1C}" destId="{72CCFF1F-ED99-4704-B379-4719860AFC4C}" srcOrd="3" destOrd="0" presId="urn:microsoft.com/office/officeart/2005/8/layout/vList2"/>
    <dgm:cxn modelId="{3E86FC19-E4BD-432D-8466-F49C74FAA06A}" type="presParOf" srcId="{0F3E8F7B-582D-401B-979C-A119B01D8D1C}" destId="{01E524AC-7103-4D45-A1E4-F601344EB3F3}" srcOrd="4" destOrd="0" presId="urn:microsoft.com/office/officeart/2005/8/layout/vList2"/>
    <dgm:cxn modelId="{C2C3CA06-CA0C-425D-971C-D23CDD7F7692}" type="presParOf" srcId="{0F3E8F7B-582D-401B-979C-A119B01D8D1C}" destId="{8E77C65A-54B8-4277-A000-E7F6A1DF8905}" srcOrd="5" destOrd="0" presId="urn:microsoft.com/office/officeart/2005/8/layout/vList2"/>
    <dgm:cxn modelId="{20C57FB3-6B24-40D6-BAE0-01ECBB7C3382}" type="presParOf" srcId="{0F3E8F7B-582D-401B-979C-A119B01D8D1C}" destId="{B052D883-BF0A-47C7-82C6-F5A9F2C42EA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5F8820B-F16A-40C9-A383-42B224750C0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7A5990AD-AACC-4E2F-89F2-7F673980B5C5}">
      <dgm:prSet custT="1"/>
      <dgm:spPr/>
      <dgm:t>
        <a:bodyPr/>
        <a:lstStyle/>
        <a:p>
          <a:pPr rtl="0"/>
          <a:r>
            <a:rPr lang="zh-CN" sz="2000" b="1" dirty="0" smtClean="0">
              <a:solidFill>
                <a:schemeClr val="tx1"/>
              </a:solidFill>
            </a:rPr>
            <a:t>工程命名（学号</a:t>
          </a:r>
          <a:r>
            <a:rPr lang="en-US" sz="2000" b="1" dirty="0" smtClean="0">
              <a:solidFill>
                <a:schemeClr val="tx1"/>
              </a:solidFill>
            </a:rPr>
            <a:t>_</a:t>
          </a:r>
          <a:r>
            <a:rPr lang="zh-CN" sz="2000" b="1" dirty="0" smtClean="0">
              <a:solidFill>
                <a:schemeClr val="tx1"/>
              </a:solidFill>
            </a:rPr>
            <a:t>题目号）、单文档、</a:t>
          </a:r>
          <a:r>
            <a:rPr lang="en-US" sz="2000" b="1" dirty="0" smtClean="0">
              <a:solidFill>
                <a:schemeClr val="tx1"/>
              </a:solidFill>
            </a:rPr>
            <a:t>MFC</a:t>
          </a:r>
          <a:r>
            <a:rPr lang="zh-CN" sz="2000" b="1" dirty="0" smtClean="0">
              <a:solidFill>
                <a:schemeClr val="tx1"/>
              </a:solidFill>
            </a:rPr>
            <a:t>标准，</a:t>
          </a:r>
          <a:r>
            <a:rPr lang="en-US" sz="2000" b="1" dirty="0" err="1" smtClean="0">
              <a:solidFill>
                <a:schemeClr val="tx1"/>
              </a:solidFill>
            </a:rPr>
            <a:t>CListView</a:t>
          </a:r>
          <a:endParaRPr lang="zh-CN" sz="2000" b="1" dirty="0">
            <a:solidFill>
              <a:schemeClr val="tx1"/>
            </a:solidFill>
          </a:endParaRPr>
        </a:p>
      </dgm:t>
    </dgm:pt>
    <dgm:pt modelId="{6C85C525-64E2-4C1C-882C-C70CAA48AE1C}" type="parTrans" cxnId="{114F3AFC-FCB6-4A5A-A2BF-1561B1399A40}">
      <dgm:prSet/>
      <dgm:spPr/>
      <dgm:t>
        <a:bodyPr/>
        <a:lstStyle/>
        <a:p>
          <a:endParaRPr lang="zh-CN" altLang="en-US"/>
        </a:p>
      </dgm:t>
    </dgm:pt>
    <dgm:pt modelId="{9BB6741D-7136-4D0C-888F-1249F02F0C40}" type="sibTrans" cxnId="{114F3AFC-FCB6-4A5A-A2BF-1561B1399A40}">
      <dgm:prSet/>
      <dgm:spPr/>
      <dgm:t>
        <a:bodyPr/>
        <a:lstStyle/>
        <a:p>
          <a:endParaRPr lang="zh-CN" altLang="en-US"/>
        </a:p>
      </dgm:t>
    </dgm:pt>
    <dgm:pt modelId="{50012351-3B93-46A6-9D83-CC94F37C647B}" type="pres">
      <dgm:prSet presAssocID="{65F8820B-F16A-40C9-A383-42B224750C09}" presName="linear" presStyleCnt="0">
        <dgm:presLayoutVars>
          <dgm:animLvl val="lvl"/>
          <dgm:resizeHandles val="exact"/>
        </dgm:presLayoutVars>
      </dgm:prSet>
      <dgm:spPr/>
      <dgm:t>
        <a:bodyPr/>
        <a:lstStyle/>
        <a:p>
          <a:endParaRPr lang="zh-CN" altLang="en-US"/>
        </a:p>
      </dgm:t>
    </dgm:pt>
    <dgm:pt modelId="{D4F7CBB5-5DAD-405D-8B02-006FCDE39E69}" type="pres">
      <dgm:prSet presAssocID="{7A5990AD-AACC-4E2F-89F2-7F673980B5C5}" presName="parentText" presStyleLbl="node1" presStyleIdx="0" presStyleCnt="1">
        <dgm:presLayoutVars>
          <dgm:chMax val="0"/>
          <dgm:bulletEnabled val="1"/>
        </dgm:presLayoutVars>
      </dgm:prSet>
      <dgm:spPr/>
      <dgm:t>
        <a:bodyPr/>
        <a:lstStyle/>
        <a:p>
          <a:endParaRPr lang="zh-CN" altLang="en-US"/>
        </a:p>
      </dgm:t>
    </dgm:pt>
  </dgm:ptLst>
  <dgm:cxnLst>
    <dgm:cxn modelId="{114F3AFC-FCB6-4A5A-A2BF-1561B1399A40}" srcId="{65F8820B-F16A-40C9-A383-42B224750C09}" destId="{7A5990AD-AACC-4E2F-89F2-7F673980B5C5}" srcOrd="0" destOrd="0" parTransId="{6C85C525-64E2-4C1C-882C-C70CAA48AE1C}" sibTransId="{9BB6741D-7136-4D0C-888F-1249F02F0C40}"/>
    <dgm:cxn modelId="{AC3F78BD-697E-496B-A6FA-DB17B04EAD73}" type="presOf" srcId="{65F8820B-F16A-40C9-A383-42B224750C09}" destId="{50012351-3B93-46A6-9D83-CC94F37C647B}" srcOrd="0" destOrd="0" presId="urn:microsoft.com/office/officeart/2005/8/layout/vList2"/>
    <dgm:cxn modelId="{9EBEAE09-D01D-4350-BE4D-30D2C0763E65}" type="presOf" srcId="{7A5990AD-AACC-4E2F-89F2-7F673980B5C5}" destId="{D4F7CBB5-5DAD-405D-8B02-006FCDE39E69}" srcOrd="0" destOrd="0" presId="urn:microsoft.com/office/officeart/2005/8/layout/vList2"/>
    <dgm:cxn modelId="{398E27BD-7E72-4257-B498-812023DA87EB}" type="presParOf" srcId="{50012351-3B93-46A6-9D83-CC94F37C647B}" destId="{D4F7CBB5-5DAD-405D-8B02-006FCDE39E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F93FDFD-DA25-49D8-BC3D-9FEB563327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8CC5FC4-76D4-42C9-9AED-6360B2C97693}">
      <dgm:prSet/>
      <dgm:spPr/>
      <dgm:t>
        <a:bodyPr/>
        <a:lstStyle/>
        <a:p>
          <a:pPr rtl="0"/>
          <a:r>
            <a:rPr lang="zh-CN" b="1" smtClean="0">
              <a:solidFill>
                <a:schemeClr val="tx1"/>
              </a:solidFill>
            </a:rPr>
            <a:t>资源是</a:t>
          </a:r>
          <a:r>
            <a:rPr lang="en-US" b="1" smtClean="0">
              <a:solidFill>
                <a:schemeClr val="tx1"/>
              </a:solidFill>
            </a:rPr>
            <a:t>windows</a:t>
          </a:r>
          <a:r>
            <a:rPr lang="zh-CN" b="1" smtClean="0">
              <a:solidFill>
                <a:schemeClr val="tx1"/>
              </a:solidFill>
            </a:rPr>
            <a:t>应用程序的一种特殊数据，包括菜单、加速键、光标、位图、图标、对话框、字符串、工具栏、状态栏；</a:t>
          </a:r>
          <a:endParaRPr lang="zh-CN">
            <a:solidFill>
              <a:schemeClr val="tx1"/>
            </a:solidFill>
          </a:endParaRPr>
        </a:p>
      </dgm:t>
    </dgm:pt>
    <dgm:pt modelId="{BCB6BB6A-59C2-41CE-910B-084DC522CCC1}" type="parTrans" cxnId="{EC7F9EC0-4BF5-4092-88D6-E07DAFC4A3E6}">
      <dgm:prSet/>
      <dgm:spPr/>
      <dgm:t>
        <a:bodyPr/>
        <a:lstStyle/>
        <a:p>
          <a:endParaRPr lang="zh-CN" altLang="en-US">
            <a:solidFill>
              <a:schemeClr val="tx1"/>
            </a:solidFill>
          </a:endParaRPr>
        </a:p>
      </dgm:t>
    </dgm:pt>
    <dgm:pt modelId="{C9A61132-8DB6-460A-B66C-EC0E8AF871CD}" type="sibTrans" cxnId="{EC7F9EC0-4BF5-4092-88D6-E07DAFC4A3E6}">
      <dgm:prSet/>
      <dgm:spPr/>
      <dgm:t>
        <a:bodyPr/>
        <a:lstStyle/>
        <a:p>
          <a:endParaRPr lang="zh-CN" altLang="en-US">
            <a:solidFill>
              <a:schemeClr val="tx1"/>
            </a:solidFill>
          </a:endParaRPr>
        </a:p>
      </dgm:t>
    </dgm:pt>
    <dgm:pt modelId="{626101A5-CEC7-4A45-AACA-777BCF699A6E}">
      <dgm:prSet/>
      <dgm:spPr/>
      <dgm:t>
        <a:bodyPr/>
        <a:lstStyle/>
        <a:p>
          <a:pPr rtl="0"/>
          <a:r>
            <a:rPr lang="zh-CN" b="1" smtClean="0">
              <a:solidFill>
                <a:schemeClr val="tx1"/>
              </a:solidFill>
            </a:rPr>
            <a:t>当</a:t>
          </a:r>
          <a:r>
            <a:rPr lang="en-US" b="1" smtClean="0">
              <a:solidFill>
                <a:schemeClr val="tx1"/>
              </a:solidFill>
            </a:rPr>
            <a:t>Windows</a:t>
          </a:r>
          <a:r>
            <a:rPr lang="zh-CN" b="1" smtClean="0">
              <a:solidFill>
                <a:schemeClr val="tx1"/>
              </a:solidFill>
            </a:rPr>
            <a:t>将程序装入内存时，一般不将资源同时装入，而是当需要某个资源时才将相应资源装入；  </a:t>
          </a:r>
          <a:endParaRPr lang="zh-CN">
            <a:solidFill>
              <a:schemeClr val="tx1"/>
            </a:solidFill>
          </a:endParaRPr>
        </a:p>
      </dgm:t>
    </dgm:pt>
    <dgm:pt modelId="{F2B2053D-79E1-4F3D-B53E-4CD3C7DC42F6}" type="parTrans" cxnId="{99776548-D99D-4CDB-A248-321127CE25A0}">
      <dgm:prSet/>
      <dgm:spPr/>
      <dgm:t>
        <a:bodyPr/>
        <a:lstStyle/>
        <a:p>
          <a:endParaRPr lang="zh-CN" altLang="en-US">
            <a:solidFill>
              <a:schemeClr val="tx1"/>
            </a:solidFill>
          </a:endParaRPr>
        </a:p>
      </dgm:t>
    </dgm:pt>
    <dgm:pt modelId="{0C7FEC90-58BE-4AA5-BAD0-27E38B232E87}" type="sibTrans" cxnId="{99776548-D99D-4CDB-A248-321127CE25A0}">
      <dgm:prSet/>
      <dgm:spPr/>
      <dgm:t>
        <a:bodyPr/>
        <a:lstStyle/>
        <a:p>
          <a:endParaRPr lang="zh-CN" altLang="en-US">
            <a:solidFill>
              <a:schemeClr val="tx1"/>
            </a:solidFill>
          </a:endParaRPr>
        </a:p>
      </dgm:t>
    </dgm:pt>
    <dgm:pt modelId="{966BA397-ED92-4009-A404-1E53A3457864}">
      <dgm:prSet/>
      <dgm:spPr/>
      <dgm:t>
        <a:bodyPr/>
        <a:lstStyle/>
        <a:p>
          <a:pPr rtl="0"/>
          <a:r>
            <a:rPr lang="zh-CN" b="1" dirty="0" smtClean="0">
              <a:solidFill>
                <a:schemeClr val="tx1"/>
              </a:solidFill>
            </a:rPr>
            <a:t>资源定义在资源脚本（</a:t>
          </a:r>
          <a:r>
            <a:rPr lang="en-US" b="1" dirty="0" smtClean="0">
              <a:solidFill>
                <a:schemeClr val="tx1"/>
              </a:solidFill>
            </a:rPr>
            <a:t>resource </a:t>
          </a:r>
          <a:r>
            <a:rPr lang="en-US" b="1" dirty="0" err="1" smtClean="0">
              <a:solidFill>
                <a:schemeClr val="tx1"/>
              </a:solidFill>
            </a:rPr>
            <a:t>scirpt</a:t>
          </a:r>
          <a:r>
            <a:rPr lang="zh-CN" b="1" dirty="0" smtClean="0">
              <a:solidFill>
                <a:schemeClr val="tx1"/>
              </a:solidFill>
            </a:rPr>
            <a:t>）文件中 以</a:t>
          </a:r>
          <a:r>
            <a:rPr lang="en-US" b="1" dirty="0" smtClean="0">
              <a:solidFill>
                <a:schemeClr val="tx1"/>
              </a:solidFill>
            </a:rPr>
            <a:t>.</a:t>
          </a:r>
          <a:r>
            <a:rPr lang="en-US" b="1" dirty="0" err="1" smtClean="0">
              <a:solidFill>
                <a:schemeClr val="tx1"/>
              </a:solidFill>
            </a:rPr>
            <a:t>rc</a:t>
          </a:r>
          <a:r>
            <a:rPr lang="zh-CN" b="1" dirty="0" smtClean="0">
              <a:solidFill>
                <a:schemeClr val="tx1"/>
              </a:solidFill>
            </a:rPr>
            <a:t>为文件扩展名，文件名与工程名相同；</a:t>
          </a:r>
          <a:endParaRPr lang="zh-CN" dirty="0">
            <a:solidFill>
              <a:schemeClr val="tx1"/>
            </a:solidFill>
          </a:endParaRPr>
        </a:p>
      </dgm:t>
    </dgm:pt>
    <dgm:pt modelId="{CC2F3DB9-8073-417D-B8B3-BFF577BDE183}" type="parTrans" cxnId="{C5289B30-0713-402C-8E5D-F7C370CFBB22}">
      <dgm:prSet/>
      <dgm:spPr/>
      <dgm:t>
        <a:bodyPr/>
        <a:lstStyle/>
        <a:p>
          <a:endParaRPr lang="zh-CN" altLang="en-US">
            <a:solidFill>
              <a:schemeClr val="tx1"/>
            </a:solidFill>
          </a:endParaRPr>
        </a:p>
      </dgm:t>
    </dgm:pt>
    <dgm:pt modelId="{3D329EF0-81E3-4E54-9355-476360DFB93B}" type="sibTrans" cxnId="{C5289B30-0713-402C-8E5D-F7C370CFBB22}">
      <dgm:prSet/>
      <dgm:spPr/>
      <dgm:t>
        <a:bodyPr/>
        <a:lstStyle/>
        <a:p>
          <a:endParaRPr lang="zh-CN" altLang="en-US">
            <a:solidFill>
              <a:schemeClr val="tx1"/>
            </a:solidFill>
          </a:endParaRPr>
        </a:p>
      </dgm:t>
    </dgm:pt>
    <dgm:pt modelId="{B17250F4-94A4-493C-A833-5100D4F98F2F}">
      <dgm:prSet/>
      <dgm:spPr/>
      <dgm:t>
        <a:bodyPr/>
        <a:lstStyle/>
        <a:p>
          <a:pPr rtl="0"/>
          <a:r>
            <a:rPr lang="en-US" b="1" smtClean="0">
              <a:solidFill>
                <a:schemeClr val="tx1"/>
              </a:solidFill>
            </a:rPr>
            <a:t>Windows</a:t>
          </a:r>
          <a:r>
            <a:rPr lang="zh-CN" b="1" smtClean="0">
              <a:solidFill>
                <a:schemeClr val="tx1"/>
              </a:solidFill>
            </a:rPr>
            <a:t>通过使用不同的资源标识符前缀来区分不同资源类型，这样做虽然不是必须的，但遵循这样的规则有利于提高程序的通用性和可读性；</a:t>
          </a:r>
          <a:endParaRPr lang="zh-CN">
            <a:solidFill>
              <a:schemeClr val="tx1"/>
            </a:solidFill>
          </a:endParaRPr>
        </a:p>
      </dgm:t>
    </dgm:pt>
    <dgm:pt modelId="{2BCB9A24-FBA0-45D1-BEED-84D6F031D256}" type="parTrans" cxnId="{51907671-A920-435F-9181-9FEE6ACFA266}">
      <dgm:prSet/>
      <dgm:spPr/>
      <dgm:t>
        <a:bodyPr/>
        <a:lstStyle/>
        <a:p>
          <a:endParaRPr lang="zh-CN" altLang="en-US">
            <a:solidFill>
              <a:schemeClr val="tx1"/>
            </a:solidFill>
          </a:endParaRPr>
        </a:p>
      </dgm:t>
    </dgm:pt>
    <dgm:pt modelId="{7977898B-56EA-4C93-8B42-1CA4110DAA77}" type="sibTrans" cxnId="{51907671-A920-435F-9181-9FEE6ACFA266}">
      <dgm:prSet/>
      <dgm:spPr/>
      <dgm:t>
        <a:bodyPr/>
        <a:lstStyle/>
        <a:p>
          <a:endParaRPr lang="zh-CN" altLang="en-US">
            <a:solidFill>
              <a:schemeClr val="tx1"/>
            </a:solidFill>
          </a:endParaRPr>
        </a:p>
      </dgm:t>
    </dgm:pt>
    <dgm:pt modelId="{05BDD994-94C1-40DF-85D5-1E78C7DFBBBB}" type="pres">
      <dgm:prSet presAssocID="{5F93FDFD-DA25-49D8-BC3D-9FEB56332706}" presName="linear" presStyleCnt="0">
        <dgm:presLayoutVars>
          <dgm:animLvl val="lvl"/>
          <dgm:resizeHandles val="exact"/>
        </dgm:presLayoutVars>
      </dgm:prSet>
      <dgm:spPr/>
      <dgm:t>
        <a:bodyPr/>
        <a:lstStyle/>
        <a:p>
          <a:endParaRPr lang="zh-CN" altLang="en-US"/>
        </a:p>
      </dgm:t>
    </dgm:pt>
    <dgm:pt modelId="{F85BA0C6-29B2-4CAC-8588-CBEBD525132D}" type="pres">
      <dgm:prSet presAssocID="{C8CC5FC4-76D4-42C9-9AED-6360B2C97693}" presName="parentText" presStyleLbl="node1" presStyleIdx="0" presStyleCnt="4">
        <dgm:presLayoutVars>
          <dgm:chMax val="0"/>
          <dgm:bulletEnabled val="1"/>
        </dgm:presLayoutVars>
      </dgm:prSet>
      <dgm:spPr/>
      <dgm:t>
        <a:bodyPr/>
        <a:lstStyle/>
        <a:p>
          <a:endParaRPr lang="zh-CN" altLang="en-US"/>
        </a:p>
      </dgm:t>
    </dgm:pt>
    <dgm:pt modelId="{A229463D-4351-4E74-8B0D-DF21D28EC0A6}" type="pres">
      <dgm:prSet presAssocID="{C9A61132-8DB6-460A-B66C-EC0E8AF871CD}" presName="spacer" presStyleCnt="0"/>
      <dgm:spPr/>
    </dgm:pt>
    <dgm:pt modelId="{0F508304-EC63-4D25-9841-C8F4633050D7}" type="pres">
      <dgm:prSet presAssocID="{626101A5-CEC7-4A45-AACA-777BCF699A6E}" presName="parentText" presStyleLbl="node1" presStyleIdx="1" presStyleCnt="4">
        <dgm:presLayoutVars>
          <dgm:chMax val="0"/>
          <dgm:bulletEnabled val="1"/>
        </dgm:presLayoutVars>
      </dgm:prSet>
      <dgm:spPr/>
      <dgm:t>
        <a:bodyPr/>
        <a:lstStyle/>
        <a:p>
          <a:endParaRPr lang="zh-CN" altLang="en-US"/>
        </a:p>
      </dgm:t>
    </dgm:pt>
    <dgm:pt modelId="{04697B64-4BDF-4181-AE25-C5023CB0D64E}" type="pres">
      <dgm:prSet presAssocID="{0C7FEC90-58BE-4AA5-BAD0-27E38B232E87}" presName="spacer" presStyleCnt="0"/>
      <dgm:spPr/>
    </dgm:pt>
    <dgm:pt modelId="{B91C7A37-94D3-4FBD-AB62-1A8944E17F10}" type="pres">
      <dgm:prSet presAssocID="{966BA397-ED92-4009-A404-1E53A3457864}" presName="parentText" presStyleLbl="node1" presStyleIdx="2" presStyleCnt="4">
        <dgm:presLayoutVars>
          <dgm:chMax val="0"/>
          <dgm:bulletEnabled val="1"/>
        </dgm:presLayoutVars>
      </dgm:prSet>
      <dgm:spPr/>
      <dgm:t>
        <a:bodyPr/>
        <a:lstStyle/>
        <a:p>
          <a:endParaRPr lang="zh-CN" altLang="en-US"/>
        </a:p>
      </dgm:t>
    </dgm:pt>
    <dgm:pt modelId="{6C642352-3E67-40CC-A967-42E98A55955E}" type="pres">
      <dgm:prSet presAssocID="{3D329EF0-81E3-4E54-9355-476360DFB93B}" presName="spacer" presStyleCnt="0"/>
      <dgm:spPr/>
    </dgm:pt>
    <dgm:pt modelId="{9D9941DA-A8EE-4874-98DF-EC1D9C28BCD2}" type="pres">
      <dgm:prSet presAssocID="{B17250F4-94A4-493C-A833-5100D4F98F2F}" presName="parentText" presStyleLbl="node1" presStyleIdx="3" presStyleCnt="4">
        <dgm:presLayoutVars>
          <dgm:chMax val="0"/>
          <dgm:bulletEnabled val="1"/>
        </dgm:presLayoutVars>
      </dgm:prSet>
      <dgm:spPr/>
      <dgm:t>
        <a:bodyPr/>
        <a:lstStyle/>
        <a:p>
          <a:endParaRPr lang="zh-CN" altLang="en-US"/>
        </a:p>
      </dgm:t>
    </dgm:pt>
  </dgm:ptLst>
  <dgm:cxnLst>
    <dgm:cxn modelId="{2F76660D-62D9-44C8-8F72-B21CFE48D90D}" type="presOf" srcId="{C8CC5FC4-76D4-42C9-9AED-6360B2C97693}" destId="{F85BA0C6-29B2-4CAC-8588-CBEBD525132D}" srcOrd="0" destOrd="0" presId="urn:microsoft.com/office/officeart/2005/8/layout/vList2"/>
    <dgm:cxn modelId="{AD01DEEC-980E-4984-BBF6-E8A040BFF4E8}" type="presOf" srcId="{966BA397-ED92-4009-A404-1E53A3457864}" destId="{B91C7A37-94D3-4FBD-AB62-1A8944E17F10}" srcOrd="0" destOrd="0" presId="urn:microsoft.com/office/officeart/2005/8/layout/vList2"/>
    <dgm:cxn modelId="{99776548-D99D-4CDB-A248-321127CE25A0}" srcId="{5F93FDFD-DA25-49D8-BC3D-9FEB56332706}" destId="{626101A5-CEC7-4A45-AACA-777BCF699A6E}" srcOrd="1" destOrd="0" parTransId="{F2B2053D-79E1-4F3D-B53E-4CD3C7DC42F6}" sibTransId="{0C7FEC90-58BE-4AA5-BAD0-27E38B232E87}"/>
    <dgm:cxn modelId="{C5289B30-0713-402C-8E5D-F7C370CFBB22}" srcId="{5F93FDFD-DA25-49D8-BC3D-9FEB56332706}" destId="{966BA397-ED92-4009-A404-1E53A3457864}" srcOrd="2" destOrd="0" parTransId="{CC2F3DB9-8073-417D-B8B3-BFF577BDE183}" sibTransId="{3D329EF0-81E3-4E54-9355-476360DFB93B}"/>
    <dgm:cxn modelId="{D9CAEFC4-140D-4EC4-9DE6-4B3A065277B6}" type="presOf" srcId="{B17250F4-94A4-493C-A833-5100D4F98F2F}" destId="{9D9941DA-A8EE-4874-98DF-EC1D9C28BCD2}" srcOrd="0" destOrd="0" presId="urn:microsoft.com/office/officeart/2005/8/layout/vList2"/>
    <dgm:cxn modelId="{BD0D5A7F-28BE-4486-8EBF-C2613EDC1506}" type="presOf" srcId="{5F93FDFD-DA25-49D8-BC3D-9FEB56332706}" destId="{05BDD994-94C1-40DF-85D5-1E78C7DFBBBB}" srcOrd="0" destOrd="0" presId="urn:microsoft.com/office/officeart/2005/8/layout/vList2"/>
    <dgm:cxn modelId="{51907671-A920-435F-9181-9FEE6ACFA266}" srcId="{5F93FDFD-DA25-49D8-BC3D-9FEB56332706}" destId="{B17250F4-94A4-493C-A833-5100D4F98F2F}" srcOrd="3" destOrd="0" parTransId="{2BCB9A24-FBA0-45D1-BEED-84D6F031D256}" sibTransId="{7977898B-56EA-4C93-8B42-1CA4110DAA77}"/>
    <dgm:cxn modelId="{EC7F9EC0-4BF5-4092-88D6-E07DAFC4A3E6}" srcId="{5F93FDFD-DA25-49D8-BC3D-9FEB56332706}" destId="{C8CC5FC4-76D4-42C9-9AED-6360B2C97693}" srcOrd="0" destOrd="0" parTransId="{BCB6BB6A-59C2-41CE-910B-084DC522CCC1}" sibTransId="{C9A61132-8DB6-460A-B66C-EC0E8AF871CD}"/>
    <dgm:cxn modelId="{E74FCD69-CB8C-4642-A23E-8E995A09A516}" type="presOf" srcId="{626101A5-CEC7-4A45-AACA-777BCF699A6E}" destId="{0F508304-EC63-4D25-9841-C8F4633050D7}" srcOrd="0" destOrd="0" presId="urn:microsoft.com/office/officeart/2005/8/layout/vList2"/>
    <dgm:cxn modelId="{3EDC34B9-9927-4108-98A9-F5AA5799797A}" type="presParOf" srcId="{05BDD994-94C1-40DF-85D5-1E78C7DFBBBB}" destId="{F85BA0C6-29B2-4CAC-8588-CBEBD525132D}" srcOrd="0" destOrd="0" presId="urn:microsoft.com/office/officeart/2005/8/layout/vList2"/>
    <dgm:cxn modelId="{57AFA1DA-9DEB-4D09-919D-EAE4B170369C}" type="presParOf" srcId="{05BDD994-94C1-40DF-85D5-1E78C7DFBBBB}" destId="{A229463D-4351-4E74-8B0D-DF21D28EC0A6}" srcOrd="1" destOrd="0" presId="urn:microsoft.com/office/officeart/2005/8/layout/vList2"/>
    <dgm:cxn modelId="{FE973F26-3EDC-44F1-86BA-B69C58BCA43E}" type="presParOf" srcId="{05BDD994-94C1-40DF-85D5-1E78C7DFBBBB}" destId="{0F508304-EC63-4D25-9841-C8F4633050D7}" srcOrd="2" destOrd="0" presId="urn:microsoft.com/office/officeart/2005/8/layout/vList2"/>
    <dgm:cxn modelId="{CD79DD9F-1E6B-4ED1-950C-E3FDDD96BF85}" type="presParOf" srcId="{05BDD994-94C1-40DF-85D5-1E78C7DFBBBB}" destId="{04697B64-4BDF-4181-AE25-C5023CB0D64E}" srcOrd="3" destOrd="0" presId="urn:microsoft.com/office/officeart/2005/8/layout/vList2"/>
    <dgm:cxn modelId="{EFCC6B05-8352-41AB-A1BA-19AD04009D95}" type="presParOf" srcId="{05BDD994-94C1-40DF-85D5-1E78C7DFBBBB}" destId="{B91C7A37-94D3-4FBD-AB62-1A8944E17F10}" srcOrd="4" destOrd="0" presId="urn:microsoft.com/office/officeart/2005/8/layout/vList2"/>
    <dgm:cxn modelId="{29D73636-61EF-4726-8966-22FB19A760B5}" type="presParOf" srcId="{05BDD994-94C1-40DF-85D5-1E78C7DFBBBB}" destId="{6C642352-3E67-40CC-A967-42E98A55955E}" srcOrd="5" destOrd="0" presId="urn:microsoft.com/office/officeart/2005/8/layout/vList2"/>
    <dgm:cxn modelId="{C1C14A15-0380-4333-AC0E-AD5B362B9792}" type="presParOf" srcId="{05BDD994-94C1-40DF-85D5-1E78C7DFBBBB}" destId="{9D9941DA-A8EE-4874-98DF-EC1D9C28BCD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C8A270B-FC12-4D53-B81C-54F4083578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F8949B3-62A8-4316-9146-429A55D2D248}">
      <dgm:prSet/>
      <dgm:spPr/>
      <dgm:t>
        <a:bodyPr/>
        <a:lstStyle/>
        <a:p>
          <a:pPr rtl="0"/>
          <a:r>
            <a:rPr kumimoji="1" lang="en-US" b="1" dirty="0" smtClean="0">
              <a:solidFill>
                <a:schemeClr val="tx1"/>
              </a:solidFill>
            </a:rPr>
            <a:t>AppWizard</a:t>
          </a:r>
          <a:r>
            <a:rPr kumimoji="1" lang="zh-CN" b="1" dirty="0" smtClean="0">
              <a:solidFill>
                <a:schemeClr val="tx1"/>
              </a:solidFill>
            </a:rPr>
            <a:t>产生的程序，系统已为框架创建了一个标准菜单，包括文件、编辑、视图、窗口帮助等标准菜单项，定义了各菜单项的</a:t>
          </a:r>
          <a:r>
            <a:rPr kumimoji="1" lang="en-US" b="1" dirty="0" smtClean="0">
              <a:solidFill>
                <a:schemeClr val="tx1"/>
              </a:solidFill>
            </a:rPr>
            <a:t>ID</a:t>
          </a:r>
          <a:r>
            <a:rPr kumimoji="1" lang="zh-CN" b="1" dirty="0" smtClean="0">
              <a:solidFill>
                <a:schemeClr val="tx1"/>
              </a:solidFill>
            </a:rPr>
            <a:t>及相应的命令处理函数；</a:t>
          </a:r>
          <a:endParaRPr lang="zh-CN" dirty="0">
            <a:solidFill>
              <a:schemeClr val="tx1"/>
            </a:solidFill>
          </a:endParaRPr>
        </a:p>
      </dgm:t>
    </dgm:pt>
    <dgm:pt modelId="{7E02A940-8230-4B90-A74D-9A25177B383E}" type="parTrans" cxnId="{A610C990-B74A-4048-92D8-078A46142331}">
      <dgm:prSet/>
      <dgm:spPr/>
      <dgm:t>
        <a:bodyPr/>
        <a:lstStyle/>
        <a:p>
          <a:endParaRPr lang="zh-CN" altLang="en-US">
            <a:solidFill>
              <a:schemeClr val="tx1"/>
            </a:solidFill>
          </a:endParaRPr>
        </a:p>
      </dgm:t>
    </dgm:pt>
    <dgm:pt modelId="{FD7E2B0F-DF74-4EC1-9A3F-229C14A16A2D}" type="sibTrans" cxnId="{A610C990-B74A-4048-92D8-078A46142331}">
      <dgm:prSet/>
      <dgm:spPr/>
      <dgm:t>
        <a:bodyPr/>
        <a:lstStyle/>
        <a:p>
          <a:endParaRPr lang="zh-CN" altLang="en-US">
            <a:solidFill>
              <a:schemeClr val="tx1"/>
            </a:solidFill>
          </a:endParaRPr>
        </a:p>
      </dgm:t>
    </dgm:pt>
    <dgm:pt modelId="{20C84301-D0DA-49E2-86FE-FB41BEB40411}">
      <dgm:prSet/>
      <dgm:spPr/>
      <dgm:t>
        <a:bodyPr/>
        <a:lstStyle/>
        <a:p>
          <a:pPr rtl="0"/>
          <a:r>
            <a:rPr kumimoji="1" lang="zh-CN" b="1" smtClean="0">
              <a:solidFill>
                <a:schemeClr val="tx1"/>
              </a:solidFill>
            </a:rPr>
            <a:t>在</a:t>
          </a:r>
          <a:r>
            <a:rPr kumimoji="1" lang="en-US" b="1" smtClean="0">
              <a:solidFill>
                <a:schemeClr val="tx1"/>
              </a:solidFill>
            </a:rPr>
            <a:t>Resource View</a:t>
          </a:r>
          <a:r>
            <a:rPr kumimoji="1" lang="zh-CN" b="1" smtClean="0">
              <a:solidFill>
                <a:schemeClr val="tx1"/>
              </a:solidFill>
            </a:rPr>
            <a:t>页面，打开工程资源，选择</a:t>
          </a:r>
          <a:r>
            <a:rPr kumimoji="1" lang="en-US" b="1" smtClean="0">
              <a:solidFill>
                <a:schemeClr val="tx1"/>
              </a:solidFill>
            </a:rPr>
            <a:t>Menu</a:t>
          </a:r>
          <a:r>
            <a:rPr kumimoji="1" lang="zh-CN" b="1" smtClean="0">
              <a:solidFill>
                <a:schemeClr val="tx1"/>
              </a:solidFill>
            </a:rPr>
            <a:t>，然后双击</a:t>
          </a:r>
          <a:r>
            <a:rPr kumimoji="1" lang="en-US" b="1" smtClean="0">
              <a:solidFill>
                <a:schemeClr val="tx1"/>
              </a:solidFill>
            </a:rPr>
            <a:t>IDR_MAINFRAME</a:t>
          </a:r>
          <a:r>
            <a:rPr kumimoji="1" lang="zh-CN" b="1" smtClean="0">
              <a:solidFill>
                <a:schemeClr val="tx1"/>
              </a:solidFill>
            </a:rPr>
            <a:t>标示，可打开菜单编辑器；</a:t>
          </a:r>
          <a:endParaRPr lang="zh-CN">
            <a:solidFill>
              <a:schemeClr val="tx1"/>
            </a:solidFill>
          </a:endParaRPr>
        </a:p>
      </dgm:t>
    </dgm:pt>
    <dgm:pt modelId="{33CEB3E3-76C3-4A00-B06E-DF17E7895DCB}" type="parTrans" cxnId="{647805D3-F450-4534-808A-E369C0598B69}">
      <dgm:prSet/>
      <dgm:spPr/>
      <dgm:t>
        <a:bodyPr/>
        <a:lstStyle/>
        <a:p>
          <a:endParaRPr lang="zh-CN" altLang="en-US">
            <a:solidFill>
              <a:schemeClr val="tx1"/>
            </a:solidFill>
          </a:endParaRPr>
        </a:p>
      </dgm:t>
    </dgm:pt>
    <dgm:pt modelId="{F0CEAAC1-87E5-4209-AABD-BC437FEAA2BF}" type="sibTrans" cxnId="{647805D3-F450-4534-808A-E369C0598B69}">
      <dgm:prSet/>
      <dgm:spPr/>
      <dgm:t>
        <a:bodyPr/>
        <a:lstStyle/>
        <a:p>
          <a:endParaRPr lang="zh-CN" altLang="en-US">
            <a:solidFill>
              <a:schemeClr val="tx1"/>
            </a:solidFill>
          </a:endParaRPr>
        </a:p>
      </dgm:t>
    </dgm:pt>
    <dgm:pt modelId="{6BB89749-AF64-4EFC-815B-3EDC045FC3AD}">
      <dgm:prSet/>
      <dgm:spPr/>
      <dgm:t>
        <a:bodyPr/>
        <a:lstStyle/>
        <a:p>
          <a:pPr rtl="0"/>
          <a:r>
            <a:rPr kumimoji="1" lang="zh-CN" b="1" smtClean="0">
              <a:solidFill>
                <a:schemeClr val="tx1"/>
              </a:solidFill>
            </a:rPr>
            <a:t>在</a:t>
          </a:r>
          <a:r>
            <a:rPr kumimoji="1" lang="en-US" b="1" smtClean="0">
              <a:solidFill>
                <a:schemeClr val="tx1"/>
              </a:solidFill>
            </a:rPr>
            <a:t>Caption</a:t>
          </a:r>
          <a:r>
            <a:rPr kumimoji="1" lang="zh-CN" b="1" smtClean="0">
              <a:solidFill>
                <a:schemeClr val="tx1"/>
              </a:solidFill>
            </a:rPr>
            <a:t>编辑框中输入菜单名，菜单名即显示在菜单上。若在菜单名的某个字符前加一个</a:t>
          </a:r>
          <a:r>
            <a:rPr kumimoji="1" lang="en-US" b="1" smtClean="0">
              <a:solidFill>
                <a:schemeClr val="tx1"/>
              </a:solidFill>
            </a:rPr>
            <a:t>&amp;</a:t>
          </a:r>
          <a:r>
            <a:rPr kumimoji="1" lang="zh-CN" b="1" smtClean="0">
              <a:solidFill>
                <a:schemeClr val="tx1"/>
              </a:solidFill>
            </a:rPr>
            <a:t>符号，则菜单名该字符下显示一个下画线，可用</a:t>
          </a:r>
          <a:r>
            <a:rPr kumimoji="1" lang="en-US" b="1" smtClean="0">
              <a:solidFill>
                <a:schemeClr val="tx1"/>
              </a:solidFill>
            </a:rPr>
            <a:t>Alt</a:t>
          </a:r>
          <a:r>
            <a:rPr kumimoji="1" lang="zh-CN" b="1" smtClean="0">
              <a:solidFill>
                <a:schemeClr val="tx1"/>
              </a:solidFill>
            </a:rPr>
            <a:t>加该字符作为选择菜单的快捷方式；</a:t>
          </a:r>
          <a:endParaRPr lang="zh-CN">
            <a:solidFill>
              <a:schemeClr val="tx1"/>
            </a:solidFill>
          </a:endParaRPr>
        </a:p>
      </dgm:t>
    </dgm:pt>
    <dgm:pt modelId="{93EC0D48-F309-45E7-AD8A-FE584EA1A922}" type="parTrans" cxnId="{50D0788C-7CE3-4601-B4D6-C4CD565A86E4}">
      <dgm:prSet/>
      <dgm:spPr/>
      <dgm:t>
        <a:bodyPr/>
        <a:lstStyle/>
        <a:p>
          <a:endParaRPr lang="zh-CN" altLang="en-US">
            <a:solidFill>
              <a:schemeClr val="tx1"/>
            </a:solidFill>
          </a:endParaRPr>
        </a:p>
      </dgm:t>
    </dgm:pt>
    <dgm:pt modelId="{3F8137A2-6D09-4A14-9F97-B81447A47BB3}" type="sibTrans" cxnId="{50D0788C-7CE3-4601-B4D6-C4CD565A86E4}">
      <dgm:prSet/>
      <dgm:spPr/>
      <dgm:t>
        <a:bodyPr/>
        <a:lstStyle/>
        <a:p>
          <a:endParaRPr lang="zh-CN" altLang="en-US">
            <a:solidFill>
              <a:schemeClr val="tx1"/>
            </a:solidFill>
          </a:endParaRPr>
        </a:p>
      </dgm:t>
    </dgm:pt>
    <dgm:pt modelId="{93513D98-904B-4EBF-934A-EA9676859DE8}" type="pres">
      <dgm:prSet presAssocID="{8C8A270B-FC12-4D53-B81C-54F4083578AF}" presName="linear" presStyleCnt="0">
        <dgm:presLayoutVars>
          <dgm:animLvl val="lvl"/>
          <dgm:resizeHandles val="exact"/>
        </dgm:presLayoutVars>
      </dgm:prSet>
      <dgm:spPr/>
      <dgm:t>
        <a:bodyPr/>
        <a:lstStyle/>
        <a:p>
          <a:endParaRPr lang="zh-CN" altLang="en-US"/>
        </a:p>
      </dgm:t>
    </dgm:pt>
    <dgm:pt modelId="{EA6D1A1F-3105-49E3-8DBE-77BE9E75674B}" type="pres">
      <dgm:prSet presAssocID="{DF8949B3-62A8-4316-9146-429A55D2D248}" presName="parentText" presStyleLbl="node1" presStyleIdx="0" presStyleCnt="3">
        <dgm:presLayoutVars>
          <dgm:chMax val="0"/>
          <dgm:bulletEnabled val="1"/>
        </dgm:presLayoutVars>
      </dgm:prSet>
      <dgm:spPr/>
      <dgm:t>
        <a:bodyPr/>
        <a:lstStyle/>
        <a:p>
          <a:endParaRPr lang="zh-CN" altLang="en-US"/>
        </a:p>
      </dgm:t>
    </dgm:pt>
    <dgm:pt modelId="{D212B8FE-5CA6-4349-B10A-EDC427253FAA}" type="pres">
      <dgm:prSet presAssocID="{FD7E2B0F-DF74-4EC1-9A3F-229C14A16A2D}" presName="spacer" presStyleCnt="0"/>
      <dgm:spPr/>
    </dgm:pt>
    <dgm:pt modelId="{478AD810-647E-4575-86EA-CEC36095E47D}" type="pres">
      <dgm:prSet presAssocID="{20C84301-D0DA-49E2-86FE-FB41BEB40411}" presName="parentText" presStyleLbl="node1" presStyleIdx="1" presStyleCnt="3">
        <dgm:presLayoutVars>
          <dgm:chMax val="0"/>
          <dgm:bulletEnabled val="1"/>
        </dgm:presLayoutVars>
      </dgm:prSet>
      <dgm:spPr/>
      <dgm:t>
        <a:bodyPr/>
        <a:lstStyle/>
        <a:p>
          <a:endParaRPr lang="zh-CN" altLang="en-US"/>
        </a:p>
      </dgm:t>
    </dgm:pt>
    <dgm:pt modelId="{3DA87611-C18F-4B49-8687-46C439012AC7}" type="pres">
      <dgm:prSet presAssocID="{F0CEAAC1-87E5-4209-AABD-BC437FEAA2BF}" presName="spacer" presStyleCnt="0"/>
      <dgm:spPr/>
    </dgm:pt>
    <dgm:pt modelId="{CD3AE329-FF51-4D9D-9A44-432301194052}" type="pres">
      <dgm:prSet presAssocID="{6BB89749-AF64-4EFC-815B-3EDC045FC3AD}" presName="parentText" presStyleLbl="node1" presStyleIdx="2" presStyleCnt="3">
        <dgm:presLayoutVars>
          <dgm:chMax val="0"/>
          <dgm:bulletEnabled val="1"/>
        </dgm:presLayoutVars>
      </dgm:prSet>
      <dgm:spPr/>
      <dgm:t>
        <a:bodyPr/>
        <a:lstStyle/>
        <a:p>
          <a:endParaRPr lang="zh-CN" altLang="en-US"/>
        </a:p>
      </dgm:t>
    </dgm:pt>
  </dgm:ptLst>
  <dgm:cxnLst>
    <dgm:cxn modelId="{292043E1-40F1-4712-A11F-D31B267ABC8D}" type="presOf" srcId="{DF8949B3-62A8-4316-9146-429A55D2D248}" destId="{EA6D1A1F-3105-49E3-8DBE-77BE9E75674B}" srcOrd="0" destOrd="0" presId="urn:microsoft.com/office/officeart/2005/8/layout/vList2"/>
    <dgm:cxn modelId="{77300275-5A99-4572-9D80-02E55804B87A}" type="presOf" srcId="{6BB89749-AF64-4EFC-815B-3EDC045FC3AD}" destId="{CD3AE329-FF51-4D9D-9A44-432301194052}" srcOrd="0" destOrd="0" presId="urn:microsoft.com/office/officeart/2005/8/layout/vList2"/>
    <dgm:cxn modelId="{EF9B8639-220E-434B-B8F3-5CC0CA8E12BA}" type="presOf" srcId="{8C8A270B-FC12-4D53-B81C-54F4083578AF}" destId="{93513D98-904B-4EBF-934A-EA9676859DE8}" srcOrd="0" destOrd="0" presId="urn:microsoft.com/office/officeart/2005/8/layout/vList2"/>
    <dgm:cxn modelId="{A610C990-B74A-4048-92D8-078A46142331}" srcId="{8C8A270B-FC12-4D53-B81C-54F4083578AF}" destId="{DF8949B3-62A8-4316-9146-429A55D2D248}" srcOrd="0" destOrd="0" parTransId="{7E02A940-8230-4B90-A74D-9A25177B383E}" sibTransId="{FD7E2B0F-DF74-4EC1-9A3F-229C14A16A2D}"/>
    <dgm:cxn modelId="{50D0788C-7CE3-4601-B4D6-C4CD565A86E4}" srcId="{8C8A270B-FC12-4D53-B81C-54F4083578AF}" destId="{6BB89749-AF64-4EFC-815B-3EDC045FC3AD}" srcOrd="2" destOrd="0" parTransId="{93EC0D48-F309-45E7-AD8A-FE584EA1A922}" sibTransId="{3F8137A2-6D09-4A14-9F97-B81447A47BB3}"/>
    <dgm:cxn modelId="{8C7DF808-BF53-461C-A644-C6E9DBA84592}" type="presOf" srcId="{20C84301-D0DA-49E2-86FE-FB41BEB40411}" destId="{478AD810-647E-4575-86EA-CEC36095E47D}" srcOrd="0" destOrd="0" presId="urn:microsoft.com/office/officeart/2005/8/layout/vList2"/>
    <dgm:cxn modelId="{647805D3-F450-4534-808A-E369C0598B69}" srcId="{8C8A270B-FC12-4D53-B81C-54F4083578AF}" destId="{20C84301-D0DA-49E2-86FE-FB41BEB40411}" srcOrd="1" destOrd="0" parTransId="{33CEB3E3-76C3-4A00-B06E-DF17E7895DCB}" sibTransId="{F0CEAAC1-87E5-4209-AABD-BC437FEAA2BF}"/>
    <dgm:cxn modelId="{CA41C652-209B-4DCA-A619-F1EF5AACB888}" type="presParOf" srcId="{93513D98-904B-4EBF-934A-EA9676859DE8}" destId="{EA6D1A1F-3105-49E3-8DBE-77BE9E75674B}" srcOrd="0" destOrd="0" presId="urn:microsoft.com/office/officeart/2005/8/layout/vList2"/>
    <dgm:cxn modelId="{2FC8DDB6-2773-4B4E-96D3-BDC091250548}" type="presParOf" srcId="{93513D98-904B-4EBF-934A-EA9676859DE8}" destId="{D212B8FE-5CA6-4349-B10A-EDC427253FAA}" srcOrd="1" destOrd="0" presId="urn:microsoft.com/office/officeart/2005/8/layout/vList2"/>
    <dgm:cxn modelId="{5721C022-65D7-41DF-B23D-39774489712E}" type="presParOf" srcId="{93513D98-904B-4EBF-934A-EA9676859DE8}" destId="{478AD810-647E-4575-86EA-CEC36095E47D}" srcOrd="2" destOrd="0" presId="urn:microsoft.com/office/officeart/2005/8/layout/vList2"/>
    <dgm:cxn modelId="{EFE21B7B-4578-450D-8ACD-ED8E1074C557}" type="presParOf" srcId="{93513D98-904B-4EBF-934A-EA9676859DE8}" destId="{3DA87611-C18F-4B49-8687-46C439012AC7}" srcOrd="3" destOrd="0" presId="urn:microsoft.com/office/officeart/2005/8/layout/vList2"/>
    <dgm:cxn modelId="{4F3D751D-6445-4184-AE0F-9B2E91C403E4}" type="presParOf" srcId="{93513D98-904B-4EBF-934A-EA9676859DE8}" destId="{CD3AE329-FF51-4D9D-9A44-4323011940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5DB29B1-FCB8-460B-AFB6-7EF83386CB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00F9798-C9DD-4DC8-9DAC-AA876774A612}">
      <dgm:prSet/>
      <dgm:spPr/>
      <dgm:t>
        <a:bodyPr/>
        <a:lstStyle/>
        <a:p>
          <a:pPr rtl="0"/>
          <a:r>
            <a:rPr lang="zh-CN" dirty="0" smtClean="0">
              <a:solidFill>
                <a:schemeClr val="tx1"/>
              </a:solidFill>
            </a:rPr>
            <a:t>设计好菜单项，修改好菜单标题（</a:t>
          </a:r>
          <a:r>
            <a:rPr lang="en-US" dirty="0" smtClean="0">
              <a:solidFill>
                <a:schemeClr val="tx1"/>
              </a:solidFill>
            </a:rPr>
            <a:t>Caption</a:t>
          </a:r>
          <a:r>
            <a:rPr lang="zh-CN" dirty="0" smtClean="0">
              <a:solidFill>
                <a:schemeClr val="tx1"/>
              </a:solidFill>
            </a:rPr>
            <a:t>），标题是给程序使用者用的；</a:t>
          </a:r>
          <a:endParaRPr lang="zh-CN" dirty="0">
            <a:solidFill>
              <a:schemeClr val="tx1"/>
            </a:solidFill>
          </a:endParaRPr>
        </a:p>
      </dgm:t>
    </dgm:pt>
    <dgm:pt modelId="{C56C90DD-E79C-4485-973B-9183E885000C}" type="parTrans" cxnId="{120D2306-7A31-4194-9B77-02CFD7F60F06}">
      <dgm:prSet/>
      <dgm:spPr/>
      <dgm:t>
        <a:bodyPr/>
        <a:lstStyle/>
        <a:p>
          <a:endParaRPr lang="zh-CN" altLang="en-US">
            <a:solidFill>
              <a:schemeClr val="tx1"/>
            </a:solidFill>
          </a:endParaRPr>
        </a:p>
      </dgm:t>
    </dgm:pt>
    <dgm:pt modelId="{2E6DD4C9-16F4-4A9C-8809-5FDDDFB2D970}" type="sibTrans" cxnId="{120D2306-7A31-4194-9B77-02CFD7F60F06}">
      <dgm:prSet/>
      <dgm:spPr/>
      <dgm:t>
        <a:bodyPr/>
        <a:lstStyle/>
        <a:p>
          <a:endParaRPr lang="zh-CN" altLang="en-US">
            <a:solidFill>
              <a:schemeClr val="tx1"/>
            </a:solidFill>
          </a:endParaRPr>
        </a:p>
      </dgm:t>
    </dgm:pt>
    <dgm:pt modelId="{75EF1338-3A18-4BAA-928B-C156C1DBFE8B}">
      <dgm:prSet/>
      <dgm:spPr/>
      <dgm:t>
        <a:bodyPr/>
        <a:lstStyle/>
        <a:p>
          <a:pPr rtl="0"/>
          <a:r>
            <a:rPr lang="zh-CN" dirty="0" smtClean="0">
              <a:solidFill>
                <a:schemeClr val="tx1"/>
              </a:solidFill>
            </a:rPr>
            <a:t>设计好菜单项的</a:t>
          </a:r>
          <a:r>
            <a:rPr lang="en-US" dirty="0" smtClean="0">
              <a:solidFill>
                <a:schemeClr val="tx1"/>
              </a:solidFill>
            </a:rPr>
            <a:t>ID</a:t>
          </a:r>
          <a:r>
            <a:rPr lang="zh-CN" dirty="0" smtClean="0">
              <a:solidFill>
                <a:schemeClr val="tx1"/>
              </a:solidFill>
            </a:rPr>
            <a:t>，这个</a:t>
          </a:r>
          <a:r>
            <a:rPr lang="en-US" dirty="0" smtClean="0">
              <a:solidFill>
                <a:schemeClr val="tx1"/>
              </a:solidFill>
            </a:rPr>
            <a:t>ID</a:t>
          </a:r>
          <a:r>
            <a:rPr lang="zh-CN" dirty="0" smtClean="0">
              <a:solidFill>
                <a:schemeClr val="tx1"/>
              </a:solidFill>
            </a:rPr>
            <a:t>是开发人员用的；</a:t>
          </a:r>
          <a:endParaRPr lang="zh-CN" dirty="0">
            <a:solidFill>
              <a:schemeClr val="tx1"/>
            </a:solidFill>
          </a:endParaRPr>
        </a:p>
      </dgm:t>
    </dgm:pt>
    <dgm:pt modelId="{B8ACDC70-ED7E-4094-A98A-E7AD3DA92A57}" type="parTrans" cxnId="{36691328-2325-47B5-A58D-32ECABEC57B8}">
      <dgm:prSet/>
      <dgm:spPr/>
      <dgm:t>
        <a:bodyPr/>
        <a:lstStyle/>
        <a:p>
          <a:endParaRPr lang="zh-CN" altLang="en-US">
            <a:solidFill>
              <a:schemeClr val="tx1"/>
            </a:solidFill>
          </a:endParaRPr>
        </a:p>
      </dgm:t>
    </dgm:pt>
    <dgm:pt modelId="{1D91DEE4-D421-43EA-A12A-7D1A73383B2A}" type="sibTrans" cxnId="{36691328-2325-47B5-A58D-32ECABEC57B8}">
      <dgm:prSet/>
      <dgm:spPr/>
      <dgm:t>
        <a:bodyPr/>
        <a:lstStyle/>
        <a:p>
          <a:endParaRPr lang="zh-CN" altLang="en-US">
            <a:solidFill>
              <a:schemeClr val="tx1"/>
            </a:solidFill>
          </a:endParaRPr>
        </a:p>
      </dgm:t>
    </dgm:pt>
    <dgm:pt modelId="{73C59262-56D0-42EA-8099-182494FD5E98}">
      <dgm:prSet/>
      <dgm:spPr/>
      <dgm:t>
        <a:bodyPr/>
        <a:lstStyle/>
        <a:p>
          <a:pPr rtl="0"/>
          <a:r>
            <a:rPr lang="zh-CN" altLang="en-US" dirty="0" smtClean="0">
              <a:solidFill>
                <a:schemeClr val="tx1"/>
              </a:solidFill>
            </a:rPr>
            <a:t>报名将修改数据，因而将这个消息响应函数映射到</a:t>
          </a:r>
          <a:r>
            <a:rPr lang="en-US" altLang="zh-CN" dirty="0" smtClean="0">
              <a:solidFill>
                <a:schemeClr val="tx1"/>
              </a:solidFill>
            </a:rPr>
            <a:t>Doc</a:t>
          </a:r>
          <a:r>
            <a:rPr lang="zh-CN" altLang="en-US" dirty="0" smtClean="0">
              <a:solidFill>
                <a:schemeClr val="tx1"/>
              </a:solidFill>
            </a:rPr>
            <a:t>类里</a:t>
          </a:r>
          <a:endParaRPr lang="zh-CN" dirty="0">
            <a:solidFill>
              <a:schemeClr val="tx1"/>
            </a:solidFill>
          </a:endParaRPr>
        </a:p>
      </dgm:t>
    </dgm:pt>
    <dgm:pt modelId="{B348E37A-BFB3-4ACE-8F14-FA1D501A84D9}" type="parTrans" cxnId="{9E2DBFBA-F5DA-40A5-8EC1-77BD15454B38}">
      <dgm:prSet/>
      <dgm:spPr/>
      <dgm:t>
        <a:bodyPr/>
        <a:lstStyle/>
        <a:p>
          <a:endParaRPr lang="zh-CN" altLang="en-US"/>
        </a:p>
      </dgm:t>
    </dgm:pt>
    <dgm:pt modelId="{808C785B-2777-4F14-975E-FB9BAABE07E1}" type="sibTrans" cxnId="{9E2DBFBA-F5DA-40A5-8EC1-77BD15454B38}">
      <dgm:prSet/>
      <dgm:spPr/>
      <dgm:t>
        <a:bodyPr/>
        <a:lstStyle/>
        <a:p>
          <a:endParaRPr lang="zh-CN" altLang="en-US"/>
        </a:p>
      </dgm:t>
    </dgm:pt>
    <dgm:pt modelId="{D5B417D6-A7A9-4B4D-A810-AE47FEE16E7D}" type="pres">
      <dgm:prSet presAssocID="{F5DB29B1-FCB8-460B-AFB6-7EF83386CBB2}" presName="linear" presStyleCnt="0">
        <dgm:presLayoutVars>
          <dgm:animLvl val="lvl"/>
          <dgm:resizeHandles val="exact"/>
        </dgm:presLayoutVars>
      </dgm:prSet>
      <dgm:spPr/>
      <dgm:t>
        <a:bodyPr/>
        <a:lstStyle/>
        <a:p>
          <a:endParaRPr lang="zh-CN" altLang="en-US"/>
        </a:p>
      </dgm:t>
    </dgm:pt>
    <dgm:pt modelId="{57C8F238-C878-4D94-84D3-ECDAF4E348ED}" type="pres">
      <dgm:prSet presAssocID="{500F9798-C9DD-4DC8-9DAC-AA876774A612}" presName="parentText" presStyleLbl="node1" presStyleIdx="0" presStyleCnt="3">
        <dgm:presLayoutVars>
          <dgm:chMax val="0"/>
          <dgm:bulletEnabled val="1"/>
        </dgm:presLayoutVars>
      </dgm:prSet>
      <dgm:spPr/>
      <dgm:t>
        <a:bodyPr/>
        <a:lstStyle/>
        <a:p>
          <a:endParaRPr lang="zh-CN" altLang="en-US"/>
        </a:p>
      </dgm:t>
    </dgm:pt>
    <dgm:pt modelId="{1D6AAB35-DE61-4C55-8087-48B991394F62}" type="pres">
      <dgm:prSet presAssocID="{2E6DD4C9-16F4-4A9C-8809-5FDDDFB2D970}" presName="spacer" presStyleCnt="0"/>
      <dgm:spPr/>
    </dgm:pt>
    <dgm:pt modelId="{02477125-CAF6-4286-A9C7-C572E520C7CA}" type="pres">
      <dgm:prSet presAssocID="{75EF1338-3A18-4BAA-928B-C156C1DBFE8B}" presName="parentText" presStyleLbl="node1" presStyleIdx="1" presStyleCnt="3">
        <dgm:presLayoutVars>
          <dgm:chMax val="0"/>
          <dgm:bulletEnabled val="1"/>
        </dgm:presLayoutVars>
      </dgm:prSet>
      <dgm:spPr/>
      <dgm:t>
        <a:bodyPr/>
        <a:lstStyle/>
        <a:p>
          <a:endParaRPr lang="zh-CN" altLang="en-US"/>
        </a:p>
      </dgm:t>
    </dgm:pt>
    <dgm:pt modelId="{CE126E72-1E5D-4BC3-9E38-E97C84871E2D}" type="pres">
      <dgm:prSet presAssocID="{1D91DEE4-D421-43EA-A12A-7D1A73383B2A}" presName="spacer" presStyleCnt="0"/>
      <dgm:spPr/>
    </dgm:pt>
    <dgm:pt modelId="{FE473A87-5673-4C58-B3D3-CDBB147FD92C}" type="pres">
      <dgm:prSet presAssocID="{73C59262-56D0-42EA-8099-182494FD5E98}" presName="parentText" presStyleLbl="node1" presStyleIdx="2" presStyleCnt="3">
        <dgm:presLayoutVars>
          <dgm:chMax val="0"/>
          <dgm:bulletEnabled val="1"/>
        </dgm:presLayoutVars>
      </dgm:prSet>
      <dgm:spPr/>
      <dgm:t>
        <a:bodyPr/>
        <a:lstStyle/>
        <a:p>
          <a:endParaRPr lang="zh-CN" altLang="en-US"/>
        </a:p>
      </dgm:t>
    </dgm:pt>
  </dgm:ptLst>
  <dgm:cxnLst>
    <dgm:cxn modelId="{41AFDDA4-7EDA-47AA-9D51-3093D5D3E416}" type="presOf" srcId="{73C59262-56D0-42EA-8099-182494FD5E98}" destId="{FE473A87-5673-4C58-B3D3-CDBB147FD92C}" srcOrd="0" destOrd="0" presId="urn:microsoft.com/office/officeart/2005/8/layout/vList2"/>
    <dgm:cxn modelId="{9E2DBFBA-F5DA-40A5-8EC1-77BD15454B38}" srcId="{F5DB29B1-FCB8-460B-AFB6-7EF83386CBB2}" destId="{73C59262-56D0-42EA-8099-182494FD5E98}" srcOrd="2" destOrd="0" parTransId="{B348E37A-BFB3-4ACE-8F14-FA1D501A84D9}" sibTransId="{808C785B-2777-4F14-975E-FB9BAABE07E1}"/>
    <dgm:cxn modelId="{440BA395-0201-4F12-97D6-65E8D5C3E071}" type="presOf" srcId="{75EF1338-3A18-4BAA-928B-C156C1DBFE8B}" destId="{02477125-CAF6-4286-A9C7-C572E520C7CA}" srcOrd="0" destOrd="0" presId="urn:microsoft.com/office/officeart/2005/8/layout/vList2"/>
    <dgm:cxn modelId="{14B5E236-2A26-4312-A96D-4DEBFF60336C}" type="presOf" srcId="{500F9798-C9DD-4DC8-9DAC-AA876774A612}" destId="{57C8F238-C878-4D94-84D3-ECDAF4E348ED}" srcOrd="0" destOrd="0" presId="urn:microsoft.com/office/officeart/2005/8/layout/vList2"/>
    <dgm:cxn modelId="{120D2306-7A31-4194-9B77-02CFD7F60F06}" srcId="{F5DB29B1-FCB8-460B-AFB6-7EF83386CBB2}" destId="{500F9798-C9DD-4DC8-9DAC-AA876774A612}" srcOrd="0" destOrd="0" parTransId="{C56C90DD-E79C-4485-973B-9183E885000C}" sibTransId="{2E6DD4C9-16F4-4A9C-8809-5FDDDFB2D970}"/>
    <dgm:cxn modelId="{3D4F5C0F-DD85-4BBE-ADB6-97F0F3C02589}" type="presOf" srcId="{F5DB29B1-FCB8-460B-AFB6-7EF83386CBB2}" destId="{D5B417D6-A7A9-4B4D-A810-AE47FEE16E7D}" srcOrd="0" destOrd="0" presId="urn:microsoft.com/office/officeart/2005/8/layout/vList2"/>
    <dgm:cxn modelId="{36691328-2325-47B5-A58D-32ECABEC57B8}" srcId="{F5DB29B1-FCB8-460B-AFB6-7EF83386CBB2}" destId="{75EF1338-3A18-4BAA-928B-C156C1DBFE8B}" srcOrd="1" destOrd="0" parTransId="{B8ACDC70-ED7E-4094-A98A-E7AD3DA92A57}" sibTransId="{1D91DEE4-D421-43EA-A12A-7D1A73383B2A}"/>
    <dgm:cxn modelId="{0FE0FE73-8F91-4F50-9E72-DC5E32A9A9C5}" type="presParOf" srcId="{D5B417D6-A7A9-4B4D-A810-AE47FEE16E7D}" destId="{57C8F238-C878-4D94-84D3-ECDAF4E348ED}" srcOrd="0" destOrd="0" presId="urn:microsoft.com/office/officeart/2005/8/layout/vList2"/>
    <dgm:cxn modelId="{D0670AA2-193A-4FC4-AF00-6C4B6CF52D17}" type="presParOf" srcId="{D5B417D6-A7A9-4B4D-A810-AE47FEE16E7D}" destId="{1D6AAB35-DE61-4C55-8087-48B991394F62}" srcOrd="1" destOrd="0" presId="urn:microsoft.com/office/officeart/2005/8/layout/vList2"/>
    <dgm:cxn modelId="{3B19DB89-CEC4-4892-B955-767501A3A771}" type="presParOf" srcId="{D5B417D6-A7A9-4B4D-A810-AE47FEE16E7D}" destId="{02477125-CAF6-4286-A9C7-C572E520C7CA}" srcOrd="2" destOrd="0" presId="urn:microsoft.com/office/officeart/2005/8/layout/vList2"/>
    <dgm:cxn modelId="{BEE67762-916C-45E4-A86A-280B12EA6E59}" type="presParOf" srcId="{D5B417D6-A7A9-4B4D-A810-AE47FEE16E7D}" destId="{CE126E72-1E5D-4BC3-9E38-E97C84871E2D}" srcOrd="3" destOrd="0" presId="urn:microsoft.com/office/officeart/2005/8/layout/vList2"/>
    <dgm:cxn modelId="{8800D618-5F2A-4B04-8220-DED915A4375E}" type="presParOf" srcId="{D5B417D6-A7A9-4B4D-A810-AE47FEE16E7D}" destId="{FE473A87-5673-4C58-B3D3-CDBB147FD92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B9CDD10-3569-446D-8878-18737EC2295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94B3EA36-BB8E-4F5F-98E0-54D6502F632A}">
      <dgm:prSet/>
      <dgm:spPr/>
      <dgm:t>
        <a:bodyPr/>
        <a:lstStyle/>
        <a:p>
          <a:pPr rtl="0"/>
          <a:r>
            <a:rPr lang="zh-CN" altLang="en-US" b="1" dirty="0" smtClean="0">
              <a:solidFill>
                <a:schemeClr val="tx1"/>
              </a:solidFill>
            </a:rPr>
            <a:t>选中菜单资源“报名”，然后右键选中并点击“</a:t>
          </a:r>
          <a:r>
            <a:rPr lang="en-US" altLang="zh-CN" b="1" dirty="0" smtClean="0">
              <a:solidFill>
                <a:schemeClr val="tx1"/>
              </a:solidFill>
            </a:rPr>
            <a:t>Add Event Handle</a:t>
          </a:r>
          <a:r>
            <a:rPr lang="zh-CN" altLang="en-US" b="1" dirty="0" smtClean="0">
              <a:solidFill>
                <a:schemeClr val="tx1"/>
              </a:solidFill>
            </a:rPr>
            <a:t>”</a:t>
          </a:r>
          <a:r>
            <a:rPr lang="zh-CN" b="1" dirty="0" smtClean="0">
              <a:solidFill>
                <a:schemeClr val="tx1"/>
              </a:solidFill>
            </a:rPr>
            <a:t>；</a:t>
          </a:r>
          <a:endParaRPr lang="zh-CN" dirty="0">
            <a:solidFill>
              <a:schemeClr val="tx1"/>
            </a:solidFill>
          </a:endParaRPr>
        </a:p>
      </dgm:t>
    </dgm:pt>
    <dgm:pt modelId="{88F4EB01-09A2-43D3-B5AC-6BB95DB479E4}" type="parTrans" cxnId="{386DBD29-F433-40E3-9ACD-309975E499D9}">
      <dgm:prSet/>
      <dgm:spPr/>
      <dgm:t>
        <a:bodyPr/>
        <a:lstStyle/>
        <a:p>
          <a:endParaRPr lang="zh-CN" altLang="en-US">
            <a:solidFill>
              <a:schemeClr val="tx1"/>
            </a:solidFill>
          </a:endParaRPr>
        </a:p>
      </dgm:t>
    </dgm:pt>
    <dgm:pt modelId="{D6FAA422-A849-4DC7-859F-E115369945FD}" type="sibTrans" cxnId="{386DBD29-F433-40E3-9ACD-309975E499D9}">
      <dgm:prSet/>
      <dgm:spPr/>
      <dgm:t>
        <a:bodyPr/>
        <a:lstStyle/>
        <a:p>
          <a:endParaRPr lang="zh-CN" altLang="en-US">
            <a:solidFill>
              <a:schemeClr val="tx1"/>
            </a:solidFill>
          </a:endParaRPr>
        </a:p>
      </dgm:t>
    </dgm:pt>
    <dgm:pt modelId="{B3BA03D5-FE74-4407-BD17-DCCC0EE4FFC2}">
      <dgm:prSet/>
      <dgm:spPr/>
      <dgm:t>
        <a:bodyPr/>
        <a:lstStyle/>
        <a:p>
          <a:pPr rtl="0"/>
          <a:r>
            <a:rPr lang="zh-CN" b="1" dirty="0" smtClean="0">
              <a:solidFill>
                <a:schemeClr val="tx1"/>
              </a:solidFill>
            </a:rPr>
            <a:t>在</a:t>
          </a:r>
          <a:r>
            <a:rPr lang="en-US" b="1" dirty="0" smtClean="0">
              <a:solidFill>
                <a:schemeClr val="tx1"/>
              </a:solidFill>
            </a:rPr>
            <a:t>Class Name</a:t>
          </a:r>
          <a:r>
            <a:rPr lang="zh-CN" b="1" dirty="0" smtClean="0">
              <a:solidFill>
                <a:schemeClr val="tx1"/>
              </a:solidFill>
            </a:rPr>
            <a:t>中选择响应菜单命令的类名，</a:t>
          </a:r>
          <a:r>
            <a:rPr lang="zh-CN" altLang="en-US" b="1" dirty="0" smtClean="0">
              <a:solidFill>
                <a:schemeClr val="tx1"/>
              </a:solidFill>
            </a:rPr>
            <a:t>填写消息相应函数名，</a:t>
          </a:r>
          <a:r>
            <a:rPr lang="en-US" altLang="zh-CN" b="1" dirty="0" smtClean="0">
              <a:solidFill>
                <a:schemeClr val="tx1"/>
              </a:solidFill>
            </a:rPr>
            <a:t>Message Type</a:t>
          </a:r>
          <a:r>
            <a:rPr lang="zh-CN" altLang="en-US" b="1" dirty="0" smtClean="0">
              <a:solidFill>
                <a:schemeClr val="tx1"/>
              </a:solidFill>
            </a:rPr>
            <a:t>选中</a:t>
          </a:r>
          <a:r>
            <a:rPr lang="en-US" altLang="zh-CN" b="1" dirty="0" smtClean="0">
              <a:solidFill>
                <a:schemeClr val="tx1"/>
              </a:solidFill>
            </a:rPr>
            <a:t>Command</a:t>
          </a:r>
          <a:r>
            <a:rPr lang="zh-CN" b="1" dirty="0" smtClean="0">
              <a:solidFill>
                <a:schemeClr val="tx1"/>
              </a:solidFill>
            </a:rPr>
            <a:t>；</a:t>
          </a:r>
          <a:endParaRPr lang="zh-CN" dirty="0">
            <a:solidFill>
              <a:schemeClr val="tx1"/>
            </a:solidFill>
          </a:endParaRPr>
        </a:p>
      </dgm:t>
    </dgm:pt>
    <dgm:pt modelId="{222D41FF-9521-45B2-BF6A-443CE09ACC21}" type="parTrans" cxnId="{3670180C-1BFF-4ED5-BEF6-B76CC18D6988}">
      <dgm:prSet/>
      <dgm:spPr/>
      <dgm:t>
        <a:bodyPr/>
        <a:lstStyle/>
        <a:p>
          <a:endParaRPr lang="zh-CN" altLang="en-US">
            <a:solidFill>
              <a:schemeClr val="tx1"/>
            </a:solidFill>
          </a:endParaRPr>
        </a:p>
      </dgm:t>
    </dgm:pt>
    <dgm:pt modelId="{AD7C75CB-BBC0-4689-B41A-3116EF3B38BF}" type="sibTrans" cxnId="{3670180C-1BFF-4ED5-BEF6-B76CC18D6988}">
      <dgm:prSet/>
      <dgm:spPr/>
      <dgm:t>
        <a:bodyPr/>
        <a:lstStyle/>
        <a:p>
          <a:endParaRPr lang="zh-CN" altLang="en-US">
            <a:solidFill>
              <a:schemeClr val="tx1"/>
            </a:solidFill>
          </a:endParaRPr>
        </a:p>
      </dgm:t>
    </dgm:pt>
    <dgm:pt modelId="{3E1F129E-98FC-4EF3-9A73-00D1644D1160}">
      <dgm:prSet/>
      <dgm:spPr/>
      <dgm:t>
        <a:bodyPr/>
        <a:lstStyle/>
        <a:p>
          <a:pPr rtl="0"/>
          <a:r>
            <a:rPr lang="zh-CN" b="1" dirty="0" smtClean="0">
              <a:solidFill>
                <a:schemeClr val="tx1"/>
              </a:solidFill>
            </a:rPr>
            <a:t>按</a:t>
          </a:r>
          <a:r>
            <a:rPr lang="en-US" b="1" dirty="0" smtClean="0">
              <a:solidFill>
                <a:schemeClr val="tx1"/>
              </a:solidFill>
            </a:rPr>
            <a:t>Add </a:t>
          </a:r>
          <a:r>
            <a:rPr lang="en-US" altLang="zh-CN" b="1" dirty="0" smtClean="0">
              <a:solidFill>
                <a:schemeClr val="tx1"/>
              </a:solidFill>
            </a:rPr>
            <a:t>And Edit</a:t>
          </a:r>
          <a:r>
            <a:rPr lang="en-US" b="1" dirty="0" smtClean="0">
              <a:solidFill>
                <a:schemeClr val="tx1"/>
              </a:solidFill>
            </a:rPr>
            <a:t> </a:t>
          </a:r>
          <a:r>
            <a:rPr lang="zh-CN" b="1" dirty="0" smtClean="0">
              <a:solidFill>
                <a:schemeClr val="tx1"/>
              </a:solidFill>
            </a:rPr>
            <a:t>按钮，</a:t>
          </a:r>
          <a:r>
            <a:rPr lang="zh-CN" altLang="en-US" b="1" dirty="0" smtClean="0">
              <a:solidFill>
                <a:schemeClr val="tx1"/>
              </a:solidFill>
            </a:rPr>
            <a:t>实现消息函数的添加</a:t>
          </a:r>
          <a:r>
            <a:rPr lang="zh-CN" b="1" dirty="0" smtClean="0">
              <a:solidFill>
                <a:schemeClr val="tx1"/>
              </a:solidFill>
            </a:rPr>
            <a:t>；</a:t>
          </a:r>
          <a:endParaRPr lang="zh-CN" dirty="0">
            <a:solidFill>
              <a:schemeClr val="tx1"/>
            </a:solidFill>
          </a:endParaRPr>
        </a:p>
      </dgm:t>
    </dgm:pt>
    <dgm:pt modelId="{8CCFF969-D3CC-4C22-8E12-7810034808DD}" type="parTrans" cxnId="{633A46EC-75F2-47E5-A456-3E9C545AAECB}">
      <dgm:prSet/>
      <dgm:spPr/>
      <dgm:t>
        <a:bodyPr/>
        <a:lstStyle/>
        <a:p>
          <a:endParaRPr lang="zh-CN" altLang="en-US">
            <a:solidFill>
              <a:schemeClr val="tx1"/>
            </a:solidFill>
          </a:endParaRPr>
        </a:p>
      </dgm:t>
    </dgm:pt>
    <dgm:pt modelId="{10F0E7AB-8CC5-4ECB-A6FB-6C02237A57B4}" type="sibTrans" cxnId="{633A46EC-75F2-47E5-A456-3E9C545AAECB}">
      <dgm:prSet/>
      <dgm:spPr/>
      <dgm:t>
        <a:bodyPr/>
        <a:lstStyle/>
        <a:p>
          <a:endParaRPr lang="zh-CN" altLang="en-US">
            <a:solidFill>
              <a:schemeClr val="tx1"/>
            </a:solidFill>
          </a:endParaRPr>
        </a:p>
      </dgm:t>
    </dgm:pt>
    <dgm:pt modelId="{74A1E400-E246-43AD-8335-5DEC83651E4A}">
      <dgm:prSet/>
      <dgm:spPr/>
      <dgm:t>
        <a:bodyPr/>
        <a:lstStyle/>
        <a:p>
          <a:pPr rtl="0"/>
          <a:r>
            <a:rPr lang="zh-CN" altLang="en-US" b="1" dirty="0" smtClean="0">
              <a:solidFill>
                <a:schemeClr val="tx1"/>
              </a:solidFill>
            </a:rPr>
            <a:t>集成开发环境将</a:t>
          </a:r>
          <a:r>
            <a:rPr lang="zh-CN" b="1" dirty="0" smtClean="0">
              <a:solidFill>
                <a:schemeClr val="tx1"/>
              </a:solidFill>
            </a:rPr>
            <a:t>直接跳至新增的函数定义位置；</a:t>
          </a:r>
          <a:endParaRPr lang="zh-CN" dirty="0">
            <a:solidFill>
              <a:schemeClr val="tx1"/>
            </a:solidFill>
          </a:endParaRPr>
        </a:p>
      </dgm:t>
    </dgm:pt>
    <dgm:pt modelId="{4B9B3BF7-E430-41BD-A0B2-42A5C9CF4F15}" type="parTrans" cxnId="{0F0D1ADC-26AD-46CB-88C4-8A70878F8DD9}">
      <dgm:prSet/>
      <dgm:spPr/>
      <dgm:t>
        <a:bodyPr/>
        <a:lstStyle/>
        <a:p>
          <a:endParaRPr lang="zh-CN" altLang="en-US">
            <a:solidFill>
              <a:schemeClr val="tx1"/>
            </a:solidFill>
          </a:endParaRPr>
        </a:p>
      </dgm:t>
    </dgm:pt>
    <dgm:pt modelId="{E3ADE6E7-6F4A-4902-AA92-D4E691F567B7}" type="sibTrans" cxnId="{0F0D1ADC-26AD-46CB-88C4-8A70878F8DD9}">
      <dgm:prSet/>
      <dgm:spPr/>
      <dgm:t>
        <a:bodyPr/>
        <a:lstStyle/>
        <a:p>
          <a:endParaRPr lang="zh-CN" altLang="en-US">
            <a:solidFill>
              <a:schemeClr val="tx1"/>
            </a:solidFill>
          </a:endParaRPr>
        </a:p>
      </dgm:t>
    </dgm:pt>
    <dgm:pt modelId="{330794A1-576B-4D13-82A9-AAC19147BB94}" type="pres">
      <dgm:prSet presAssocID="{AB9CDD10-3569-446D-8878-18737EC2295B}" presName="CompostProcess" presStyleCnt="0">
        <dgm:presLayoutVars>
          <dgm:dir/>
          <dgm:resizeHandles val="exact"/>
        </dgm:presLayoutVars>
      </dgm:prSet>
      <dgm:spPr/>
      <dgm:t>
        <a:bodyPr/>
        <a:lstStyle/>
        <a:p>
          <a:endParaRPr lang="zh-CN" altLang="en-US"/>
        </a:p>
      </dgm:t>
    </dgm:pt>
    <dgm:pt modelId="{DBF23785-CF90-4D9A-B0A7-C78686194A19}" type="pres">
      <dgm:prSet presAssocID="{AB9CDD10-3569-446D-8878-18737EC2295B}" presName="arrow" presStyleLbl="bgShp" presStyleIdx="0" presStyleCnt="1"/>
      <dgm:spPr/>
    </dgm:pt>
    <dgm:pt modelId="{9A13617E-B019-402A-AF5E-E32DD73016D4}" type="pres">
      <dgm:prSet presAssocID="{AB9CDD10-3569-446D-8878-18737EC2295B}" presName="linearProcess" presStyleCnt="0"/>
      <dgm:spPr/>
    </dgm:pt>
    <dgm:pt modelId="{9DB99A87-23AA-45AC-A6D0-5CDBDACF5919}" type="pres">
      <dgm:prSet presAssocID="{94B3EA36-BB8E-4F5F-98E0-54D6502F632A}" presName="textNode" presStyleLbl="node1" presStyleIdx="0" presStyleCnt="4">
        <dgm:presLayoutVars>
          <dgm:bulletEnabled val="1"/>
        </dgm:presLayoutVars>
      </dgm:prSet>
      <dgm:spPr/>
      <dgm:t>
        <a:bodyPr/>
        <a:lstStyle/>
        <a:p>
          <a:endParaRPr lang="zh-CN" altLang="en-US"/>
        </a:p>
      </dgm:t>
    </dgm:pt>
    <dgm:pt modelId="{27143F1D-0382-440C-BDD4-356CD778B94B}" type="pres">
      <dgm:prSet presAssocID="{D6FAA422-A849-4DC7-859F-E115369945FD}" presName="sibTrans" presStyleCnt="0"/>
      <dgm:spPr/>
    </dgm:pt>
    <dgm:pt modelId="{1F32C0FC-2E06-441B-93B2-E59FC6FBEB26}" type="pres">
      <dgm:prSet presAssocID="{B3BA03D5-FE74-4407-BD17-DCCC0EE4FFC2}" presName="textNode" presStyleLbl="node1" presStyleIdx="1" presStyleCnt="4">
        <dgm:presLayoutVars>
          <dgm:bulletEnabled val="1"/>
        </dgm:presLayoutVars>
      </dgm:prSet>
      <dgm:spPr/>
      <dgm:t>
        <a:bodyPr/>
        <a:lstStyle/>
        <a:p>
          <a:endParaRPr lang="zh-CN" altLang="en-US"/>
        </a:p>
      </dgm:t>
    </dgm:pt>
    <dgm:pt modelId="{ED70D176-F514-4DF2-9202-CB52E81DAAFD}" type="pres">
      <dgm:prSet presAssocID="{AD7C75CB-BBC0-4689-B41A-3116EF3B38BF}" presName="sibTrans" presStyleCnt="0"/>
      <dgm:spPr/>
    </dgm:pt>
    <dgm:pt modelId="{2653D609-149A-4718-B867-168FC0142384}" type="pres">
      <dgm:prSet presAssocID="{3E1F129E-98FC-4EF3-9A73-00D1644D1160}" presName="textNode" presStyleLbl="node1" presStyleIdx="2" presStyleCnt="4">
        <dgm:presLayoutVars>
          <dgm:bulletEnabled val="1"/>
        </dgm:presLayoutVars>
      </dgm:prSet>
      <dgm:spPr/>
      <dgm:t>
        <a:bodyPr/>
        <a:lstStyle/>
        <a:p>
          <a:endParaRPr lang="zh-CN" altLang="en-US"/>
        </a:p>
      </dgm:t>
    </dgm:pt>
    <dgm:pt modelId="{E0FC8E2F-5CCE-4ABB-A5FC-081E7193B0A5}" type="pres">
      <dgm:prSet presAssocID="{10F0E7AB-8CC5-4ECB-A6FB-6C02237A57B4}" presName="sibTrans" presStyleCnt="0"/>
      <dgm:spPr/>
    </dgm:pt>
    <dgm:pt modelId="{CF07EE09-44A6-48CC-9897-1B002345761A}" type="pres">
      <dgm:prSet presAssocID="{74A1E400-E246-43AD-8335-5DEC83651E4A}" presName="textNode" presStyleLbl="node1" presStyleIdx="3" presStyleCnt="4">
        <dgm:presLayoutVars>
          <dgm:bulletEnabled val="1"/>
        </dgm:presLayoutVars>
      </dgm:prSet>
      <dgm:spPr/>
      <dgm:t>
        <a:bodyPr/>
        <a:lstStyle/>
        <a:p>
          <a:endParaRPr lang="zh-CN" altLang="en-US"/>
        </a:p>
      </dgm:t>
    </dgm:pt>
  </dgm:ptLst>
  <dgm:cxnLst>
    <dgm:cxn modelId="{633A46EC-75F2-47E5-A456-3E9C545AAECB}" srcId="{AB9CDD10-3569-446D-8878-18737EC2295B}" destId="{3E1F129E-98FC-4EF3-9A73-00D1644D1160}" srcOrd="2" destOrd="0" parTransId="{8CCFF969-D3CC-4C22-8E12-7810034808DD}" sibTransId="{10F0E7AB-8CC5-4ECB-A6FB-6C02237A57B4}"/>
    <dgm:cxn modelId="{5666551E-F895-4B10-B232-1C9A1B02A12D}" type="presOf" srcId="{3E1F129E-98FC-4EF3-9A73-00D1644D1160}" destId="{2653D609-149A-4718-B867-168FC0142384}" srcOrd="0" destOrd="0" presId="urn:microsoft.com/office/officeart/2005/8/layout/hProcess9"/>
    <dgm:cxn modelId="{65FB6E7C-8F62-45F3-8392-8F2E43358AAA}" type="presOf" srcId="{74A1E400-E246-43AD-8335-5DEC83651E4A}" destId="{CF07EE09-44A6-48CC-9897-1B002345761A}" srcOrd="0" destOrd="0" presId="urn:microsoft.com/office/officeart/2005/8/layout/hProcess9"/>
    <dgm:cxn modelId="{0F0D1ADC-26AD-46CB-88C4-8A70878F8DD9}" srcId="{AB9CDD10-3569-446D-8878-18737EC2295B}" destId="{74A1E400-E246-43AD-8335-5DEC83651E4A}" srcOrd="3" destOrd="0" parTransId="{4B9B3BF7-E430-41BD-A0B2-42A5C9CF4F15}" sibTransId="{E3ADE6E7-6F4A-4902-AA92-D4E691F567B7}"/>
    <dgm:cxn modelId="{3670180C-1BFF-4ED5-BEF6-B76CC18D6988}" srcId="{AB9CDD10-3569-446D-8878-18737EC2295B}" destId="{B3BA03D5-FE74-4407-BD17-DCCC0EE4FFC2}" srcOrd="1" destOrd="0" parTransId="{222D41FF-9521-45B2-BF6A-443CE09ACC21}" sibTransId="{AD7C75CB-BBC0-4689-B41A-3116EF3B38BF}"/>
    <dgm:cxn modelId="{F83DDBB5-2ACD-4BF1-8EEF-6C774A96ED25}" type="presOf" srcId="{B3BA03D5-FE74-4407-BD17-DCCC0EE4FFC2}" destId="{1F32C0FC-2E06-441B-93B2-E59FC6FBEB26}" srcOrd="0" destOrd="0" presId="urn:microsoft.com/office/officeart/2005/8/layout/hProcess9"/>
    <dgm:cxn modelId="{F1B3ECFB-1E47-4548-A648-46F834D9F335}" type="presOf" srcId="{94B3EA36-BB8E-4F5F-98E0-54D6502F632A}" destId="{9DB99A87-23AA-45AC-A6D0-5CDBDACF5919}" srcOrd="0" destOrd="0" presId="urn:microsoft.com/office/officeart/2005/8/layout/hProcess9"/>
    <dgm:cxn modelId="{86BBB420-C0E4-431F-9E93-9672DE438773}" type="presOf" srcId="{AB9CDD10-3569-446D-8878-18737EC2295B}" destId="{330794A1-576B-4D13-82A9-AAC19147BB94}" srcOrd="0" destOrd="0" presId="urn:microsoft.com/office/officeart/2005/8/layout/hProcess9"/>
    <dgm:cxn modelId="{386DBD29-F433-40E3-9ACD-309975E499D9}" srcId="{AB9CDD10-3569-446D-8878-18737EC2295B}" destId="{94B3EA36-BB8E-4F5F-98E0-54D6502F632A}" srcOrd="0" destOrd="0" parTransId="{88F4EB01-09A2-43D3-B5AC-6BB95DB479E4}" sibTransId="{D6FAA422-A849-4DC7-859F-E115369945FD}"/>
    <dgm:cxn modelId="{FB81AAE0-5460-4DD2-95F7-21D1E23481F1}" type="presParOf" srcId="{330794A1-576B-4D13-82A9-AAC19147BB94}" destId="{DBF23785-CF90-4D9A-B0A7-C78686194A19}" srcOrd="0" destOrd="0" presId="urn:microsoft.com/office/officeart/2005/8/layout/hProcess9"/>
    <dgm:cxn modelId="{7D1FA299-F8F7-49C8-A8A3-95F57B7F0561}" type="presParOf" srcId="{330794A1-576B-4D13-82A9-AAC19147BB94}" destId="{9A13617E-B019-402A-AF5E-E32DD73016D4}" srcOrd="1" destOrd="0" presId="urn:microsoft.com/office/officeart/2005/8/layout/hProcess9"/>
    <dgm:cxn modelId="{17DF2C05-1881-458E-B77A-FE2115B02EE7}" type="presParOf" srcId="{9A13617E-B019-402A-AF5E-E32DD73016D4}" destId="{9DB99A87-23AA-45AC-A6D0-5CDBDACF5919}" srcOrd="0" destOrd="0" presId="urn:microsoft.com/office/officeart/2005/8/layout/hProcess9"/>
    <dgm:cxn modelId="{2C5E16A5-7CA7-4C3E-AB41-236BB4D79ED5}" type="presParOf" srcId="{9A13617E-B019-402A-AF5E-E32DD73016D4}" destId="{27143F1D-0382-440C-BDD4-356CD778B94B}" srcOrd="1" destOrd="0" presId="urn:microsoft.com/office/officeart/2005/8/layout/hProcess9"/>
    <dgm:cxn modelId="{E125BF65-FF42-4D83-8D34-EE8E6037DD33}" type="presParOf" srcId="{9A13617E-B019-402A-AF5E-E32DD73016D4}" destId="{1F32C0FC-2E06-441B-93B2-E59FC6FBEB26}" srcOrd="2" destOrd="0" presId="urn:microsoft.com/office/officeart/2005/8/layout/hProcess9"/>
    <dgm:cxn modelId="{985E1EBF-5B5E-42C5-AC90-D92423CB871E}" type="presParOf" srcId="{9A13617E-B019-402A-AF5E-E32DD73016D4}" destId="{ED70D176-F514-4DF2-9202-CB52E81DAAFD}" srcOrd="3" destOrd="0" presId="urn:microsoft.com/office/officeart/2005/8/layout/hProcess9"/>
    <dgm:cxn modelId="{C8C12C26-5866-403D-A865-1F1F64781D31}" type="presParOf" srcId="{9A13617E-B019-402A-AF5E-E32DD73016D4}" destId="{2653D609-149A-4718-B867-168FC0142384}" srcOrd="4" destOrd="0" presId="urn:microsoft.com/office/officeart/2005/8/layout/hProcess9"/>
    <dgm:cxn modelId="{9CD0155B-0CF8-49C7-B75E-EF0F7B4F65E8}" type="presParOf" srcId="{9A13617E-B019-402A-AF5E-E32DD73016D4}" destId="{E0FC8E2F-5CCE-4ABB-A5FC-081E7193B0A5}" srcOrd="5" destOrd="0" presId="urn:microsoft.com/office/officeart/2005/8/layout/hProcess9"/>
    <dgm:cxn modelId="{F7DD5DDE-E0D4-4B65-AF24-FF9B7A548A8A}" type="presParOf" srcId="{9A13617E-B019-402A-AF5E-E32DD73016D4}" destId="{CF07EE09-44A6-48CC-9897-1B002345761A}"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31982A4-0283-4FC2-9A58-6D965E2E27A2}"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602CB4C6-12A1-4461-9AEF-D14630E3DA18}">
      <dgm:prSet/>
      <dgm:spPr/>
      <dgm:t>
        <a:bodyPr/>
        <a:lstStyle/>
        <a:p>
          <a:pPr rtl="0"/>
          <a:r>
            <a:rPr lang="en-US" b="1" smtClean="0">
              <a:solidFill>
                <a:schemeClr val="tx1"/>
              </a:solidFill>
            </a:rPr>
            <a:t>MFC</a:t>
          </a:r>
          <a:r>
            <a:rPr lang="zh-CN" b="1" smtClean="0">
              <a:solidFill>
                <a:schemeClr val="tx1"/>
              </a:solidFill>
            </a:rPr>
            <a:t>程序的消息一般由程序中相应的消息处理函数来响应；</a:t>
          </a:r>
          <a:endParaRPr lang="zh-CN">
            <a:solidFill>
              <a:schemeClr val="tx1"/>
            </a:solidFill>
          </a:endParaRPr>
        </a:p>
      </dgm:t>
    </dgm:pt>
    <dgm:pt modelId="{B6504462-D14F-4840-8C9C-15C4DA6E62CF}" type="parTrans" cxnId="{A0B5B686-F99A-4400-B9D9-02DAF0D6B94C}">
      <dgm:prSet/>
      <dgm:spPr/>
      <dgm:t>
        <a:bodyPr/>
        <a:lstStyle/>
        <a:p>
          <a:endParaRPr lang="zh-CN" altLang="en-US">
            <a:solidFill>
              <a:schemeClr val="tx1"/>
            </a:solidFill>
          </a:endParaRPr>
        </a:p>
      </dgm:t>
    </dgm:pt>
    <dgm:pt modelId="{DDB5350E-9F2A-4DDC-9211-373898607B57}" type="sibTrans" cxnId="{A0B5B686-F99A-4400-B9D9-02DAF0D6B94C}">
      <dgm:prSet/>
      <dgm:spPr/>
      <dgm:t>
        <a:bodyPr/>
        <a:lstStyle/>
        <a:p>
          <a:endParaRPr lang="zh-CN" altLang="en-US">
            <a:solidFill>
              <a:schemeClr val="tx1"/>
            </a:solidFill>
          </a:endParaRPr>
        </a:p>
      </dgm:t>
    </dgm:pt>
    <dgm:pt modelId="{AE1BD851-9B67-40FA-9705-9F05A82D157C}">
      <dgm:prSet/>
      <dgm:spPr/>
      <dgm:t>
        <a:bodyPr/>
        <a:lstStyle/>
        <a:p>
          <a:pPr rtl="0"/>
          <a:r>
            <a:rPr lang="zh-CN" b="1" smtClean="0">
              <a:solidFill>
                <a:schemeClr val="tx1"/>
              </a:solidFill>
            </a:rPr>
            <a:t>当某个事件发生后，操作系统向应用程序消息队列放入一个消息；</a:t>
          </a:r>
          <a:endParaRPr lang="zh-CN">
            <a:solidFill>
              <a:schemeClr val="tx1"/>
            </a:solidFill>
          </a:endParaRPr>
        </a:p>
      </dgm:t>
    </dgm:pt>
    <dgm:pt modelId="{8ABC1872-31C4-4A03-9B8C-2A9ADF9BA2B4}" type="parTrans" cxnId="{533CA844-E6E4-4E3C-8133-173AE735BDDF}">
      <dgm:prSet/>
      <dgm:spPr/>
      <dgm:t>
        <a:bodyPr/>
        <a:lstStyle/>
        <a:p>
          <a:endParaRPr lang="zh-CN" altLang="en-US">
            <a:solidFill>
              <a:schemeClr val="tx1"/>
            </a:solidFill>
          </a:endParaRPr>
        </a:p>
      </dgm:t>
    </dgm:pt>
    <dgm:pt modelId="{D49EB41B-166F-485F-8F54-54C1A6F0549F}" type="sibTrans" cxnId="{533CA844-E6E4-4E3C-8133-173AE735BDDF}">
      <dgm:prSet/>
      <dgm:spPr/>
      <dgm:t>
        <a:bodyPr/>
        <a:lstStyle/>
        <a:p>
          <a:endParaRPr lang="zh-CN" altLang="en-US">
            <a:solidFill>
              <a:schemeClr val="tx1"/>
            </a:solidFill>
          </a:endParaRPr>
        </a:p>
      </dgm:t>
    </dgm:pt>
    <dgm:pt modelId="{552D34F8-683F-4BD2-AAAF-566493949501}">
      <dgm:prSet/>
      <dgm:spPr/>
      <dgm:t>
        <a:bodyPr/>
        <a:lstStyle/>
        <a:p>
          <a:pPr rtl="0"/>
          <a:r>
            <a:rPr lang="en-US" b="1" smtClean="0">
              <a:solidFill>
                <a:schemeClr val="tx1"/>
              </a:solidFill>
            </a:rPr>
            <a:t>CWinApp</a:t>
          </a:r>
          <a:r>
            <a:rPr lang="zh-CN" b="1" smtClean="0">
              <a:solidFill>
                <a:schemeClr val="tx1"/>
              </a:solidFill>
            </a:rPr>
            <a:t>对象取得消息后按照消息映射表的定义将消息派送到某个类的相应的消息处理函数进行处理；</a:t>
          </a:r>
          <a:endParaRPr lang="zh-CN">
            <a:solidFill>
              <a:schemeClr val="tx1"/>
            </a:solidFill>
          </a:endParaRPr>
        </a:p>
      </dgm:t>
    </dgm:pt>
    <dgm:pt modelId="{CAD69DEE-CDA2-4A5B-9EA5-61A2C2A48A37}" type="parTrans" cxnId="{7988D846-318E-45BA-8F6D-057AC7FCBB8B}">
      <dgm:prSet/>
      <dgm:spPr/>
      <dgm:t>
        <a:bodyPr/>
        <a:lstStyle/>
        <a:p>
          <a:endParaRPr lang="zh-CN" altLang="en-US">
            <a:solidFill>
              <a:schemeClr val="tx1"/>
            </a:solidFill>
          </a:endParaRPr>
        </a:p>
      </dgm:t>
    </dgm:pt>
    <dgm:pt modelId="{A572A39A-ABCB-4032-A5BD-997B177218F3}" type="sibTrans" cxnId="{7988D846-318E-45BA-8F6D-057AC7FCBB8B}">
      <dgm:prSet/>
      <dgm:spPr/>
      <dgm:t>
        <a:bodyPr/>
        <a:lstStyle/>
        <a:p>
          <a:endParaRPr lang="zh-CN" altLang="en-US">
            <a:solidFill>
              <a:schemeClr val="tx1"/>
            </a:solidFill>
          </a:endParaRPr>
        </a:p>
      </dgm:t>
    </dgm:pt>
    <dgm:pt modelId="{96D1A160-3778-42E2-8E1C-FC63CD9A15EB}" type="pres">
      <dgm:prSet presAssocID="{631982A4-0283-4FC2-9A58-6D965E2E27A2}" presName="Name0" presStyleCnt="0">
        <dgm:presLayoutVars>
          <dgm:chMax val="7"/>
          <dgm:chPref val="7"/>
          <dgm:dir/>
        </dgm:presLayoutVars>
      </dgm:prSet>
      <dgm:spPr/>
      <dgm:t>
        <a:bodyPr/>
        <a:lstStyle/>
        <a:p>
          <a:endParaRPr lang="zh-CN" altLang="en-US"/>
        </a:p>
      </dgm:t>
    </dgm:pt>
    <dgm:pt modelId="{FF7EE634-C5BA-490A-AF9F-6183A76AE5DD}" type="pres">
      <dgm:prSet presAssocID="{631982A4-0283-4FC2-9A58-6D965E2E27A2}" presName="Name1" presStyleCnt="0"/>
      <dgm:spPr/>
    </dgm:pt>
    <dgm:pt modelId="{CF51CDA1-400A-43BC-9712-3F4B82FE22C2}" type="pres">
      <dgm:prSet presAssocID="{631982A4-0283-4FC2-9A58-6D965E2E27A2}" presName="cycle" presStyleCnt="0"/>
      <dgm:spPr/>
    </dgm:pt>
    <dgm:pt modelId="{56FD3182-4EA3-47CF-94D7-7178465C21EB}" type="pres">
      <dgm:prSet presAssocID="{631982A4-0283-4FC2-9A58-6D965E2E27A2}" presName="srcNode" presStyleLbl="node1" presStyleIdx="0" presStyleCnt="3"/>
      <dgm:spPr/>
    </dgm:pt>
    <dgm:pt modelId="{D7118101-4FD4-489F-BC78-C9880777B8F3}" type="pres">
      <dgm:prSet presAssocID="{631982A4-0283-4FC2-9A58-6D965E2E27A2}" presName="conn" presStyleLbl="parChTrans1D2" presStyleIdx="0" presStyleCnt="1"/>
      <dgm:spPr/>
      <dgm:t>
        <a:bodyPr/>
        <a:lstStyle/>
        <a:p>
          <a:endParaRPr lang="zh-CN" altLang="en-US"/>
        </a:p>
      </dgm:t>
    </dgm:pt>
    <dgm:pt modelId="{2AB492A7-BE19-450C-85E7-BE42B2426DAA}" type="pres">
      <dgm:prSet presAssocID="{631982A4-0283-4FC2-9A58-6D965E2E27A2}" presName="extraNode" presStyleLbl="node1" presStyleIdx="0" presStyleCnt="3"/>
      <dgm:spPr/>
    </dgm:pt>
    <dgm:pt modelId="{99368897-AD80-41CA-955F-3317BAD2C23E}" type="pres">
      <dgm:prSet presAssocID="{631982A4-0283-4FC2-9A58-6D965E2E27A2}" presName="dstNode" presStyleLbl="node1" presStyleIdx="0" presStyleCnt="3"/>
      <dgm:spPr/>
    </dgm:pt>
    <dgm:pt modelId="{A0E4E1A7-5E14-4ABC-8C0E-FB50930B559B}" type="pres">
      <dgm:prSet presAssocID="{602CB4C6-12A1-4461-9AEF-D14630E3DA18}" presName="text_1" presStyleLbl="node1" presStyleIdx="0" presStyleCnt="3">
        <dgm:presLayoutVars>
          <dgm:bulletEnabled val="1"/>
        </dgm:presLayoutVars>
      </dgm:prSet>
      <dgm:spPr/>
      <dgm:t>
        <a:bodyPr/>
        <a:lstStyle/>
        <a:p>
          <a:endParaRPr lang="zh-CN" altLang="en-US"/>
        </a:p>
      </dgm:t>
    </dgm:pt>
    <dgm:pt modelId="{5804194E-8B9C-47F6-9CEA-06A228FAAA37}" type="pres">
      <dgm:prSet presAssocID="{602CB4C6-12A1-4461-9AEF-D14630E3DA18}" presName="accent_1" presStyleCnt="0"/>
      <dgm:spPr/>
    </dgm:pt>
    <dgm:pt modelId="{516EF28E-B1E6-49D3-822B-9F6597F49CD8}" type="pres">
      <dgm:prSet presAssocID="{602CB4C6-12A1-4461-9AEF-D14630E3DA18}" presName="accentRepeatNode" presStyleLbl="solidFgAcc1" presStyleIdx="0" presStyleCnt="3"/>
      <dgm:spPr/>
    </dgm:pt>
    <dgm:pt modelId="{0542144C-2684-4014-AE74-56EC06C21DA8}" type="pres">
      <dgm:prSet presAssocID="{AE1BD851-9B67-40FA-9705-9F05A82D157C}" presName="text_2" presStyleLbl="node1" presStyleIdx="1" presStyleCnt="3">
        <dgm:presLayoutVars>
          <dgm:bulletEnabled val="1"/>
        </dgm:presLayoutVars>
      </dgm:prSet>
      <dgm:spPr/>
      <dgm:t>
        <a:bodyPr/>
        <a:lstStyle/>
        <a:p>
          <a:endParaRPr lang="zh-CN" altLang="en-US"/>
        </a:p>
      </dgm:t>
    </dgm:pt>
    <dgm:pt modelId="{6B40FE49-C0D2-4B3E-B724-BEC2B5850B43}" type="pres">
      <dgm:prSet presAssocID="{AE1BD851-9B67-40FA-9705-9F05A82D157C}" presName="accent_2" presStyleCnt="0"/>
      <dgm:spPr/>
    </dgm:pt>
    <dgm:pt modelId="{3F67BD80-C4C6-4D83-AEA0-E4FF5BC81FA4}" type="pres">
      <dgm:prSet presAssocID="{AE1BD851-9B67-40FA-9705-9F05A82D157C}" presName="accentRepeatNode" presStyleLbl="solidFgAcc1" presStyleIdx="1" presStyleCnt="3"/>
      <dgm:spPr/>
    </dgm:pt>
    <dgm:pt modelId="{339377AA-65C4-49C5-8502-431F0EEE572A}" type="pres">
      <dgm:prSet presAssocID="{552D34F8-683F-4BD2-AAAF-566493949501}" presName="text_3" presStyleLbl="node1" presStyleIdx="2" presStyleCnt="3">
        <dgm:presLayoutVars>
          <dgm:bulletEnabled val="1"/>
        </dgm:presLayoutVars>
      </dgm:prSet>
      <dgm:spPr/>
      <dgm:t>
        <a:bodyPr/>
        <a:lstStyle/>
        <a:p>
          <a:endParaRPr lang="zh-CN" altLang="en-US"/>
        </a:p>
      </dgm:t>
    </dgm:pt>
    <dgm:pt modelId="{C8D1F549-5371-47C9-8C9F-19819EDA2BA3}" type="pres">
      <dgm:prSet presAssocID="{552D34F8-683F-4BD2-AAAF-566493949501}" presName="accent_3" presStyleCnt="0"/>
      <dgm:spPr/>
    </dgm:pt>
    <dgm:pt modelId="{6344BB35-EA6D-40EE-B5AE-9C8681495748}" type="pres">
      <dgm:prSet presAssocID="{552D34F8-683F-4BD2-AAAF-566493949501}" presName="accentRepeatNode" presStyleLbl="solidFgAcc1" presStyleIdx="2" presStyleCnt="3"/>
      <dgm:spPr/>
    </dgm:pt>
  </dgm:ptLst>
  <dgm:cxnLst>
    <dgm:cxn modelId="{38E54118-EA09-4E70-A4D8-C6BCB64E2A18}" type="presOf" srcId="{552D34F8-683F-4BD2-AAAF-566493949501}" destId="{339377AA-65C4-49C5-8502-431F0EEE572A}" srcOrd="0" destOrd="0" presId="urn:microsoft.com/office/officeart/2008/layout/VerticalCurvedList"/>
    <dgm:cxn modelId="{9C884DC7-7ABB-4B95-B395-5A3A3630C1DB}" type="presOf" srcId="{AE1BD851-9B67-40FA-9705-9F05A82D157C}" destId="{0542144C-2684-4014-AE74-56EC06C21DA8}" srcOrd="0" destOrd="0" presId="urn:microsoft.com/office/officeart/2008/layout/VerticalCurvedList"/>
    <dgm:cxn modelId="{A0B5B686-F99A-4400-B9D9-02DAF0D6B94C}" srcId="{631982A4-0283-4FC2-9A58-6D965E2E27A2}" destId="{602CB4C6-12A1-4461-9AEF-D14630E3DA18}" srcOrd="0" destOrd="0" parTransId="{B6504462-D14F-4840-8C9C-15C4DA6E62CF}" sibTransId="{DDB5350E-9F2A-4DDC-9211-373898607B57}"/>
    <dgm:cxn modelId="{7988D846-318E-45BA-8F6D-057AC7FCBB8B}" srcId="{631982A4-0283-4FC2-9A58-6D965E2E27A2}" destId="{552D34F8-683F-4BD2-AAAF-566493949501}" srcOrd="2" destOrd="0" parTransId="{CAD69DEE-CDA2-4A5B-9EA5-61A2C2A48A37}" sibTransId="{A572A39A-ABCB-4032-A5BD-997B177218F3}"/>
    <dgm:cxn modelId="{784D8A10-9823-42F3-B1A3-5274FE7DC042}" type="presOf" srcId="{DDB5350E-9F2A-4DDC-9211-373898607B57}" destId="{D7118101-4FD4-489F-BC78-C9880777B8F3}" srcOrd="0" destOrd="0" presId="urn:microsoft.com/office/officeart/2008/layout/VerticalCurvedList"/>
    <dgm:cxn modelId="{BCE6BEE5-8264-440F-8D22-5FF387112405}" type="presOf" srcId="{631982A4-0283-4FC2-9A58-6D965E2E27A2}" destId="{96D1A160-3778-42E2-8E1C-FC63CD9A15EB}" srcOrd="0" destOrd="0" presId="urn:microsoft.com/office/officeart/2008/layout/VerticalCurvedList"/>
    <dgm:cxn modelId="{533CA844-E6E4-4E3C-8133-173AE735BDDF}" srcId="{631982A4-0283-4FC2-9A58-6D965E2E27A2}" destId="{AE1BD851-9B67-40FA-9705-9F05A82D157C}" srcOrd="1" destOrd="0" parTransId="{8ABC1872-31C4-4A03-9B8C-2A9ADF9BA2B4}" sibTransId="{D49EB41B-166F-485F-8F54-54C1A6F0549F}"/>
    <dgm:cxn modelId="{74CDA485-9A8E-4358-A029-7C27B674EB1F}" type="presOf" srcId="{602CB4C6-12A1-4461-9AEF-D14630E3DA18}" destId="{A0E4E1A7-5E14-4ABC-8C0E-FB50930B559B}" srcOrd="0" destOrd="0" presId="urn:microsoft.com/office/officeart/2008/layout/VerticalCurvedList"/>
    <dgm:cxn modelId="{BC1D3416-2C09-40F9-B136-76D094B9AC36}" type="presParOf" srcId="{96D1A160-3778-42E2-8E1C-FC63CD9A15EB}" destId="{FF7EE634-C5BA-490A-AF9F-6183A76AE5DD}" srcOrd="0" destOrd="0" presId="urn:microsoft.com/office/officeart/2008/layout/VerticalCurvedList"/>
    <dgm:cxn modelId="{9968BE73-25F4-4A3D-80E5-0A617036197A}" type="presParOf" srcId="{FF7EE634-C5BA-490A-AF9F-6183A76AE5DD}" destId="{CF51CDA1-400A-43BC-9712-3F4B82FE22C2}" srcOrd="0" destOrd="0" presId="urn:microsoft.com/office/officeart/2008/layout/VerticalCurvedList"/>
    <dgm:cxn modelId="{40706891-BE37-4A7F-96B3-FDA5232F37FB}" type="presParOf" srcId="{CF51CDA1-400A-43BC-9712-3F4B82FE22C2}" destId="{56FD3182-4EA3-47CF-94D7-7178465C21EB}" srcOrd="0" destOrd="0" presId="urn:microsoft.com/office/officeart/2008/layout/VerticalCurvedList"/>
    <dgm:cxn modelId="{24880858-605B-4619-87F9-0ABD771E9470}" type="presParOf" srcId="{CF51CDA1-400A-43BC-9712-3F4B82FE22C2}" destId="{D7118101-4FD4-489F-BC78-C9880777B8F3}" srcOrd="1" destOrd="0" presId="urn:microsoft.com/office/officeart/2008/layout/VerticalCurvedList"/>
    <dgm:cxn modelId="{72D9DD12-9AEF-4536-A512-BF96810FD2F9}" type="presParOf" srcId="{CF51CDA1-400A-43BC-9712-3F4B82FE22C2}" destId="{2AB492A7-BE19-450C-85E7-BE42B2426DAA}" srcOrd="2" destOrd="0" presId="urn:microsoft.com/office/officeart/2008/layout/VerticalCurvedList"/>
    <dgm:cxn modelId="{DAD71660-0FFD-471F-ADF4-7538879C34D5}" type="presParOf" srcId="{CF51CDA1-400A-43BC-9712-3F4B82FE22C2}" destId="{99368897-AD80-41CA-955F-3317BAD2C23E}" srcOrd="3" destOrd="0" presId="urn:microsoft.com/office/officeart/2008/layout/VerticalCurvedList"/>
    <dgm:cxn modelId="{5EDAB9B1-E4CE-494B-B660-24FDB33A0F6A}" type="presParOf" srcId="{FF7EE634-C5BA-490A-AF9F-6183A76AE5DD}" destId="{A0E4E1A7-5E14-4ABC-8C0E-FB50930B559B}" srcOrd="1" destOrd="0" presId="urn:microsoft.com/office/officeart/2008/layout/VerticalCurvedList"/>
    <dgm:cxn modelId="{529BD416-6676-4E6B-8AA7-DE700CFCC172}" type="presParOf" srcId="{FF7EE634-C5BA-490A-AF9F-6183A76AE5DD}" destId="{5804194E-8B9C-47F6-9CEA-06A228FAAA37}" srcOrd="2" destOrd="0" presId="urn:microsoft.com/office/officeart/2008/layout/VerticalCurvedList"/>
    <dgm:cxn modelId="{6F51407A-5B79-4B52-ABBF-5464E5ED72F4}" type="presParOf" srcId="{5804194E-8B9C-47F6-9CEA-06A228FAAA37}" destId="{516EF28E-B1E6-49D3-822B-9F6597F49CD8}" srcOrd="0" destOrd="0" presId="urn:microsoft.com/office/officeart/2008/layout/VerticalCurvedList"/>
    <dgm:cxn modelId="{0588BFE2-F3F3-4549-B00B-612744257B06}" type="presParOf" srcId="{FF7EE634-C5BA-490A-AF9F-6183A76AE5DD}" destId="{0542144C-2684-4014-AE74-56EC06C21DA8}" srcOrd="3" destOrd="0" presId="urn:microsoft.com/office/officeart/2008/layout/VerticalCurvedList"/>
    <dgm:cxn modelId="{FAF1EDB8-7AF4-470B-9BF2-D838A98C7C46}" type="presParOf" srcId="{FF7EE634-C5BA-490A-AF9F-6183A76AE5DD}" destId="{6B40FE49-C0D2-4B3E-B724-BEC2B5850B43}" srcOrd="4" destOrd="0" presId="urn:microsoft.com/office/officeart/2008/layout/VerticalCurvedList"/>
    <dgm:cxn modelId="{81531BA9-EE92-4B60-8614-52FCB1746E21}" type="presParOf" srcId="{6B40FE49-C0D2-4B3E-B724-BEC2B5850B43}" destId="{3F67BD80-C4C6-4D83-AEA0-E4FF5BC81FA4}" srcOrd="0" destOrd="0" presId="urn:microsoft.com/office/officeart/2008/layout/VerticalCurvedList"/>
    <dgm:cxn modelId="{02B9242E-C2DA-4268-A9BF-5B304F103010}" type="presParOf" srcId="{FF7EE634-C5BA-490A-AF9F-6183A76AE5DD}" destId="{339377AA-65C4-49C5-8502-431F0EEE572A}" srcOrd="5" destOrd="0" presId="urn:microsoft.com/office/officeart/2008/layout/VerticalCurvedList"/>
    <dgm:cxn modelId="{BD188BC0-F77A-4365-A7DF-158B84301590}" type="presParOf" srcId="{FF7EE634-C5BA-490A-AF9F-6183A76AE5DD}" destId="{C8D1F549-5371-47C9-8C9F-19819EDA2BA3}" srcOrd="6" destOrd="0" presId="urn:microsoft.com/office/officeart/2008/layout/VerticalCurvedList"/>
    <dgm:cxn modelId="{64241B5B-779C-4853-9C2B-4FA39814EADC}" type="presParOf" srcId="{C8D1F549-5371-47C9-8C9F-19819EDA2BA3}" destId="{6344BB35-EA6D-40EE-B5AE-9C868149574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7882AA-B139-47FF-AE9A-047AD54686ED}" type="doc">
      <dgm:prSet loTypeId="urn:microsoft.com/office/officeart/2009/3/layout/DescendingProcess" loCatId="process" qsTypeId="urn:microsoft.com/office/officeart/2005/8/quickstyle/3d4" qsCatId="3D" csTypeId="urn:microsoft.com/office/officeart/2005/8/colors/accent1_2" csCatId="accent1" phldr="1"/>
      <dgm:spPr/>
      <dgm:t>
        <a:bodyPr/>
        <a:lstStyle/>
        <a:p>
          <a:endParaRPr lang="zh-CN" altLang="en-US"/>
        </a:p>
      </dgm:t>
    </dgm:pt>
    <dgm:pt modelId="{D424E3DC-76A5-45C0-B291-6AFBE88A6CA3}">
      <dgm:prSet custT="1"/>
      <dgm:spPr/>
      <dgm:t>
        <a:bodyPr/>
        <a:lstStyle/>
        <a:p>
          <a:pPr algn="l" rtl="0"/>
          <a:r>
            <a:rPr lang="zh-CN" altLang="en-US" sz="2000" b="1" dirty="0" smtClean="0"/>
            <a:t>过程包括：思考题目并设计方案；</a:t>
          </a:r>
          <a:endParaRPr lang="zh-CN" altLang="en-US" sz="2000" dirty="0"/>
        </a:p>
      </dgm:t>
    </dgm:pt>
    <dgm:pt modelId="{ACBFFA84-4DDD-4B7B-9533-A7C0246402E6}" type="parTrans" cxnId="{B8746AC7-EA3F-45A1-B231-EBEADDAB6A3C}">
      <dgm:prSet/>
      <dgm:spPr/>
      <dgm:t>
        <a:bodyPr/>
        <a:lstStyle/>
        <a:p>
          <a:endParaRPr lang="zh-CN" altLang="en-US"/>
        </a:p>
      </dgm:t>
    </dgm:pt>
    <dgm:pt modelId="{81B0AD5A-A201-404E-B3A7-429E8ABF55D0}" type="sibTrans" cxnId="{B8746AC7-EA3F-45A1-B231-EBEADDAB6A3C}">
      <dgm:prSet/>
      <dgm:spPr/>
      <dgm:t>
        <a:bodyPr/>
        <a:lstStyle/>
        <a:p>
          <a:endParaRPr lang="zh-CN" altLang="en-US"/>
        </a:p>
      </dgm:t>
    </dgm:pt>
    <dgm:pt modelId="{E1048A2D-C2B4-48E4-B4E9-47F9436738C2}">
      <dgm:prSet custT="1"/>
      <dgm:spPr/>
      <dgm:t>
        <a:bodyPr/>
        <a:lstStyle/>
        <a:p>
          <a:pPr rtl="0"/>
          <a:r>
            <a:rPr lang="zh-CN" altLang="en-US" sz="2000" b="1" dirty="0" smtClean="0"/>
            <a:t>实现方案设计：采用面向对象的系统分析方法确定程序中的类和对象划分，确定类的属性和接口；</a:t>
          </a:r>
          <a:endParaRPr lang="zh-CN" altLang="en-US" sz="2000" dirty="0"/>
        </a:p>
      </dgm:t>
    </dgm:pt>
    <dgm:pt modelId="{7B2E5D2C-C5CC-4A21-88C9-2FE6F0B283AC}" type="parTrans" cxnId="{9F0399DF-75F7-458F-99FE-4279B6D9575F}">
      <dgm:prSet/>
      <dgm:spPr/>
      <dgm:t>
        <a:bodyPr/>
        <a:lstStyle/>
        <a:p>
          <a:endParaRPr lang="zh-CN" altLang="en-US"/>
        </a:p>
      </dgm:t>
    </dgm:pt>
    <dgm:pt modelId="{43A3CAA2-55AB-4BA4-956C-E64170E91533}" type="sibTrans" cxnId="{9F0399DF-75F7-458F-99FE-4279B6D9575F}">
      <dgm:prSet/>
      <dgm:spPr/>
      <dgm:t>
        <a:bodyPr/>
        <a:lstStyle/>
        <a:p>
          <a:endParaRPr lang="zh-CN" altLang="en-US"/>
        </a:p>
      </dgm:t>
    </dgm:pt>
    <dgm:pt modelId="{4DE4025E-BD03-438B-9224-18614D155C11}">
      <dgm:prSet custT="1"/>
      <dgm:spPr/>
      <dgm:t>
        <a:bodyPr/>
        <a:lstStyle/>
        <a:p>
          <a:pPr algn="l" rtl="0"/>
          <a:r>
            <a:rPr lang="zh-CN" altLang="en-US" sz="2000" b="1" dirty="0" smtClean="0"/>
            <a:t>方案实施：提倡通过模仿来学习。鼓励创新，支持模仿；</a:t>
          </a:r>
          <a:endParaRPr lang="zh-CN" altLang="en-US" sz="2000" dirty="0"/>
        </a:p>
      </dgm:t>
    </dgm:pt>
    <dgm:pt modelId="{74A83930-DB86-46EC-81D7-E719470BA656}" type="parTrans" cxnId="{9CA03672-6602-4F28-B52B-8E15EDCC8012}">
      <dgm:prSet/>
      <dgm:spPr/>
      <dgm:t>
        <a:bodyPr/>
        <a:lstStyle/>
        <a:p>
          <a:endParaRPr lang="zh-CN" altLang="en-US"/>
        </a:p>
      </dgm:t>
    </dgm:pt>
    <dgm:pt modelId="{05312CBF-C5C9-4CB6-8101-8A46325AEB5A}" type="sibTrans" cxnId="{9CA03672-6602-4F28-B52B-8E15EDCC8012}">
      <dgm:prSet/>
      <dgm:spPr/>
      <dgm:t>
        <a:bodyPr/>
        <a:lstStyle/>
        <a:p>
          <a:endParaRPr lang="zh-CN" altLang="en-US"/>
        </a:p>
      </dgm:t>
    </dgm:pt>
    <dgm:pt modelId="{CA3AF9F3-DF8D-48E0-85AF-A8F917BE6028}">
      <dgm:prSet custT="1"/>
      <dgm:spPr/>
      <dgm:t>
        <a:bodyPr/>
        <a:lstStyle/>
        <a:p>
          <a:pPr algn="l" rtl="0"/>
          <a:r>
            <a:rPr lang="zh-CN" altLang="en-US" sz="2000" b="1" dirty="0" smtClean="0"/>
            <a:t>根据初始方案，通过各种途径查找与自己题目类似的范例，可在范例中找到自己感兴趣的内容，通过适当修改，应用到自己的程序中，使程序更合理，或使程序内容更丰富；</a:t>
          </a:r>
          <a:endParaRPr lang="zh-CN" altLang="en-US" sz="2000" dirty="0"/>
        </a:p>
      </dgm:t>
    </dgm:pt>
    <dgm:pt modelId="{707628D7-883F-4E40-806D-FA87ADC40196}" type="parTrans" cxnId="{242E32F2-A17C-4325-8801-3315AE25DB8D}">
      <dgm:prSet/>
      <dgm:spPr/>
      <dgm:t>
        <a:bodyPr/>
        <a:lstStyle/>
        <a:p>
          <a:endParaRPr lang="zh-CN" altLang="en-US"/>
        </a:p>
      </dgm:t>
    </dgm:pt>
    <dgm:pt modelId="{344F42DE-A826-4543-9650-E2C911AAB786}" type="sibTrans" cxnId="{242E32F2-A17C-4325-8801-3315AE25DB8D}">
      <dgm:prSet/>
      <dgm:spPr/>
      <dgm:t>
        <a:bodyPr/>
        <a:lstStyle/>
        <a:p>
          <a:endParaRPr lang="zh-CN" altLang="en-US"/>
        </a:p>
      </dgm:t>
    </dgm:pt>
    <dgm:pt modelId="{64F6B058-C708-4349-802F-6C341039A49C}" type="pres">
      <dgm:prSet presAssocID="{6D7882AA-B139-47FF-AE9A-047AD54686ED}" presName="Name0" presStyleCnt="0">
        <dgm:presLayoutVars>
          <dgm:chMax val="7"/>
          <dgm:chPref val="5"/>
        </dgm:presLayoutVars>
      </dgm:prSet>
      <dgm:spPr/>
      <dgm:t>
        <a:bodyPr/>
        <a:lstStyle/>
        <a:p>
          <a:endParaRPr lang="zh-CN" altLang="en-US"/>
        </a:p>
      </dgm:t>
    </dgm:pt>
    <dgm:pt modelId="{E116F854-FC2F-4070-A389-04F3E511DAF0}" type="pres">
      <dgm:prSet presAssocID="{6D7882AA-B139-47FF-AE9A-047AD54686ED}" presName="arrowNode" presStyleLbl="node1" presStyleIdx="0" presStyleCnt="1" custLinFactNeighborX="19411" custLinFactNeighborY="-1111"/>
      <dgm:spPr/>
    </dgm:pt>
    <dgm:pt modelId="{3BF30596-4C48-4110-97C0-AD12C3F754C3}" type="pres">
      <dgm:prSet presAssocID="{D424E3DC-76A5-45C0-B291-6AFBE88A6CA3}" presName="txNode1" presStyleLbl="revTx" presStyleIdx="0" presStyleCnt="4" custScaleY="58331">
        <dgm:presLayoutVars>
          <dgm:bulletEnabled val="1"/>
        </dgm:presLayoutVars>
      </dgm:prSet>
      <dgm:spPr/>
      <dgm:t>
        <a:bodyPr/>
        <a:lstStyle/>
        <a:p>
          <a:endParaRPr lang="zh-CN" altLang="en-US"/>
        </a:p>
      </dgm:t>
    </dgm:pt>
    <dgm:pt modelId="{8C00C9E3-1C44-4ACF-83FC-73E847AA06A6}" type="pres">
      <dgm:prSet presAssocID="{E1048A2D-C2B4-48E4-B4E9-47F9436738C2}" presName="txNode2" presStyleLbl="revTx" presStyleIdx="1" presStyleCnt="4" custLinFactNeighborX="29382" custLinFactNeighborY="-42891">
        <dgm:presLayoutVars>
          <dgm:bulletEnabled val="1"/>
        </dgm:presLayoutVars>
      </dgm:prSet>
      <dgm:spPr/>
      <dgm:t>
        <a:bodyPr/>
        <a:lstStyle/>
        <a:p>
          <a:endParaRPr lang="zh-CN" altLang="en-US"/>
        </a:p>
      </dgm:t>
    </dgm:pt>
    <dgm:pt modelId="{B5A6CBC9-C643-4962-8C75-0285976EDE96}" type="pres">
      <dgm:prSet presAssocID="{43A3CAA2-55AB-4BA4-956C-E64170E91533}" presName="dotNode2" presStyleCnt="0"/>
      <dgm:spPr/>
    </dgm:pt>
    <dgm:pt modelId="{3DCB06BB-14F6-43E3-98D6-630F965C53BB}" type="pres">
      <dgm:prSet presAssocID="{43A3CAA2-55AB-4BA4-956C-E64170E91533}" presName="dotRepeatNode" presStyleLbl="fgShp" presStyleIdx="0" presStyleCnt="2"/>
      <dgm:spPr/>
      <dgm:t>
        <a:bodyPr/>
        <a:lstStyle/>
        <a:p>
          <a:endParaRPr lang="zh-CN" altLang="en-US"/>
        </a:p>
      </dgm:t>
    </dgm:pt>
    <dgm:pt modelId="{D460785F-9F82-4710-B69C-775C5B223508}" type="pres">
      <dgm:prSet presAssocID="{4DE4025E-BD03-438B-9224-18614D155C11}" presName="txNode3" presStyleLbl="revTx" presStyleIdx="2" presStyleCnt="4" custLinFactNeighborX="14833" custLinFactNeighborY="-33574">
        <dgm:presLayoutVars>
          <dgm:bulletEnabled val="1"/>
        </dgm:presLayoutVars>
      </dgm:prSet>
      <dgm:spPr/>
      <dgm:t>
        <a:bodyPr/>
        <a:lstStyle/>
        <a:p>
          <a:endParaRPr lang="zh-CN" altLang="en-US"/>
        </a:p>
      </dgm:t>
    </dgm:pt>
    <dgm:pt modelId="{067F0567-5308-42A1-A50B-D51321BAF00F}" type="pres">
      <dgm:prSet presAssocID="{05312CBF-C5C9-4CB6-8101-8A46325AEB5A}" presName="dotNode3" presStyleCnt="0"/>
      <dgm:spPr/>
    </dgm:pt>
    <dgm:pt modelId="{A55A7B53-E1D8-4078-B5D7-A485FEA74325}" type="pres">
      <dgm:prSet presAssocID="{05312CBF-C5C9-4CB6-8101-8A46325AEB5A}" presName="dotRepeatNode" presStyleLbl="fgShp" presStyleIdx="1" presStyleCnt="2"/>
      <dgm:spPr/>
      <dgm:t>
        <a:bodyPr/>
        <a:lstStyle/>
        <a:p>
          <a:endParaRPr lang="zh-CN" altLang="en-US"/>
        </a:p>
      </dgm:t>
    </dgm:pt>
    <dgm:pt modelId="{3A86C4DC-35AB-4BF5-90F8-D7D7EFA85500}" type="pres">
      <dgm:prSet presAssocID="{CA3AF9F3-DF8D-48E0-85AF-A8F917BE6028}" presName="txNode4" presStyleLbl="revTx" presStyleIdx="3" presStyleCnt="4" custScaleX="190598">
        <dgm:presLayoutVars>
          <dgm:bulletEnabled val="1"/>
        </dgm:presLayoutVars>
      </dgm:prSet>
      <dgm:spPr/>
      <dgm:t>
        <a:bodyPr/>
        <a:lstStyle/>
        <a:p>
          <a:endParaRPr lang="zh-CN" altLang="en-US"/>
        </a:p>
      </dgm:t>
    </dgm:pt>
  </dgm:ptLst>
  <dgm:cxnLst>
    <dgm:cxn modelId="{9CA03672-6602-4F28-B52B-8E15EDCC8012}" srcId="{6D7882AA-B139-47FF-AE9A-047AD54686ED}" destId="{4DE4025E-BD03-438B-9224-18614D155C11}" srcOrd="2" destOrd="0" parTransId="{74A83930-DB86-46EC-81D7-E719470BA656}" sibTransId="{05312CBF-C5C9-4CB6-8101-8A46325AEB5A}"/>
    <dgm:cxn modelId="{AFAD0C82-F306-41D5-A88C-DEEEF6E7FC83}" type="presOf" srcId="{E1048A2D-C2B4-48E4-B4E9-47F9436738C2}" destId="{8C00C9E3-1C44-4ACF-83FC-73E847AA06A6}" srcOrd="0" destOrd="0" presId="urn:microsoft.com/office/officeart/2009/3/layout/DescendingProcess"/>
    <dgm:cxn modelId="{B8746AC7-EA3F-45A1-B231-EBEADDAB6A3C}" srcId="{6D7882AA-B139-47FF-AE9A-047AD54686ED}" destId="{D424E3DC-76A5-45C0-B291-6AFBE88A6CA3}" srcOrd="0" destOrd="0" parTransId="{ACBFFA84-4DDD-4B7B-9533-A7C0246402E6}" sibTransId="{81B0AD5A-A201-404E-B3A7-429E8ABF55D0}"/>
    <dgm:cxn modelId="{1D1D7545-997F-46AB-878B-238FE1BC0833}" type="presOf" srcId="{CA3AF9F3-DF8D-48E0-85AF-A8F917BE6028}" destId="{3A86C4DC-35AB-4BF5-90F8-D7D7EFA85500}" srcOrd="0" destOrd="0" presId="urn:microsoft.com/office/officeart/2009/3/layout/DescendingProcess"/>
    <dgm:cxn modelId="{7FD4E8B4-E2F9-4499-BF7E-39F782392991}" type="presOf" srcId="{D424E3DC-76A5-45C0-B291-6AFBE88A6CA3}" destId="{3BF30596-4C48-4110-97C0-AD12C3F754C3}" srcOrd="0" destOrd="0" presId="urn:microsoft.com/office/officeart/2009/3/layout/DescendingProcess"/>
    <dgm:cxn modelId="{2389B41F-09D6-436F-BC2F-A9FF13F98122}" type="presOf" srcId="{4DE4025E-BD03-438B-9224-18614D155C11}" destId="{D460785F-9F82-4710-B69C-775C5B223508}" srcOrd="0" destOrd="0" presId="urn:microsoft.com/office/officeart/2009/3/layout/DescendingProcess"/>
    <dgm:cxn modelId="{390546AF-C675-4918-AF83-870EDAC78127}" type="presOf" srcId="{43A3CAA2-55AB-4BA4-956C-E64170E91533}" destId="{3DCB06BB-14F6-43E3-98D6-630F965C53BB}" srcOrd="0" destOrd="0" presId="urn:microsoft.com/office/officeart/2009/3/layout/DescendingProcess"/>
    <dgm:cxn modelId="{9F0399DF-75F7-458F-99FE-4279B6D9575F}" srcId="{6D7882AA-B139-47FF-AE9A-047AD54686ED}" destId="{E1048A2D-C2B4-48E4-B4E9-47F9436738C2}" srcOrd="1" destOrd="0" parTransId="{7B2E5D2C-C5CC-4A21-88C9-2FE6F0B283AC}" sibTransId="{43A3CAA2-55AB-4BA4-956C-E64170E91533}"/>
    <dgm:cxn modelId="{242E32F2-A17C-4325-8801-3315AE25DB8D}" srcId="{6D7882AA-B139-47FF-AE9A-047AD54686ED}" destId="{CA3AF9F3-DF8D-48E0-85AF-A8F917BE6028}" srcOrd="3" destOrd="0" parTransId="{707628D7-883F-4E40-806D-FA87ADC40196}" sibTransId="{344F42DE-A826-4543-9650-E2C911AAB786}"/>
    <dgm:cxn modelId="{5FC50CF9-2E2F-438F-964D-C0CE4EA915EB}" type="presOf" srcId="{6D7882AA-B139-47FF-AE9A-047AD54686ED}" destId="{64F6B058-C708-4349-802F-6C341039A49C}" srcOrd="0" destOrd="0" presId="urn:microsoft.com/office/officeart/2009/3/layout/DescendingProcess"/>
    <dgm:cxn modelId="{AF2BA68B-B708-43CC-93B7-2F7E1B06C26F}" type="presOf" srcId="{05312CBF-C5C9-4CB6-8101-8A46325AEB5A}" destId="{A55A7B53-E1D8-4078-B5D7-A485FEA74325}" srcOrd="0" destOrd="0" presId="urn:microsoft.com/office/officeart/2009/3/layout/DescendingProcess"/>
    <dgm:cxn modelId="{649DA0A1-9675-4ECA-BC52-F19F708563E6}" type="presParOf" srcId="{64F6B058-C708-4349-802F-6C341039A49C}" destId="{E116F854-FC2F-4070-A389-04F3E511DAF0}" srcOrd="0" destOrd="0" presId="urn:microsoft.com/office/officeart/2009/3/layout/DescendingProcess"/>
    <dgm:cxn modelId="{FD564E56-C7CF-4FDE-817C-B432485CB518}" type="presParOf" srcId="{64F6B058-C708-4349-802F-6C341039A49C}" destId="{3BF30596-4C48-4110-97C0-AD12C3F754C3}" srcOrd="1" destOrd="0" presId="urn:microsoft.com/office/officeart/2009/3/layout/DescendingProcess"/>
    <dgm:cxn modelId="{74313102-494F-44DC-BA04-9DABBAE9955B}" type="presParOf" srcId="{64F6B058-C708-4349-802F-6C341039A49C}" destId="{8C00C9E3-1C44-4ACF-83FC-73E847AA06A6}" srcOrd="2" destOrd="0" presId="urn:microsoft.com/office/officeart/2009/3/layout/DescendingProcess"/>
    <dgm:cxn modelId="{8A67D3C7-8CC9-4DDB-94A5-C538712EE101}" type="presParOf" srcId="{64F6B058-C708-4349-802F-6C341039A49C}" destId="{B5A6CBC9-C643-4962-8C75-0285976EDE96}" srcOrd="3" destOrd="0" presId="urn:microsoft.com/office/officeart/2009/3/layout/DescendingProcess"/>
    <dgm:cxn modelId="{5A015857-5F04-4A39-963B-8077F928DE1D}" type="presParOf" srcId="{B5A6CBC9-C643-4962-8C75-0285976EDE96}" destId="{3DCB06BB-14F6-43E3-98D6-630F965C53BB}" srcOrd="0" destOrd="0" presId="urn:microsoft.com/office/officeart/2009/3/layout/DescendingProcess"/>
    <dgm:cxn modelId="{C2FC7EE9-0D6B-4722-AEA6-DD9989BE3F1E}" type="presParOf" srcId="{64F6B058-C708-4349-802F-6C341039A49C}" destId="{D460785F-9F82-4710-B69C-775C5B223508}" srcOrd="4" destOrd="0" presId="urn:microsoft.com/office/officeart/2009/3/layout/DescendingProcess"/>
    <dgm:cxn modelId="{CA8CFBDD-ED98-4976-974C-1DD652AFFB4F}" type="presParOf" srcId="{64F6B058-C708-4349-802F-6C341039A49C}" destId="{067F0567-5308-42A1-A50B-D51321BAF00F}" srcOrd="5" destOrd="0" presId="urn:microsoft.com/office/officeart/2009/3/layout/DescendingProcess"/>
    <dgm:cxn modelId="{89A974D8-AC42-484E-893F-AF449F59E87E}" type="presParOf" srcId="{067F0567-5308-42A1-A50B-D51321BAF00F}" destId="{A55A7B53-E1D8-4078-B5D7-A485FEA74325}" srcOrd="0" destOrd="0" presId="urn:microsoft.com/office/officeart/2009/3/layout/DescendingProcess"/>
    <dgm:cxn modelId="{DA3616CF-40CE-4E10-9400-9B7DFB632688}" type="presParOf" srcId="{64F6B058-C708-4349-802F-6C341039A49C}" destId="{3A86C4DC-35AB-4BF5-90F8-D7D7EFA85500}"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AC7D01F-CA6A-470C-B149-52BE242E2289}"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E377F845-3A8A-4D9F-9DC7-CFA287BCE945}">
      <dgm:prSet/>
      <dgm:spPr/>
      <dgm:t>
        <a:bodyPr/>
        <a:lstStyle/>
        <a:p>
          <a:pPr rtl="0"/>
          <a:r>
            <a:rPr lang="en-US" b="1" smtClean="0">
              <a:solidFill>
                <a:schemeClr val="tx1"/>
              </a:solidFill>
            </a:rPr>
            <a:t>MFC</a:t>
          </a:r>
          <a:r>
            <a:rPr lang="zh-CN" b="1" smtClean="0">
              <a:solidFill>
                <a:schemeClr val="tx1"/>
              </a:solidFill>
            </a:rPr>
            <a:t>框架中已建立消息映射表</a:t>
          </a:r>
          <a:r>
            <a:rPr lang="en-US" b="1" smtClean="0">
              <a:solidFill>
                <a:schemeClr val="tx1"/>
              </a:solidFill>
            </a:rPr>
            <a:t>;</a:t>
          </a:r>
          <a:endParaRPr lang="zh-CN">
            <a:solidFill>
              <a:schemeClr val="tx1"/>
            </a:solidFill>
          </a:endParaRPr>
        </a:p>
      </dgm:t>
    </dgm:pt>
    <dgm:pt modelId="{23D86D84-8153-453A-93AD-F2EF8BC16906}" type="parTrans" cxnId="{8996A152-FC4B-4AF7-B721-0CCD934ED1C0}">
      <dgm:prSet/>
      <dgm:spPr/>
      <dgm:t>
        <a:bodyPr/>
        <a:lstStyle/>
        <a:p>
          <a:endParaRPr lang="zh-CN" altLang="en-US">
            <a:solidFill>
              <a:schemeClr val="tx1"/>
            </a:solidFill>
          </a:endParaRPr>
        </a:p>
      </dgm:t>
    </dgm:pt>
    <dgm:pt modelId="{2700F148-0D64-48FA-9CB2-97E9A5E4AF0A}" type="sibTrans" cxnId="{8996A152-FC4B-4AF7-B721-0CCD934ED1C0}">
      <dgm:prSet/>
      <dgm:spPr/>
      <dgm:t>
        <a:bodyPr/>
        <a:lstStyle/>
        <a:p>
          <a:endParaRPr lang="zh-CN" altLang="en-US">
            <a:solidFill>
              <a:schemeClr val="tx1"/>
            </a:solidFill>
          </a:endParaRPr>
        </a:p>
      </dgm:t>
    </dgm:pt>
    <dgm:pt modelId="{B09815BE-A9A9-4D0B-AD8F-23A2F41A455C}">
      <dgm:prSet/>
      <dgm:spPr/>
      <dgm:t>
        <a:bodyPr/>
        <a:lstStyle/>
        <a:p>
          <a:pPr rtl="0"/>
          <a:r>
            <a:rPr lang="zh-CN" b="1" smtClean="0">
              <a:solidFill>
                <a:schemeClr val="tx1"/>
              </a:solidFill>
            </a:rPr>
            <a:t>消息映射表将消息与处理消息的函数联系在一起；</a:t>
          </a:r>
          <a:endParaRPr lang="zh-CN">
            <a:solidFill>
              <a:schemeClr val="tx1"/>
            </a:solidFill>
          </a:endParaRPr>
        </a:p>
      </dgm:t>
    </dgm:pt>
    <dgm:pt modelId="{DACD24A1-C0FE-4710-A9EB-9A0BEB329C4B}" type="parTrans" cxnId="{E889F68D-E1B4-4DFF-B7EE-94FDB97EDF91}">
      <dgm:prSet/>
      <dgm:spPr/>
      <dgm:t>
        <a:bodyPr/>
        <a:lstStyle/>
        <a:p>
          <a:endParaRPr lang="zh-CN" altLang="en-US">
            <a:solidFill>
              <a:schemeClr val="tx1"/>
            </a:solidFill>
          </a:endParaRPr>
        </a:p>
      </dgm:t>
    </dgm:pt>
    <dgm:pt modelId="{7EF38913-8683-4136-8B50-43F55657D69E}" type="sibTrans" cxnId="{E889F68D-E1B4-4DFF-B7EE-94FDB97EDF91}">
      <dgm:prSet/>
      <dgm:spPr/>
      <dgm:t>
        <a:bodyPr/>
        <a:lstStyle/>
        <a:p>
          <a:endParaRPr lang="zh-CN" altLang="en-US">
            <a:solidFill>
              <a:schemeClr val="tx1"/>
            </a:solidFill>
          </a:endParaRPr>
        </a:p>
      </dgm:t>
    </dgm:pt>
    <dgm:pt modelId="{5DBCB64A-3F60-4934-A380-41ED5C462C8A}">
      <dgm:prSet/>
      <dgm:spPr/>
      <dgm:t>
        <a:bodyPr/>
        <a:lstStyle/>
        <a:p>
          <a:pPr rtl="0"/>
          <a:r>
            <a:rPr lang="zh-CN" b="1" smtClean="0">
              <a:solidFill>
                <a:schemeClr val="tx1"/>
              </a:solidFill>
            </a:rPr>
            <a:t>当事件发生后产生消息，</a:t>
          </a:r>
          <a:r>
            <a:rPr lang="en-US" b="1" smtClean="0">
              <a:solidFill>
                <a:schemeClr val="tx1"/>
              </a:solidFill>
            </a:rPr>
            <a:t>CWinApp</a:t>
          </a:r>
          <a:r>
            <a:rPr lang="zh-CN" b="1" smtClean="0">
              <a:solidFill>
                <a:schemeClr val="tx1"/>
              </a:solidFill>
            </a:rPr>
            <a:t>按照固定的顺序在程序各个类的消息映射表中查找对应的消息处理函数，当找到消息处理函数后将消息送至对应的消息处理函数进行处理；</a:t>
          </a:r>
          <a:endParaRPr lang="zh-CN">
            <a:solidFill>
              <a:schemeClr val="tx1"/>
            </a:solidFill>
          </a:endParaRPr>
        </a:p>
      </dgm:t>
    </dgm:pt>
    <dgm:pt modelId="{96C7F94F-2451-47D4-9CDD-C67EE0AEE84B}" type="parTrans" cxnId="{8443DFF5-BD8A-47D2-B47A-5D1E0063D224}">
      <dgm:prSet/>
      <dgm:spPr/>
      <dgm:t>
        <a:bodyPr/>
        <a:lstStyle/>
        <a:p>
          <a:endParaRPr lang="zh-CN" altLang="en-US">
            <a:solidFill>
              <a:schemeClr val="tx1"/>
            </a:solidFill>
          </a:endParaRPr>
        </a:p>
      </dgm:t>
    </dgm:pt>
    <dgm:pt modelId="{67D00C9A-5EA2-4039-806B-458365145A0C}" type="sibTrans" cxnId="{8443DFF5-BD8A-47D2-B47A-5D1E0063D224}">
      <dgm:prSet/>
      <dgm:spPr/>
      <dgm:t>
        <a:bodyPr/>
        <a:lstStyle/>
        <a:p>
          <a:endParaRPr lang="zh-CN" altLang="en-US">
            <a:solidFill>
              <a:schemeClr val="tx1"/>
            </a:solidFill>
          </a:endParaRPr>
        </a:p>
      </dgm:t>
    </dgm:pt>
    <dgm:pt modelId="{2ED9A608-8BE0-4276-822A-12C4D90B6840}">
      <dgm:prSet/>
      <dgm:spPr/>
      <dgm:t>
        <a:bodyPr/>
        <a:lstStyle/>
        <a:p>
          <a:pPr rtl="0"/>
          <a:r>
            <a:rPr lang="zh-CN" b="1" smtClean="0">
              <a:solidFill>
                <a:schemeClr val="tx1"/>
              </a:solidFill>
            </a:rPr>
            <a:t>每个从</a:t>
          </a:r>
          <a:r>
            <a:rPr lang="en-US" b="1" smtClean="0">
              <a:solidFill>
                <a:schemeClr val="tx1"/>
              </a:solidFill>
            </a:rPr>
            <a:t>CCmdTarget</a:t>
          </a:r>
          <a:r>
            <a:rPr lang="zh-CN" b="1" smtClean="0">
              <a:solidFill>
                <a:schemeClr val="tx1"/>
              </a:solidFill>
            </a:rPr>
            <a:t>所派生的类都可以接收消息，都可以定义自己的消息映射表</a:t>
          </a:r>
          <a:r>
            <a:rPr lang="en-US" b="1" smtClean="0">
              <a:solidFill>
                <a:schemeClr val="tx1"/>
              </a:solidFill>
            </a:rPr>
            <a:t>Message Map</a:t>
          </a:r>
          <a:r>
            <a:rPr lang="zh-CN" b="1" smtClean="0">
              <a:solidFill>
                <a:schemeClr val="tx1"/>
              </a:solidFill>
            </a:rPr>
            <a:t>；</a:t>
          </a:r>
          <a:endParaRPr lang="zh-CN">
            <a:solidFill>
              <a:schemeClr val="tx1"/>
            </a:solidFill>
          </a:endParaRPr>
        </a:p>
      </dgm:t>
    </dgm:pt>
    <dgm:pt modelId="{76696D99-1DDF-4D7A-93F3-A61948BF6C20}" type="parTrans" cxnId="{0C0B1A88-E7C8-4170-9EF6-F4D50DF6C34D}">
      <dgm:prSet/>
      <dgm:spPr/>
      <dgm:t>
        <a:bodyPr/>
        <a:lstStyle/>
        <a:p>
          <a:endParaRPr lang="zh-CN" altLang="en-US">
            <a:solidFill>
              <a:schemeClr val="tx1"/>
            </a:solidFill>
          </a:endParaRPr>
        </a:p>
      </dgm:t>
    </dgm:pt>
    <dgm:pt modelId="{03BBB2FE-0096-4041-99DD-EE6BB556E567}" type="sibTrans" cxnId="{0C0B1A88-E7C8-4170-9EF6-F4D50DF6C34D}">
      <dgm:prSet/>
      <dgm:spPr/>
      <dgm:t>
        <a:bodyPr/>
        <a:lstStyle/>
        <a:p>
          <a:endParaRPr lang="zh-CN" altLang="en-US">
            <a:solidFill>
              <a:schemeClr val="tx1"/>
            </a:solidFill>
          </a:endParaRPr>
        </a:p>
      </dgm:t>
    </dgm:pt>
    <dgm:pt modelId="{CC959997-47A2-4EC0-AE45-5C16E8F91C6C}" type="pres">
      <dgm:prSet presAssocID="{5AC7D01F-CA6A-470C-B149-52BE242E2289}" presName="Name0" presStyleCnt="0">
        <dgm:presLayoutVars>
          <dgm:chMax val="7"/>
          <dgm:chPref val="7"/>
          <dgm:dir/>
        </dgm:presLayoutVars>
      </dgm:prSet>
      <dgm:spPr/>
      <dgm:t>
        <a:bodyPr/>
        <a:lstStyle/>
        <a:p>
          <a:endParaRPr lang="zh-CN" altLang="en-US"/>
        </a:p>
      </dgm:t>
    </dgm:pt>
    <dgm:pt modelId="{C6DE198B-F91D-42F5-BCC8-E937F6660280}" type="pres">
      <dgm:prSet presAssocID="{5AC7D01F-CA6A-470C-B149-52BE242E2289}" presName="Name1" presStyleCnt="0"/>
      <dgm:spPr/>
    </dgm:pt>
    <dgm:pt modelId="{60EAA387-B9DF-43CE-81CC-FDB2A54320B6}" type="pres">
      <dgm:prSet presAssocID="{5AC7D01F-CA6A-470C-B149-52BE242E2289}" presName="cycle" presStyleCnt="0"/>
      <dgm:spPr/>
    </dgm:pt>
    <dgm:pt modelId="{789DE1D8-6F75-4778-9016-0D6B1491992D}" type="pres">
      <dgm:prSet presAssocID="{5AC7D01F-CA6A-470C-B149-52BE242E2289}" presName="srcNode" presStyleLbl="node1" presStyleIdx="0" presStyleCnt="4"/>
      <dgm:spPr/>
    </dgm:pt>
    <dgm:pt modelId="{E2D37EAA-7B47-46D6-A967-5A13522EB286}" type="pres">
      <dgm:prSet presAssocID="{5AC7D01F-CA6A-470C-B149-52BE242E2289}" presName="conn" presStyleLbl="parChTrans1D2" presStyleIdx="0" presStyleCnt="1"/>
      <dgm:spPr/>
      <dgm:t>
        <a:bodyPr/>
        <a:lstStyle/>
        <a:p>
          <a:endParaRPr lang="zh-CN" altLang="en-US"/>
        </a:p>
      </dgm:t>
    </dgm:pt>
    <dgm:pt modelId="{FC3BA9C6-B73B-45B3-8595-55F957DB31A0}" type="pres">
      <dgm:prSet presAssocID="{5AC7D01F-CA6A-470C-B149-52BE242E2289}" presName="extraNode" presStyleLbl="node1" presStyleIdx="0" presStyleCnt="4"/>
      <dgm:spPr/>
    </dgm:pt>
    <dgm:pt modelId="{2EC2C01C-146E-4D4F-9F1C-23CA38F17680}" type="pres">
      <dgm:prSet presAssocID="{5AC7D01F-CA6A-470C-B149-52BE242E2289}" presName="dstNode" presStyleLbl="node1" presStyleIdx="0" presStyleCnt="4"/>
      <dgm:spPr/>
    </dgm:pt>
    <dgm:pt modelId="{9EB2F12E-054B-4AA4-AFA4-0D238C19412A}" type="pres">
      <dgm:prSet presAssocID="{E377F845-3A8A-4D9F-9DC7-CFA287BCE945}" presName="text_1" presStyleLbl="node1" presStyleIdx="0" presStyleCnt="4">
        <dgm:presLayoutVars>
          <dgm:bulletEnabled val="1"/>
        </dgm:presLayoutVars>
      </dgm:prSet>
      <dgm:spPr/>
      <dgm:t>
        <a:bodyPr/>
        <a:lstStyle/>
        <a:p>
          <a:endParaRPr lang="zh-CN" altLang="en-US"/>
        </a:p>
      </dgm:t>
    </dgm:pt>
    <dgm:pt modelId="{095C04E7-20CD-455F-A51A-C21DCDC1E959}" type="pres">
      <dgm:prSet presAssocID="{E377F845-3A8A-4D9F-9DC7-CFA287BCE945}" presName="accent_1" presStyleCnt="0"/>
      <dgm:spPr/>
    </dgm:pt>
    <dgm:pt modelId="{31553C8C-78E2-4DE7-80FB-0D32A41218D4}" type="pres">
      <dgm:prSet presAssocID="{E377F845-3A8A-4D9F-9DC7-CFA287BCE945}" presName="accentRepeatNode" presStyleLbl="solidFgAcc1" presStyleIdx="0" presStyleCnt="4"/>
      <dgm:spPr/>
    </dgm:pt>
    <dgm:pt modelId="{DCF3EDCE-D88D-4B9E-9DDF-B849FEABBF0C}" type="pres">
      <dgm:prSet presAssocID="{B09815BE-A9A9-4D0B-AD8F-23A2F41A455C}" presName="text_2" presStyleLbl="node1" presStyleIdx="1" presStyleCnt="4">
        <dgm:presLayoutVars>
          <dgm:bulletEnabled val="1"/>
        </dgm:presLayoutVars>
      </dgm:prSet>
      <dgm:spPr/>
      <dgm:t>
        <a:bodyPr/>
        <a:lstStyle/>
        <a:p>
          <a:endParaRPr lang="zh-CN" altLang="en-US"/>
        </a:p>
      </dgm:t>
    </dgm:pt>
    <dgm:pt modelId="{9A61C67C-D25F-4871-8B15-1FC0BC1386F4}" type="pres">
      <dgm:prSet presAssocID="{B09815BE-A9A9-4D0B-AD8F-23A2F41A455C}" presName="accent_2" presStyleCnt="0"/>
      <dgm:spPr/>
    </dgm:pt>
    <dgm:pt modelId="{65F3C1D1-FD71-4E5A-A5C7-036BC7D7EF2C}" type="pres">
      <dgm:prSet presAssocID="{B09815BE-A9A9-4D0B-AD8F-23A2F41A455C}" presName="accentRepeatNode" presStyleLbl="solidFgAcc1" presStyleIdx="1" presStyleCnt="4"/>
      <dgm:spPr/>
    </dgm:pt>
    <dgm:pt modelId="{9655A2B8-C7C1-4969-9F95-F7A90F7F81C1}" type="pres">
      <dgm:prSet presAssocID="{5DBCB64A-3F60-4934-A380-41ED5C462C8A}" presName="text_3" presStyleLbl="node1" presStyleIdx="2" presStyleCnt="4">
        <dgm:presLayoutVars>
          <dgm:bulletEnabled val="1"/>
        </dgm:presLayoutVars>
      </dgm:prSet>
      <dgm:spPr/>
      <dgm:t>
        <a:bodyPr/>
        <a:lstStyle/>
        <a:p>
          <a:endParaRPr lang="zh-CN" altLang="en-US"/>
        </a:p>
      </dgm:t>
    </dgm:pt>
    <dgm:pt modelId="{C0D5F44B-F90C-4E44-AB2E-0B5CBCA33FA1}" type="pres">
      <dgm:prSet presAssocID="{5DBCB64A-3F60-4934-A380-41ED5C462C8A}" presName="accent_3" presStyleCnt="0"/>
      <dgm:spPr/>
    </dgm:pt>
    <dgm:pt modelId="{32EE1219-A6E9-4F2B-95DB-A57E471D0E1C}" type="pres">
      <dgm:prSet presAssocID="{5DBCB64A-3F60-4934-A380-41ED5C462C8A}" presName="accentRepeatNode" presStyleLbl="solidFgAcc1" presStyleIdx="2" presStyleCnt="4"/>
      <dgm:spPr/>
    </dgm:pt>
    <dgm:pt modelId="{1B0DEA0C-A9FA-4DCF-B758-1CDC4D97C63C}" type="pres">
      <dgm:prSet presAssocID="{2ED9A608-8BE0-4276-822A-12C4D90B6840}" presName="text_4" presStyleLbl="node1" presStyleIdx="3" presStyleCnt="4">
        <dgm:presLayoutVars>
          <dgm:bulletEnabled val="1"/>
        </dgm:presLayoutVars>
      </dgm:prSet>
      <dgm:spPr/>
      <dgm:t>
        <a:bodyPr/>
        <a:lstStyle/>
        <a:p>
          <a:endParaRPr lang="zh-CN" altLang="en-US"/>
        </a:p>
      </dgm:t>
    </dgm:pt>
    <dgm:pt modelId="{90BFA3C9-9847-4454-A52C-425F3D68DECD}" type="pres">
      <dgm:prSet presAssocID="{2ED9A608-8BE0-4276-822A-12C4D90B6840}" presName="accent_4" presStyleCnt="0"/>
      <dgm:spPr/>
    </dgm:pt>
    <dgm:pt modelId="{C0050FF1-F901-4C11-83AA-66587C64A37B}" type="pres">
      <dgm:prSet presAssocID="{2ED9A608-8BE0-4276-822A-12C4D90B6840}" presName="accentRepeatNode" presStyleLbl="solidFgAcc1" presStyleIdx="3" presStyleCnt="4"/>
      <dgm:spPr/>
    </dgm:pt>
  </dgm:ptLst>
  <dgm:cxnLst>
    <dgm:cxn modelId="{8443DFF5-BD8A-47D2-B47A-5D1E0063D224}" srcId="{5AC7D01F-CA6A-470C-B149-52BE242E2289}" destId="{5DBCB64A-3F60-4934-A380-41ED5C462C8A}" srcOrd="2" destOrd="0" parTransId="{96C7F94F-2451-47D4-9CDD-C67EE0AEE84B}" sibTransId="{67D00C9A-5EA2-4039-806B-458365145A0C}"/>
    <dgm:cxn modelId="{F59B8E4F-4BC9-4BBC-A541-3BCFD93D6036}" type="presOf" srcId="{B09815BE-A9A9-4D0B-AD8F-23A2F41A455C}" destId="{DCF3EDCE-D88D-4B9E-9DDF-B849FEABBF0C}" srcOrd="0" destOrd="0" presId="urn:microsoft.com/office/officeart/2008/layout/VerticalCurvedList"/>
    <dgm:cxn modelId="{E1E7B2F7-9FB7-41D1-A15E-2F6B1C2E425C}" type="presOf" srcId="{5DBCB64A-3F60-4934-A380-41ED5C462C8A}" destId="{9655A2B8-C7C1-4969-9F95-F7A90F7F81C1}" srcOrd="0" destOrd="0" presId="urn:microsoft.com/office/officeart/2008/layout/VerticalCurvedList"/>
    <dgm:cxn modelId="{E889F68D-E1B4-4DFF-B7EE-94FDB97EDF91}" srcId="{5AC7D01F-CA6A-470C-B149-52BE242E2289}" destId="{B09815BE-A9A9-4D0B-AD8F-23A2F41A455C}" srcOrd="1" destOrd="0" parTransId="{DACD24A1-C0FE-4710-A9EB-9A0BEB329C4B}" sibTransId="{7EF38913-8683-4136-8B50-43F55657D69E}"/>
    <dgm:cxn modelId="{DE14AFDC-D352-405B-A609-643BD2AB018B}" type="presOf" srcId="{E377F845-3A8A-4D9F-9DC7-CFA287BCE945}" destId="{9EB2F12E-054B-4AA4-AFA4-0D238C19412A}" srcOrd="0" destOrd="0" presId="urn:microsoft.com/office/officeart/2008/layout/VerticalCurvedList"/>
    <dgm:cxn modelId="{AD7EC7E5-FF16-4A57-85C1-A6727226476B}" type="presOf" srcId="{2700F148-0D64-48FA-9CB2-97E9A5E4AF0A}" destId="{E2D37EAA-7B47-46D6-A967-5A13522EB286}" srcOrd="0" destOrd="0" presId="urn:microsoft.com/office/officeart/2008/layout/VerticalCurvedList"/>
    <dgm:cxn modelId="{0C0B1A88-E7C8-4170-9EF6-F4D50DF6C34D}" srcId="{5AC7D01F-CA6A-470C-B149-52BE242E2289}" destId="{2ED9A608-8BE0-4276-822A-12C4D90B6840}" srcOrd="3" destOrd="0" parTransId="{76696D99-1DDF-4D7A-93F3-A61948BF6C20}" sibTransId="{03BBB2FE-0096-4041-99DD-EE6BB556E567}"/>
    <dgm:cxn modelId="{7812C546-4633-4ECA-B911-34C1E25DE505}" type="presOf" srcId="{2ED9A608-8BE0-4276-822A-12C4D90B6840}" destId="{1B0DEA0C-A9FA-4DCF-B758-1CDC4D97C63C}" srcOrd="0" destOrd="0" presId="urn:microsoft.com/office/officeart/2008/layout/VerticalCurvedList"/>
    <dgm:cxn modelId="{8996A152-FC4B-4AF7-B721-0CCD934ED1C0}" srcId="{5AC7D01F-CA6A-470C-B149-52BE242E2289}" destId="{E377F845-3A8A-4D9F-9DC7-CFA287BCE945}" srcOrd="0" destOrd="0" parTransId="{23D86D84-8153-453A-93AD-F2EF8BC16906}" sibTransId="{2700F148-0D64-48FA-9CB2-97E9A5E4AF0A}"/>
    <dgm:cxn modelId="{6B9D7E03-5244-4255-A23D-9EABC40BAA7E}" type="presOf" srcId="{5AC7D01F-CA6A-470C-B149-52BE242E2289}" destId="{CC959997-47A2-4EC0-AE45-5C16E8F91C6C}" srcOrd="0" destOrd="0" presId="urn:microsoft.com/office/officeart/2008/layout/VerticalCurvedList"/>
    <dgm:cxn modelId="{FB643E82-B071-496A-A870-A13912D55023}" type="presParOf" srcId="{CC959997-47A2-4EC0-AE45-5C16E8F91C6C}" destId="{C6DE198B-F91D-42F5-BCC8-E937F6660280}" srcOrd="0" destOrd="0" presId="urn:microsoft.com/office/officeart/2008/layout/VerticalCurvedList"/>
    <dgm:cxn modelId="{5DD2B0E5-C653-49B8-8583-9CF65DC6FABA}" type="presParOf" srcId="{C6DE198B-F91D-42F5-BCC8-E937F6660280}" destId="{60EAA387-B9DF-43CE-81CC-FDB2A54320B6}" srcOrd="0" destOrd="0" presId="urn:microsoft.com/office/officeart/2008/layout/VerticalCurvedList"/>
    <dgm:cxn modelId="{E8DDFA88-F473-471C-9D6D-389D7F79CB28}" type="presParOf" srcId="{60EAA387-B9DF-43CE-81CC-FDB2A54320B6}" destId="{789DE1D8-6F75-4778-9016-0D6B1491992D}" srcOrd="0" destOrd="0" presId="urn:microsoft.com/office/officeart/2008/layout/VerticalCurvedList"/>
    <dgm:cxn modelId="{B13D9DA2-F6CB-4636-AAC1-C217142372D3}" type="presParOf" srcId="{60EAA387-B9DF-43CE-81CC-FDB2A54320B6}" destId="{E2D37EAA-7B47-46D6-A967-5A13522EB286}" srcOrd="1" destOrd="0" presId="urn:microsoft.com/office/officeart/2008/layout/VerticalCurvedList"/>
    <dgm:cxn modelId="{AE79193B-17F0-4486-91E5-94C2A7212019}" type="presParOf" srcId="{60EAA387-B9DF-43CE-81CC-FDB2A54320B6}" destId="{FC3BA9C6-B73B-45B3-8595-55F957DB31A0}" srcOrd="2" destOrd="0" presId="urn:microsoft.com/office/officeart/2008/layout/VerticalCurvedList"/>
    <dgm:cxn modelId="{B911C014-8357-40E5-8977-C1A887070010}" type="presParOf" srcId="{60EAA387-B9DF-43CE-81CC-FDB2A54320B6}" destId="{2EC2C01C-146E-4D4F-9F1C-23CA38F17680}" srcOrd="3" destOrd="0" presId="urn:microsoft.com/office/officeart/2008/layout/VerticalCurvedList"/>
    <dgm:cxn modelId="{1F433532-8547-4CFF-BBF5-8798AB6D4611}" type="presParOf" srcId="{C6DE198B-F91D-42F5-BCC8-E937F6660280}" destId="{9EB2F12E-054B-4AA4-AFA4-0D238C19412A}" srcOrd="1" destOrd="0" presId="urn:microsoft.com/office/officeart/2008/layout/VerticalCurvedList"/>
    <dgm:cxn modelId="{85210E16-154F-48A0-989A-AE16A1EA2F16}" type="presParOf" srcId="{C6DE198B-F91D-42F5-BCC8-E937F6660280}" destId="{095C04E7-20CD-455F-A51A-C21DCDC1E959}" srcOrd="2" destOrd="0" presId="urn:microsoft.com/office/officeart/2008/layout/VerticalCurvedList"/>
    <dgm:cxn modelId="{BFC1C0B4-797D-4380-B4D2-99D1BEA788D6}" type="presParOf" srcId="{095C04E7-20CD-455F-A51A-C21DCDC1E959}" destId="{31553C8C-78E2-4DE7-80FB-0D32A41218D4}" srcOrd="0" destOrd="0" presId="urn:microsoft.com/office/officeart/2008/layout/VerticalCurvedList"/>
    <dgm:cxn modelId="{2A6F0C63-7F59-4322-A33C-A7C7FACE0490}" type="presParOf" srcId="{C6DE198B-F91D-42F5-BCC8-E937F6660280}" destId="{DCF3EDCE-D88D-4B9E-9DDF-B849FEABBF0C}" srcOrd="3" destOrd="0" presId="urn:microsoft.com/office/officeart/2008/layout/VerticalCurvedList"/>
    <dgm:cxn modelId="{F65264C2-3762-422D-B596-C7956C274EF5}" type="presParOf" srcId="{C6DE198B-F91D-42F5-BCC8-E937F6660280}" destId="{9A61C67C-D25F-4871-8B15-1FC0BC1386F4}" srcOrd="4" destOrd="0" presId="urn:microsoft.com/office/officeart/2008/layout/VerticalCurvedList"/>
    <dgm:cxn modelId="{10EA73A2-E83A-4865-AAB3-9DCCDBC862DC}" type="presParOf" srcId="{9A61C67C-D25F-4871-8B15-1FC0BC1386F4}" destId="{65F3C1D1-FD71-4E5A-A5C7-036BC7D7EF2C}" srcOrd="0" destOrd="0" presId="urn:microsoft.com/office/officeart/2008/layout/VerticalCurvedList"/>
    <dgm:cxn modelId="{B20B8C78-844C-4194-8833-C2E700DFFEED}" type="presParOf" srcId="{C6DE198B-F91D-42F5-BCC8-E937F6660280}" destId="{9655A2B8-C7C1-4969-9F95-F7A90F7F81C1}" srcOrd="5" destOrd="0" presId="urn:microsoft.com/office/officeart/2008/layout/VerticalCurvedList"/>
    <dgm:cxn modelId="{7F4511E1-90D4-46BA-BF59-AD97DEAE9745}" type="presParOf" srcId="{C6DE198B-F91D-42F5-BCC8-E937F6660280}" destId="{C0D5F44B-F90C-4E44-AB2E-0B5CBCA33FA1}" srcOrd="6" destOrd="0" presId="urn:microsoft.com/office/officeart/2008/layout/VerticalCurvedList"/>
    <dgm:cxn modelId="{98F363F7-5E74-45B4-8EAD-6C0EF34E2888}" type="presParOf" srcId="{C0D5F44B-F90C-4E44-AB2E-0B5CBCA33FA1}" destId="{32EE1219-A6E9-4F2B-95DB-A57E471D0E1C}" srcOrd="0" destOrd="0" presId="urn:microsoft.com/office/officeart/2008/layout/VerticalCurvedList"/>
    <dgm:cxn modelId="{AD52F00C-6F90-435C-99C9-716F39010321}" type="presParOf" srcId="{C6DE198B-F91D-42F5-BCC8-E937F6660280}" destId="{1B0DEA0C-A9FA-4DCF-B758-1CDC4D97C63C}" srcOrd="7" destOrd="0" presId="urn:microsoft.com/office/officeart/2008/layout/VerticalCurvedList"/>
    <dgm:cxn modelId="{B717B4C9-497C-4EAD-9750-FDFE5C0B6885}" type="presParOf" srcId="{C6DE198B-F91D-42F5-BCC8-E937F6660280}" destId="{90BFA3C9-9847-4454-A52C-425F3D68DECD}" srcOrd="8" destOrd="0" presId="urn:microsoft.com/office/officeart/2008/layout/VerticalCurvedList"/>
    <dgm:cxn modelId="{99F3F94E-0DE0-403C-9FF6-634C90C6A43D}" type="presParOf" srcId="{90BFA3C9-9847-4454-A52C-425F3D68DECD}" destId="{C0050FF1-F901-4C11-83AA-66587C64A37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FCB4247-77D0-43D7-A629-ABC1D8BDF04A}"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5AB14540-1D72-4D11-B003-05E2B40898DC}">
      <dgm:prSet/>
      <dgm:spPr/>
      <dgm:t>
        <a:bodyPr/>
        <a:lstStyle/>
        <a:p>
          <a:pPr algn="l" rtl="0"/>
          <a:r>
            <a:rPr lang="zh-CN" b="1" dirty="0" smtClean="0">
              <a:solidFill>
                <a:schemeClr val="tx1"/>
              </a:solidFill>
              <a:latin typeface="Times New Roman" panose="02020603050405020304" pitchFamily="18" charset="0"/>
              <a:cs typeface="Times New Roman" panose="02020603050405020304" pitchFamily="18" charset="0"/>
            </a:rPr>
            <a:t>在头文件的类声明中添加</a:t>
          </a:r>
          <a:r>
            <a:rPr lang="en-US" b="1" dirty="0" smtClean="0">
              <a:solidFill>
                <a:schemeClr val="tx1"/>
              </a:solidFill>
              <a:latin typeface="Times New Roman" panose="02020603050405020304" pitchFamily="18" charset="0"/>
              <a:cs typeface="Times New Roman" panose="02020603050405020304" pitchFamily="18" charset="0"/>
            </a:rPr>
            <a:t>DECLARE_MESSAGE_MAP()</a:t>
          </a:r>
          <a:r>
            <a:rPr lang="zh-CN" b="1" dirty="0" smtClean="0">
              <a:solidFill>
                <a:schemeClr val="tx1"/>
              </a:solidFill>
              <a:latin typeface="Times New Roman" panose="02020603050405020304" pitchFamily="18" charset="0"/>
              <a:cs typeface="Times New Roman" panose="02020603050405020304" pitchFamily="18" charset="0"/>
            </a:rPr>
            <a:t>宏声明消息映射</a:t>
          </a:r>
          <a:r>
            <a:rPr lang="en-US" b="1" dirty="0" smtClean="0">
              <a:solidFill>
                <a:schemeClr val="tx1"/>
              </a:solidFill>
              <a:latin typeface="Times New Roman" panose="02020603050405020304" pitchFamily="18" charset="0"/>
              <a:cs typeface="Times New Roman" panose="02020603050405020304" pitchFamily="18" charset="0"/>
            </a:rPr>
            <a:t>;</a:t>
          </a:r>
          <a:endParaRPr lang="zh-CN" b="1" dirty="0">
            <a:solidFill>
              <a:schemeClr val="tx1"/>
            </a:solidFill>
            <a:latin typeface="Times New Roman" panose="02020603050405020304" pitchFamily="18" charset="0"/>
            <a:cs typeface="Times New Roman" panose="02020603050405020304" pitchFamily="18" charset="0"/>
          </a:endParaRPr>
        </a:p>
      </dgm:t>
    </dgm:pt>
    <dgm:pt modelId="{CFE527A8-4FC2-429F-8442-5743902CCAF3}" type="parTrans" cxnId="{FCFE6C97-AC9C-4A17-8AA4-36B9A1BC5393}">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2F67CF8A-B470-42D2-A7D1-AA1D47F39224}" type="sibTrans" cxnId="{FCFE6C97-AC9C-4A17-8AA4-36B9A1BC5393}">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C5CF85CC-E0B2-49BD-8B99-4C0CDA00D974}">
      <dgm:prSet/>
      <dgm:spPr/>
      <dgm:t>
        <a:bodyPr/>
        <a:lstStyle/>
        <a:p>
          <a:pPr algn="l" rtl="0"/>
          <a:r>
            <a:rPr lang="zh-CN" b="1" dirty="0" smtClean="0">
              <a:solidFill>
                <a:schemeClr val="tx1"/>
              </a:solidFill>
              <a:latin typeface="Times New Roman" panose="02020603050405020304" pitchFamily="18" charset="0"/>
              <a:cs typeface="Times New Roman" panose="02020603050405020304" pitchFamily="18" charset="0"/>
            </a:rPr>
            <a:t>在类的实现文件定义消息映射表，添加宏对</a:t>
          </a:r>
          <a:r>
            <a:rPr lang="en-US" b="1" dirty="0" smtClean="0">
              <a:solidFill>
                <a:schemeClr val="tx1"/>
              </a:solidFill>
              <a:latin typeface="Times New Roman" panose="02020603050405020304" pitchFamily="18" charset="0"/>
              <a:cs typeface="Times New Roman" panose="02020603050405020304" pitchFamily="18" charset="0"/>
            </a:rPr>
            <a:t>BEIGN_MESSAGE_MAP(</a:t>
          </a:r>
          <a:r>
            <a:rPr lang="zh-CN" b="1" dirty="0" smtClean="0">
              <a:solidFill>
                <a:schemeClr val="tx1"/>
              </a:solidFill>
              <a:latin typeface="Times New Roman" panose="02020603050405020304" pitchFamily="18" charset="0"/>
              <a:cs typeface="Times New Roman" panose="02020603050405020304" pitchFamily="18" charset="0"/>
            </a:rPr>
            <a:t>派生类名，基类名</a:t>
          </a:r>
          <a:r>
            <a:rPr lang="en-US" b="1" dirty="0" smtClean="0">
              <a:solidFill>
                <a:schemeClr val="tx1"/>
              </a:solidFill>
              <a:latin typeface="Times New Roman" panose="02020603050405020304" pitchFamily="18" charset="0"/>
              <a:cs typeface="Times New Roman" panose="02020603050405020304" pitchFamily="18" charset="0"/>
            </a:rPr>
            <a:t>)</a:t>
          </a:r>
          <a:r>
            <a:rPr lang="zh-CN" b="1" dirty="0" smtClean="0">
              <a:solidFill>
                <a:schemeClr val="tx1"/>
              </a:solidFill>
              <a:latin typeface="Times New Roman" panose="02020603050405020304" pitchFamily="18" charset="0"/>
              <a:cs typeface="Times New Roman" panose="02020603050405020304" pitchFamily="18" charset="0"/>
            </a:rPr>
            <a:t>和</a:t>
          </a:r>
          <a:r>
            <a:rPr lang="en-US" b="1" dirty="0" smtClean="0">
              <a:solidFill>
                <a:schemeClr val="tx1"/>
              </a:solidFill>
              <a:latin typeface="Times New Roman" panose="02020603050405020304" pitchFamily="18" charset="0"/>
              <a:cs typeface="Times New Roman" panose="02020603050405020304" pitchFamily="18" charset="0"/>
            </a:rPr>
            <a:t>END_MESSAGE_MAP()</a:t>
          </a:r>
          <a:r>
            <a:rPr lang="zh-CN" b="1" dirty="0" smtClean="0">
              <a:solidFill>
                <a:schemeClr val="tx1"/>
              </a:solidFill>
              <a:latin typeface="Times New Roman" panose="02020603050405020304" pitchFamily="18" charset="0"/>
              <a:cs typeface="Times New Roman" panose="02020603050405020304" pitchFamily="18" charset="0"/>
            </a:rPr>
            <a:t>，在它们之间放置消息映射宏</a:t>
          </a:r>
          <a:r>
            <a:rPr lang="en-US" b="1" dirty="0" smtClean="0">
              <a:solidFill>
                <a:schemeClr val="tx1"/>
              </a:solidFill>
              <a:latin typeface="Times New Roman" panose="02020603050405020304" pitchFamily="18" charset="0"/>
              <a:cs typeface="Times New Roman" panose="02020603050405020304" pitchFamily="18" charset="0"/>
            </a:rPr>
            <a:t>;</a:t>
          </a:r>
          <a:endParaRPr lang="zh-CN" b="1" dirty="0">
            <a:solidFill>
              <a:schemeClr val="tx1"/>
            </a:solidFill>
            <a:latin typeface="Times New Roman" panose="02020603050405020304" pitchFamily="18" charset="0"/>
            <a:cs typeface="Times New Roman" panose="02020603050405020304" pitchFamily="18" charset="0"/>
          </a:endParaRPr>
        </a:p>
      </dgm:t>
    </dgm:pt>
    <dgm:pt modelId="{69673E8B-7AFF-4054-86EA-7E9383B07248}" type="parTrans" cxnId="{BC233074-943B-4FD2-9F67-6ED3CB0BB412}">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8AF2AC28-1D12-4374-A713-64E5F08AB016}" type="sibTrans" cxnId="{BC233074-943B-4FD2-9F67-6ED3CB0BB412}">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4CB040BC-FC26-4747-8AAE-422FEC31F642}">
      <dgm:prSet/>
      <dgm:spPr/>
      <dgm:t>
        <a:bodyPr/>
        <a:lstStyle/>
        <a:p>
          <a:pPr algn="l" rtl="0"/>
          <a:r>
            <a:rPr lang="zh-CN" b="1" dirty="0" smtClean="0">
              <a:solidFill>
                <a:schemeClr val="tx1"/>
              </a:solidFill>
              <a:latin typeface="Times New Roman" panose="02020603050405020304" pitchFamily="18" charset="0"/>
              <a:cs typeface="Times New Roman" panose="02020603050405020304" pitchFamily="18" charset="0"/>
            </a:rPr>
            <a:t>在头文件中声明消息函数；在相应的</a:t>
          </a:r>
          <a:r>
            <a:rPr lang="en-US" b="1" dirty="0" err="1" smtClean="0">
              <a:solidFill>
                <a:schemeClr val="tx1"/>
              </a:solidFill>
              <a:latin typeface="Times New Roman" panose="02020603050405020304" pitchFamily="18" charset="0"/>
              <a:cs typeface="Times New Roman" panose="02020603050405020304" pitchFamily="18" charset="0"/>
            </a:rPr>
            <a:t>cpp</a:t>
          </a:r>
          <a:r>
            <a:rPr lang="zh-CN" b="1" dirty="0" smtClean="0">
              <a:solidFill>
                <a:schemeClr val="tx1"/>
              </a:solidFill>
              <a:latin typeface="Times New Roman" panose="02020603050405020304" pitchFamily="18" charset="0"/>
              <a:cs typeface="Times New Roman" panose="02020603050405020304" pitchFamily="18" charset="0"/>
            </a:rPr>
            <a:t>文件内实现消息函数的具体功能；</a:t>
          </a:r>
          <a:endParaRPr lang="zh-CN" b="1" dirty="0">
            <a:solidFill>
              <a:schemeClr val="tx1"/>
            </a:solidFill>
            <a:latin typeface="Times New Roman" panose="02020603050405020304" pitchFamily="18" charset="0"/>
            <a:cs typeface="Times New Roman" panose="02020603050405020304" pitchFamily="18" charset="0"/>
          </a:endParaRPr>
        </a:p>
      </dgm:t>
    </dgm:pt>
    <dgm:pt modelId="{257E3901-D39B-44EC-A84E-E8EBA23817FD}" type="parTrans" cxnId="{9FD29DB8-113D-4884-92D8-CDD35AC6860A}">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FECAF27D-742F-4478-B912-4CAFE8490D2E}" type="sibTrans" cxnId="{9FD29DB8-113D-4884-92D8-CDD35AC6860A}">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4BEA6096-6965-4387-90D2-FD7B48A996B2}" type="pres">
      <dgm:prSet presAssocID="{AFCB4247-77D0-43D7-A629-ABC1D8BDF04A}" presName="CompostProcess" presStyleCnt="0">
        <dgm:presLayoutVars>
          <dgm:dir/>
          <dgm:resizeHandles val="exact"/>
        </dgm:presLayoutVars>
      </dgm:prSet>
      <dgm:spPr/>
      <dgm:t>
        <a:bodyPr/>
        <a:lstStyle/>
        <a:p>
          <a:endParaRPr lang="zh-CN" altLang="en-US"/>
        </a:p>
      </dgm:t>
    </dgm:pt>
    <dgm:pt modelId="{EEA911A6-4576-4C27-93B4-21B2BA475C1F}" type="pres">
      <dgm:prSet presAssocID="{AFCB4247-77D0-43D7-A629-ABC1D8BDF04A}" presName="arrow" presStyleLbl="bgShp" presStyleIdx="0" presStyleCnt="1"/>
      <dgm:spPr/>
    </dgm:pt>
    <dgm:pt modelId="{2296826C-70EC-44EF-B299-736B0F55F5CE}" type="pres">
      <dgm:prSet presAssocID="{AFCB4247-77D0-43D7-A629-ABC1D8BDF04A}" presName="linearProcess" presStyleCnt="0"/>
      <dgm:spPr/>
    </dgm:pt>
    <dgm:pt modelId="{E7F6236D-4CAC-4400-825B-EF51378893D7}" type="pres">
      <dgm:prSet presAssocID="{5AB14540-1D72-4D11-B003-05E2B40898DC}" presName="textNode" presStyleLbl="node1" presStyleIdx="0" presStyleCnt="3">
        <dgm:presLayoutVars>
          <dgm:bulletEnabled val="1"/>
        </dgm:presLayoutVars>
      </dgm:prSet>
      <dgm:spPr/>
      <dgm:t>
        <a:bodyPr/>
        <a:lstStyle/>
        <a:p>
          <a:endParaRPr lang="zh-CN" altLang="en-US"/>
        </a:p>
      </dgm:t>
    </dgm:pt>
    <dgm:pt modelId="{0E5F9CB1-818F-45EB-A8D8-24C495CB364B}" type="pres">
      <dgm:prSet presAssocID="{2F67CF8A-B470-42D2-A7D1-AA1D47F39224}" presName="sibTrans" presStyleCnt="0"/>
      <dgm:spPr/>
    </dgm:pt>
    <dgm:pt modelId="{BB5FA1DA-8678-41E5-988E-DC4FCCE68E85}" type="pres">
      <dgm:prSet presAssocID="{C5CF85CC-E0B2-49BD-8B99-4C0CDA00D974}" presName="textNode" presStyleLbl="node1" presStyleIdx="1" presStyleCnt="3">
        <dgm:presLayoutVars>
          <dgm:bulletEnabled val="1"/>
        </dgm:presLayoutVars>
      </dgm:prSet>
      <dgm:spPr/>
      <dgm:t>
        <a:bodyPr/>
        <a:lstStyle/>
        <a:p>
          <a:endParaRPr lang="zh-CN" altLang="en-US"/>
        </a:p>
      </dgm:t>
    </dgm:pt>
    <dgm:pt modelId="{D88B91A9-A58E-4921-A80F-8EB8C6701199}" type="pres">
      <dgm:prSet presAssocID="{8AF2AC28-1D12-4374-A713-64E5F08AB016}" presName="sibTrans" presStyleCnt="0"/>
      <dgm:spPr/>
    </dgm:pt>
    <dgm:pt modelId="{7ACD598C-308F-4A0D-9D27-10B839616D87}" type="pres">
      <dgm:prSet presAssocID="{4CB040BC-FC26-4747-8AAE-422FEC31F642}" presName="textNode" presStyleLbl="node1" presStyleIdx="2" presStyleCnt="3">
        <dgm:presLayoutVars>
          <dgm:bulletEnabled val="1"/>
        </dgm:presLayoutVars>
      </dgm:prSet>
      <dgm:spPr/>
      <dgm:t>
        <a:bodyPr/>
        <a:lstStyle/>
        <a:p>
          <a:endParaRPr lang="zh-CN" altLang="en-US"/>
        </a:p>
      </dgm:t>
    </dgm:pt>
  </dgm:ptLst>
  <dgm:cxnLst>
    <dgm:cxn modelId="{097936C5-19C6-429A-BBEB-16BB1B598600}" type="presOf" srcId="{4CB040BC-FC26-4747-8AAE-422FEC31F642}" destId="{7ACD598C-308F-4A0D-9D27-10B839616D87}" srcOrd="0" destOrd="0" presId="urn:microsoft.com/office/officeart/2005/8/layout/hProcess9"/>
    <dgm:cxn modelId="{0A5C501A-97DA-4790-895B-A34D4DA8F0A1}" type="presOf" srcId="{5AB14540-1D72-4D11-B003-05E2B40898DC}" destId="{E7F6236D-4CAC-4400-825B-EF51378893D7}" srcOrd="0" destOrd="0" presId="urn:microsoft.com/office/officeart/2005/8/layout/hProcess9"/>
    <dgm:cxn modelId="{FCFE6C97-AC9C-4A17-8AA4-36B9A1BC5393}" srcId="{AFCB4247-77D0-43D7-A629-ABC1D8BDF04A}" destId="{5AB14540-1D72-4D11-B003-05E2B40898DC}" srcOrd="0" destOrd="0" parTransId="{CFE527A8-4FC2-429F-8442-5743902CCAF3}" sibTransId="{2F67CF8A-B470-42D2-A7D1-AA1D47F39224}"/>
    <dgm:cxn modelId="{E6E40698-97C3-48F8-A3EA-CC13477CAC92}" type="presOf" srcId="{C5CF85CC-E0B2-49BD-8B99-4C0CDA00D974}" destId="{BB5FA1DA-8678-41E5-988E-DC4FCCE68E85}" srcOrd="0" destOrd="0" presId="urn:microsoft.com/office/officeart/2005/8/layout/hProcess9"/>
    <dgm:cxn modelId="{BC233074-943B-4FD2-9F67-6ED3CB0BB412}" srcId="{AFCB4247-77D0-43D7-A629-ABC1D8BDF04A}" destId="{C5CF85CC-E0B2-49BD-8B99-4C0CDA00D974}" srcOrd="1" destOrd="0" parTransId="{69673E8B-7AFF-4054-86EA-7E9383B07248}" sibTransId="{8AF2AC28-1D12-4374-A713-64E5F08AB016}"/>
    <dgm:cxn modelId="{8F96E923-6A9F-44CF-99F0-0C5386AA8493}" type="presOf" srcId="{AFCB4247-77D0-43D7-A629-ABC1D8BDF04A}" destId="{4BEA6096-6965-4387-90D2-FD7B48A996B2}" srcOrd="0" destOrd="0" presId="urn:microsoft.com/office/officeart/2005/8/layout/hProcess9"/>
    <dgm:cxn modelId="{9FD29DB8-113D-4884-92D8-CDD35AC6860A}" srcId="{AFCB4247-77D0-43D7-A629-ABC1D8BDF04A}" destId="{4CB040BC-FC26-4747-8AAE-422FEC31F642}" srcOrd="2" destOrd="0" parTransId="{257E3901-D39B-44EC-A84E-E8EBA23817FD}" sibTransId="{FECAF27D-742F-4478-B912-4CAFE8490D2E}"/>
    <dgm:cxn modelId="{23A58A72-5997-49D6-A43A-3DCE91A27088}" type="presParOf" srcId="{4BEA6096-6965-4387-90D2-FD7B48A996B2}" destId="{EEA911A6-4576-4C27-93B4-21B2BA475C1F}" srcOrd="0" destOrd="0" presId="urn:microsoft.com/office/officeart/2005/8/layout/hProcess9"/>
    <dgm:cxn modelId="{E5ECDAD2-7410-40F8-B027-45AB36E7BCD7}" type="presParOf" srcId="{4BEA6096-6965-4387-90D2-FD7B48A996B2}" destId="{2296826C-70EC-44EF-B299-736B0F55F5CE}" srcOrd="1" destOrd="0" presId="urn:microsoft.com/office/officeart/2005/8/layout/hProcess9"/>
    <dgm:cxn modelId="{05431EE1-8D75-4BD1-86CD-022C33EF156D}" type="presParOf" srcId="{2296826C-70EC-44EF-B299-736B0F55F5CE}" destId="{E7F6236D-4CAC-4400-825B-EF51378893D7}" srcOrd="0" destOrd="0" presId="urn:microsoft.com/office/officeart/2005/8/layout/hProcess9"/>
    <dgm:cxn modelId="{61DE3C49-F11A-4FA4-A4D8-A6B284C9F7B2}" type="presParOf" srcId="{2296826C-70EC-44EF-B299-736B0F55F5CE}" destId="{0E5F9CB1-818F-45EB-A8D8-24C495CB364B}" srcOrd="1" destOrd="0" presId="urn:microsoft.com/office/officeart/2005/8/layout/hProcess9"/>
    <dgm:cxn modelId="{60223CC4-1D03-47B4-9CA0-CBE40BC36B07}" type="presParOf" srcId="{2296826C-70EC-44EF-B299-736B0F55F5CE}" destId="{BB5FA1DA-8678-41E5-988E-DC4FCCE68E85}" srcOrd="2" destOrd="0" presId="urn:microsoft.com/office/officeart/2005/8/layout/hProcess9"/>
    <dgm:cxn modelId="{2FDD3C38-96CF-4D08-A59A-C2A1013C26FD}" type="presParOf" srcId="{2296826C-70EC-44EF-B299-736B0F55F5CE}" destId="{D88B91A9-A58E-4921-A80F-8EB8C6701199}" srcOrd="3" destOrd="0" presId="urn:microsoft.com/office/officeart/2005/8/layout/hProcess9"/>
    <dgm:cxn modelId="{C82117A7-4A6C-4BB2-80DD-4E1A71AD15DA}" type="presParOf" srcId="{2296826C-70EC-44EF-B299-736B0F55F5CE}" destId="{7ACD598C-308F-4A0D-9D27-10B839616D87}"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AA8190A-F9F9-4576-A1A6-522303FF3E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E40714A-2639-4861-ADA2-B75CA1AA951F}">
      <dgm:prSet/>
      <dgm:spPr/>
      <dgm:t>
        <a:bodyPr/>
        <a:lstStyle/>
        <a:p>
          <a:pPr rtl="0"/>
          <a:r>
            <a:rPr lang="zh-CN" b="1" smtClean="0">
              <a:solidFill>
                <a:schemeClr val="tx1"/>
              </a:solidFill>
            </a:rPr>
            <a:t>在</a:t>
          </a:r>
          <a:r>
            <a:rPr lang="en-US" b="1" smtClean="0">
              <a:solidFill>
                <a:schemeClr val="tx1"/>
              </a:solidFill>
            </a:rPr>
            <a:t>Insert Resource</a:t>
          </a:r>
          <a:r>
            <a:rPr lang="zh-CN" b="1" smtClean="0">
              <a:solidFill>
                <a:schemeClr val="tx1"/>
              </a:solidFill>
            </a:rPr>
            <a:t>对话框中选择</a:t>
          </a:r>
          <a:r>
            <a:rPr lang="en-US" b="1" smtClean="0">
              <a:solidFill>
                <a:schemeClr val="tx1"/>
              </a:solidFill>
            </a:rPr>
            <a:t>Dialog</a:t>
          </a:r>
          <a:r>
            <a:rPr lang="zh-CN" b="1" smtClean="0">
              <a:solidFill>
                <a:schemeClr val="tx1"/>
              </a:solidFill>
            </a:rPr>
            <a:t>类型；</a:t>
          </a:r>
          <a:endParaRPr lang="zh-CN">
            <a:solidFill>
              <a:schemeClr val="tx1"/>
            </a:solidFill>
          </a:endParaRPr>
        </a:p>
      </dgm:t>
    </dgm:pt>
    <dgm:pt modelId="{A324EEDC-1328-4232-8668-1CBB34280298}" type="parTrans" cxnId="{9118FB0A-0458-4B87-9DE5-21616C500021}">
      <dgm:prSet/>
      <dgm:spPr/>
      <dgm:t>
        <a:bodyPr/>
        <a:lstStyle/>
        <a:p>
          <a:endParaRPr lang="zh-CN" altLang="en-US">
            <a:solidFill>
              <a:schemeClr val="tx1"/>
            </a:solidFill>
          </a:endParaRPr>
        </a:p>
      </dgm:t>
    </dgm:pt>
    <dgm:pt modelId="{260C0DB3-BB85-4F86-B895-83971B927475}" type="sibTrans" cxnId="{9118FB0A-0458-4B87-9DE5-21616C500021}">
      <dgm:prSet/>
      <dgm:spPr/>
      <dgm:t>
        <a:bodyPr/>
        <a:lstStyle/>
        <a:p>
          <a:endParaRPr lang="zh-CN" altLang="en-US">
            <a:solidFill>
              <a:schemeClr val="tx1"/>
            </a:solidFill>
          </a:endParaRPr>
        </a:p>
      </dgm:t>
    </dgm:pt>
    <dgm:pt modelId="{5896BFF0-E185-446C-BA1F-BE0EE95B3C82}">
      <dgm:prSet/>
      <dgm:spPr/>
      <dgm:t>
        <a:bodyPr/>
        <a:lstStyle/>
        <a:p>
          <a:pPr rtl="0"/>
          <a:r>
            <a:rPr lang="zh-CN" b="1" smtClean="0">
              <a:solidFill>
                <a:schemeClr val="tx1"/>
              </a:solidFill>
            </a:rPr>
            <a:t>按</a:t>
          </a:r>
          <a:r>
            <a:rPr lang="en-US" b="1" smtClean="0">
              <a:solidFill>
                <a:schemeClr val="tx1"/>
              </a:solidFill>
            </a:rPr>
            <a:t>New</a:t>
          </a:r>
          <a:r>
            <a:rPr lang="zh-CN" b="1" smtClean="0">
              <a:solidFill>
                <a:schemeClr val="tx1"/>
              </a:solidFill>
            </a:rPr>
            <a:t>按钮，打开对话框编辑器；</a:t>
          </a:r>
          <a:endParaRPr lang="zh-CN">
            <a:solidFill>
              <a:schemeClr val="tx1"/>
            </a:solidFill>
          </a:endParaRPr>
        </a:p>
      </dgm:t>
    </dgm:pt>
    <dgm:pt modelId="{9F74D8FB-775C-4C77-8E35-7A4CD89CC90D}" type="parTrans" cxnId="{4FDE45D3-EC84-47E0-BC95-02754B2C6736}">
      <dgm:prSet/>
      <dgm:spPr/>
      <dgm:t>
        <a:bodyPr/>
        <a:lstStyle/>
        <a:p>
          <a:endParaRPr lang="zh-CN" altLang="en-US">
            <a:solidFill>
              <a:schemeClr val="tx1"/>
            </a:solidFill>
          </a:endParaRPr>
        </a:p>
      </dgm:t>
    </dgm:pt>
    <dgm:pt modelId="{A4836858-43BF-4A20-8DA4-725DDC1A6FED}" type="sibTrans" cxnId="{4FDE45D3-EC84-47E0-BC95-02754B2C6736}">
      <dgm:prSet/>
      <dgm:spPr/>
      <dgm:t>
        <a:bodyPr/>
        <a:lstStyle/>
        <a:p>
          <a:endParaRPr lang="zh-CN" altLang="en-US">
            <a:solidFill>
              <a:schemeClr val="tx1"/>
            </a:solidFill>
          </a:endParaRPr>
        </a:p>
      </dgm:t>
    </dgm:pt>
    <dgm:pt modelId="{02B4C3D7-A5CC-4962-9B1B-086112FD335D}" type="pres">
      <dgm:prSet presAssocID="{CAA8190A-F9F9-4576-A1A6-522303FF3E25}" presName="linear" presStyleCnt="0">
        <dgm:presLayoutVars>
          <dgm:animLvl val="lvl"/>
          <dgm:resizeHandles val="exact"/>
        </dgm:presLayoutVars>
      </dgm:prSet>
      <dgm:spPr/>
      <dgm:t>
        <a:bodyPr/>
        <a:lstStyle/>
        <a:p>
          <a:endParaRPr lang="zh-CN" altLang="en-US"/>
        </a:p>
      </dgm:t>
    </dgm:pt>
    <dgm:pt modelId="{4097469D-5DB3-411F-87ED-2CD054CAE9D2}" type="pres">
      <dgm:prSet presAssocID="{5E40714A-2639-4861-ADA2-B75CA1AA951F}" presName="parentText" presStyleLbl="node1" presStyleIdx="0" presStyleCnt="2">
        <dgm:presLayoutVars>
          <dgm:chMax val="0"/>
          <dgm:bulletEnabled val="1"/>
        </dgm:presLayoutVars>
      </dgm:prSet>
      <dgm:spPr/>
      <dgm:t>
        <a:bodyPr/>
        <a:lstStyle/>
        <a:p>
          <a:endParaRPr lang="zh-CN" altLang="en-US"/>
        </a:p>
      </dgm:t>
    </dgm:pt>
    <dgm:pt modelId="{D0BC2D19-8DC1-498B-B6F1-76DA469CF876}" type="pres">
      <dgm:prSet presAssocID="{260C0DB3-BB85-4F86-B895-83971B927475}" presName="spacer" presStyleCnt="0"/>
      <dgm:spPr/>
    </dgm:pt>
    <dgm:pt modelId="{F5DFD3FE-9324-4737-992B-12712BC87E04}" type="pres">
      <dgm:prSet presAssocID="{5896BFF0-E185-446C-BA1F-BE0EE95B3C82}" presName="parentText" presStyleLbl="node1" presStyleIdx="1" presStyleCnt="2">
        <dgm:presLayoutVars>
          <dgm:chMax val="0"/>
          <dgm:bulletEnabled val="1"/>
        </dgm:presLayoutVars>
      </dgm:prSet>
      <dgm:spPr/>
      <dgm:t>
        <a:bodyPr/>
        <a:lstStyle/>
        <a:p>
          <a:endParaRPr lang="zh-CN" altLang="en-US"/>
        </a:p>
      </dgm:t>
    </dgm:pt>
  </dgm:ptLst>
  <dgm:cxnLst>
    <dgm:cxn modelId="{8A6A1A94-E79A-404B-B927-D5DE71AA229C}" type="presOf" srcId="{5896BFF0-E185-446C-BA1F-BE0EE95B3C82}" destId="{F5DFD3FE-9324-4737-992B-12712BC87E04}" srcOrd="0" destOrd="0" presId="urn:microsoft.com/office/officeart/2005/8/layout/vList2"/>
    <dgm:cxn modelId="{39FFA0EC-CD69-4AE8-B6F0-7858DFA13311}" type="presOf" srcId="{5E40714A-2639-4861-ADA2-B75CA1AA951F}" destId="{4097469D-5DB3-411F-87ED-2CD054CAE9D2}" srcOrd="0" destOrd="0" presId="urn:microsoft.com/office/officeart/2005/8/layout/vList2"/>
    <dgm:cxn modelId="{4FDE45D3-EC84-47E0-BC95-02754B2C6736}" srcId="{CAA8190A-F9F9-4576-A1A6-522303FF3E25}" destId="{5896BFF0-E185-446C-BA1F-BE0EE95B3C82}" srcOrd="1" destOrd="0" parTransId="{9F74D8FB-775C-4C77-8E35-7A4CD89CC90D}" sibTransId="{A4836858-43BF-4A20-8DA4-725DDC1A6FED}"/>
    <dgm:cxn modelId="{F0612E54-8149-4310-B581-BF359C6E2008}" type="presOf" srcId="{CAA8190A-F9F9-4576-A1A6-522303FF3E25}" destId="{02B4C3D7-A5CC-4962-9B1B-086112FD335D}" srcOrd="0" destOrd="0" presId="urn:microsoft.com/office/officeart/2005/8/layout/vList2"/>
    <dgm:cxn modelId="{9118FB0A-0458-4B87-9DE5-21616C500021}" srcId="{CAA8190A-F9F9-4576-A1A6-522303FF3E25}" destId="{5E40714A-2639-4861-ADA2-B75CA1AA951F}" srcOrd="0" destOrd="0" parTransId="{A324EEDC-1328-4232-8668-1CBB34280298}" sibTransId="{260C0DB3-BB85-4F86-B895-83971B927475}"/>
    <dgm:cxn modelId="{317AE77F-5356-4DC9-863E-19286659D50E}" type="presParOf" srcId="{02B4C3D7-A5CC-4962-9B1B-086112FD335D}" destId="{4097469D-5DB3-411F-87ED-2CD054CAE9D2}" srcOrd="0" destOrd="0" presId="urn:microsoft.com/office/officeart/2005/8/layout/vList2"/>
    <dgm:cxn modelId="{5BF0ECC9-ED44-417D-A58E-7EC5F478B587}" type="presParOf" srcId="{02B4C3D7-A5CC-4962-9B1B-086112FD335D}" destId="{D0BC2D19-8DC1-498B-B6F1-76DA469CF876}" srcOrd="1" destOrd="0" presId="urn:microsoft.com/office/officeart/2005/8/layout/vList2"/>
    <dgm:cxn modelId="{7A50D4EC-FDC8-4774-9BDD-1878150DB9C5}" type="presParOf" srcId="{02B4C3D7-A5CC-4962-9B1B-086112FD335D}" destId="{F5DFD3FE-9324-4737-992B-12712BC87E0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BD31E30-AFD2-4449-8A5E-C1C86110EC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A4BCB66-30CE-4B55-A787-AB78E17C6BD7}">
      <dgm:prSet/>
      <dgm:spPr/>
      <dgm:t>
        <a:bodyPr/>
        <a:lstStyle/>
        <a:p>
          <a:pPr rtl="0"/>
          <a:r>
            <a:rPr lang="zh-CN" b="1" dirty="0" smtClean="0">
              <a:solidFill>
                <a:schemeClr val="tx1"/>
              </a:solidFill>
            </a:rPr>
            <a:t>在对话框模板内右击鼠标，在弹出的菜单中选择</a:t>
          </a:r>
          <a:r>
            <a:rPr lang="en-US" b="1" dirty="0" smtClean="0">
              <a:solidFill>
                <a:schemeClr val="tx1"/>
              </a:solidFill>
            </a:rPr>
            <a:t>Properties</a:t>
          </a:r>
          <a:r>
            <a:rPr lang="zh-CN" b="1" dirty="0" smtClean="0">
              <a:solidFill>
                <a:schemeClr val="tx1"/>
              </a:solidFill>
            </a:rPr>
            <a:t>，</a:t>
          </a:r>
          <a:r>
            <a:rPr lang="zh-CN" altLang="en-US" b="1" dirty="0" smtClean="0">
              <a:solidFill>
                <a:schemeClr val="tx1"/>
              </a:solidFill>
            </a:rPr>
            <a:t>在</a:t>
          </a:r>
          <a:r>
            <a:rPr lang="en-US" b="1" dirty="0" smtClean="0">
              <a:solidFill>
                <a:schemeClr val="tx1"/>
              </a:solidFill>
            </a:rPr>
            <a:t>Dialog Property</a:t>
          </a:r>
          <a:r>
            <a:rPr lang="zh-CN" b="1" dirty="0" smtClean="0">
              <a:solidFill>
                <a:schemeClr val="tx1"/>
              </a:solidFill>
            </a:rPr>
            <a:t>对话框，如图所示：</a:t>
          </a:r>
          <a:endParaRPr lang="zh-CN" dirty="0">
            <a:solidFill>
              <a:schemeClr val="tx1"/>
            </a:solidFill>
          </a:endParaRPr>
        </a:p>
      </dgm:t>
    </dgm:pt>
    <dgm:pt modelId="{1B9B9322-917E-4D1E-A9DB-2CB077D2C261}" type="parTrans" cxnId="{ECEFECCF-E671-4101-9326-D6F9F56F0F44}">
      <dgm:prSet/>
      <dgm:spPr/>
      <dgm:t>
        <a:bodyPr/>
        <a:lstStyle/>
        <a:p>
          <a:endParaRPr lang="zh-CN" altLang="en-US"/>
        </a:p>
      </dgm:t>
    </dgm:pt>
    <dgm:pt modelId="{F0FCC37C-6B4D-4883-AEC9-905825F5E5B7}" type="sibTrans" cxnId="{ECEFECCF-E671-4101-9326-D6F9F56F0F44}">
      <dgm:prSet/>
      <dgm:spPr/>
      <dgm:t>
        <a:bodyPr/>
        <a:lstStyle/>
        <a:p>
          <a:endParaRPr lang="zh-CN" altLang="en-US"/>
        </a:p>
      </dgm:t>
    </dgm:pt>
    <dgm:pt modelId="{254B0DDF-133E-4485-9E78-F605E76AB058}" type="pres">
      <dgm:prSet presAssocID="{9BD31E30-AFD2-4449-8A5E-C1C86110ECFE}" presName="linear" presStyleCnt="0">
        <dgm:presLayoutVars>
          <dgm:animLvl val="lvl"/>
          <dgm:resizeHandles val="exact"/>
        </dgm:presLayoutVars>
      </dgm:prSet>
      <dgm:spPr/>
      <dgm:t>
        <a:bodyPr/>
        <a:lstStyle/>
        <a:p>
          <a:endParaRPr lang="zh-CN" altLang="en-US"/>
        </a:p>
      </dgm:t>
    </dgm:pt>
    <dgm:pt modelId="{502D22A2-1A6F-425F-9A74-48931143D0AA}" type="pres">
      <dgm:prSet presAssocID="{AA4BCB66-30CE-4B55-A787-AB78E17C6BD7}" presName="parentText" presStyleLbl="node1" presStyleIdx="0" presStyleCnt="1" custLinFactNeighborX="2564" custLinFactNeighborY="-4951">
        <dgm:presLayoutVars>
          <dgm:chMax val="0"/>
          <dgm:bulletEnabled val="1"/>
        </dgm:presLayoutVars>
      </dgm:prSet>
      <dgm:spPr/>
      <dgm:t>
        <a:bodyPr/>
        <a:lstStyle/>
        <a:p>
          <a:endParaRPr lang="zh-CN" altLang="en-US"/>
        </a:p>
      </dgm:t>
    </dgm:pt>
  </dgm:ptLst>
  <dgm:cxnLst>
    <dgm:cxn modelId="{ECEFECCF-E671-4101-9326-D6F9F56F0F44}" srcId="{9BD31E30-AFD2-4449-8A5E-C1C86110ECFE}" destId="{AA4BCB66-30CE-4B55-A787-AB78E17C6BD7}" srcOrd="0" destOrd="0" parTransId="{1B9B9322-917E-4D1E-A9DB-2CB077D2C261}" sibTransId="{F0FCC37C-6B4D-4883-AEC9-905825F5E5B7}"/>
    <dgm:cxn modelId="{6C230E18-5AEC-4430-ADD4-9436EFFBDF79}" type="presOf" srcId="{9BD31E30-AFD2-4449-8A5E-C1C86110ECFE}" destId="{254B0DDF-133E-4485-9E78-F605E76AB058}" srcOrd="0" destOrd="0" presId="urn:microsoft.com/office/officeart/2005/8/layout/vList2"/>
    <dgm:cxn modelId="{0D466D21-A0F4-49DC-93AB-A536F78DCE1E}" type="presOf" srcId="{AA4BCB66-30CE-4B55-A787-AB78E17C6BD7}" destId="{502D22A2-1A6F-425F-9A74-48931143D0AA}" srcOrd="0" destOrd="0" presId="urn:microsoft.com/office/officeart/2005/8/layout/vList2"/>
    <dgm:cxn modelId="{9CCA8BDC-E176-439C-BF03-A52DD4C6934F}" type="presParOf" srcId="{254B0DDF-133E-4485-9E78-F605E76AB058}" destId="{502D22A2-1A6F-425F-9A74-48931143D0A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D7CE46B-DD4F-430C-884B-F58368B1AB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1E83E7C-D157-49B5-8B55-734DE960DB5F}">
      <dgm:prSet/>
      <dgm:spPr/>
      <dgm:t>
        <a:bodyPr/>
        <a:lstStyle/>
        <a:p>
          <a:pPr rtl="0"/>
          <a:r>
            <a:rPr lang="zh-CN" b="1" dirty="0" smtClean="0">
              <a:solidFill>
                <a:schemeClr val="tx1"/>
              </a:solidFill>
              <a:latin typeface="Times New Roman" panose="02020603050405020304" pitchFamily="18" charset="0"/>
              <a:cs typeface="Times New Roman" panose="02020603050405020304" pitchFamily="18" charset="0"/>
            </a:rPr>
            <a:t>双击对话框资源，添加对话框管理类；</a:t>
          </a:r>
          <a:endParaRPr lang="zh-CN" b="1" dirty="0">
            <a:solidFill>
              <a:schemeClr val="tx1"/>
            </a:solidFill>
            <a:latin typeface="Times New Roman" panose="02020603050405020304" pitchFamily="18" charset="0"/>
            <a:cs typeface="Times New Roman" panose="02020603050405020304" pitchFamily="18" charset="0"/>
          </a:endParaRPr>
        </a:p>
      </dgm:t>
    </dgm:pt>
    <dgm:pt modelId="{A60D44B8-36A8-4524-A8B7-6EBB290B1ADD}" type="parTrans" cxnId="{1C3CB564-6657-43F9-9957-B3D4B692AFDF}">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F7B14D6C-5E37-4D94-984E-44DC85D93066}" type="sibTrans" cxnId="{1C3CB564-6657-43F9-9957-B3D4B692AFDF}">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70135BCE-EE56-42C0-97B7-5EEB8F337A34}">
      <dgm:prSet/>
      <dgm:spPr/>
      <dgm:t>
        <a:bodyPr/>
        <a:lstStyle/>
        <a:p>
          <a:pPr rtl="0"/>
          <a:r>
            <a:rPr lang="zh-CN" b="1" smtClean="0">
              <a:solidFill>
                <a:schemeClr val="tx1"/>
              </a:solidFill>
              <a:latin typeface="Times New Roman" panose="02020603050405020304" pitchFamily="18" charset="0"/>
              <a:cs typeface="Times New Roman" panose="02020603050405020304" pitchFamily="18" charset="0"/>
            </a:rPr>
            <a:t>选择基类为</a:t>
          </a:r>
          <a:r>
            <a:rPr lang="en-US" b="1" smtClean="0">
              <a:solidFill>
                <a:schemeClr val="tx1"/>
              </a:solidFill>
              <a:latin typeface="Times New Roman" panose="02020603050405020304" pitchFamily="18" charset="0"/>
              <a:cs typeface="Times New Roman" panose="02020603050405020304" pitchFamily="18" charset="0"/>
            </a:rPr>
            <a:t>CDialog</a:t>
          </a:r>
          <a:r>
            <a:rPr lang="zh-CN" b="1" smtClean="0">
              <a:solidFill>
                <a:schemeClr val="tx1"/>
              </a:solidFill>
              <a:latin typeface="Times New Roman" panose="02020603050405020304" pitchFamily="18" charset="0"/>
              <a:cs typeface="Times New Roman" panose="02020603050405020304" pitchFamily="18" charset="0"/>
            </a:rPr>
            <a:t>，填写对话框管理类的类名；</a:t>
          </a:r>
          <a:endParaRPr lang="zh-CN" b="1">
            <a:solidFill>
              <a:schemeClr val="tx1"/>
            </a:solidFill>
            <a:latin typeface="Times New Roman" panose="02020603050405020304" pitchFamily="18" charset="0"/>
            <a:cs typeface="Times New Roman" panose="02020603050405020304" pitchFamily="18" charset="0"/>
          </a:endParaRPr>
        </a:p>
      </dgm:t>
    </dgm:pt>
    <dgm:pt modelId="{2BDA5DA4-F6F7-4446-9D9C-2412072EB08A}" type="parTrans" cxnId="{5483396A-A769-40EF-8169-24F74FEB4432}">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B93E0813-2664-4408-B6AF-BEB73DECECCC}" type="sibTrans" cxnId="{5483396A-A769-40EF-8169-24F74FEB4432}">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534F5E0A-A13D-481D-85A4-D68580A76CF7}">
      <dgm:prSet/>
      <dgm:spPr/>
      <dgm:t>
        <a:bodyPr/>
        <a:lstStyle/>
        <a:p>
          <a:pPr rtl="0"/>
          <a:r>
            <a:rPr lang="zh-CN" b="1" dirty="0" smtClean="0">
              <a:solidFill>
                <a:schemeClr val="tx1"/>
              </a:solidFill>
              <a:latin typeface="Times New Roman" panose="02020603050405020304" pitchFamily="18" charset="0"/>
              <a:cs typeface="Times New Roman" panose="02020603050405020304" pitchFamily="18" charset="0"/>
            </a:rPr>
            <a:t>最后点击</a:t>
          </a:r>
          <a:r>
            <a:rPr lang="en-US" b="1" dirty="0" smtClean="0">
              <a:solidFill>
                <a:schemeClr val="tx1"/>
              </a:solidFill>
              <a:latin typeface="Times New Roman" panose="02020603050405020304" pitchFamily="18" charset="0"/>
              <a:cs typeface="Times New Roman" panose="02020603050405020304" pitchFamily="18" charset="0"/>
            </a:rPr>
            <a:t>Finish</a:t>
          </a:r>
          <a:r>
            <a:rPr lang="zh-CN" b="1" dirty="0" smtClean="0">
              <a:solidFill>
                <a:schemeClr val="tx1"/>
              </a:solidFill>
              <a:latin typeface="Times New Roman" panose="02020603050405020304" pitchFamily="18" charset="0"/>
              <a:cs typeface="Times New Roman" panose="02020603050405020304" pitchFamily="18" charset="0"/>
            </a:rPr>
            <a:t>完成建立对话框资源相关联的对话框管理类</a:t>
          </a:r>
          <a:endParaRPr lang="zh-CN" b="1" dirty="0">
            <a:solidFill>
              <a:schemeClr val="tx1"/>
            </a:solidFill>
            <a:latin typeface="Times New Roman" panose="02020603050405020304" pitchFamily="18" charset="0"/>
            <a:cs typeface="Times New Roman" panose="02020603050405020304" pitchFamily="18" charset="0"/>
          </a:endParaRPr>
        </a:p>
      </dgm:t>
    </dgm:pt>
    <dgm:pt modelId="{FC84BA51-EB31-4AC4-8AB1-9F9BC36870DF}" type="parTrans" cxnId="{C9B6DE02-63AF-4981-8C57-5D4B0B21D863}">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85EF856B-1964-4289-9E28-0EC74AE423A9}" type="sibTrans" cxnId="{C9B6DE02-63AF-4981-8C57-5D4B0B21D863}">
      <dgm:prSet/>
      <dgm:spPr/>
      <dgm:t>
        <a:bodyPr/>
        <a:lstStyle/>
        <a:p>
          <a:endParaRPr lang="zh-CN" altLang="en-US" b="1">
            <a:solidFill>
              <a:schemeClr val="tx1"/>
            </a:solidFill>
            <a:latin typeface="Times New Roman" panose="02020603050405020304" pitchFamily="18" charset="0"/>
            <a:cs typeface="Times New Roman" panose="02020603050405020304" pitchFamily="18" charset="0"/>
          </a:endParaRPr>
        </a:p>
      </dgm:t>
    </dgm:pt>
    <dgm:pt modelId="{4ACCD2C7-D369-404A-88BB-7938B5514AD1}" type="pres">
      <dgm:prSet presAssocID="{1D7CE46B-DD4F-430C-884B-F58368B1AB20}" presName="linear" presStyleCnt="0">
        <dgm:presLayoutVars>
          <dgm:animLvl val="lvl"/>
          <dgm:resizeHandles val="exact"/>
        </dgm:presLayoutVars>
      </dgm:prSet>
      <dgm:spPr/>
      <dgm:t>
        <a:bodyPr/>
        <a:lstStyle/>
        <a:p>
          <a:endParaRPr lang="zh-CN" altLang="en-US"/>
        </a:p>
      </dgm:t>
    </dgm:pt>
    <dgm:pt modelId="{97D0F236-4E3D-495D-BAF9-C280D6E72C81}" type="pres">
      <dgm:prSet presAssocID="{C1E83E7C-D157-49B5-8B55-734DE960DB5F}" presName="parentText" presStyleLbl="node1" presStyleIdx="0" presStyleCnt="3">
        <dgm:presLayoutVars>
          <dgm:chMax val="0"/>
          <dgm:bulletEnabled val="1"/>
        </dgm:presLayoutVars>
      </dgm:prSet>
      <dgm:spPr/>
      <dgm:t>
        <a:bodyPr/>
        <a:lstStyle/>
        <a:p>
          <a:endParaRPr lang="zh-CN" altLang="en-US"/>
        </a:p>
      </dgm:t>
    </dgm:pt>
    <dgm:pt modelId="{D289CF99-5939-4E99-AF9D-65CB620AB45F}" type="pres">
      <dgm:prSet presAssocID="{F7B14D6C-5E37-4D94-984E-44DC85D93066}" presName="spacer" presStyleCnt="0"/>
      <dgm:spPr/>
    </dgm:pt>
    <dgm:pt modelId="{7DB6496D-5067-4185-9179-77174083723D}" type="pres">
      <dgm:prSet presAssocID="{70135BCE-EE56-42C0-97B7-5EEB8F337A34}" presName="parentText" presStyleLbl="node1" presStyleIdx="1" presStyleCnt="3">
        <dgm:presLayoutVars>
          <dgm:chMax val="0"/>
          <dgm:bulletEnabled val="1"/>
        </dgm:presLayoutVars>
      </dgm:prSet>
      <dgm:spPr/>
      <dgm:t>
        <a:bodyPr/>
        <a:lstStyle/>
        <a:p>
          <a:endParaRPr lang="zh-CN" altLang="en-US"/>
        </a:p>
      </dgm:t>
    </dgm:pt>
    <dgm:pt modelId="{EFC2F6AF-A4B8-4CE0-8F81-249E0DCED7F4}" type="pres">
      <dgm:prSet presAssocID="{B93E0813-2664-4408-B6AF-BEB73DECECCC}" presName="spacer" presStyleCnt="0"/>
      <dgm:spPr/>
    </dgm:pt>
    <dgm:pt modelId="{F25CC3BF-7228-41CD-90F5-49B28D267EDF}" type="pres">
      <dgm:prSet presAssocID="{534F5E0A-A13D-481D-85A4-D68580A76CF7}" presName="parentText" presStyleLbl="node1" presStyleIdx="2" presStyleCnt="3" custLinFactNeighborX="-885" custLinFactNeighborY="46681">
        <dgm:presLayoutVars>
          <dgm:chMax val="0"/>
          <dgm:bulletEnabled val="1"/>
        </dgm:presLayoutVars>
      </dgm:prSet>
      <dgm:spPr/>
      <dgm:t>
        <a:bodyPr/>
        <a:lstStyle/>
        <a:p>
          <a:endParaRPr lang="zh-CN" altLang="en-US"/>
        </a:p>
      </dgm:t>
    </dgm:pt>
  </dgm:ptLst>
  <dgm:cxnLst>
    <dgm:cxn modelId="{C7675AA3-437C-4CD5-B696-19A60F485A28}" type="presOf" srcId="{70135BCE-EE56-42C0-97B7-5EEB8F337A34}" destId="{7DB6496D-5067-4185-9179-77174083723D}" srcOrd="0" destOrd="0" presId="urn:microsoft.com/office/officeart/2005/8/layout/vList2"/>
    <dgm:cxn modelId="{250AD73E-E47A-499F-8A1A-672964510D40}" type="presOf" srcId="{534F5E0A-A13D-481D-85A4-D68580A76CF7}" destId="{F25CC3BF-7228-41CD-90F5-49B28D267EDF}" srcOrd="0" destOrd="0" presId="urn:microsoft.com/office/officeart/2005/8/layout/vList2"/>
    <dgm:cxn modelId="{1C3CB564-6657-43F9-9957-B3D4B692AFDF}" srcId="{1D7CE46B-DD4F-430C-884B-F58368B1AB20}" destId="{C1E83E7C-D157-49B5-8B55-734DE960DB5F}" srcOrd="0" destOrd="0" parTransId="{A60D44B8-36A8-4524-A8B7-6EBB290B1ADD}" sibTransId="{F7B14D6C-5E37-4D94-984E-44DC85D93066}"/>
    <dgm:cxn modelId="{6232BD7A-0114-41B6-9436-943EB5A8C41E}" type="presOf" srcId="{1D7CE46B-DD4F-430C-884B-F58368B1AB20}" destId="{4ACCD2C7-D369-404A-88BB-7938B5514AD1}" srcOrd="0" destOrd="0" presId="urn:microsoft.com/office/officeart/2005/8/layout/vList2"/>
    <dgm:cxn modelId="{C9B6DE02-63AF-4981-8C57-5D4B0B21D863}" srcId="{1D7CE46B-DD4F-430C-884B-F58368B1AB20}" destId="{534F5E0A-A13D-481D-85A4-D68580A76CF7}" srcOrd="2" destOrd="0" parTransId="{FC84BA51-EB31-4AC4-8AB1-9F9BC36870DF}" sibTransId="{85EF856B-1964-4289-9E28-0EC74AE423A9}"/>
    <dgm:cxn modelId="{5483396A-A769-40EF-8169-24F74FEB4432}" srcId="{1D7CE46B-DD4F-430C-884B-F58368B1AB20}" destId="{70135BCE-EE56-42C0-97B7-5EEB8F337A34}" srcOrd="1" destOrd="0" parTransId="{2BDA5DA4-F6F7-4446-9D9C-2412072EB08A}" sibTransId="{B93E0813-2664-4408-B6AF-BEB73DECECCC}"/>
    <dgm:cxn modelId="{E70D5CD0-C075-411C-9D25-4EDA3976F259}" type="presOf" srcId="{C1E83E7C-D157-49B5-8B55-734DE960DB5F}" destId="{97D0F236-4E3D-495D-BAF9-C280D6E72C81}" srcOrd="0" destOrd="0" presId="urn:microsoft.com/office/officeart/2005/8/layout/vList2"/>
    <dgm:cxn modelId="{C904F99A-F897-4E4C-8ECE-CE06212E06A4}" type="presParOf" srcId="{4ACCD2C7-D369-404A-88BB-7938B5514AD1}" destId="{97D0F236-4E3D-495D-BAF9-C280D6E72C81}" srcOrd="0" destOrd="0" presId="urn:microsoft.com/office/officeart/2005/8/layout/vList2"/>
    <dgm:cxn modelId="{D0E3D11E-E1D2-4C27-8090-395FFC742AE2}" type="presParOf" srcId="{4ACCD2C7-D369-404A-88BB-7938B5514AD1}" destId="{D289CF99-5939-4E99-AF9D-65CB620AB45F}" srcOrd="1" destOrd="0" presId="urn:microsoft.com/office/officeart/2005/8/layout/vList2"/>
    <dgm:cxn modelId="{49B3A421-B159-4CF5-A6FD-CDA9C720D731}" type="presParOf" srcId="{4ACCD2C7-D369-404A-88BB-7938B5514AD1}" destId="{7DB6496D-5067-4185-9179-77174083723D}" srcOrd="2" destOrd="0" presId="urn:microsoft.com/office/officeart/2005/8/layout/vList2"/>
    <dgm:cxn modelId="{0BE90A03-0236-4D9E-B4AA-B0C9862B5471}" type="presParOf" srcId="{4ACCD2C7-D369-404A-88BB-7938B5514AD1}" destId="{EFC2F6AF-A4B8-4CE0-8F81-249E0DCED7F4}" srcOrd="3" destOrd="0" presId="urn:microsoft.com/office/officeart/2005/8/layout/vList2"/>
    <dgm:cxn modelId="{551F48D6-92C1-4AB7-8242-01210CC7A6D3}" type="presParOf" srcId="{4ACCD2C7-D369-404A-88BB-7938B5514AD1}" destId="{F25CC3BF-7228-41CD-90F5-49B28D267ED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B74A6744-1CA6-439F-97FE-53165FD889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3C4FAF5-EB94-4222-BC12-42F9250F0AB9}">
      <dgm:prSet/>
      <dgm:spPr/>
      <dgm:t>
        <a:bodyPr/>
        <a:lstStyle/>
        <a:p>
          <a:pPr rtl="0"/>
          <a:r>
            <a:rPr lang="zh-CN" b="1" smtClean="0">
              <a:solidFill>
                <a:schemeClr val="tx1"/>
              </a:solidFill>
            </a:rPr>
            <a:t>对于模态对话框，定义对话框类的对象，调用其</a:t>
          </a:r>
          <a:r>
            <a:rPr lang="en-US" b="1" smtClean="0">
              <a:solidFill>
                <a:schemeClr val="tx1"/>
              </a:solidFill>
            </a:rPr>
            <a:t>DoModal</a:t>
          </a:r>
          <a:r>
            <a:rPr lang="zh-CN" b="1" smtClean="0">
              <a:solidFill>
                <a:schemeClr val="tx1"/>
              </a:solidFill>
            </a:rPr>
            <a:t>函数显示对话框，按</a:t>
          </a:r>
          <a:r>
            <a:rPr lang="en-US" b="1" smtClean="0">
              <a:solidFill>
                <a:schemeClr val="tx1"/>
              </a:solidFill>
            </a:rPr>
            <a:t>OK</a:t>
          </a:r>
          <a:r>
            <a:rPr lang="zh-CN" b="1" smtClean="0">
              <a:solidFill>
                <a:schemeClr val="tx1"/>
              </a:solidFill>
            </a:rPr>
            <a:t>或</a:t>
          </a:r>
          <a:r>
            <a:rPr lang="en-US" b="1" smtClean="0">
              <a:solidFill>
                <a:schemeClr val="tx1"/>
              </a:solidFill>
            </a:rPr>
            <a:t>Cancel</a:t>
          </a:r>
          <a:r>
            <a:rPr lang="zh-CN" b="1" smtClean="0">
              <a:solidFill>
                <a:schemeClr val="tx1"/>
              </a:solidFill>
            </a:rPr>
            <a:t>按钮关闭对话框，并作相应数据处理；</a:t>
          </a:r>
          <a:endParaRPr lang="zh-CN" b="1">
            <a:solidFill>
              <a:schemeClr val="tx1"/>
            </a:solidFill>
          </a:endParaRPr>
        </a:p>
      </dgm:t>
    </dgm:pt>
    <dgm:pt modelId="{F25245A1-B9DA-4D3B-B315-C8BA15C85CF6}" type="parTrans" cxnId="{A197C2DA-8C4A-4CC8-AC1B-ACC9F6166D92}">
      <dgm:prSet/>
      <dgm:spPr/>
      <dgm:t>
        <a:bodyPr/>
        <a:lstStyle/>
        <a:p>
          <a:endParaRPr lang="zh-CN" altLang="en-US" b="1">
            <a:solidFill>
              <a:schemeClr val="tx1"/>
            </a:solidFill>
          </a:endParaRPr>
        </a:p>
      </dgm:t>
    </dgm:pt>
    <dgm:pt modelId="{479EBC8A-8430-40E5-B020-1E236B0E1F4E}" type="sibTrans" cxnId="{A197C2DA-8C4A-4CC8-AC1B-ACC9F6166D92}">
      <dgm:prSet/>
      <dgm:spPr/>
      <dgm:t>
        <a:bodyPr/>
        <a:lstStyle/>
        <a:p>
          <a:endParaRPr lang="zh-CN" altLang="en-US" b="1">
            <a:solidFill>
              <a:schemeClr val="tx1"/>
            </a:solidFill>
          </a:endParaRPr>
        </a:p>
      </dgm:t>
    </dgm:pt>
    <dgm:pt modelId="{2733DEEA-9C0B-4B74-A268-28E88899EECF}">
      <dgm:prSet/>
      <dgm:spPr/>
      <dgm:t>
        <a:bodyPr/>
        <a:lstStyle/>
        <a:p>
          <a:pPr rtl="0"/>
          <a:r>
            <a:rPr lang="zh-CN" b="1" smtClean="0">
              <a:solidFill>
                <a:schemeClr val="tx1"/>
              </a:solidFill>
            </a:rPr>
            <a:t>一般在菜单的消息响应函数里定义对话框类的对象，调用其</a:t>
          </a:r>
          <a:r>
            <a:rPr lang="en-US" b="1" smtClean="0">
              <a:solidFill>
                <a:schemeClr val="tx1"/>
              </a:solidFill>
            </a:rPr>
            <a:t>DoModal</a:t>
          </a:r>
          <a:r>
            <a:rPr lang="zh-CN" b="1" smtClean="0">
              <a:solidFill>
                <a:schemeClr val="tx1"/>
              </a:solidFill>
            </a:rPr>
            <a:t>函数显示对话框；</a:t>
          </a:r>
          <a:endParaRPr lang="zh-CN" b="1">
            <a:solidFill>
              <a:schemeClr val="tx1"/>
            </a:solidFill>
          </a:endParaRPr>
        </a:p>
      </dgm:t>
    </dgm:pt>
    <dgm:pt modelId="{86FE8688-4725-4D5F-91A8-DACA76CE0FC6}" type="parTrans" cxnId="{97BBFFC9-376B-44DE-82C2-8971D27BA812}">
      <dgm:prSet/>
      <dgm:spPr/>
      <dgm:t>
        <a:bodyPr/>
        <a:lstStyle/>
        <a:p>
          <a:endParaRPr lang="zh-CN" altLang="en-US" b="1">
            <a:solidFill>
              <a:schemeClr val="tx1"/>
            </a:solidFill>
          </a:endParaRPr>
        </a:p>
      </dgm:t>
    </dgm:pt>
    <dgm:pt modelId="{907276ED-F38D-40B7-B6E8-F9126F04120E}" type="sibTrans" cxnId="{97BBFFC9-376B-44DE-82C2-8971D27BA812}">
      <dgm:prSet/>
      <dgm:spPr/>
      <dgm:t>
        <a:bodyPr/>
        <a:lstStyle/>
        <a:p>
          <a:endParaRPr lang="zh-CN" altLang="en-US" b="1">
            <a:solidFill>
              <a:schemeClr val="tx1"/>
            </a:solidFill>
          </a:endParaRPr>
        </a:p>
      </dgm:t>
    </dgm:pt>
    <dgm:pt modelId="{E123C0EE-23CF-4D67-8D41-F0B7DB6269C8}">
      <dgm:prSet/>
      <dgm:spPr/>
      <dgm:t>
        <a:bodyPr/>
        <a:lstStyle/>
        <a:p>
          <a:pPr rtl="0"/>
          <a:r>
            <a:rPr lang="zh-CN" b="1" smtClean="0">
              <a:solidFill>
                <a:schemeClr val="tx1"/>
              </a:solidFill>
            </a:rPr>
            <a:t>对话框一般用户获得用户的输入，或者向用户输出信息；</a:t>
          </a:r>
          <a:endParaRPr lang="zh-CN" b="1">
            <a:solidFill>
              <a:schemeClr val="tx1"/>
            </a:solidFill>
          </a:endParaRPr>
        </a:p>
      </dgm:t>
    </dgm:pt>
    <dgm:pt modelId="{98EFF8A7-2214-4188-AF64-1CAECD7FB077}" type="parTrans" cxnId="{A3AF8002-9905-4CFD-983E-C678E3A8D54F}">
      <dgm:prSet/>
      <dgm:spPr/>
      <dgm:t>
        <a:bodyPr/>
        <a:lstStyle/>
        <a:p>
          <a:endParaRPr lang="zh-CN" altLang="en-US" b="1">
            <a:solidFill>
              <a:schemeClr val="tx1"/>
            </a:solidFill>
          </a:endParaRPr>
        </a:p>
      </dgm:t>
    </dgm:pt>
    <dgm:pt modelId="{F7F1AE0E-A232-4241-8166-D26CEE939DD4}" type="sibTrans" cxnId="{A3AF8002-9905-4CFD-983E-C678E3A8D54F}">
      <dgm:prSet/>
      <dgm:spPr/>
      <dgm:t>
        <a:bodyPr/>
        <a:lstStyle/>
        <a:p>
          <a:endParaRPr lang="zh-CN" altLang="en-US" b="1">
            <a:solidFill>
              <a:schemeClr val="tx1"/>
            </a:solidFill>
          </a:endParaRPr>
        </a:p>
      </dgm:t>
    </dgm:pt>
    <dgm:pt modelId="{EB03B100-D571-441B-AB92-221595F81F7C}">
      <dgm:prSet/>
      <dgm:spPr/>
      <dgm:t>
        <a:bodyPr/>
        <a:lstStyle/>
        <a:p>
          <a:pPr rtl="0"/>
          <a:r>
            <a:rPr lang="zh-CN" b="1" smtClean="0">
              <a:solidFill>
                <a:schemeClr val="tx1"/>
              </a:solidFill>
            </a:rPr>
            <a:t>在消息响应函数中定义对话框类的对象（需要注意包含对话框类的头文件）；</a:t>
          </a:r>
          <a:endParaRPr lang="zh-CN" b="1">
            <a:solidFill>
              <a:schemeClr val="tx1"/>
            </a:solidFill>
          </a:endParaRPr>
        </a:p>
      </dgm:t>
    </dgm:pt>
    <dgm:pt modelId="{E16CEC06-FFC6-4666-A950-9F82841A3D34}" type="parTrans" cxnId="{BFE3EFB1-C8CE-4ED1-9A09-BAD72002F97E}">
      <dgm:prSet/>
      <dgm:spPr/>
      <dgm:t>
        <a:bodyPr/>
        <a:lstStyle/>
        <a:p>
          <a:endParaRPr lang="zh-CN" altLang="en-US" b="1">
            <a:solidFill>
              <a:schemeClr val="tx1"/>
            </a:solidFill>
          </a:endParaRPr>
        </a:p>
      </dgm:t>
    </dgm:pt>
    <dgm:pt modelId="{DF8CC4FE-6C7E-40D8-A53D-CF358D1DC8AB}" type="sibTrans" cxnId="{BFE3EFB1-C8CE-4ED1-9A09-BAD72002F97E}">
      <dgm:prSet/>
      <dgm:spPr/>
      <dgm:t>
        <a:bodyPr/>
        <a:lstStyle/>
        <a:p>
          <a:endParaRPr lang="zh-CN" altLang="en-US" b="1">
            <a:solidFill>
              <a:schemeClr val="tx1"/>
            </a:solidFill>
          </a:endParaRPr>
        </a:p>
      </dgm:t>
    </dgm:pt>
    <dgm:pt modelId="{9FF5B855-CF62-4C1C-85B3-4CD5BB2138DC}" type="pres">
      <dgm:prSet presAssocID="{B74A6744-1CA6-439F-97FE-53165FD889F1}" presName="linear" presStyleCnt="0">
        <dgm:presLayoutVars>
          <dgm:animLvl val="lvl"/>
          <dgm:resizeHandles val="exact"/>
        </dgm:presLayoutVars>
      </dgm:prSet>
      <dgm:spPr/>
      <dgm:t>
        <a:bodyPr/>
        <a:lstStyle/>
        <a:p>
          <a:endParaRPr lang="zh-CN" altLang="en-US"/>
        </a:p>
      </dgm:t>
    </dgm:pt>
    <dgm:pt modelId="{411EB5E4-A547-4CD9-A45C-9B9D9703AEE3}" type="pres">
      <dgm:prSet presAssocID="{B3C4FAF5-EB94-4222-BC12-42F9250F0AB9}" presName="parentText" presStyleLbl="node1" presStyleIdx="0" presStyleCnt="4">
        <dgm:presLayoutVars>
          <dgm:chMax val="0"/>
          <dgm:bulletEnabled val="1"/>
        </dgm:presLayoutVars>
      </dgm:prSet>
      <dgm:spPr/>
      <dgm:t>
        <a:bodyPr/>
        <a:lstStyle/>
        <a:p>
          <a:endParaRPr lang="zh-CN" altLang="en-US"/>
        </a:p>
      </dgm:t>
    </dgm:pt>
    <dgm:pt modelId="{CD9E0807-4C57-4C6E-98CF-6494E4AF3D5F}" type="pres">
      <dgm:prSet presAssocID="{479EBC8A-8430-40E5-B020-1E236B0E1F4E}" presName="spacer" presStyleCnt="0"/>
      <dgm:spPr/>
    </dgm:pt>
    <dgm:pt modelId="{E4FC3FE2-3536-4C62-9BA5-52E3C1123F3C}" type="pres">
      <dgm:prSet presAssocID="{2733DEEA-9C0B-4B74-A268-28E88899EECF}" presName="parentText" presStyleLbl="node1" presStyleIdx="1" presStyleCnt="4">
        <dgm:presLayoutVars>
          <dgm:chMax val="0"/>
          <dgm:bulletEnabled val="1"/>
        </dgm:presLayoutVars>
      </dgm:prSet>
      <dgm:spPr/>
      <dgm:t>
        <a:bodyPr/>
        <a:lstStyle/>
        <a:p>
          <a:endParaRPr lang="zh-CN" altLang="en-US"/>
        </a:p>
      </dgm:t>
    </dgm:pt>
    <dgm:pt modelId="{20AE8F98-9057-4001-AE4A-9A7076A316C7}" type="pres">
      <dgm:prSet presAssocID="{907276ED-F38D-40B7-B6E8-F9126F04120E}" presName="spacer" presStyleCnt="0"/>
      <dgm:spPr/>
    </dgm:pt>
    <dgm:pt modelId="{216DAF5D-CEC3-487F-A246-143902FEB5A0}" type="pres">
      <dgm:prSet presAssocID="{E123C0EE-23CF-4D67-8D41-F0B7DB6269C8}" presName="parentText" presStyleLbl="node1" presStyleIdx="2" presStyleCnt="4">
        <dgm:presLayoutVars>
          <dgm:chMax val="0"/>
          <dgm:bulletEnabled val="1"/>
        </dgm:presLayoutVars>
      </dgm:prSet>
      <dgm:spPr/>
      <dgm:t>
        <a:bodyPr/>
        <a:lstStyle/>
        <a:p>
          <a:endParaRPr lang="zh-CN" altLang="en-US"/>
        </a:p>
      </dgm:t>
    </dgm:pt>
    <dgm:pt modelId="{69AD17F4-A444-460E-A806-750982C7555D}" type="pres">
      <dgm:prSet presAssocID="{F7F1AE0E-A232-4241-8166-D26CEE939DD4}" presName="spacer" presStyleCnt="0"/>
      <dgm:spPr/>
    </dgm:pt>
    <dgm:pt modelId="{C5877D27-431C-4CF7-9347-AD717F93B92C}" type="pres">
      <dgm:prSet presAssocID="{EB03B100-D571-441B-AB92-221595F81F7C}" presName="parentText" presStyleLbl="node1" presStyleIdx="3" presStyleCnt="4">
        <dgm:presLayoutVars>
          <dgm:chMax val="0"/>
          <dgm:bulletEnabled val="1"/>
        </dgm:presLayoutVars>
      </dgm:prSet>
      <dgm:spPr/>
      <dgm:t>
        <a:bodyPr/>
        <a:lstStyle/>
        <a:p>
          <a:endParaRPr lang="zh-CN" altLang="en-US"/>
        </a:p>
      </dgm:t>
    </dgm:pt>
  </dgm:ptLst>
  <dgm:cxnLst>
    <dgm:cxn modelId="{4AF7C950-3C26-4635-A455-069708D807D9}" type="presOf" srcId="{EB03B100-D571-441B-AB92-221595F81F7C}" destId="{C5877D27-431C-4CF7-9347-AD717F93B92C}" srcOrd="0" destOrd="0" presId="urn:microsoft.com/office/officeart/2005/8/layout/vList2"/>
    <dgm:cxn modelId="{A197C2DA-8C4A-4CC8-AC1B-ACC9F6166D92}" srcId="{B74A6744-1CA6-439F-97FE-53165FD889F1}" destId="{B3C4FAF5-EB94-4222-BC12-42F9250F0AB9}" srcOrd="0" destOrd="0" parTransId="{F25245A1-B9DA-4D3B-B315-C8BA15C85CF6}" sibTransId="{479EBC8A-8430-40E5-B020-1E236B0E1F4E}"/>
    <dgm:cxn modelId="{A3AF8002-9905-4CFD-983E-C678E3A8D54F}" srcId="{B74A6744-1CA6-439F-97FE-53165FD889F1}" destId="{E123C0EE-23CF-4D67-8D41-F0B7DB6269C8}" srcOrd="2" destOrd="0" parTransId="{98EFF8A7-2214-4188-AF64-1CAECD7FB077}" sibTransId="{F7F1AE0E-A232-4241-8166-D26CEE939DD4}"/>
    <dgm:cxn modelId="{77F180A1-1BC7-4D06-A689-23EF38689E3D}" type="presOf" srcId="{B74A6744-1CA6-439F-97FE-53165FD889F1}" destId="{9FF5B855-CF62-4C1C-85B3-4CD5BB2138DC}" srcOrd="0" destOrd="0" presId="urn:microsoft.com/office/officeart/2005/8/layout/vList2"/>
    <dgm:cxn modelId="{97BBFFC9-376B-44DE-82C2-8971D27BA812}" srcId="{B74A6744-1CA6-439F-97FE-53165FD889F1}" destId="{2733DEEA-9C0B-4B74-A268-28E88899EECF}" srcOrd="1" destOrd="0" parTransId="{86FE8688-4725-4D5F-91A8-DACA76CE0FC6}" sibTransId="{907276ED-F38D-40B7-B6E8-F9126F04120E}"/>
    <dgm:cxn modelId="{BFE3EFB1-C8CE-4ED1-9A09-BAD72002F97E}" srcId="{B74A6744-1CA6-439F-97FE-53165FD889F1}" destId="{EB03B100-D571-441B-AB92-221595F81F7C}" srcOrd="3" destOrd="0" parTransId="{E16CEC06-FFC6-4666-A950-9F82841A3D34}" sibTransId="{DF8CC4FE-6C7E-40D8-A53D-CF358D1DC8AB}"/>
    <dgm:cxn modelId="{C52751E4-4B9D-4ED0-AA16-9DA37C751C49}" type="presOf" srcId="{E123C0EE-23CF-4D67-8D41-F0B7DB6269C8}" destId="{216DAF5D-CEC3-487F-A246-143902FEB5A0}" srcOrd="0" destOrd="0" presId="urn:microsoft.com/office/officeart/2005/8/layout/vList2"/>
    <dgm:cxn modelId="{47301A4C-91BD-4F86-B2DF-ABEFECEE22D8}" type="presOf" srcId="{2733DEEA-9C0B-4B74-A268-28E88899EECF}" destId="{E4FC3FE2-3536-4C62-9BA5-52E3C1123F3C}" srcOrd="0" destOrd="0" presId="urn:microsoft.com/office/officeart/2005/8/layout/vList2"/>
    <dgm:cxn modelId="{ED8BD8AB-FE9C-466F-AD11-708725B3AA91}" type="presOf" srcId="{B3C4FAF5-EB94-4222-BC12-42F9250F0AB9}" destId="{411EB5E4-A547-4CD9-A45C-9B9D9703AEE3}" srcOrd="0" destOrd="0" presId="urn:microsoft.com/office/officeart/2005/8/layout/vList2"/>
    <dgm:cxn modelId="{34315B87-4327-427E-A819-7F7E1945B5AA}" type="presParOf" srcId="{9FF5B855-CF62-4C1C-85B3-4CD5BB2138DC}" destId="{411EB5E4-A547-4CD9-A45C-9B9D9703AEE3}" srcOrd="0" destOrd="0" presId="urn:microsoft.com/office/officeart/2005/8/layout/vList2"/>
    <dgm:cxn modelId="{A442EC87-F386-4962-8487-759A43F0B72D}" type="presParOf" srcId="{9FF5B855-CF62-4C1C-85B3-4CD5BB2138DC}" destId="{CD9E0807-4C57-4C6E-98CF-6494E4AF3D5F}" srcOrd="1" destOrd="0" presId="urn:microsoft.com/office/officeart/2005/8/layout/vList2"/>
    <dgm:cxn modelId="{30CAF8EB-AC8C-4248-AD3F-2F5DAB7ADBE1}" type="presParOf" srcId="{9FF5B855-CF62-4C1C-85B3-4CD5BB2138DC}" destId="{E4FC3FE2-3536-4C62-9BA5-52E3C1123F3C}" srcOrd="2" destOrd="0" presId="urn:microsoft.com/office/officeart/2005/8/layout/vList2"/>
    <dgm:cxn modelId="{D56D5513-81EE-4FCE-B13F-CA61BDAB8106}" type="presParOf" srcId="{9FF5B855-CF62-4C1C-85B3-4CD5BB2138DC}" destId="{20AE8F98-9057-4001-AE4A-9A7076A316C7}" srcOrd="3" destOrd="0" presId="urn:microsoft.com/office/officeart/2005/8/layout/vList2"/>
    <dgm:cxn modelId="{CE584595-A7EA-45D6-88A7-E119DEDAA014}" type="presParOf" srcId="{9FF5B855-CF62-4C1C-85B3-4CD5BB2138DC}" destId="{216DAF5D-CEC3-487F-A246-143902FEB5A0}" srcOrd="4" destOrd="0" presId="urn:microsoft.com/office/officeart/2005/8/layout/vList2"/>
    <dgm:cxn modelId="{09B039D4-7D2F-4706-9B06-295F64484919}" type="presParOf" srcId="{9FF5B855-CF62-4C1C-85B3-4CD5BB2138DC}" destId="{69AD17F4-A444-460E-A806-750982C7555D}" srcOrd="5" destOrd="0" presId="urn:microsoft.com/office/officeart/2005/8/layout/vList2"/>
    <dgm:cxn modelId="{2F2355F1-797B-4D2E-99AF-E2FE89CB1BD6}" type="presParOf" srcId="{9FF5B855-CF62-4C1C-85B3-4CD5BB2138DC}" destId="{C5877D27-431C-4CF7-9347-AD717F93B92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B9DCFCD-9BCA-4862-B137-68DFCE030B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8F7DF0F-B83B-4A39-920E-DAF9CDE03F8D}">
      <dgm:prSet/>
      <dgm:spPr/>
      <dgm:t>
        <a:bodyPr/>
        <a:lstStyle/>
        <a:p>
          <a:pPr rtl="0"/>
          <a:r>
            <a:rPr lang="zh-CN" altLang="en-US" b="1" dirty="0" smtClean="0">
              <a:solidFill>
                <a:schemeClr val="tx1"/>
              </a:solidFill>
            </a:rPr>
            <a:t>报名涉及数据更新，所以这个消息映射函数映射到</a:t>
          </a:r>
          <a:r>
            <a:rPr lang="en-US" altLang="zh-CN" b="1" dirty="0" smtClean="0">
              <a:solidFill>
                <a:schemeClr val="tx1"/>
              </a:solidFill>
            </a:rPr>
            <a:t>Doc</a:t>
          </a:r>
          <a:r>
            <a:rPr lang="zh-CN" altLang="en-US" b="1" dirty="0" smtClean="0">
              <a:solidFill>
                <a:schemeClr val="tx1"/>
              </a:solidFill>
            </a:rPr>
            <a:t>类里，界面的</a:t>
          </a:r>
          <a:r>
            <a:rPr lang="zh-CN" b="1" dirty="0" smtClean="0">
              <a:solidFill>
                <a:schemeClr val="tx1"/>
              </a:solidFill>
            </a:rPr>
            <a:t>最终效果</a:t>
          </a:r>
          <a:r>
            <a:rPr lang="zh-CN" altLang="en-US" b="1" dirty="0" smtClean="0">
              <a:solidFill>
                <a:schemeClr val="tx1"/>
              </a:solidFill>
            </a:rPr>
            <a:t>见右侧图</a:t>
          </a:r>
          <a:endParaRPr lang="zh-CN" b="1" dirty="0">
            <a:solidFill>
              <a:schemeClr val="tx1"/>
            </a:solidFill>
          </a:endParaRPr>
        </a:p>
      </dgm:t>
    </dgm:pt>
    <dgm:pt modelId="{8999B0E8-688D-4D9C-95C7-B94C04083452}" type="parTrans" cxnId="{AA22F7DF-A7EB-4FE6-9EB9-62A754804E93}">
      <dgm:prSet/>
      <dgm:spPr/>
      <dgm:t>
        <a:bodyPr/>
        <a:lstStyle/>
        <a:p>
          <a:endParaRPr lang="zh-CN" altLang="en-US"/>
        </a:p>
      </dgm:t>
    </dgm:pt>
    <dgm:pt modelId="{2E6607D0-F0E6-49F2-9626-1794E86965C0}" type="sibTrans" cxnId="{AA22F7DF-A7EB-4FE6-9EB9-62A754804E93}">
      <dgm:prSet/>
      <dgm:spPr/>
      <dgm:t>
        <a:bodyPr/>
        <a:lstStyle/>
        <a:p>
          <a:endParaRPr lang="zh-CN" altLang="en-US"/>
        </a:p>
      </dgm:t>
    </dgm:pt>
    <dgm:pt modelId="{4EE86D95-79FC-4A74-85E7-58E489BC0591}" type="pres">
      <dgm:prSet presAssocID="{3B9DCFCD-9BCA-4862-B137-68DFCE030B33}" presName="linear" presStyleCnt="0">
        <dgm:presLayoutVars>
          <dgm:animLvl val="lvl"/>
          <dgm:resizeHandles val="exact"/>
        </dgm:presLayoutVars>
      </dgm:prSet>
      <dgm:spPr/>
      <dgm:t>
        <a:bodyPr/>
        <a:lstStyle/>
        <a:p>
          <a:endParaRPr lang="zh-CN" altLang="en-US"/>
        </a:p>
      </dgm:t>
    </dgm:pt>
    <dgm:pt modelId="{54007AEF-1E61-4E5A-A047-448AA05C7B12}" type="pres">
      <dgm:prSet presAssocID="{C8F7DF0F-B83B-4A39-920E-DAF9CDE03F8D}" presName="parentText" presStyleLbl="node1" presStyleIdx="0" presStyleCnt="1" custScaleY="125076" custLinFactNeighborX="12121" custLinFactNeighborY="-22810">
        <dgm:presLayoutVars>
          <dgm:chMax val="0"/>
          <dgm:bulletEnabled val="1"/>
        </dgm:presLayoutVars>
      </dgm:prSet>
      <dgm:spPr/>
      <dgm:t>
        <a:bodyPr/>
        <a:lstStyle/>
        <a:p>
          <a:endParaRPr lang="zh-CN" altLang="en-US"/>
        </a:p>
      </dgm:t>
    </dgm:pt>
  </dgm:ptLst>
  <dgm:cxnLst>
    <dgm:cxn modelId="{AA22F7DF-A7EB-4FE6-9EB9-62A754804E93}" srcId="{3B9DCFCD-9BCA-4862-B137-68DFCE030B33}" destId="{C8F7DF0F-B83B-4A39-920E-DAF9CDE03F8D}" srcOrd="0" destOrd="0" parTransId="{8999B0E8-688D-4D9C-95C7-B94C04083452}" sibTransId="{2E6607D0-F0E6-49F2-9626-1794E86965C0}"/>
    <dgm:cxn modelId="{3A541617-7F55-4054-AEE7-8E8B094D5102}" type="presOf" srcId="{3B9DCFCD-9BCA-4862-B137-68DFCE030B33}" destId="{4EE86D95-79FC-4A74-85E7-58E489BC0591}" srcOrd="0" destOrd="0" presId="urn:microsoft.com/office/officeart/2005/8/layout/vList2"/>
    <dgm:cxn modelId="{67D111E1-D958-48D5-AEC9-ED2C4801C8E1}" type="presOf" srcId="{C8F7DF0F-B83B-4A39-920E-DAF9CDE03F8D}" destId="{54007AEF-1E61-4E5A-A047-448AA05C7B12}" srcOrd="0" destOrd="0" presId="urn:microsoft.com/office/officeart/2005/8/layout/vList2"/>
    <dgm:cxn modelId="{C948A5A7-C67B-4005-BCBA-B50F60064CEC}" type="presParOf" srcId="{4EE86D95-79FC-4A74-85E7-58E489BC0591}" destId="{54007AEF-1E61-4E5A-A047-448AA05C7B1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99E34B55-FB2E-4F3E-97C4-153B82F92F68}"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03503FE4-EC2B-42CE-95C8-6F207C1B3667}">
      <dgm:prSet/>
      <dgm:spPr/>
      <dgm:t>
        <a:bodyPr/>
        <a:lstStyle/>
        <a:p>
          <a:pPr rtl="0"/>
          <a:r>
            <a:rPr lang="zh-CN" b="1" smtClean="0">
              <a:solidFill>
                <a:schemeClr val="tx1"/>
              </a:solidFill>
            </a:rPr>
            <a:t>载入对话框模板资源；</a:t>
          </a:r>
          <a:endParaRPr lang="zh-CN" b="1">
            <a:solidFill>
              <a:schemeClr val="tx1"/>
            </a:solidFill>
          </a:endParaRPr>
        </a:p>
      </dgm:t>
    </dgm:pt>
    <dgm:pt modelId="{BE1619C4-8E84-4DB9-B1D2-BBC70AF474E7}" type="parTrans" cxnId="{5E71F679-0CC4-4A94-832E-25826426CF56}">
      <dgm:prSet/>
      <dgm:spPr/>
      <dgm:t>
        <a:bodyPr/>
        <a:lstStyle/>
        <a:p>
          <a:endParaRPr lang="zh-CN" altLang="en-US" b="1">
            <a:solidFill>
              <a:schemeClr val="tx1"/>
            </a:solidFill>
          </a:endParaRPr>
        </a:p>
      </dgm:t>
    </dgm:pt>
    <dgm:pt modelId="{90483FBF-F516-47E5-B7D7-95D8E17FE69C}" type="sibTrans" cxnId="{5E71F679-0CC4-4A94-832E-25826426CF56}">
      <dgm:prSet/>
      <dgm:spPr/>
      <dgm:t>
        <a:bodyPr/>
        <a:lstStyle/>
        <a:p>
          <a:endParaRPr lang="zh-CN" altLang="en-US" b="1">
            <a:solidFill>
              <a:schemeClr val="tx1"/>
            </a:solidFill>
          </a:endParaRPr>
        </a:p>
      </dgm:t>
    </dgm:pt>
    <dgm:pt modelId="{5F72DD1C-7482-4071-A118-5807BFB1C11E}">
      <dgm:prSet/>
      <dgm:spPr/>
      <dgm:t>
        <a:bodyPr/>
        <a:lstStyle/>
        <a:p>
          <a:pPr rtl="0"/>
          <a:r>
            <a:rPr lang="zh-CN" b="1" smtClean="0">
              <a:solidFill>
                <a:schemeClr val="tx1"/>
              </a:solidFill>
            </a:rPr>
            <a:t>调用</a:t>
          </a:r>
          <a:r>
            <a:rPr lang="en-US" b="1" smtClean="0">
              <a:solidFill>
                <a:schemeClr val="tx1"/>
              </a:solidFill>
            </a:rPr>
            <a:t>OnInitDialog</a:t>
          </a:r>
          <a:r>
            <a:rPr lang="zh-CN" b="1" smtClean="0">
              <a:solidFill>
                <a:schemeClr val="tx1"/>
              </a:solidFill>
            </a:rPr>
            <a:t>函数初始化对话框和将对话框显示在屏幕上；</a:t>
          </a:r>
          <a:endParaRPr lang="zh-CN" b="1">
            <a:solidFill>
              <a:schemeClr val="tx1"/>
            </a:solidFill>
          </a:endParaRPr>
        </a:p>
      </dgm:t>
    </dgm:pt>
    <dgm:pt modelId="{DF8A13EE-C49D-4721-995F-ADE98BC9FF04}" type="parTrans" cxnId="{B70F0D95-58DA-40DD-B2ED-1A56ADC1B6CB}">
      <dgm:prSet/>
      <dgm:spPr/>
      <dgm:t>
        <a:bodyPr/>
        <a:lstStyle/>
        <a:p>
          <a:endParaRPr lang="zh-CN" altLang="en-US" b="1">
            <a:solidFill>
              <a:schemeClr val="tx1"/>
            </a:solidFill>
          </a:endParaRPr>
        </a:p>
      </dgm:t>
    </dgm:pt>
    <dgm:pt modelId="{8D893A43-98E1-4F77-A2E0-C2C29C972905}" type="sibTrans" cxnId="{B70F0D95-58DA-40DD-B2ED-1A56ADC1B6CB}">
      <dgm:prSet/>
      <dgm:spPr/>
      <dgm:t>
        <a:bodyPr/>
        <a:lstStyle/>
        <a:p>
          <a:endParaRPr lang="zh-CN" altLang="en-US" b="1">
            <a:solidFill>
              <a:schemeClr val="tx1"/>
            </a:solidFill>
          </a:endParaRPr>
        </a:p>
      </dgm:t>
    </dgm:pt>
    <dgm:pt modelId="{BDDE4D77-95AF-4800-AF29-87AF85A30748}">
      <dgm:prSet/>
      <dgm:spPr/>
      <dgm:t>
        <a:bodyPr/>
        <a:lstStyle/>
        <a:p>
          <a:pPr rtl="0"/>
          <a:r>
            <a:rPr lang="zh-CN" b="1" smtClean="0">
              <a:solidFill>
                <a:schemeClr val="tx1"/>
              </a:solidFill>
            </a:rPr>
            <a:t>完成对话框的创建后，</a:t>
          </a:r>
          <a:r>
            <a:rPr lang="en-US" b="1" smtClean="0">
              <a:solidFill>
                <a:schemeClr val="tx1"/>
              </a:solidFill>
            </a:rPr>
            <a:t>DoModal</a:t>
          </a:r>
          <a:r>
            <a:rPr lang="zh-CN" b="1" smtClean="0">
              <a:solidFill>
                <a:schemeClr val="tx1"/>
              </a:solidFill>
            </a:rPr>
            <a:t>函数启动一个消息循环，以响应用户的输入；</a:t>
          </a:r>
          <a:endParaRPr lang="zh-CN" b="1">
            <a:solidFill>
              <a:schemeClr val="tx1"/>
            </a:solidFill>
          </a:endParaRPr>
        </a:p>
      </dgm:t>
    </dgm:pt>
    <dgm:pt modelId="{8443E347-C730-412A-AD33-185C236484C6}" type="parTrans" cxnId="{5838AE29-D3C4-4A54-9543-FE43E6BAAE41}">
      <dgm:prSet/>
      <dgm:spPr/>
      <dgm:t>
        <a:bodyPr/>
        <a:lstStyle/>
        <a:p>
          <a:endParaRPr lang="zh-CN" altLang="en-US" b="1">
            <a:solidFill>
              <a:schemeClr val="tx1"/>
            </a:solidFill>
          </a:endParaRPr>
        </a:p>
      </dgm:t>
    </dgm:pt>
    <dgm:pt modelId="{98E70A6A-44E0-466D-A6B1-D7336DAC8EBC}" type="sibTrans" cxnId="{5838AE29-D3C4-4A54-9543-FE43E6BAAE41}">
      <dgm:prSet/>
      <dgm:spPr/>
      <dgm:t>
        <a:bodyPr/>
        <a:lstStyle/>
        <a:p>
          <a:endParaRPr lang="zh-CN" altLang="en-US" b="1">
            <a:solidFill>
              <a:schemeClr val="tx1"/>
            </a:solidFill>
          </a:endParaRPr>
        </a:p>
      </dgm:t>
    </dgm:pt>
    <dgm:pt modelId="{BE2E8A1E-88CE-4EBB-8F8F-63DB3EAAF673}">
      <dgm:prSet/>
      <dgm:spPr/>
      <dgm:t>
        <a:bodyPr/>
        <a:lstStyle/>
        <a:p>
          <a:pPr rtl="0"/>
          <a:r>
            <a:rPr lang="zh-CN" b="1" smtClean="0">
              <a:solidFill>
                <a:schemeClr val="tx1"/>
              </a:solidFill>
            </a:rPr>
            <a:t>由于该消息循环截获了窗口消息，使用户只能与模态对话框进行交互；</a:t>
          </a:r>
          <a:endParaRPr lang="zh-CN" b="1">
            <a:solidFill>
              <a:schemeClr val="tx1"/>
            </a:solidFill>
          </a:endParaRPr>
        </a:p>
      </dgm:t>
    </dgm:pt>
    <dgm:pt modelId="{8F673C98-2931-4821-95E9-9E675C7933CC}" type="parTrans" cxnId="{72E53AF4-3173-48F1-A3A6-46DEF0F068AB}">
      <dgm:prSet/>
      <dgm:spPr/>
      <dgm:t>
        <a:bodyPr/>
        <a:lstStyle/>
        <a:p>
          <a:endParaRPr lang="zh-CN" altLang="en-US" b="1">
            <a:solidFill>
              <a:schemeClr val="tx1"/>
            </a:solidFill>
          </a:endParaRPr>
        </a:p>
      </dgm:t>
    </dgm:pt>
    <dgm:pt modelId="{9063C4E3-21FE-4AE5-9853-35A6CABD38F1}" type="sibTrans" cxnId="{72E53AF4-3173-48F1-A3A6-46DEF0F068AB}">
      <dgm:prSet/>
      <dgm:spPr/>
      <dgm:t>
        <a:bodyPr/>
        <a:lstStyle/>
        <a:p>
          <a:endParaRPr lang="zh-CN" altLang="en-US" b="1">
            <a:solidFill>
              <a:schemeClr val="tx1"/>
            </a:solidFill>
          </a:endParaRPr>
        </a:p>
      </dgm:t>
    </dgm:pt>
    <dgm:pt modelId="{7CD79A8A-A85D-4411-A90D-C4F05AA5EB67}" type="pres">
      <dgm:prSet presAssocID="{99E34B55-FB2E-4F3E-97C4-153B82F92F68}" presName="CompostProcess" presStyleCnt="0">
        <dgm:presLayoutVars>
          <dgm:dir/>
          <dgm:resizeHandles val="exact"/>
        </dgm:presLayoutVars>
      </dgm:prSet>
      <dgm:spPr/>
      <dgm:t>
        <a:bodyPr/>
        <a:lstStyle/>
        <a:p>
          <a:endParaRPr lang="zh-CN" altLang="en-US"/>
        </a:p>
      </dgm:t>
    </dgm:pt>
    <dgm:pt modelId="{F5CAFF4A-EA9B-4CEC-A25A-E34A4D7B0218}" type="pres">
      <dgm:prSet presAssocID="{99E34B55-FB2E-4F3E-97C4-153B82F92F68}" presName="arrow" presStyleLbl="bgShp" presStyleIdx="0" presStyleCnt="1"/>
      <dgm:spPr/>
    </dgm:pt>
    <dgm:pt modelId="{233414B5-BD37-4ED5-9BA1-B1D1ED12446D}" type="pres">
      <dgm:prSet presAssocID="{99E34B55-FB2E-4F3E-97C4-153B82F92F68}" presName="linearProcess" presStyleCnt="0"/>
      <dgm:spPr/>
    </dgm:pt>
    <dgm:pt modelId="{64C3DCAF-2DC8-42C7-96ED-5D1DCAEFBBFF}" type="pres">
      <dgm:prSet presAssocID="{03503FE4-EC2B-42CE-95C8-6F207C1B3667}" presName="textNode" presStyleLbl="node1" presStyleIdx="0" presStyleCnt="4">
        <dgm:presLayoutVars>
          <dgm:bulletEnabled val="1"/>
        </dgm:presLayoutVars>
      </dgm:prSet>
      <dgm:spPr/>
      <dgm:t>
        <a:bodyPr/>
        <a:lstStyle/>
        <a:p>
          <a:endParaRPr lang="zh-CN" altLang="en-US"/>
        </a:p>
      </dgm:t>
    </dgm:pt>
    <dgm:pt modelId="{80548647-1412-4ACB-9CEB-52E976AE625E}" type="pres">
      <dgm:prSet presAssocID="{90483FBF-F516-47E5-B7D7-95D8E17FE69C}" presName="sibTrans" presStyleCnt="0"/>
      <dgm:spPr/>
    </dgm:pt>
    <dgm:pt modelId="{94B454B0-C66F-4CD1-8868-5B36F3F5DA3A}" type="pres">
      <dgm:prSet presAssocID="{5F72DD1C-7482-4071-A118-5807BFB1C11E}" presName="textNode" presStyleLbl="node1" presStyleIdx="1" presStyleCnt="4">
        <dgm:presLayoutVars>
          <dgm:bulletEnabled val="1"/>
        </dgm:presLayoutVars>
      </dgm:prSet>
      <dgm:spPr/>
      <dgm:t>
        <a:bodyPr/>
        <a:lstStyle/>
        <a:p>
          <a:endParaRPr lang="zh-CN" altLang="en-US"/>
        </a:p>
      </dgm:t>
    </dgm:pt>
    <dgm:pt modelId="{6769B2CF-7618-4D88-9D92-9DA931E12837}" type="pres">
      <dgm:prSet presAssocID="{8D893A43-98E1-4F77-A2E0-C2C29C972905}" presName="sibTrans" presStyleCnt="0"/>
      <dgm:spPr/>
    </dgm:pt>
    <dgm:pt modelId="{D66F4B53-62A8-4574-A672-3632D4ED96C8}" type="pres">
      <dgm:prSet presAssocID="{BDDE4D77-95AF-4800-AF29-87AF85A30748}" presName="textNode" presStyleLbl="node1" presStyleIdx="2" presStyleCnt="4">
        <dgm:presLayoutVars>
          <dgm:bulletEnabled val="1"/>
        </dgm:presLayoutVars>
      </dgm:prSet>
      <dgm:spPr/>
      <dgm:t>
        <a:bodyPr/>
        <a:lstStyle/>
        <a:p>
          <a:endParaRPr lang="zh-CN" altLang="en-US"/>
        </a:p>
      </dgm:t>
    </dgm:pt>
    <dgm:pt modelId="{7AA0316C-9436-4119-AA6E-9893B80644E6}" type="pres">
      <dgm:prSet presAssocID="{98E70A6A-44E0-466D-A6B1-D7336DAC8EBC}" presName="sibTrans" presStyleCnt="0"/>
      <dgm:spPr/>
    </dgm:pt>
    <dgm:pt modelId="{7930EAA6-7694-4D26-B7D9-AD2E183B805D}" type="pres">
      <dgm:prSet presAssocID="{BE2E8A1E-88CE-4EBB-8F8F-63DB3EAAF673}" presName="textNode" presStyleLbl="node1" presStyleIdx="3" presStyleCnt="4">
        <dgm:presLayoutVars>
          <dgm:bulletEnabled val="1"/>
        </dgm:presLayoutVars>
      </dgm:prSet>
      <dgm:spPr/>
      <dgm:t>
        <a:bodyPr/>
        <a:lstStyle/>
        <a:p>
          <a:endParaRPr lang="zh-CN" altLang="en-US"/>
        </a:p>
      </dgm:t>
    </dgm:pt>
  </dgm:ptLst>
  <dgm:cxnLst>
    <dgm:cxn modelId="{6E08289A-35E1-42C9-94FF-823DB5EC10C1}" type="presOf" srcId="{03503FE4-EC2B-42CE-95C8-6F207C1B3667}" destId="{64C3DCAF-2DC8-42C7-96ED-5D1DCAEFBBFF}" srcOrd="0" destOrd="0" presId="urn:microsoft.com/office/officeart/2005/8/layout/hProcess9"/>
    <dgm:cxn modelId="{97D4E98A-D266-4234-AD8B-1B6849F00166}" type="presOf" srcId="{BDDE4D77-95AF-4800-AF29-87AF85A30748}" destId="{D66F4B53-62A8-4574-A672-3632D4ED96C8}" srcOrd="0" destOrd="0" presId="urn:microsoft.com/office/officeart/2005/8/layout/hProcess9"/>
    <dgm:cxn modelId="{72E53AF4-3173-48F1-A3A6-46DEF0F068AB}" srcId="{99E34B55-FB2E-4F3E-97C4-153B82F92F68}" destId="{BE2E8A1E-88CE-4EBB-8F8F-63DB3EAAF673}" srcOrd="3" destOrd="0" parTransId="{8F673C98-2931-4821-95E9-9E675C7933CC}" sibTransId="{9063C4E3-21FE-4AE5-9853-35A6CABD38F1}"/>
    <dgm:cxn modelId="{B70F0D95-58DA-40DD-B2ED-1A56ADC1B6CB}" srcId="{99E34B55-FB2E-4F3E-97C4-153B82F92F68}" destId="{5F72DD1C-7482-4071-A118-5807BFB1C11E}" srcOrd="1" destOrd="0" parTransId="{DF8A13EE-C49D-4721-995F-ADE98BC9FF04}" sibTransId="{8D893A43-98E1-4F77-A2E0-C2C29C972905}"/>
    <dgm:cxn modelId="{4C827040-25FE-4D97-AF95-0F524B881631}" type="presOf" srcId="{99E34B55-FB2E-4F3E-97C4-153B82F92F68}" destId="{7CD79A8A-A85D-4411-A90D-C4F05AA5EB67}" srcOrd="0" destOrd="0" presId="urn:microsoft.com/office/officeart/2005/8/layout/hProcess9"/>
    <dgm:cxn modelId="{5E71F679-0CC4-4A94-832E-25826426CF56}" srcId="{99E34B55-FB2E-4F3E-97C4-153B82F92F68}" destId="{03503FE4-EC2B-42CE-95C8-6F207C1B3667}" srcOrd="0" destOrd="0" parTransId="{BE1619C4-8E84-4DB9-B1D2-BBC70AF474E7}" sibTransId="{90483FBF-F516-47E5-B7D7-95D8E17FE69C}"/>
    <dgm:cxn modelId="{5838AE29-D3C4-4A54-9543-FE43E6BAAE41}" srcId="{99E34B55-FB2E-4F3E-97C4-153B82F92F68}" destId="{BDDE4D77-95AF-4800-AF29-87AF85A30748}" srcOrd="2" destOrd="0" parTransId="{8443E347-C730-412A-AD33-185C236484C6}" sibTransId="{98E70A6A-44E0-466D-A6B1-D7336DAC8EBC}"/>
    <dgm:cxn modelId="{8912DB49-46B8-4CEE-911C-1B09328150AB}" type="presOf" srcId="{5F72DD1C-7482-4071-A118-5807BFB1C11E}" destId="{94B454B0-C66F-4CD1-8868-5B36F3F5DA3A}" srcOrd="0" destOrd="0" presId="urn:microsoft.com/office/officeart/2005/8/layout/hProcess9"/>
    <dgm:cxn modelId="{94BC58D4-2BAC-4DAC-BD27-C85CD442B707}" type="presOf" srcId="{BE2E8A1E-88CE-4EBB-8F8F-63DB3EAAF673}" destId="{7930EAA6-7694-4D26-B7D9-AD2E183B805D}" srcOrd="0" destOrd="0" presId="urn:microsoft.com/office/officeart/2005/8/layout/hProcess9"/>
    <dgm:cxn modelId="{19EA65AC-A406-4742-875B-324B38FEA64D}" type="presParOf" srcId="{7CD79A8A-A85D-4411-A90D-C4F05AA5EB67}" destId="{F5CAFF4A-EA9B-4CEC-A25A-E34A4D7B0218}" srcOrd="0" destOrd="0" presId="urn:microsoft.com/office/officeart/2005/8/layout/hProcess9"/>
    <dgm:cxn modelId="{2AEB7484-E20C-4F6E-BD8C-D1B4429806F7}" type="presParOf" srcId="{7CD79A8A-A85D-4411-A90D-C4F05AA5EB67}" destId="{233414B5-BD37-4ED5-9BA1-B1D1ED12446D}" srcOrd="1" destOrd="0" presId="urn:microsoft.com/office/officeart/2005/8/layout/hProcess9"/>
    <dgm:cxn modelId="{4C788B56-329F-4A33-940E-810D37407EAA}" type="presParOf" srcId="{233414B5-BD37-4ED5-9BA1-B1D1ED12446D}" destId="{64C3DCAF-2DC8-42C7-96ED-5D1DCAEFBBFF}" srcOrd="0" destOrd="0" presId="urn:microsoft.com/office/officeart/2005/8/layout/hProcess9"/>
    <dgm:cxn modelId="{CE0CCB57-1354-42A7-B199-E4C352761C2F}" type="presParOf" srcId="{233414B5-BD37-4ED5-9BA1-B1D1ED12446D}" destId="{80548647-1412-4ACB-9CEB-52E976AE625E}" srcOrd="1" destOrd="0" presId="urn:microsoft.com/office/officeart/2005/8/layout/hProcess9"/>
    <dgm:cxn modelId="{ED805850-3D49-4173-AE07-C27555BEA530}" type="presParOf" srcId="{233414B5-BD37-4ED5-9BA1-B1D1ED12446D}" destId="{94B454B0-C66F-4CD1-8868-5B36F3F5DA3A}" srcOrd="2" destOrd="0" presId="urn:microsoft.com/office/officeart/2005/8/layout/hProcess9"/>
    <dgm:cxn modelId="{C18ADAC5-F868-4AD4-9B9D-B9098AECAE99}" type="presParOf" srcId="{233414B5-BD37-4ED5-9BA1-B1D1ED12446D}" destId="{6769B2CF-7618-4D88-9D92-9DA931E12837}" srcOrd="3" destOrd="0" presId="urn:microsoft.com/office/officeart/2005/8/layout/hProcess9"/>
    <dgm:cxn modelId="{14B46AA9-4483-4B13-9D2E-F1A6C7AC20BE}" type="presParOf" srcId="{233414B5-BD37-4ED5-9BA1-B1D1ED12446D}" destId="{D66F4B53-62A8-4574-A672-3632D4ED96C8}" srcOrd="4" destOrd="0" presId="urn:microsoft.com/office/officeart/2005/8/layout/hProcess9"/>
    <dgm:cxn modelId="{21AD8491-FFF9-4CAE-AD48-52E9BCB4639C}" type="presParOf" srcId="{233414B5-BD37-4ED5-9BA1-B1D1ED12446D}" destId="{7AA0316C-9436-4119-AA6E-9893B80644E6}" srcOrd="5" destOrd="0" presId="urn:microsoft.com/office/officeart/2005/8/layout/hProcess9"/>
    <dgm:cxn modelId="{F7D6F37A-FC23-45FE-804E-9A937B5463AE}" type="presParOf" srcId="{233414B5-BD37-4ED5-9BA1-B1D1ED12446D}" destId="{7930EAA6-7694-4D26-B7D9-AD2E183B805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1851B427-76D0-45B2-A912-36722D5845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B38A7B6-7B5F-4151-A0BF-C35A8CF816C0}">
      <dgm:prSet/>
      <dgm:spPr/>
      <dgm:t>
        <a:bodyPr/>
        <a:lstStyle/>
        <a:p>
          <a:pPr rtl="0"/>
          <a:r>
            <a:rPr lang="zh-CN" b="1" smtClean="0">
              <a:solidFill>
                <a:schemeClr val="tx1"/>
              </a:solidFill>
            </a:rPr>
            <a:t>通过调用</a:t>
          </a:r>
          <a:r>
            <a:rPr lang="en-US" b="1" smtClean="0">
              <a:solidFill>
                <a:schemeClr val="tx1"/>
              </a:solidFill>
            </a:rPr>
            <a:t>UpdateData</a:t>
          </a:r>
          <a:r>
            <a:rPr lang="zh-CN" b="1" smtClean="0">
              <a:solidFill>
                <a:schemeClr val="tx1"/>
              </a:solidFill>
            </a:rPr>
            <a:t>函数可实现数据在控件与对话框成员变量之间的交互；</a:t>
          </a:r>
          <a:endParaRPr lang="zh-CN">
            <a:solidFill>
              <a:schemeClr val="tx1"/>
            </a:solidFill>
          </a:endParaRPr>
        </a:p>
      </dgm:t>
    </dgm:pt>
    <dgm:pt modelId="{7BDC67B3-3E8C-47E7-A701-DA373E245F3A}" type="parTrans" cxnId="{8604CC44-EE5D-48C5-BB3C-09352C153377}">
      <dgm:prSet/>
      <dgm:spPr/>
      <dgm:t>
        <a:bodyPr/>
        <a:lstStyle/>
        <a:p>
          <a:endParaRPr lang="zh-CN" altLang="en-US">
            <a:solidFill>
              <a:schemeClr val="tx1"/>
            </a:solidFill>
          </a:endParaRPr>
        </a:p>
      </dgm:t>
    </dgm:pt>
    <dgm:pt modelId="{F5BCABCD-3B2A-412D-963E-95F994848547}" type="sibTrans" cxnId="{8604CC44-EE5D-48C5-BB3C-09352C153377}">
      <dgm:prSet/>
      <dgm:spPr/>
      <dgm:t>
        <a:bodyPr/>
        <a:lstStyle/>
        <a:p>
          <a:endParaRPr lang="zh-CN" altLang="en-US">
            <a:solidFill>
              <a:schemeClr val="tx1"/>
            </a:solidFill>
          </a:endParaRPr>
        </a:p>
      </dgm:t>
    </dgm:pt>
    <dgm:pt modelId="{B6000340-5D43-479E-A50C-D1D13D2D6ADE}">
      <dgm:prSet/>
      <dgm:spPr/>
      <dgm:t>
        <a:bodyPr/>
        <a:lstStyle/>
        <a:p>
          <a:pPr rtl="0"/>
          <a:r>
            <a:rPr lang="zh-CN" b="1" smtClean="0">
              <a:solidFill>
                <a:schemeClr val="tx1"/>
              </a:solidFill>
            </a:rPr>
            <a:t>如果用户在对话框内点击了标识符为</a:t>
          </a:r>
          <a:r>
            <a:rPr lang="en-US" b="1" smtClean="0">
              <a:solidFill>
                <a:schemeClr val="tx1"/>
              </a:solidFill>
            </a:rPr>
            <a:t>IDOK</a:t>
          </a:r>
          <a:r>
            <a:rPr lang="zh-CN" b="1" smtClean="0">
              <a:solidFill>
                <a:schemeClr val="tx1"/>
              </a:solidFill>
            </a:rPr>
            <a:t>的按钮（通常该按钮的标题是“确定”或“</a:t>
          </a:r>
          <a:r>
            <a:rPr lang="en-US" b="1" smtClean="0">
              <a:solidFill>
                <a:schemeClr val="tx1"/>
              </a:solidFill>
            </a:rPr>
            <a:t>OK”</a:t>
          </a:r>
          <a:r>
            <a:rPr lang="zh-CN" b="1" smtClean="0">
              <a:solidFill>
                <a:schemeClr val="tx1"/>
              </a:solidFill>
            </a:rPr>
            <a:t>）则</a:t>
          </a:r>
          <a:r>
            <a:rPr lang="en-US" b="1" smtClean="0">
              <a:solidFill>
                <a:schemeClr val="tx1"/>
              </a:solidFill>
            </a:rPr>
            <a:t>CDialog::OnOK</a:t>
          </a:r>
          <a:r>
            <a:rPr lang="zh-CN" b="1" smtClean="0">
              <a:solidFill>
                <a:schemeClr val="tx1"/>
              </a:solidFill>
            </a:rPr>
            <a:t>函数会被调用；</a:t>
          </a:r>
          <a:endParaRPr lang="zh-CN">
            <a:solidFill>
              <a:schemeClr val="tx1"/>
            </a:solidFill>
          </a:endParaRPr>
        </a:p>
      </dgm:t>
    </dgm:pt>
    <dgm:pt modelId="{80CF3FC2-B01F-4231-AD4F-D0F5E65F2D25}" type="parTrans" cxnId="{9826B0B7-AAD7-4E6D-B78B-0181B2C1D3F2}">
      <dgm:prSet/>
      <dgm:spPr/>
      <dgm:t>
        <a:bodyPr/>
        <a:lstStyle/>
        <a:p>
          <a:endParaRPr lang="zh-CN" altLang="en-US">
            <a:solidFill>
              <a:schemeClr val="tx1"/>
            </a:solidFill>
          </a:endParaRPr>
        </a:p>
      </dgm:t>
    </dgm:pt>
    <dgm:pt modelId="{27057FF0-A4F7-49A3-8A9C-6511CD8FE636}" type="sibTrans" cxnId="{9826B0B7-AAD7-4E6D-B78B-0181B2C1D3F2}">
      <dgm:prSet/>
      <dgm:spPr/>
      <dgm:t>
        <a:bodyPr/>
        <a:lstStyle/>
        <a:p>
          <a:endParaRPr lang="zh-CN" altLang="en-US">
            <a:solidFill>
              <a:schemeClr val="tx1"/>
            </a:solidFill>
          </a:endParaRPr>
        </a:p>
      </dgm:t>
    </dgm:pt>
    <dgm:pt modelId="{01D0451B-8572-4FB7-B9A5-0FAF243DD336}">
      <dgm:prSet/>
      <dgm:spPr/>
      <dgm:t>
        <a:bodyPr/>
        <a:lstStyle/>
        <a:p>
          <a:pPr rtl="0"/>
          <a:r>
            <a:rPr lang="zh-CN" b="1" smtClean="0">
              <a:solidFill>
                <a:schemeClr val="tx1"/>
              </a:solidFill>
            </a:rPr>
            <a:t>关闭对话框后，</a:t>
          </a:r>
          <a:r>
            <a:rPr lang="en-US" b="1" smtClean="0">
              <a:solidFill>
                <a:schemeClr val="tx1"/>
              </a:solidFill>
            </a:rPr>
            <a:t>DoModal</a:t>
          </a:r>
          <a:r>
            <a:rPr lang="zh-CN" b="1" smtClean="0">
              <a:solidFill>
                <a:schemeClr val="tx1"/>
              </a:solidFill>
            </a:rPr>
            <a:t>函数会返回值</a:t>
          </a:r>
          <a:r>
            <a:rPr lang="en-US" b="1" smtClean="0">
              <a:solidFill>
                <a:schemeClr val="tx1"/>
              </a:solidFill>
            </a:rPr>
            <a:t>IDOK</a:t>
          </a:r>
          <a:r>
            <a:rPr lang="zh-CN" b="1" smtClean="0">
              <a:solidFill>
                <a:schemeClr val="tx1"/>
              </a:solidFill>
            </a:rPr>
            <a:t>；</a:t>
          </a:r>
          <a:endParaRPr lang="zh-CN">
            <a:solidFill>
              <a:schemeClr val="tx1"/>
            </a:solidFill>
          </a:endParaRPr>
        </a:p>
      </dgm:t>
    </dgm:pt>
    <dgm:pt modelId="{1805CF06-745C-4B20-A55B-CBA7EAFB7E2A}" type="parTrans" cxnId="{62512C6C-C5B0-4ED0-B46F-414886E4BCED}">
      <dgm:prSet/>
      <dgm:spPr/>
      <dgm:t>
        <a:bodyPr/>
        <a:lstStyle/>
        <a:p>
          <a:endParaRPr lang="zh-CN" altLang="en-US">
            <a:solidFill>
              <a:schemeClr val="tx1"/>
            </a:solidFill>
          </a:endParaRPr>
        </a:p>
      </dgm:t>
    </dgm:pt>
    <dgm:pt modelId="{1D1E2479-2FAD-4133-AD61-6EF02DFCC3B3}" type="sibTrans" cxnId="{62512C6C-C5B0-4ED0-B46F-414886E4BCED}">
      <dgm:prSet/>
      <dgm:spPr/>
      <dgm:t>
        <a:bodyPr/>
        <a:lstStyle/>
        <a:p>
          <a:endParaRPr lang="zh-CN" altLang="en-US">
            <a:solidFill>
              <a:schemeClr val="tx1"/>
            </a:solidFill>
          </a:endParaRPr>
        </a:p>
      </dgm:t>
    </dgm:pt>
    <dgm:pt modelId="{C0FA9D70-48D5-443F-87E0-107E84050033}" type="pres">
      <dgm:prSet presAssocID="{1851B427-76D0-45B2-A912-36722D5845E8}" presName="linear" presStyleCnt="0">
        <dgm:presLayoutVars>
          <dgm:animLvl val="lvl"/>
          <dgm:resizeHandles val="exact"/>
        </dgm:presLayoutVars>
      </dgm:prSet>
      <dgm:spPr/>
      <dgm:t>
        <a:bodyPr/>
        <a:lstStyle/>
        <a:p>
          <a:endParaRPr lang="zh-CN" altLang="en-US"/>
        </a:p>
      </dgm:t>
    </dgm:pt>
    <dgm:pt modelId="{DEE859C7-D533-4B3C-B2CA-7B95CCA5C985}" type="pres">
      <dgm:prSet presAssocID="{CB38A7B6-7B5F-4151-A0BF-C35A8CF816C0}" presName="parentText" presStyleLbl="node1" presStyleIdx="0" presStyleCnt="3">
        <dgm:presLayoutVars>
          <dgm:chMax val="0"/>
          <dgm:bulletEnabled val="1"/>
        </dgm:presLayoutVars>
      </dgm:prSet>
      <dgm:spPr/>
      <dgm:t>
        <a:bodyPr/>
        <a:lstStyle/>
        <a:p>
          <a:endParaRPr lang="zh-CN" altLang="en-US"/>
        </a:p>
      </dgm:t>
    </dgm:pt>
    <dgm:pt modelId="{197EC5FD-504E-4E1F-824B-BFCD4F4B055D}" type="pres">
      <dgm:prSet presAssocID="{F5BCABCD-3B2A-412D-963E-95F994848547}" presName="spacer" presStyleCnt="0"/>
      <dgm:spPr/>
    </dgm:pt>
    <dgm:pt modelId="{3143A558-F2B3-47E6-B498-ED4E4E760E18}" type="pres">
      <dgm:prSet presAssocID="{B6000340-5D43-479E-A50C-D1D13D2D6ADE}" presName="parentText" presStyleLbl="node1" presStyleIdx="1" presStyleCnt="3">
        <dgm:presLayoutVars>
          <dgm:chMax val="0"/>
          <dgm:bulletEnabled val="1"/>
        </dgm:presLayoutVars>
      </dgm:prSet>
      <dgm:spPr/>
      <dgm:t>
        <a:bodyPr/>
        <a:lstStyle/>
        <a:p>
          <a:endParaRPr lang="zh-CN" altLang="en-US"/>
        </a:p>
      </dgm:t>
    </dgm:pt>
    <dgm:pt modelId="{9FBD7425-B369-45EA-84DF-ACE0222678D1}" type="pres">
      <dgm:prSet presAssocID="{27057FF0-A4F7-49A3-8A9C-6511CD8FE636}" presName="spacer" presStyleCnt="0"/>
      <dgm:spPr/>
    </dgm:pt>
    <dgm:pt modelId="{49CA2304-CF06-436B-82D3-08AF2D73C62A}" type="pres">
      <dgm:prSet presAssocID="{01D0451B-8572-4FB7-B9A5-0FAF243DD336}" presName="parentText" presStyleLbl="node1" presStyleIdx="2" presStyleCnt="3">
        <dgm:presLayoutVars>
          <dgm:chMax val="0"/>
          <dgm:bulletEnabled val="1"/>
        </dgm:presLayoutVars>
      </dgm:prSet>
      <dgm:spPr/>
      <dgm:t>
        <a:bodyPr/>
        <a:lstStyle/>
        <a:p>
          <a:endParaRPr lang="zh-CN" altLang="en-US"/>
        </a:p>
      </dgm:t>
    </dgm:pt>
  </dgm:ptLst>
  <dgm:cxnLst>
    <dgm:cxn modelId="{21DAC97F-4E92-439A-B766-104AB57EF060}" type="presOf" srcId="{1851B427-76D0-45B2-A912-36722D5845E8}" destId="{C0FA9D70-48D5-443F-87E0-107E84050033}" srcOrd="0" destOrd="0" presId="urn:microsoft.com/office/officeart/2005/8/layout/vList2"/>
    <dgm:cxn modelId="{D2856E1E-7F0E-4926-97AC-C91446789FB2}" type="presOf" srcId="{01D0451B-8572-4FB7-B9A5-0FAF243DD336}" destId="{49CA2304-CF06-436B-82D3-08AF2D73C62A}" srcOrd="0" destOrd="0" presId="urn:microsoft.com/office/officeart/2005/8/layout/vList2"/>
    <dgm:cxn modelId="{9826B0B7-AAD7-4E6D-B78B-0181B2C1D3F2}" srcId="{1851B427-76D0-45B2-A912-36722D5845E8}" destId="{B6000340-5D43-479E-A50C-D1D13D2D6ADE}" srcOrd="1" destOrd="0" parTransId="{80CF3FC2-B01F-4231-AD4F-D0F5E65F2D25}" sibTransId="{27057FF0-A4F7-49A3-8A9C-6511CD8FE636}"/>
    <dgm:cxn modelId="{CCCD6A8D-4536-4552-A8E9-D1829BD01247}" type="presOf" srcId="{CB38A7B6-7B5F-4151-A0BF-C35A8CF816C0}" destId="{DEE859C7-D533-4B3C-B2CA-7B95CCA5C985}" srcOrd="0" destOrd="0" presId="urn:microsoft.com/office/officeart/2005/8/layout/vList2"/>
    <dgm:cxn modelId="{8604CC44-EE5D-48C5-BB3C-09352C153377}" srcId="{1851B427-76D0-45B2-A912-36722D5845E8}" destId="{CB38A7B6-7B5F-4151-A0BF-C35A8CF816C0}" srcOrd="0" destOrd="0" parTransId="{7BDC67B3-3E8C-47E7-A701-DA373E245F3A}" sibTransId="{F5BCABCD-3B2A-412D-963E-95F994848547}"/>
    <dgm:cxn modelId="{62512C6C-C5B0-4ED0-B46F-414886E4BCED}" srcId="{1851B427-76D0-45B2-A912-36722D5845E8}" destId="{01D0451B-8572-4FB7-B9A5-0FAF243DD336}" srcOrd="2" destOrd="0" parTransId="{1805CF06-745C-4B20-A55B-CBA7EAFB7E2A}" sibTransId="{1D1E2479-2FAD-4133-AD61-6EF02DFCC3B3}"/>
    <dgm:cxn modelId="{5B7F5A71-EAEA-4A96-A396-A8A790DA2D25}" type="presOf" srcId="{B6000340-5D43-479E-A50C-D1D13D2D6ADE}" destId="{3143A558-F2B3-47E6-B498-ED4E4E760E18}" srcOrd="0" destOrd="0" presId="urn:microsoft.com/office/officeart/2005/8/layout/vList2"/>
    <dgm:cxn modelId="{1B7BF11F-881A-4F7B-B091-5F36272AB356}" type="presParOf" srcId="{C0FA9D70-48D5-443F-87E0-107E84050033}" destId="{DEE859C7-D533-4B3C-B2CA-7B95CCA5C985}" srcOrd="0" destOrd="0" presId="urn:microsoft.com/office/officeart/2005/8/layout/vList2"/>
    <dgm:cxn modelId="{B28891CD-997B-4EB9-A94E-ADB42F47DDA3}" type="presParOf" srcId="{C0FA9D70-48D5-443F-87E0-107E84050033}" destId="{197EC5FD-504E-4E1F-824B-BFCD4F4B055D}" srcOrd="1" destOrd="0" presId="urn:microsoft.com/office/officeart/2005/8/layout/vList2"/>
    <dgm:cxn modelId="{03FF335B-5131-4B22-9F90-6AF2C902A525}" type="presParOf" srcId="{C0FA9D70-48D5-443F-87E0-107E84050033}" destId="{3143A558-F2B3-47E6-B498-ED4E4E760E18}" srcOrd="2" destOrd="0" presId="urn:microsoft.com/office/officeart/2005/8/layout/vList2"/>
    <dgm:cxn modelId="{C71B26E1-538F-46F1-8116-1E703AA028B6}" type="presParOf" srcId="{C0FA9D70-48D5-443F-87E0-107E84050033}" destId="{9FBD7425-B369-45EA-84DF-ACE0222678D1}" srcOrd="3" destOrd="0" presId="urn:microsoft.com/office/officeart/2005/8/layout/vList2"/>
    <dgm:cxn modelId="{914404E2-8B9F-465B-879B-5BFDB0A39B45}" type="presParOf" srcId="{C0FA9D70-48D5-443F-87E0-107E84050033}" destId="{49CA2304-CF06-436B-82D3-08AF2D73C6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4BC3AAD6-816A-4168-8795-71193F5515C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CA0ADF8-CA27-4AC7-B929-AA5A3D00DE03}">
      <dgm:prSet/>
      <dgm:spPr/>
      <dgm:t>
        <a:bodyPr/>
        <a:lstStyle/>
        <a:p>
          <a:pPr rtl="0"/>
          <a:r>
            <a:rPr lang="zh-CN" b="1" dirty="0" smtClean="0">
              <a:solidFill>
                <a:schemeClr val="tx1"/>
              </a:solidFill>
            </a:rPr>
            <a:t>如果用户点击了标识符为</a:t>
          </a:r>
          <a:r>
            <a:rPr lang="en-US" b="1" dirty="0" smtClean="0">
              <a:solidFill>
                <a:schemeClr val="tx1"/>
              </a:solidFill>
            </a:rPr>
            <a:t>IDCANCEL</a:t>
          </a:r>
          <a:r>
            <a:rPr lang="zh-CN" b="1" dirty="0" smtClean="0">
              <a:solidFill>
                <a:schemeClr val="tx1"/>
              </a:solidFill>
            </a:rPr>
            <a:t>的按钮（通常其标题为“取消”或“</a:t>
          </a:r>
          <a:r>
            <a:rPr lang="en-US" b="1" dirty="0" smtClean="0">
              <a:solidFill>
                <a:schemeClr val="tx1"/>
              </a:solidFill>
            </a:rPr>
            <a:t>Cancel”</a:t>
          </a:r>
          <a:r>
            <a:rPr lang="zh-CN" b="1" dirty="0" smtClean="0">
              <a:solidFill>
                <a:schemeClr val="tx1"/>
              </a:solidFill>
            </a:rPr>
            <a:t>），或按了</a:t>
          </a:r>
          <a:r>
            <a:rPr lang="en-US" b="1" dirty="0" smtClean="0">
              <a:solidFill>
                <a:schemeClr val="tx1"/>
              </a:solidFill>
            </a:rPr>
            <a:t>ESC</a:t>
          </a:r>
          <a:r>
            <a:rPr lang="zh-CN" b="1" dirty="0" smtClean="0">
              <a:solidFill>
                <a:schemeClr val="tx1"/>
              </a:solidFill>
            </a:rPr>
            <a:t>键，则会导致对</a:t>
          </a:r>
          <a:r>
            <a:rPr lang="en-US" b="1" dirty="0" err="1" smtClean="0">
              <a:solidFill>
                <a:schemeClr val="tx1"/>
              </a:solidFill>
            </a:rPr>
            <a:t>CDialog</a:t>
          </a:r>
          <a:r>
            <a:rPr lang="en-US" b="1" dirty="0" smtClean="0">
              <a:solidFill>
                <a:schemeClr val="tx1"/>
              </a:solidFill>
            </a:rPr>
            <a:t>::</a:t>
          </a:r>
          <a:r>
            <a:rPr lang="en-US" b="1" dirty="0" err="1" smtClean="0">
              <a:solidFill>
                <a:schemeClr val="tx1"/>
              </a:solidFill>
            </a:rPr>
            <a:t>OnCancel</a:t>
          </a:r>
          <a:r>
            <a:rPr lang="zh-CN" b="1" dirty="0" smtClean="0">
              <a:solidFill>
                <a:schemeClr val="tx1"/>
              </a:solidFill>
            </a:rPr>
            <a:t>函数的调用</a:t>
          </a:r>
          <a:r>
            <a:rPr lang="en-US" b="1" dirty="0" smtClean="0">
              <a:solidFill>
                <a:schemeClr val="tx1"/>
              </a:solidFill>
            </a:rPr>
            <a:t>;</a:t>
          </a:r>
          <a:endParaRPr lang="zh-CN" dirty="0">
            <a:solidFill>
              <a:schemeClr val="tx1"/>
            </a:solidFill>
          </a:endParaRPr>
        </a:p>
      </dgm:t>
    </dgm:pt>
    <dgm:pt modelId="{CE22F07C-A60F-4535-886A-568863016BEB}" type="parTrans" cxnId="{E24C6895-BC0F-4A83-891C-68E8249C7477}">
      <dgm:prSet/>
      <dgm:spPr/>
      <dgm:t>
        <a:bodyPr/>
        <a:lstStyle/>
        <a:p>
          <a:endParaRPr lang="zh-CN" altLang="en-US">
            <a:solidFill>
              <a:schemeClr val="tx1"/>
            </a:solidFill>
          </a:endParaRPr>
        </a:p>
      </dgm:t>
    </dgm:pt>
    <dgm:pt modelId="{90AABE88-47BC-4D9B-B846-C23BE045B4A6}" type="sibTrans" cxnId="{E24C6895-BC0F-4A83-891C-68E8249C7477}">
      <dgm:prSet/>
      <dgm:spPr/>
      <dgm:t>
        <a:bodyPr/>
        <a:lstStyle/>
        <a:p>
          <a:endParaRPr lang="zh-CN" altLang="en-US">
            <a:solidFill>
              <a:schemeClr val="tx1"/>
            </a:solidFill>
          </a:endParaRPr>
        </a:p>
      </dgm:t>
    </dgm:pt>
    <dgm:pt modelId="{DC0C82F7-3E94-4D5D-91C5-B63605D23D42}">
      <dgm:prSet/>
      <dgm:spPr/>
      <dgm:t>
        <a:bodyPr/>
        <a:lstStyle/>
        <a:p>
          <a:pPr rtl="0"/>
          <a:r>
            <a:rPr lang="zh-CN" b="1" dirty="0" smtClean="0">
              <a:solidFill>
                <a:schemeClr val="tx1"/>
              </a:solidFill>
            </a:rPr>
            <a:t>该函数只调用</a:t>
          </a:r>
          <a:r>
            <a:rPr lang="en-US" b="1" dirty="0" err="1" smtClean="0">
              <a:solidFill>
                <a:schemeClr val="tx1"/>
              </a:solidFill>
            </a:rPr>
            <a:t>CDialog</a:t>
          </a:r>
          <a:r>
            <a:rPr lang="en-US" b="1" dirty="0" smtClean="0">
              <a:solidFill>
                <a:schemeClr val="tx1"/>
              </a:solidFill>
            </a:rPr>
            <a:t>::</a:t>
          </a:r>
          <a:r>
            <a:rPr lang="en-US" b="1" dirty="0" err="1" smtClean="0">
              <a:solidFill>
                <a:schemeClr val="tx1"/>
              </a:solidFill>
            </a:rPr>
            <a:t>EndDialog</a:t>
          </a:r>
          <a:r>
            <a:rPr lang="zh-CN" b="1" dirty="0" smtClean="0">
              <a:solidFill>
                <a:schemeClr val="tx1"/>
              </a:solidFill>
            </a:rPr>
            <a:t>函数关闭对话框。关闭对话框后，</a:t>
          </a:r>
          <a:r>
            <a:rPr lang="en-US" b="1" dirty="0" err="1" smtClean="0">
              <a:solidFill>
                <a:schemeClr val="tx1"/>
              </a:solidFill>
            </a:rPr>
            <a:t>DoModal</a:t>
          </a:r>
          <a:r>
            <a:rPr lang="zh-CN" b="1" dirty="0" smtClean="0">
              <a:solidFill>
                <a:schemeClr val="tx1"/>
              </a:solidFill>
            </a:rPr>
            <a:t>函数会返回</a:t>
          </a:r>
          <a:r>
            <a:rPr lang="en-US" b="1" dirty="0" smtClean="0">
              <a:solidFill>
                <a:schemeClr val="tx1"/>
              </a:solidFill>
            </a:rPr>
            <a:t>IDCANCEL</a:t>
          </a:r>
          <a:r>
            <a:rPr lang="zh-CN" b="1" dirty="0" smtClean="0">
              <a:solidFill>
                <a:schemeClr val="tx1"/>
              </a:solidFill>
            </a:rPr>
            <a:t>；</a:t>
          </a:r>
          <a:endParaRPr lang="zh-CN" dirty="0">
            <a:solidFill>
              <a:schemeClr val="tx1"/>
            </a:solidFill>
          </a:endParaRPr>
        </a:p>
      </dgm:t>
    </dgm:pt>
    <dgm:pt modelId="{B762F028-D76C-4C7E-B5B8-5C74E4474378}" type="parTrans" cxnId="{C8456975-F758-4B91-B004-BD2D4A7BA06D}">
      <dgm:prSet/>
      <dgm:spPr/>
      <dgm:t>
        <a:bodyPr/>
        <a:lstStyle/>
        <a:p>
          <a:endParaRPr lang="zh-CN" altLang="en-US">
            <a:solidFill>
              <a:schemeClr val="tx1"/>
            </a:solidFill>
          </a:endParaRPr>
        </a:p>
      </dgm:t>
    </dgm:pt>
    <dgm:pt modelId="{4E18FABB-10D2-43AB-B724-F0EF5C21C0A9}" type="sibTrans" cxnId="{C8456975-F758-4B91-B004-BD2D4A7BA06D}">
      <dgm:prSet/>
      <dgm:spPr/>
      <dgm:t>
        <a:bodyPr/>
        <a:lstStyle/>
        <a:p>
          <a:endParaRPr lang="zh-CN" altLang="en-US">
            <a:solidFill>
              <a:schemeClr val="tx1"/>
            </a:solidFill>
          </a:endParaRPr>
        </a:p>
      </dgm:t>
    </dgm:pt>
    <dgm:pt modelId="{4D5DC4B1-A076-458B-BC00-B623AE676BD9}">
      <dgm:prSet/>
      <dgm:spPr/>
      <dgm:t>
        <a:bodyPr/>
        <a:lstStyle/>
        <a:p>
          <a:pPr rtl="0"/>
          <a:r>
            <a:rPr lang="zh-CN" b="1" dirty="0" smtClean="0">
              <a:solidFill>
                <a:schemeClr val="tx1"/>
              </a:solidFill>
            </a:rPr>
            <a:t>在应用程序中，可根据</a:t>
          </a:r>
          <a:r>
            <a:rPr lang="en-US" b="1" dirty="0" err="1" smtClean="0">
              <a:solidFill>
                <a:schemeClr val="tx1"/>
              </a:solidFill>
            </a:rPr>
            <a:t>DoModal</a:t>
          </a:r>
          <a:r>
            <a:rPr lang="en-US" b="1" dirty="0" smtClean="0">
              <a:solidFill>
                <a:schemeClr val="tx1"/>
              </a:solidFill>
            </a:rPr>
            <a:t>() </a:t>
          </a:r>
          <a:r>
            <a:rPr lang="zh-CN" b="1" dirty="0" smtClean="0">
              <a:solidFill>
                <a:schemeClr val="tx1"/>
              </a:solidFill>
            </a:rPr>
            <a:t>函数的返回值是</a:t>
          </a:r>
          <a:r>
            <a:rPr lang="en-US" b="1" dirty="0" smtClean="0">
              <a:solidFill>
                <a:schemeClr val="tx1"/>
              </a:solidFill>
            </a:rPr>
            <a:t>IDOK</a:t>
          </a:r>
          <a:r>
            <a:rPr lang="zh-CN" b="1" dirty="0" smtClean="0">
              <a:solidFill>
                <a:schemeClr val="tx1"/>
              </a:solidFill>
            </a:rPr>
            <a:t>还是</a:t>
          </a:r>
          <a:r>
            <a:rPr lang="en-US" b="1" dirty="0" smtClean="0">
              <a:solidFill>
                <a:schemeClr val="tx1"/>
              </a:solidFill>
            </a:rPr>
            <a:t>IDCANCEL</a:t>
          </a:r>
          <a:r>
            <a:rPr lang="zh-CN" b="1" dirty="0" smtClean="0">
              <a:solidFill>
                <a:schemeClr val="tx1"/>
              </a:solidFill>
            </a:rPr>
            <a:t>来判断用户是确定还是取消了对于对话框的操作；</a:t>
          </a:r>
          <a:endParaRPr lang="zh-CN" dirty="0">
            <a:solidFill>
              <a:schemeClr val="tx1"/>
            </a:solidFill>
          </a:endParaRPr>
        </a:p>
      </dgm:t>
    </dgm:pt>
    <dgm:pt modelId="{D5606C59-B68D-4395-BBD7-F37E9EFF0744}" type="parTrans" cxnId="{01050131-4458-489C-8726-2D84179D4F7D}">
      <dgm:prSet/>
      <dgm:spPr/>
      <dgm:t>
        <a:bodyPr/>
        <a:lstStyle/>
        <a:p>
          <a:endParaRPr lang="zh-CN" altLang="en-US">
            <a:solidFill>
              <a:schemeClr val="tx1"/>
            </a:solidFill>
          </a:endParaRPr>
        </a:p>
      </dgm:t>
    </dgm:pt>
    <dgm:pt modelId="{62EFEF70-79FC-4D4C-9283-860E13F97C38}" type="sibTrans" cxnId="{01050131-4458-489C-8726-2D84179D4F7D}">
      <dgm:prSet/>
      <dgm:spPr/>
      <dgm:t>
        <a:bodyPr/>
        <a:lstStyle/>
        <a:p>
          <a:endParaRPr lang="zh-CN" altLang="en-US">
            <a:solidFill>
              <a:schemeClr val="tx1"/>
            </a:solidFill>
          </a:endParaRPr>
        </a:p>
      </dgm:t>
    </dgm:pt>
    <dgm:pt modelId="{8E880C6C-8130-4EAC-9C01-109A0F1A6125}" type="pres">
      <dgm:prSet presAssocID="{4BC3AAD6-816A-4168-8795-71193F5515CE}" presName="linear" presStyleCnt="0">
        <dgm:presLayoutVars>
          <dgm:animLvl val="lvl"/>
          <dgm:resizeHandles val="exact"/>
        </dgm:presLayoutVars>
      </dgm:prSet>
      <dgm:spPr/>
      <dgm:t>
        <a:bodyPr/>
        <a:lstStyle/>
        <a:p>
          <a:endParaRPr lang="zh-CN" altLang="en-US"/>
        </a:p>
      </dgm:t>
    </dgm:pt>
    <dgm:pt modelId="{02C7093F-50A7-494A-AA08-A16CAA572E04}" type="pres">
      <dgm:prSet presAssocID="{FCA0ADF8-CA27-4AC7-B929-AA5A3D00DE03}" presName="parentText" presStyleLbl="node1" presStyleIdx="0" presStyleCnt="3">
        <dgm:presLayoutVars>
          <dgm:chMax val="0"/>
          <dgm:bulletEnabled val="1"/>
        </dgm:presLayoutVars>
      </dgm:prSet>
      <dgm:spPr/>
      <dgm:t>
        <a:bodyPr/>
        <a:lstStyle/>
        <a:p>
          <a:endParaRPr lang="zh-CN" altLang="en-US"/>
        </a:p>
      </dgm:t>
    </dgm:pt>
    <dgm:pt modelId="{FEBB0D81-0A4D-43FC-8FD0-C5F206D03295}" type="pres">
      <dgm:prSet presAssocID="{90AABE88-47BC-4D9B-B846-C23BE045B4A6}" presName="spacer" presStyleCnt="0"/>
      <dgm:spPr/>
    </dgm:pt>
    <dgm:pt modelId="{D487A3E3-6867-4B07-9AE4-45BBA99B968D}" type="pres">
      <dgm:prSet presAssocID="{DC0C82F7-3E94-4D5D-91C5-B63605D23D42}" presName="parentText" presStyleLbl="node1" presStyleIdx="1" presStyleCnt="3">
        <dgm:presLayoutVars>
          <dgm:chMax val="0"/>
          <dgm:bulletEnabled val="1"/>
        </dgm:presLayoutVars>
      </dgm:prSet>
      <dgm:spPr/>
      <dgm:t>
        <a:bodyPr/>
        <a:lstStyle/>
        <a:p>
          <a:endParaRPr lang="zh-CN" altLang="en-US"/>
        </a:p>
      </dgm:t>
    </dgm:pt>
    <dgm:pt modelId="{1E763A77-D12F-4C17-B0A6-5352A8BF76C6}" type="pres">
      <dgm:prSet presAssocID="{4E18FABB-10D2-43AB-B724-F0EF5C21C0A9}" presName="spacer" presStyleCnt="0"/>
      <dgm:spPr/>
    </dgm:pt>
    <dgm:pt modelId="{C7EA685E-60B7-4761-8601-241D8F63A643}" type="pres">
      <dgm:prSet presAssocID="{4D5DC4B1-A076-458B-BC00-B623AE676BD9}" presName="parentText" presStyleLbl="node1" presStyleIdx="2" presStyleCnt="3">
        <dgm:presLayoutVars>
          <dgm:chMax val="0"/>
          <dgm:bulletEnabled val="1"/>
        </dgm:presLayoutVars>
      </dgm:prSet>
      <dgm:spPr/>
      <dgm:t>
        <a:bodyPr/>
        <a:lstStyle/>
        <a:p>
          <a:endParaRPr lang="zh-CN" altLang="en-US"/>
        </a:p>
      </dgm:t>
    </dgm:pt>
  </dgm:ptLst>
  <dgm:cxnLst>
    <dgm:cxn modelId="{C8456975-F758-4B91-B004-BD2D4A7BA06D}" srcId="{4BC3AAD6-816A-4168-8795-71193F5515CE}" destId="{DC0C82F7-3E94-4D5D-91C5-B63605D23D42}" srcOrd="1" destOrd="0" parTransId="{B762F028-D76C-4C7E-B5B8-5C74E4474378}" sibTransId="{4E18FABB-10D2-43AB-B724-F0EF5C21C0A9}"/>
    <dgm:cxn modelId="{E7B9255B-1B76-4CF3-BC4B-BDB541F8BEA9}" type="presOf" srcId="{FCA0ADF8-CA27-4AC7-B929-AA5A3D00DE03}" destId="{02C7093F-50A7-494A-AA08-A16CAA572E04}" srcOrd="0" destOrd="0" presId="urn:microsoft.com/office/officeart/2005/8/layout/vList2"/>
    <dgm:cxn modelId="{1246D0A5-26C1-4F2E-82A3-A9B4C3DF113D}" type="presOf" srcId="{4BC3AAD6-816A-4168-8795-71193F5515CE}" destId="{8E880C6C-8130-4EAC-9C01-109A0F1A6125}" srcOrd="0" destOrd="0" presId="urn:microsoft.com/office/officeart/2005/8/layout/vList2"/>
    <dgm:cxn modelId="{01050131-4458-489C-8726-2D84179D4F7D}" srcId="{4BC3AAD6-816A-4168-8795-71193F5515CE}" destId="{4D5DC4B1-A076-458B-BC00-B623AE676BD9}" srcOrd="2" destOrd="0" parTransId="{D5606C59-B68D-4395-BBD7-F37E9EFF0744}" sibTransId="{62EFEF70-79FC-4D4C-9283-860E13F97C38}"/>
    <dgm:cxn modelId="{1E033641-4855-430D-940A-99A78602DA84}" type="presOf" srcId="{DC0C82F7-3E94-4D5D-91C5-B63605D23D42}" destId="{D487A3E3-6867-4B07-9AE4-45BBA99B968D}" srcOrd="0" destOrd="0" presId="urn:microsoft.com/office/officeart/2005/8/layout/vList2"/>
    <dgm:cxn modelId="{29E18B31-652D-44C2-AAEE-E27400EF4408}" type="presOf" srcId="{4D5DC4B1-A076-458B-BC00-B623AE676BD9}" destId="{C7EA685E-60B7-4761-8601-241D8F63A643}" srcOrd="0" destOrd="0" presId="urn:microsoft.com/office/officeart/2005/8/layout/vList2"/>
    <dgm:cxn modelId="{E24C6895-BC0F-4A83-891C-68E8249C7477}" srcId="{4BC3AAD6-816A-4168-8795-71193F5515CE}" destId="{FCA0ADF8-CA27-4AC7-B929-AA5A3D00DE03}" srcOrd="0" destOrd="0" parTransId="{CE22F07C-A60F-4535-886A-568863016BEB}" sibTransId="{90AABE88-47BC-4D9B-B846-C23BE045B4A6}"/>
    <dgm:cxn modelId="{9106A63C-3D4E-4085-9171-E594853FCD82}" type="presParOf" srcId="{8E880C6C-8130-4EAC-9C01-109A0F1A6125}" destId="{02C7093F-50A7-494A-AA08-A16CAA572E04}" srcOrd="0" destOrd="0" presId="urn:microsoft.com/office/officeart/2005/8/layout/vList2"/>
    <dgm:cxn modelId="{A37F149E-ECA5-4B51-BBD3-22F06FA52A05}" type="presParOf" srcId="{8E880C6C-8130-4EAC-9C01-109A0F1A6125}" destId="{FEBB0D81-0A4D-43FC-8FD0-C5F206D03295}" srcOrd="1" destOrd="0" presId="urn:microsoft.com/office/officeart/2005/8/layout/vList2"/>
    <dgm:cxn modelId="{E95C7F92-6094-4447-BAED-4C5E67CCE99E}" type="presParOf" srcId="{8E880C6C-8130-4EAC-9C01-109A0F1A6125}" destId="{D487A3E3-6867-4B07-9AE4-45BBA99B968D}" srcOrd="2" destOrd="0" presId="urn:microsoft.com/office/officeart/2005/8/layout/vList2"/>
    <dgm:cxn modelId="{15A5D8A9-06B8-4A6D-ACA3-5E27861E9AB1}" type="presParOf" srcId="{8E880C6C-8130-4EAC-9C01-109A0F1A6125}" destId="{1E763A77-D12F-4C17-B0A6-5352A8BF76C6}" srcOrd="3" destOrd="0" presId="urn:microsoft.com/office/officeart/2005/8/layout/vList2"/>
    <dgm:cxn modelId="{4CEA5A72-7A0B-4A88-956F-7231B6DFEBDD}" type="presParOf" srcId="{8E880C6C-8130-4EAC-9C01-109A0F1A6125}" destId="{C7EA685E-60B7-4761-8601-241D8F63A64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1EF649-6D13-44B3-84A4-C71329768292}"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C3BE69C5-CBD4-4673-813E-DA52319AEADB}">
      <dgm:prSet/>
      <dgm:spPr/>
      <dgm:t>
        <a:bodyPr/>
        <a:lstStyle/>
        <a:p>
          <a:pPr rtl="0"/>
          <a:r>
            <a:rPr lang="zh-CN" b="1" smtClean="0">
              <a:solidFill>
                <a:schemeClr val="tx1"/>
              </a:solidFill>
            </a:rPr>
            <a:t>银行定期储蓄管理系统；</a:t>
          </a:r>
          <a:endParaRPr lang="zh-CN">
            <a:solidFill>
              <a:schemeClr val="tx1"/>
            </a:solidFill>
          </a:endParaRPr>
        </a:p>
      </dgm:t>
    </dgm:pt>
    <dgm:pt modelId="{8EE38017-E03C-4554-8632-4C916A74463C}" type="parTrans" cxnId="{DCECF672-C349-4207-A139-A812497BC30E}">
      <dgm:prSet/>
      <dgm:spPr/>
      <dgm:t>
        <a:bodyPr/>
        <a:lstStyle/>
        <a:p>
          <a:endParaRPr lang="zh-CN" altLang="en-US">
            <a:solidFill>
              <a:schemeClr val="tx1"/>
            </a:solidFill>
          </a:endParaRPr>
        </a:p>
      </dgm:t>
    </dgm:pt>
    <dgm:pt modelId="{30405B38-56FA-44CE-BB4C-BAB134E0635F}" type="sibTrans" cxnId="{DCECF672-C349-4207-A139-A812497BC30E}">
      <dgm:prSet/>
      <dgm:spPr/>
      <dgm:t>
        <a:bodyPr/>
        <a:lstStyle/>
        <a:p>
          <a:endParaRPr lang="zh-CN" altLang="en-US">
            <a:solidFill>
              <a:schemeClr val="tx1"/>
            </a:solidFill>
          </a:endParaRPr>
        </a:p>
      </dgm:t>
    </dgm:pt>
    <dgm:pt modelId="{AAB45225-FAE4-430E-BF23-D56EAFE1F3E4}">
      <dgm:prSet/>
      <dgm:spPr/>
      <dgm:t>
        <a:bodyPr/>
        <a:lstStyle/>
        <a:p>
          <a:pPr rtl="0"/>
          <a:r>
            <a:rPr lang="zh-CN" b="1" smtClean="0">
              <a:solidFill>
                <a:schemeClr val="tx1"/>
              </a:solidFill>
            </a:rPr>
            <a:t>汽车客运公司售票系统；</a:t>
          </a:r>
          <a:endParaRPr lang="zh-CN">
            <a:solidFill>
              <a:schemeClr val="tx1"/>
            </a:solidFill>
          </a:endParaRPr>
        </a:p>
      </dgm:t>
    </dgm:pt>
    <dgm:pt modelId="{E991F3F6-F431-470C-AA72-512D848CC70B}" type="parTrans" cxnId="{6CF7445F-330C-48B3-8A39-BA09DB562D9F}">
      <dgm:prSet/>
      <dgm:spPr/>
      <dgm:t>
        <a:bodyPr/>
        <a:lstStyle/>
        <a:p>
          <a:endParaRPr lang="zh-CN" altLang="en-US">
            <a:solidFill>
              <a:schemeClr val="tx1"/>
            </a:solidFill>
          </a:endParaRPr>
        </a:p>
      </dgm:t>
    </dgm:pt>
    <dgm:pt modelId="{FBA5A219-F506-4B47-BB98-7108A3A938B5}" type="sibTrans" cxnId="{6CF7445F-330C-48B3-8A39-BA09DB562D9F}">
      <dgm:prSet/>
      <dgm:spPr/>
      <dgm:t>
        <a:bodyPr/>
        <a:lstStyle/>
        <a:p>
          <a:endParaRPr lang="zh-CN" altLang="en-US">
            <a:solidFill>
              <a:schemeClr val="tx1"/>
            </a:solidFill>
          </a:endParaRPr>
        </a:p>
      </dgm:t>
    </dgm:pt>
    <dgm:pt modelId="{2DC1A22E-D4EE-4ADA-AC85-2CCC97C6B482}">
      <dgm:prSet/>
      <dgm:spPr/>
      <dgm:t>
        <a:bodyPr/>
        <a:lstStyle/>
        <a:p>
          <a:pPr rtl="0"/>
          <a:r>
            <a:rPr lang="zh-CN" b="1" smtClean="0">
              <a:solidFill>
                <a:schemeClr val="tx1"/>
              </a:solidFill>
            </a:rPr>
            <a:t>西文图书室管理系统；</a:t>
          </a:r>
          <a:endParaRPr lang="zh-CN">
            <a:solidFill>
              <a:schemeClr val="tx1"/>
            </a:solidFill>
          </a:endParaRPr>
        </a:p>
      </dgm:t>
    </dgm:pt>
    <dgm:pt modelId="{9AD21A40-2A43-46CA-AB54-6A4E92C13AB8}" type="parTrans" cxnId="{F19116BA-33DF-4422-8D0F-6698A720612D}">
      <dgm:prSet/>
      <dgm:spPr/>
      <dgm:t>
        <a:bodyPr/>
        <a:lstStyle/>
        <a:p>
          <a:endParaRPr lang="zh-CN" altLang="en-US">
            <a:solidFill>
              <a:schemeClr val="tx1"/>
            </a:solidFill>
          </a:endParaRPr>
        </a:p>
      </dgm:t>
    </dgm:pt>
    <dgm:pt modelId="{3BD27523-95EA-4D87-BFA9-76D7C857A974}" type="sibTrans" cxnId="{F19116BA-33DF-4422-8D0F-6698A720612D}">
      <dgm:prSet/>
      <dgm:spPr/>
      <dgm:t>
        <a:bodyPr/>
        <a:lstStyle/>
        <a:p>
          <a:endParaRPr lang="zh-CN" altLang="en-US">
            <a:solidFill>
              <a:schemeClr val="tx1"/>
            </a:solidFill>
          </a:endParaRPr>
        </a:p>
      </dgm:t>
    </dgm:pt>
    <dgm:pt modelId="{E10EE299-C23E-4A16-9CEA-385985BDB4B1}">
      <dgm:prSet/>
      <dgm:spPr/>
      <dgm:t>
        <a:bodyPr/>
        <a:lstStyle/>
        <a:p>
          <a:pPr rtl="0"/>
          <a:r>
            <a:rPr lang="zh-CN" b="1" smtClean="0">
              <a:solidFill>
                <a:schemeClr val="tx1"/>
              </a:solidFill>
            </a:rPr>
            <a:t>职工信息管理系统；</a:t>
          </a:r>
          <a:endParaRPr lang="zh-CN">
            <a:solidFill>
              <a:schemeClr val="tx1"/>
            </a:solidFill>
          </a:endParaRPr>
        </a:p>
      </dgm:t>
    </dgm:pt>
    <dgm:pt modelId="{DFA72313-82AD-4C0F-9848-8D447C71F47F}" type="parTrans" cxnId="{97F25E2F-548E-4C45-9DAB-34D5EA56F014}">
      <dgm:prSet/>
      <dgm:spPr/>
      <dgm:t>
        <a:bodyPr/>
        <a:lstStyle/>
        <a:p>
          <a:endParaRPr lang="zh-CN" altLang="en-US">
            <a:solidFill>
              <a:schemeClr val="tx1"/>
            </a:solidFill>
          </a:endParaRPr>
        </a:p>
      </dgm:t>
    </dgm:pt>
    <dgm:pt modelId="{E1C1F9A7-7FE5-4FED-BB21-9E986DCB86F7}" type="sibTrans" cxnId="{97F25E2F-548E-4C45-9DAB-34D5EA56F014}">
      <dgm:prSet/>
      <dgm:spPr/>
      <dgm:t>
        <a:bodyPr/>
        <a:lstStyle/>
        <a:p>
          <a:endParaRPr lang="zh-CN" altLang="en-US">
            <a:solidFill>
              <a:schemeClr val="tx1"/>
            </a:solidFill>
          </a:endParaRPr>
        </a:p>
      </dgm:t>
    </dgm:pt>
    <dgm:pt modelId="{3AE6E4EF-6AF3-47F4-A57B-4104FB7D7EFA}">
      <dgm:prSet/>
      <dgm:spPr/>
      <dgm:t>
        <a:bodyPr/>
        <a:lstStyle/>
        <a:p>
          <a:pPr rtl="0"/>
          <a:r>
            <a:rPr lang="zh-CN" b="1" smtClean="0">
              <a:solidFill>
                <a:schemeClr val="tx1"/>
              </a:solidFill>
            </a:rPr>
            <a:t>教学事务管理系统；</a:t>
          </a:r>
          <a:endParaRPr lang="zh-CN">
            <a:solidFill>
              <a:schemeClr val="tx1"/>
            </a:solidFill>
          </a:endParaRPr>
        </a:p>
      </dgm:t>
    </dgm:pt>
    <dgm:pt modelId="{DA1AF1B6-463D-48CA-BEFC-188172EF1BE2}" type="parTrans" cxnId="{96A25934-7F9C-4036-B734-6C89BDBA2E20}">
      <dgm:prSet/>
      <dgm:spPr/>
      <dgm:t>
        <a:bodyPr/>
        <a:lstStyle/>
        <a:p>
          <a:endParaRPr lang="zh-CN" altLang="en-US">
            <a:solidFill>
              <a:schemeClr val="tx1"/>
            </a:solidFill>
          </a:endParaRPr>
        </a:p>
      </dgm:t>
    </dgm:pt>
    <dgm:pt modelId="{178C1BAA-98E4-4BDB-98AA-7AD54B6A16F7}" type="sibTrans" cxnId="{96A25934-7F9C-4036-B734-6C89BDBA2E20}">
      <dgm:prSet/>
      <dgm:spPr/>
      <dgm:t>
        <a:bodyPr/>
        <a:lstStyle/>
        <a:p>
          <a:endParaRPr lang="zh-CN" altLang="en-US">
            <a:solidFill>
              <a:schemeClr val="tx1"/>
            </a:solidFill>
          </a:endParaRPr>
        </a:p>
      </dgm:t>
    </dgm:pt>
    <dgm:pt modelId="{C186B54A-B9A4-4B01-8C6B-DD9DB70AA3C8}" type="pres">
      <dgm:prSet presAssocID="{7F1EF649-6D13-44B3-84A4-C71329768292}" presName="Name0" presStyleCnt="0">
        <dgm:presLayoutVars>
          <dgm:chMax val="7"/>
          <dgm:chPref val="7"/>
          <dgm:dir/>
        </dgm:presLayoutVars>
      </dgm:prSet>
      <dgm:spPr/>
      <dgm:t>
        <a:bodyPr/>
        <a:lstStyle/>
        <a:p>
          <a:endParaRPr lang="zh-CN" altLang="en-US"/>
        </a:p>
      </dgm:t>
    </dgm:pt>
    <dgm:pt modelId="{36725AF3-3E77-46CC-BCDF-D77F7459436C}" type="pres">
      <dgm:prSet presAssocID="{7F1EF649-6D13-44B3-84A4-C71329768292}" presName="Name1" presStyleCnt="0"/>
      <dgm:spPr/>
    </dgm:pt>
    <dgm:pt modelId="{9E4322E3-5463-4AC5-BF5F-D5779EA634CB}" type="pres">
      <dgm:prSet presAssocID="{7F1EF649-6D13-44B3-84A4-C71329768292}" presName="cycle" presStyleCnt="0"/>
      <dgm:spPr/>
    </dgm:pt>
    <dgm:pt modelId="{88C36E26-05A1-45B0-BBB6-4E8A489E2270}" type="pres">
      <dgm:prSet presAssocID="{7F1EF649-6D13-44B3-84A4-C71329768292}" presName="srcNode" presStyleLbl="node1" presStyleIdx="0" presStyleCnt="5"/>
      <dgm:spPr/>
    </dgm:pt>
    <dgm:pt modelId="{4706DDF2-7628-422B-8A03-8DB36BED19EB}" type="pres">
      <dgm:prSet presAssocID="{7F1EF649-6D13-44B3-84A4-C71329768292}" presName="conn" presStyleLbl="parChTrans1D2" presStyleIdx="0" presStyleCnt="1"/>
      <dgm:spPr/>
      <dgm:t>
        <a:bodyPr/>
        <a:lstStyle/>
        <a:p>
          <a:endParaRPr lang="zh-CN" altLang="en-US"/>
        </a:p>
      </dgm:t>
    </dgm:pt>
    <dgm:pt modelId="{F30C4BA1-16CE-48EA-88AC-19CE4653193D}" type="pres">
      <dgm:prSet presAssocID="{7F1EF649-6D13-44B3-84A4-C71329768292}" presName="extraNode" presStyleLbl="node1" presStyleIdx="0" presStyleCnt="5"/>
      <dgm:spPr/>
    </dgm:pt>
    <dgm:pt modelId="{518610ED-9FBB-429F-B6B9-3B576014228F}" type="pres">
      <dgm:prSet presAssocID="{7F1EF649-6D13-44B3-84A4-C71329768292}" presName="dstNode" presStyleLbl="node1" presStyleIdx="0" presStyleCnt="5"/>
      <dgm:spPr/>
    </dgm:pt>
    <dgm:pt modelId="{17752571-D0CB-4E4E-AC58-BB79903A2923}" type="pres">
      <dgm:prSet presAssocID="{C3BE69C5-CBD4-4673-813E-DA52319AEADB}" presName="text_1" presStyleLbl="node1" presStyleIdx="0" presStyleCnt="5">
        <dgm:presLayoutVars>
          <dgm:bulletEnabled val="1"/>
        </dgm:presLayoutVars>
      </dgm:prSet>
      <dgm:spPr/>
      <dgm:t>
        <a:bodyPr/>
        <a:lstStyle/>
        <a:p>
          <a:endParaRPr lang="zh-CN" altLang="en-US"/>
        </a:p>
      </dgm:t>
    </dgm:pt>
    <dgm:pt modelId="{B0B68825-CA30-4C1E-B516-9D16695E015E}" type="pres">
      <dgm:prSet presAssocID="{C3BE69C5-CBD4-4673-813E-DA52319AEADB}" presName="accent_1" presStyleCnt="0"/>
      <dgm:spPr/>
    </dgm:pt>
    <dgm:pt modelId="{A758B9C4-A901-4419-84B0-2392DD61EA18}" type="pres">
      <dgm:prSet presAssocID="{C3BE69C5-CBD4-4673-813E-DA52319AEADB}" presName="accentRepeatNode" presStyleLbl="solidFgAcc1" presStyleIdx="0" presStyleCnt="5"/>
      <dgm:spPr/>
    </dgm:pt>
    <dgm:pt modelId="{4E9FBE4D-8867-4D4D-A0CF-F7571F48F3F4}" type="pres">
      <dgm:prSet presAssocID="{AAB45225-FAE4-430E-BF23-D56EAFE1F3E4}" presName="text_2" presStyleLbl="node1" presStyleIdx="1" presStyleCnt="5">
        <dgm:presLayoutVars>
          <dgm:bulletEnabled val="1"/>
        </dgm:presLayoutVars>
      </dgm:prSet>
      <dgm:spPr/>
      <dgm:t>
        <a:bodyPr/>
        <a:lstStyle/>
        <a:p>
          <a:endParaRPr lang="zh-CN" altLang="en-US"/>
        </a:p>
      </dgm:t>
    </dgm:pt>
    <dgm:pt modelId="{C16B2843-73B6-4E0C-846F-375D211F5B32}" type="pres">
      <dgm:prSet presAssocID="{AAB45225-FAE4-430E-BF23-D56EAFE1F3E4}" presName="accent_2" presStyleCnt="0"/>
      <dgm:spPr/>
    </dgm:pt>
    <dgm:pt modelId="{D5A82825-1D93-4C45-B561-6C782A5DF0DC}" type="pres">
      <dgm:prSet presAssocID="{AAB45225-FAE4-430E-BF23-D56EAFE1F3E4}" presName="accentRepeatNode" presStyleLbl="solidFgAcc1" presStyleIdx="1" presStyleCnt="5"/>
      <dgm:spPr/>
    </dgm:pt>
    <dgm:pt modelId="{9576E5A2-489D-4D0B-AFA6-8C16C12F2570}" type="pres">
      <dgm:prSet presAssocID="{2DC1A22E-D4EE-4ADA-AC85-2CCC97C6B482}" presName="text_3" presStyleLbl="node1" presStyleIdx="2" presStyleCnt="5">
        <dgm:presLayoutVars>
          <dgm:bulletEnabled val="1"/>
        </dgm:presLayoutVars>
      </dgm:prSet>
      <dgm:spPr/>
      <dgm:t>
        <a:bodyPr/>
        <a:lstStyle/>
        <a:p>
          <a:endParaRPr lang="zh-CN" altLang="en-US"/>
        </a:p>
      </dgm:t>
    </dgm:pt>
    <dgm:pt modelId="{5FF41A74-83BB-44B2-9760-D9F353F34077}" type="pres">
      <dgm:prSet presAssocID="{2DC1A22E-D4EE-4ADA-AC85-2CCC97C6B482}" presName="accent_3" presStyleCnt="0"/>
      <dgm:spPr/>
    </dgm:pt>
    <dgm:pt modelId="{32BE1AFD-027E-48F4-B37E-2DDB2421BD4A}" type="pres">
      <dgm:prSet presAssocID="{2DC1A22E-D4EE-4ADA-AC85-2CCC97C6B482}" presName="accentRepeatNode" presStyleLbl="solidFgAcc1" presStyleIdx="2" presStyleCnt="5"/>
      <dgm:spPr/>
    </dgm:pt>
    <dgm:pt modelId="{059B30C1-AAB1-4009-B5BA-EACB9A6C5CED}" type="pres">
      <dgm:prSet presAssocID="{E10EE299-C23E-4A16-9CEA-385985BDB4B1}" presName="text_4" presStyleLbl="node1" presStyleIdx="3" presStyleCnt="5">
        <dgm:presLayoutVars>
          <dgm:bulletEnabled val="1"/>
        </dgm:presLayoutVars>
      </dgm:prSet>
      <dgm:spPr/>
      <dgm:t>
        <a:bodyPr/>
        <a:lstStyle/>
        <a:p>
          <a:endParaRPr lang="zh-CN" altLang="en-US"/>
        </a:p>
      </dgm:t>
    </dgm:pt>
    <dgm:pt modelId="{03A69207-9E33-4162-943E-C9D958EF4099}" type="pres">
      <dgm:prSet presAssocID="{E10EE299-C23E-4A16-9CEA-385985BDB4B1}" presName="accent_4" presStyleCnt="0"/>
      <dgm:spPr/>
    </dgm:pt>
    <dgm:pt modelId="{C76E6ADF-4B41-47D1-8583-D9FDBAE1E24D}" type="pres">
      <dgm:prSet presAssocID="{E10EE299-C23E-4A16-9CEA-385985BDB4B1}" presName="accentRepeatNode" presStyleLbl="solidFgAcc1" presStyleIdx="3" presStyleCnt="5"/>
      <dgm:spPr/>
    </dgm:pt>
    <dgm:pt modelId="{B3D820A0-82B5-4EC8-9588-20AE1C0ECA9E}" type="pres">
      <dgm:prSet presAssocID="{3AE6E4EF-6AF3-47F4-A57B-4104FB7D7EFA}" presName="text_5" presStyleLbl="node1" presStyleIdx="4" presStyleCnt="5">
        <dgm:presLayoutVars>
          <dgm:bulletEnabled val="1"/>
        </dgm:presLayoutVars>
      </dgm:prSet>
      <dgm:spPr/>
      <dgm:t>
        <a:bodyPr/>
        <a:lstStyle/>
        <a:p>
          <a:endParaRPr lang="zh-CN" altLang="en-US"/>
        </a:p>
      </dgm:t>
    </dgm:pt>
    <dgm:pt modelId="{6382B49A-56CC-403E-9C18-F5E4C13E2024}" type="pres">
      <dgm:prSet presAssocID="{3AE6E4EF-6AF3-47F4-A57B-4104FB7D7EFA}" presName="accent_5" presStyleCnt="0"/>
      <dgm:spPr/>
    </dgm:pt>
    <dgm:pt modelId="{5CA0182C-73C2-44BC-8530-C555E9882AD8}" type="pres">
      <dgm:prSet presAssocID="{3AE6E4EF-6AF3-47F4-A57B-4104FB7D7EFA}" presName="accentRepeatNode" presStyleLbl="solidFgAcc1" presStyleIdx="4" presStyleCnt="5"/>
      <dgm:spPr/>
    </dgm:pt>
  </dgm:ptLst>
  <dgm:cxnLst>
    <dgm:cxn modelId="{7DBE2B0E-15B8-41EB-A354-00373619D431}" type="presOf" srcId="{2DC1A22E-D4EE-4ADA-AC85-2CCC97C6B482}" destId="{9576E5A2-489D-4D0B-AFA6-8C16C12F2570}" srcOrd="0" destOrd="0" presId="urn:microsoft.com/office/officeart/2008/layout/VerticalCurvedList"/>
    <dgm:cxn modelId="{DCECF672-C349-4207-A139-A812497BC30E}" srcId="{7F1EF649-6D13-44B3-84A4-C71329768292}" destId="{C3BE69C5-CBD4-4673-813E-DA52319AEADB}" srcOrd="0" destOrd="0" parTransId="{8EE38017-E03C-4554-8632-4C916A74463C}" sibTransId="{30405B38-56FA-44CE-BB4C-BAB134E0635F}"/>
    <dgm:cxn modelId="{4728821F-2108-463B-A0CA-6BAD2A72C3E4}" type="presOf" srcId="{E10EE299-C23E-4A16-9CEA-385985BDB4B1}" destId="{059B30C1-AAB1-4009-B5BA-EACB9A6C5CED}" srcOrd="0" destOrd="0" presId="urn:microsoft.com/office/officeart/2008/layout/VerticalCurvedList"/>
    <dgm:cxn modelId="{23DB7065-FB2C-40DD-B7E5-AB1E3503B34A}" type="presOf" srcId="{30405B38-56FA-44CE-BB4C-BAB134E0635F}" destId="{4706DDF2-7628-422B-8A03-8DB36BED19EB}" srcOrd="0" destOrd="0" presId="urn:microsoft.com/office/officeart/2008/layout/VerticalCurvedList"/>
    <dgm:cxn modelId="{6CF7445F-330C-48B3-8A39-BA09DB562D9F}" srcId="{7F1EF649-6D13-44B3-84A4-C71329768292}" destId="{AAB45225-FAE4-430E-BF23-D56EAFE1F3E4}" srcOrd="1" destOrd="0" parTransId="{E991F3F6-F431-470C-AA72-512D848CC70B}" sibTransId="{FBA5A219-F506-4B47-BB98-7108A3A938B5}"/>
    <dgm:cxn modelId="{96A25934-7F9C-4036-B734-6C89BDBA2E20}" srcId="{7F1EF649-6D13-44B3-84A4-C71329768292}" destId="{3AE6E4EF-6AF3-47F4-A57B-4104FB7D7EFA}" srcOrd="4" destOrd="0" parTransId="{DA1AF1B6-463D-48CA-BEFC-188172EF1BE2}" sibTransId="{178C1BAA-98E4-4BDB-98AA-7AD54B6A16F7}"/>
    <dgm:cxn modelId="{F19116BA-33DF-4422-8D0F-6698A720612D}" srcId="{7F1EF649-6D13-44B3-84A4-C71329768292}" destId="{2DC1A22E-D4EE-4ADA-AC85-2CCC97C6B482}" srcOrd="2" destOrd="0" parTransId="{9AD21A40-2A43-46CA-AB54-6A4E92C13AB8}" sibTransId="{3BD27523-95EA-4D87-BFA9-76D7C857A974}"/>
    <dgm:cxn modelId="{6AA4FFB5-A996-46DD-8335-74AF849E226C}" type="presOf" srcId="{7F1EF649-6D13-44B3-84A4-C71329768292}" destId="{C186B54A-B9A4-4B01-8C6B-DD9DB70AA3C8}" srcOrd="0" destOrd="0" presId="urn:microsoft.com/office/officeart/2008/layout/VerticalCurvedList"/>
    <dgm:cxn modelId="{8EF310AF-B3BC-4B2E-A01E-4E39FEF26434}" type="presOf" srcId="{3AE6E4EF-6AF3-47F4-A57B-4104FB7D7EFA}" destId="{B3D820A0-82B5-4EC8-9588-20AE1C0ECA9E}" srcOrd="0" destOrd="0" presId="urn:microsoft.com/office/officeart/2008/layout/VerticalCurvedList"/>
    <dgm:cxn modelId="{97F25E2F-548E-4C45-9DAB-34D5EA56F014}" srcId="{7F1EF649-6D13-44B3-84A4-C71329768292}" destId="{E10EE299-C23E-4A16-9CEA-385985BDB4B1}" srcOrd="3" destOrd="0" parTransId="{DFA72313-82AD-4C0F-9848-8D447C71F47F}" sibTransId="{E1C1F9A7-7FE5-4FED-BB21-9E986DCB86F7}"/>
    <dgm:cxn modelId="{96F432BF-1817-4650-9699-C0B84BE0C55E}" type="presOf" srcId="{AAB45225-FAE4-430E-BF23-D56EAFE1F3E4}" destId="{4E9FBE4D-8867-4D4D-A0CF-F7571F48F3F4}" srcOrd="0" destOrd="0" presId="urn:microsoft.com/office/officeart/2008/layout/VerticalCurvedList"/>
    <dgm:cxn modelId="{18218CB3-3985-4517-AE73-FA172324DD7A}" type="presOf" srcId="{C3BE69C5-CBD4-4673-813E-DA52319AEADB}" destId="{17752571-D0CB-4E4E-AC58-BB79903A2923}" srcOrd="0" destOrd="0" presId="urn:microsoft.com/office/officeart/2008/layout/VerticalCurvedList"/>
    <dgm:cxn modelId="{BEB9E987-8E00-43CB-9B2C-8B867BAD64DE}" type="presParOf" srcId="{C186B54A-B9A4-4B01-8C6B-DD9DB70AA3C8}" destId="{36725AF3-3E77-46CC-BCDF-D77F7459436C}" srcOrd="0" destOrd="0" presId="urn:microsoft.com/office/officeart/2008/layout/VerticalCurvedList"/>
    <dgm:cxn modelId="{C79E3D7F-F654-402D-8E8E-4142B18A5F24}" type="presParOf" srcId="{36725AF3-3E77-46CC-BCDF-D77F7459436C}" destId="{9E4322E3-5463-4AC5-BF5F-D5779EA634CB}" srcOrd="0" destOrd="0" presId="urn:microsoft.com/office/officeart/2008/layout/VerticalCurvedList"/>
    <dgm:cxn modelId="{CF5DC446-6EB0-463A-A709-B24ADA0CC6CD}" type="presParOf" srcId="{9E4322E3-5463-4AC5-BF5F-D5779EA634CB}" destId="{88C36E26-05A1-45B0-BBB6-4E8A489E2270}" srcOrd="0" destOrd="0" presId="urn:microsoft.com/office/officeart/2008/layout/VerticalCurvedList"/>
    <dgm:cxn modelId="{ADCD91CA-D331-4688-9539-1260F1A09FF2}" type="presParOf" srcId="{9E4322E3-5463-4AC5-BF5F-D5779EA634CB}" destId="{4706DDF2-7628-422B-8A03-8DB36BED19EB}" srcOrd="1" destOrd="0" presId="urn:microsoft.com/office/officeart/2008/layout/VerticalCurvedList"/>
    <dgm:cxn modelId="{9CD929B5-E6E5-49DE-80CC-FA55E1A82E4E}" type="presParOf" srcId="{9E4322E3-5463-4AC5-BF5F-D5779EA634CB}" destId="{F30C4BA1-16CE-48EA-88AC-19CE4653193D}" srcOrd="2" destOrd="0" presId="urn:microsoft.com/office/officeart/2008/layout/VerticalCurvedList"/>
    <dgm:cxn modelId="{A9BC5260-1F17-4DBB-87E4-54E12B9690EA}" type="presParOf" srcId="{9E4322E3-5463-4AC5-BF5F-D5779EA634CB}" destId="{518610ED-9FBB-429F-B6B9-3B576014228F}" srcOrd="3" destOrd="0" presId="urn:microsoft.com/office/officeart/2008/layout/VerticalCurvedList"/>
    <dgm:cxn modelId="{7963A4B4-1714-4A33-A8A0-6A1707DA196D}" type="presParOf" srcId="{36725AF3-3E77-46CC-BCDF-D77F7459436C}" destId="{17752571-D0CB-4E4E-AC58-BB79903A2923}" srcOrd="1" destOrd="0" presId="urn:microsoft.com/office/officeart/2008/layout/VerticalCurvedList"/>
    <dgm:cxn modelId="{BE6633EF-2C0B-4A1D-BF0A-71F59A650FFB}" type="presParOf" srcId="{36725AF3-3E77-46CC-BCDF-D77F7459436C}" destId="{B0B68825-CA30-4C1E-B516-9D16695E015E}" srcOrd="2" destOrd="0" presId="urn:microsoft.com/office/officeart/2008/layout/VerticalCurvedList"/>
    <dgm:cxn modelId="{2B25FF64-71D3-4B86-9405-53B9DDBBB334}" type="presParOf" srcId="{B0B68825-CA30-4C1E-B516-9D16695E015E}" destId="{A758B9C4-A901-4419-84B0-2392DD61EA18}" srcOrd="0" destOrd="0" presId="urn:microsoft.com/office/officeart/2008/layout/VerticalCurvedList"/>
    <dgm:cxn modelId="{61DAF6DD-2A7B-411A-8F6B-21785C5F71A9}" type="presParOf" srcId="{36725AF3-3E77-46CC-BCDF-D77F7459436C}" destId="{4E9FBE4D-8867-4D4D-A0CF-F7571F48F3F4}" srcOrd="3" destOrd="0" presId="urn:microsoft.com/office/officeart/2008/layout/VerticalCurvedList"/>
    <dgm:cxn modelId="{F4158F7D-F775-4A40-BFA0-31CD521A9B5F}" type="presParOf" srcId="{36725AF3-3E77-46CC-BCDF-D77F7459436C}" destId="{C16B2843-73B6-4E0C-846F-375D211F5B32}" srcOrd="4" destOrd="0" presId="urn:microsoft.com/office/officeart/2008/layout/VerticalCurvedList"/>
    <dgm:cxn modelId="{2007E96C-FCDF-4073-B42E-D671ED60676E}" type="presParOf" srcId="{C16B2843-73B6-4E0C-846F-375D211F5B32}" destId="{D5A82825-1D93-4C45-B561-6C782A5DF0DC}" srcOrd="0" destOrd="0" presId="urn:microsoft.com/office/officeart/2008/layout/VerticalCurvedList"/>
    <dgm:cxn modelId="{606FF2FA-D790-4191-ACCD-5B221933C7D5}" type="presParOf" srcId="{36725AF3-3E77-46CC-BCDF-D77F7459436C}" destId="{9576E5A2-489D-4D0B-AFA6-8C16C12F2570}" srcOrd="5" destOrd="0" presId="urn:microsoft.com/office/officeart/2008/layout/VerticalCurvedList"/>
    <dgm:cxn modelId="{D8AC4EF7-44E3-4F99-83A1-79848E5413EF}" type="presParOf" srcId="{36725AF3-3E77-46CC-BCDF-D77F7459436C}" destId="{5FF41A74-83BB-44B2-9760-D9F353F34077}" srcOrd="6" destOrd="0" presId="urn:microsoft.com/office/officeart/2008/layout/VerticalCurvedList"/>
    <dgm:cxn modelId="{294DCCC8-A0FA-443D-9AAC-B49B9C2673E9}" type="presParOf" srcId="{5FF41A74-83BB-44B2-9760-D9F353F34077}" destId="{32BE1AFD-027E-48F4-B37E-2DDB2421BD4A}" srcOrd="0" destOrd="0" presId="urn:microsoft.com/office/officeart/2008/layout/VerticalCurvedList"/>
    <dgm:cxn modelId="{C5CF94F9-9F56-477B-AB55-8F14D03CD68D}" type="presParOf" srcId="{36725AF3-3E77-46CC-BCDF-D77F7459436C}" destId="{059B30C1-AAB1-4009-B5BA-EACB9A6C5CED}" srcOrd="7" destOrd="0" presId="urn:microsoft.com/office/officeart/2008/layout/VerticalCurvedList"/>
    <dgm:cxn modelId="{67DF82D6-4DF1-41EF-B543-1A6E037E8A7B}" type="presParOf" srcId="{36725AF3-3E77-46CC-BCDF-D77F7459436C}" destId="{03A69207-9E33-4162-943E-C9D958EF4099}" srcOrd="8" destOrd="0" presId="urn:microsoft.com/office/officeart/2008/layout/VerticalCurvedList"/>
    <dgm:cxn modelId="{84D32806-B15A-4858-B937-F9E608A53D6B}" type="presParOf" srcId="{03A69207-9E33-4162-943E-C9D958EF4099}" destId="{C76E6ADF-4B41-47D1-8583-D9FDBAE1E24D}" srcOrd="0" destOrd="0" presId="urn:microsoft.com/office/officeart/2008/layout/VerticalCurvedList"/>
    <dgm:cxn modelId="{7B81615C-34F9-47CD-9EA5-E8F03A81AA6D}" type="presParOf" srcId="{36725AF3-3E77-46CC-BCDF-D77F7459436C}" destId="{B3D820A0-82B5-4EC8-9588-20AE1C0ECA9E}" srcOrd="9" destOrd="0" presId="urn:microsoft.com/office/officeart/2008/layout/VerticalCurvedList"/>
    <dgm:cxn modelId="{2AB9CD72-0D65-462B-A93B-27E77F626917}" type="presParOf" srcId="{36725AF3-3E77-46CC-BCDF-D77F7459436C}" destId="{6382B49A-56CC-403E-9C18-F5E4C13E2024}" srcOrd="10" destOrd="0" presId="urn:microsoft.com/office/officeart/2008/layout/VerticalCurvedList"/>
    <dgm:cxn modelId="{906BEF52-D198-447E-B3AD-FBF7EC6D5BC2}" type="presParOf" srcId="{6382B49A-56CC-403E-9C18-F5E4C13E2024}" destId="{5CA0182C-73C2-44BC-8530-C555E9882AD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CB84AFFD-2C4D-45DE-B90D-E536323AA1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4F82800-1F64-4F87-8676-2AC59C6FD806}">
      <dgm:prSet/>
      <dgm:spPr/>
      <dgm:t>
        <a:bodyPr/>
        <a:lstStyle/>
        <a:p>
          <a:pPr rtl="0"/>
          <a:r>
            <a:rPr lang="zh-CN" b="1" smtClean="0">
              <a:solidFill>
                <a:schemeClr val="tx1"/>
              </a:solidFill>
            </a:rPr>
            <a:t>控件是</a:t>
          </a:r>
          <a:r>
            <a:rPr lang="en-US" b="1" smtClean="0">
              <a:solidFill>
                <a:schemeClr val="tx1"/>
              </a:solidFill>
            </a:rPr>
            <a:t>MFC</a:t>
          </a:r>
          <a:r>
            <a:rPr lang="zh-CN" b="1" smtClean="0">
              <a:solidFill>
                <a:schemeClr val="tx1"/>
              </a:solidFill>
            </a:rPr>
            <a:t>提供的程序组件，可以独立运行以完成一定的功能；</a:t>
          </a:r>
          <a:endParaRPr lang="zh-CN">
            <a:solidFill>
              <a:schemeClr val="tx1"/>
            </a:solidFill>
          </a:endParaRPr>
        </a:p>
      </dgm:t>
    </dgm:pt>
    <dgm:pt modelId="{A8DC2A6C-BCFF-4EA5-B551-2B1C6DD2A6CF}" type="parTrans" cxnId="{56B60D36-D793-419D-840C-702E89FCD212}">
      <dgm:prSet/>
      <dgm:spPr/>
      <dgm:t>
        <a:bodyPr/>
        <a:lstStyle/>
        <a:p>
          <a:endParaRPr lang="zh-CN" altLang="en-US">
            <a:solidFill>
              <a:schemeClr val="tx1"/>
            </a:solidFill>
          </a:endParaRPr>
        </a:p>
      </dgm:t>
    </dgm:pt>
    <dgm:pt modelId="{6844DA21-6DF8-4D41-9A37-2CAE366FF77F}" type="sibTrans" cxnId="{56B60D36-D793-419D-840C-702E89FCD212}">
      <dgm:prSet/>
      <dgm:spPr/>
      <dgm:t>
        <a:bodyPr/>
        <a:lstStyle/>
        <a:p>
          <a:endParaRPr lang="zh-CN" altLang="en-US">
            <a:solidFill>
              <a:schemeClr val="tx1"/>
            </a:solidFill>
          </a:endParaRPr>
        </a:p>
      </dgm:t>
    </dgm:pt>
    <dgm:pt modelId="{7D835F47-67FE-404D-B37E-F0DC5965C354}">
      <dgm:prSet/>
      <dgm:spPr/>
      <dgm:t>
        <a:bodyPr/>
        <a:lstStyle/>
        <a:p>
          <a:pPr rtl="0"/>
          <a:r>
            <a:rPr lang="en-US" b="1" smtClean="0">
              <a:solidFill>
                <a:schemeClr val="tx1"/>
              </a:solidFill>
            </a:rPr>
            <a:t>Windows</a:t>
          </a:r>
          <a:r>
            <a:rPr lang="zh-CN" b="1" smtClean="0">
              <a:solidFill>
                <a:schemeClr val="tx1"/>
              </a:solidFill>
            </a:rPr>
            <a:t>提供了大量控件，控件的使用不仅方便了</a:t>
          </a:r>
          <a:r>
            <a:rPr lang="en-US" b="1" smtClean="0">
              <a:solidFill>
                <a:schemeClr val="tx1"/>
              </a:solidFill>
            </a:rPr>
            <a:t>Windows</a:t>
          </a:r>
          <a:r>
            <a:rPr lang="zh-CN" b="1" smtClean="0">
              <a:solidFill>
                <a:schemeClr val="tx1"/>
              </a:solidFill>
            </a:rPr>
            <a:t>编程，还使</a:t>
          </a:r>
          <a:r>
            <a:rPr lang="en-US" b="1" smtClean="0">
              <a:solidFill>
                <a:schemeClr val="tx1"/>
              </a:solidFill>
            </a:rPr>
            <a:t>Windows</a:t>
          </a:r>
          <a:r>
            <a:rPr lang="zh-CN" b="1" smtClean="0">
              <a:solidFill>
                <a:schemeClr val="tx1"/>
              </a:solidFill>
            </a:rPr>
            <a:t>程序具有相当统一的外观和风格；</a:t>
          </a:r>
          <a:endParaRPr lang="zh-CN">
            <a:solidFill>
              <a:schemeClr val="tx1"/>
            </a:solidFill>
          </a:endParaRPr>
        </a:p>
      </dgm:t>
    </dgm:pt>
    <dgm:pt modelId="{58E1EC6B-B587-4310-A624-0A196D6C2CEF}" type="parTrans" cxnId="{F1F857A9-DF1D-410A-97B2-9985F9F3AFB1}">
      <dgm:prSet/>
      <dgm:spPr/>
      <dgm:t>
        <a:bodyPr/>
        <a:lstStyle/>
        <a:p>
          <a:endParaRPr lang="zh-CN" altLang="en-US">
            <a:solidFill>
              <a:schemeClr val="tx1"/>
            </a:solidFill>
          </a:endParaRPr>
        </a:p>
      </dgm:t>
    </dgm:pt>
    <dgm:pt modelId="{CFCD33BB-F664-4E4C-8EB5-597ED151D0C1}" type="sibTrans" cxnId="{F1F857A9-DF1D-410A-97B2-9985F9F3AFB1}">
      <dgm:prSet/>
      <dgm:spPr/>
      <dgm:t>
        <a:bodyPr/>
        <a:lstStyle/>
        <a:p>
          <a:endParaRPr lang="zh-CN" altLang="en-US">
            <a:solidFill>
              <a:schemeClr val="tx1"/>
            </a:solidFill>
          </a:endParaRPr>
        </a:p>
      </dgm:t>
    </dgm:pt>
    <dgm:pt modelId="{B090713F-5DF7-424E-87B8-CCAD58A4BC69}">
      <dgm:prSet/>
      <dgm:spPr/>
      <dgm:t>
        <a:bodyPr/>
        <a:lstStyle/>
        <a:p>
          <a:pPr rtl="0"/>
          <a:r>
            <a:rPr lang="zh-CN" b="1" smtClean="0">
              <a:solidFill>
                <a:schemeClr val="tx1"/>
              </a:solidFill>
            </a:rPr>
            <a:t>控件一般与对话框一起使用。所有的控件都是</a:t>
          </a:r>
          <a:r>
            <a:rPr lang="en-US" b="1" smtClean="0">
              <a:solidFill>
                <a:schemeClr val="tx1"/>
              </a:solidFill>
            </a:rPr>
            <a:t>CWnd</a:t>
          </a:r>
          <a:r>
            <a:rPr lang="zh-CN" b="1" smtClean="0">
              <a:solidFill>
                <a:schemeClr val="tx1"/>
              </a:solidFill>
            </a:rPr>
            <a:t>类派生的对象，因此它们均有和</a:t>
          </a:r>
          <a:r>
            <a:rPr lang="en-US" b="1" smtClean="0">
              <a:solidFill>
                <a:schemeClr val="tx1"/>
              </a:solidFill>
            </a:rPr>
            <a:t>CWnd</a:t>
          </a:r>
          <a:r>
            <a:rPr lang="zh-CN" b="1" smtClean="0">
              <a:solidFill>
                <a:schemeClr val="tx1"/>
              </a:solidFill>
            </a:rPr>
            <a:t>类似的属性。每个控件均有一个标识符（</a:t>
          </a:r>
          <a:r>
            <a:rPr lang="en-US" b="1" smtClean="0">
              <a:solidFill>
                <a:schemeClr val="tx1"/>
              </a:solidFill>
            </a:rPr>
            <a:t>ID</a:t>
          </a:r>
          <a:r>
            <a:rPr lang="zh-CN" b="1" smtClean="0">
              <a:solidFill>
                <a:schemeClr val="tx1"/>
              </a:solidFill>
            </a:rPr>
            <a:t>），在程序中可以通过获取与该标识符相对应的控件进行操作；</a:t>
          </a:r>
          <a:endParaRPr lang="zh-CN">
            <a:solidFill>
              <a:schemeClr val="tx1"/>
            </a:solidFill>
          </a:endParaRPr>
        </a:p>
      </dgm:t>
    </dgm:pt>
    <dgm:pt modelId="{F90A893F-777B-41AB-A660-230396BE9A51}" type="parTrans" cxnId="{C08F2FB0-829F-42D6-BD16-458B4E043B71}">
      <dgm:prSet/>
      <dgm:spPr/>
      <dgm:t>
        <a:bodyPr/>
        <a:lstStyle/>
        <a:p>
          <a:endParaRPr lang="zh-CN" altLang="en-US">
            <a:solidFill>
              <a:schemeClr val="tx1"/>
            </a:solidFill>
          </a:endParaRPr>
        </a:p>
      </dgm:t>
    </dgm:pt>
    <dgm:pt modelId="{D03F530B-1347-4578-B0B1-885E2FD7559F}" type="sibTrans" cxnId="{C08F2FB0-829F-42D6-BD16-458B4E043B71}">
      <dgm:prSet/>
      <dgm:spPr/>
      <dgm:t>
        <a:bodyPr/>
        <a:lstStyle/>
        <a:p>
          <a:endParaRPr lang="zh-CN" altLang="en-US">
            <a:solidFill>
              <a:schemeClr val="tx1"/>
            </a:solidFill>
          </a:endParaRPr>
        </a:p>
      </dgm:t>
    </dgm:pt>
    <dgm:pt modelId="{E7D58017-89F0-4C68-9AA4-231D610D389B}" type="pres">
      <dgm:prSet presAssocID="{CB84AFFD-2C4D-45DE-B90D-E536323AA185}" presName="linear" presStyleCnt="0">
        <dgm:presLayoutVars>
          <dgm:animLvl val="lvl"/>
          <dgm:resizeHandles val="exact"/>
        </dgm:presLayoutVars>
      </dgm:prSet>
      <dgm:spPr/>
      <dgm:t>
        <a:bodyPr/>
        <a:lstStyle/>
        <a:p>
          <a:endParaRPr lang="zh-CN" altLang="en-US"/>
        </a:p>
      </dgm:t>
    </dgm:pt>
    <dgm:pt modelId="{0BA5451B-D4A5-4A83-BF38-B10CA87DBDE6}" type="pres">
      <dgm:prSet presAssocID="{44F82800-1F64-4F87-8676-2AC59C6FD806}" presName="parentText" presStyleLbl="node1" presStyleIdx="0" presStyleCnt="3">
        <dgm:presLayoutVars>
          <dgm:chMax val="0"/>
          <dgm:bulletEnabled val="1"/>
        </dgm:presLayoutVars>
      </dgm:prSet>
      <dgm:spPr/>
      <dgm:t>
        <a:bodyPr/>
        <a:lstStyle/>
        <a:p>
          <a:endParaRPr lang="zh-CN" altLang="en-US"/>
        </a:p>
      </dgm:t>
    </dgm:pt>
    <dgm:pt modelId="{FF070041-17D8-4552-A93E-5E192AF3B1DD}" type="pres">
      <dgm:prSet presAssocID="{6844DA21-6DF8-4D41-9A37-2CAE366FF77F}" presName="spacer" presStyleCnt="0"/>
      <dgm:spPr/>
    </dgm:pt>
    <dgm:pt modelId="{A46F3AD2-C43F-4088-9F83-FF68CF12C40A}" type="pres">
      <dgm:prSet presAssocID="{7D835F47-67FE-404D-B37E-F0DC5965C354}" presName="parentText" presStyleLbl="node1" presStyleIdx="1" presStyleCnt="3">
        <dgm:presLayoutVars>
          <dgm:chMax val="0"/>
          <dgm:bulletEnabled val="1"/>
        </dgm:presLayoutVars>
      </dgm:prSet>
      <dgm:spPr/>
      <dgm:t>
        <a:bodyPr/>
        <a:lstStyle/>
        <a:p>
          <a:endParaRPr lang="zh-CN" altLang="en-US"/>
        </a:p>
      </dgm:t>
    </dgm:pt>
    <dgm:pt modelId="{BF15D7A5-8FAE-4DD4-97CB-FDAC8C4CE1E8}" type="pres">
      <dgm:prSet presAssocID="{CFCD33BB-F664-4E4C-8EB5-597ED151D0C1}" presName="spacer" presStyleCnt="0"/>
      <dgm:spPr/>
    </dgm:pt>
    <dgm:pt modelId="{94276BFE-419B-4483-8BC6-92CB5D94718E}" type="pres">
      <dgm:prSet presAssocID="{B090713F-5DF7-424E-87B8-CCAD58A4BC69}" presName="parentText" presStyleLbl="node1" presStyleIdx="2" presStyleCnt="3">
        <dgm:presLayoutVars>
          <dgm:chMax val="0"/>
          <dgm:bulletEnabled val="1"/>
        </dgm:presLayoutVars>
      </dgm:prSet>
      <dgm:spPr/>
      <dgm:t>
        <a:bodyPr/>
        <a:lstStyle/>
        <a:p>
          <a:endParaRPr lang="zh-CN" altLang="en-US"/>
        </a:p>
      </dgm:t>
    </dgm:pt>
  </dgm:ptLst>
  <dgm:cxnLst>
    <dgm:cxn modelId="{362C49EE-7845-47A8-87C5-909E3C2874C1}" type="presOf" srcId="{CB84AFFD-2C4D-45DE-B90D-E536323AA185}" destId="{E7D58017-89F0-4C68-9AA4-231D610D389B}" srcOrd="0" destOrd="0" presId="urn:microsoft.com/office/officeart/2005/8/layout/vList2"/>
    <dgm:cxn modelId="{F1F857A9-DF1D-410A-97B2-9985F9F3AFB1}" srcId="{CB84AFFD-2C4D-45DE-B90D-E536323AA185}" destId="{7D835F47-67FE-404D-B37E-F0DC5965C354}" srcOrd="1" destOrd="0" parTransId="{58E1EC6B-B587-4310-A624-0A196D6C2CEF}" sibTransId="{CFCD33BB-F664-4E4C-8EB5-597ED151D0C1}"/>
    <dgm:cxn modelId="{62D344CB-AB6C-4021-9429-1FD38E44510E}" type="presOf" srcId="{44F82800-1F64-4F87-8676-2AC59C6FD806}" destId="{0BA5451B-D4A5-4A83-BF38-B10CA87DBDE6}" srcOrd="0" destOrd="0" presId="urn:microsoft.com/office/officeart/2005/8/layout/vList2"/>
    <dgm:cxn modelId="{C08F2FB0-829F-42D6-BD16-458B4E043B71}" srcId="{CB84AFFD-2C4D-45DE-B90D-E536323AA185}" destId="{B090713F-5DF7-424E-87B8-CCAD58A4BC69}" srcOrd="2" destOrd="0" parTransId="{F90A893F-777B-41AB-A660-230396BE9A51}" sibTransId="{D03F530B-1347-4578-B0B1-885E2FD7559F}"/>
    <dgm:cxn modelId="{56B60D36-D793-419D-840C-702E89FCD212}" srcId="{CB84AFFD-2C4D-45DE-B90D-E536323AA185}" destId="{44F82800-1F64-4F87-8676-2AC59C6FD806}" srcOrd="0" destOrd="0" parTransId="{A8DC2A6C-BCFF-4EA5-B551-2B1C6DD2A6CF}" sibTransId="{6844DA21-6DF8-4D41-9A37-2CAE366FF77F}"/>
    <dgm:cxn modelId="{FD409F33-0EE0-4F8F-8A51-CFA04EFB6B41}" type="presOf" srcId="{B090713F-5DF7-424E-87B8-CCAD58A4BC69}" destId="{94276BFE-419B-4483-8BC6-92CB5D94718E}" srcOrd="0" destOrd="0" presId="urn:microsoft.com/office/officeart/2005/8/layout/vList2"/>
    <dgm:cxn modelId="{1EAE62EC-2E4A-499F-BFEC-9628AEFC68A4}" type="presOf" srcId="{7D835F47-67FE-404D-B37E-F0DC5965C354}" destId="{A46F3AD2-C43F-4088-9F83-FF68CF12C40A}" srcOrd="0" destOrd="0" presId="urn:microsoft.com/office/officeart/2005/8/layout/vList2"/>
    <dgm:cxn modelId="{9590FB66-5046-4736-A17D-D43BD56F832E}" type="presParOf" srcId="{E7D58017-89F0-4C68-9AA4-231D610D389B}" destId="{0BA5451B-D4A5-4A83-BF38-B10CA87DBDE6}" srcOrd="0" destOrd="0" presId="urn:microsoft.com/office/officeart/2005/8/layout/vList2"/>
    <dgm:cxn modelId="{1D68EB3F-0473-4C07-A48C-F66A7F767733}" type="presParOf" srcId="{E7D58017-89F0-4C68-9AA4-231D610D389B}" destId="{FF070041-17D8-4552-A93E-5E192AF3B1DD}" srcOrd="1" destOrd="0" presId="urn:microsoft.com/office/officeart/2005/8/layout/vList2"/>
    <dgm:cxn modelId="{222BEFC4-20EB-4326-AFF6-D9215EF5B4E5}" type="presParOf" srcId="{E7D58017-89F0-4C68-9AA4-231D610D389B}" destId="{A46F3AD2-C43F-4088-9F83-FF68CF12C40A}" srcOrd="2" destOrd="0" presId="urn:microsoft.com/office/officeart/2005/8/layout/vList2"/>
    <dgm:cxn modelId="{7F8A036E-1EC6-4494-9B46-091697937D6A}" type="presParOf" srcId="{E7D58017-89F0-4C68-9AA4-231D610D389B}" destId="{BF15D7A5-8FAE-4DD4-97CB-FDAC8C4CE1E8}" srcOrd="3" destOrd="0" presId="urn:microsoft.com/office/officeart/2005/8/layout/vList2"/>
    <dgm:cxn modelId="{10D67972-DA7F-443C-A17D-2A90ECDC2DDA}" type="presParOf" srcId="{E7D58017-89F0-4C68-9AA4-231D610D389B}" destId="{94276BFE-419B-4483-8BC6-92CB5D94718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764F2BBF-15EC-4B5A-BF02-B07BFD8A4F72}"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8ECB2E8D-10FA-4042-8479-0E77F6846888}">
      <dgm:prSet/>
      <dgm:spPr/>
      <dgm:t>
        <a:bodyPr/>
        <a:lstStyle/>
        <a:p>
          <a:pPr rtl="0"/>
          <a:r>
            <a:rPr lang="zh-CN" b="1" smtClean="0">
              <a:solidFill>
                <a:schemeClr val="tx1"/>
              </a:solidFill>
            </a:rPr>
            <a:t>需要对所有控件资源设置容易辨识的</a:t>
          </a:r>
          <a:r>
            <a:rPr lang="en-US" b="1" smtClean="0">
              <a:solidFill>
                <a:schemeClr val="tx1"/>
              </a:solidFill>
            </a:rPr>
            <a:t>ID</a:t>
          </a:r>
          <a:r>
            <a:rPr lang="zh-CN" b="1" smtClean="0">
              <a:solidFill>
                <a:schemeClr val="tx1"/>
              </a:solidFill>
            </a:rPr>
            <a:t>；</a:t>
          </a:r>
          <a:endParaRPr lang="zh-CN" b="1">
            <a:solidFill>
              <a:schemeClr val="tx1"/>
            </a:solidFill>
          </a:endParaRPr>
        </a:p>
      </dgm:t>
    </dgm:pt>
    <dgm:pt modelId="{0139AE81-0911-489C-A194-C498A8228315}" type="parTrans" cxnId="{9BADA919-2157-494F-85BD-227A465DF7ED}">
      <dgm:prSet/>
      <dgm:spPr/>
      <dgm:t>
        <a:bodyPr/>
        <a:lstStyle/>
        <a:p>
          <a:endParaRPr lang="zh-CN" altLang="en-US" b="1">
            <a:solidFill>
              <a:schemeClr val="tx1"/>
            </a:solidFill>
          </a:endParaRPr>
        </a:p>
      </dgm:t>
    </dgm:pt>
    <dgm:pt modelId="{E2673869-B24E-497B-90DC-DA4F0EC1EB1D}" type="sibTrans" cxnId="{9BADA919-2157-494F-85BD-227A465DF7ED}">
      <dgm:prSet/>
      <dgm:spPr/>
      <dgm:t>
        <a:bodyPr/>
        <a:lstStyle/>
        <a:p>
          <a:endParaRPr lang="zh-CN" altLang="en-US" b="1">
            <a:solidFill>
              <a:schemeClr val="tx1"/>
            </a:solidFill>
          </a:endParaRPr>
        </a:p>
      </dgm:t>
    </dgm:pt>
    <dgm:pt modelId="{878DA19C-1D5B-468F-8B16-98CE9AE8153E}">
      <dgm:prSet/>
      <dgm:spPr/>
      <dgm:t>
        <a:bodyPr/>
        <a:lstStyle/>
        <a:p>
          <a:pPr rtl="0"/>
          <a:r>
            <a:rPr lang="zh-CN" b="1" smtClean="0">
              <a:solidFill>
                <a:schemeClr val="tx1"/>
              </a:solidFill>
            </a:rPr>
            <a:t>选择某个</a:t>
          </a:r>
          <a:r>
            <a:rPr lang="en-US" b="1" smtClean="0">
              <a:solidFill>
                <a:schemeClr val="tx1"/>
              </a:solidFill>
            </a:rPr>
            <a:t>ID</a:t>
          </a:r>
          <a:r>
            <a:rPr lang="zh-CN" b="1" smtClean="0">
              <a:solidFill>
                <a:schemeClr val="tx1"/>
              </a:solidFill>
            </a:rPr>
            <a:t>，右键并选择</a:t>
          </a:r>
          <a:r>
            <a:rPr lang="en-US" b="1" smtClean="0">
              <a:solidFill>
                <a:schemeClr val="tx1"/>
              </a:solidFill>
            </a:rPr>
            <a:t>Add Member Variable</a:t>
          </a:r>
          <a:r>
            <a:rPr lang="zh-CN" b="1" smtClean="0">
              <a:solidFill>
                <a:schemeClr val="tx1"/>
              </a:solidFill>
            </a:rPr>
            <a:t>对话框，可输入成员名；</a:t>
          </a:r>
          <a:endParaRPr lang="zh-CN" b="1">
            <a:solidFill>
              <a:schemeClr val="tx1"/>
            </a:solidFill>
          </a:endParaRPr>
        </a:p>
      </dgm:t>
    </dgm:pt>
    <dgm:pt modelId="{6B8BA17D-801B-4D20-A9CA-0FA379897E69}" type="parTrans" cxnId="{D860A449-B05B-4003-8554-744F42ADBCCC}">
      <dgm:prSet/>
      <dgm:spPr/>
      <dgm:t>
        <a:bodyPr/>
        <a:lstStyle/>
        <a:p>
          <a:endParaRPr lang="zh-CN" altLang="en-US" b="1">
            <a:solidFill>
              <a:schemeClr val="tx1"/>
            </a:solidFill>
          </a:endParaRPr>
        </a:p>
      </dgm:t>
    </dgm:pt>
    <dgm:pt modelId="{2D385872-ECEF-4C7B-B193-ED6057CCB838}" type="sibTrans" cxnId="{D860A449-B05B-4003-8554-744F42ADBCCC}">
      <dgm:prSet/>
      <dgm:spPr/>
      <dgm:t>
        <a:bodyPr/>
        <a:lstStyle/>
        <a:p>
          <a:endParaRPr lang="zh-CN" altLang="en-US" b="1">
            <a:solidFill>
              <a:schemeClr val="tx1"/>
            </a:solidFill>
          </a:endParaRPr>
        </a:p>
      </dgm:t>
    </dgm:pt>
    <dgm:pt modelId="{C5010252-6DDC-44B9-B528-F5E444E181FD}">
      <dgm:prSet/>
      <dgm:spPr/>
      <dgm:t>
        <a:bodyPr/>
        <a:lstStyle/>
        <a:p>
          <a:pPr rtl="0"/>
          <a:r>
            <a:rPr lang="zh-CN" b="1" smtClean="0">
              <a:solidFill>
                <a:schemeClr val="tx1"/>
              </a:solidFill>
            </a:rPr>
            <a:t>在</a:t>
          </a:r>
          <a:r>
            <a:rPr lang="en-US" b="1" smtClean="0">
              <a:solidFill>
                <a:schemeClr val="tx1"/>
              </a:solidFill>
            </a:rPr>
            <a:t>Category</a:t>
          </a:r>
          <a:r>
            <a:rPr lang="zh-CN" b="1" smtClean="0">
              <a:solidFill>
                <a:schemeClr val="tx1"/>
              </a:solidFill>
            </a:rPr>
            <a:t>中选择值</a:t>
          </a:r>
          <a:r>
            <a:rPr lang="en-US" b="1" smtClean="0">
              <a:solidFill>
                <a:schemeClr val="tx1"/>
              </a:solidFill>
            </a:rPr>
            <a:t>(value)</a:t>
          </a:r>
          <a:r>
            <a:rPr lang="zh-CN" b="1" smtClean="0">
              <a:solidFill>
                <a:schemeClr val="tx1"/>
              </a:solidFill>
            </a:rPr>
            <a:t>变量或控件</a:t>
          </a:r>
          <a:r>
            <a:rPr lang="en-US" b="1" smtClean="0">
              <a:solidFill>
                <a:schemeClr val="tx1"/>
              </a:solidFill>
            </a:rPr>
            <a:t>(controls)</a:t>
          </a:r>
          <a:r>
            <a:rPr lang="zh-CN" b="1" smtClean="0">
              <a:solidFill>
                <a:schemeClr val="tx1"/>
              </a:solidFill>
            </a:rPr>
            <a:t>类型，一般输入数据选择</a:t>
          </a:r>
          <a:r>
            <a:rPr lang="en-US" b="1" smtClean="0">
              <a:solidFill>
                <a:schemeClr val="tx1"/>
              </a:solidFill>
            </a:rPr>
            <a:t>value</a:t>
          </a:r>
          <a:endParaRPr lang="zh-CN" b="1">
            <a:solidFill>
              <a:schemeClr val="tx1"/>
            </a:solidFill>
          </a:endParaRPr>
        </a:p>
      </dgm:t>
    </dgm:pt>
    <dgm:pt modelId="{CD458C49-B04E-4B0D-B8BE-5ED3BB0A96CE}" type="parTrans" cxnId="{194DFBB5-F8C6-4A37-AB63-8AD2A477101B}">
      <dgm:prSet/>
      <dgm:spPr/>
      <dgm:t>
        <a:bodyPr/>
        <a:lstStyle/>
        <a:p>
          <a:endParaRPr lang="zh-CN" altLang="en-US" b="1">
            <a:solidFill>
              <a:schemeClr val="tx1"/>
            </a:solidFill>
          </a:endParaRPr>
        </a:p>
      </dgm:t>
    </dgm:pt>
    <dgm:pt modelId="{7BCCC105-9EC8-407C-944A-D16712CCA023}" type="sibTrans" cxnId="{194DFBB5-F8C6-4A37-AB63-8AD2A477101B}">
      <dgm:prSet/>
      <dgm:spPr/>
      <dgm:t>
        <a:bodyPr/>
        <a:lstStyle/>
        <a:p>
          <a:endParaRPr lang="zh-CN" altLang="en-US" b="1">
            <a:solidFill>
              <a:schemeClr val="tx1"/>
            </a:solidFill>
          </a:endParaRPr>
        </a:p>
      </dgm:t>
    </dgm:pt>
    <dgm:pt modelId="{B0568702-BF42-4405-BC14-3EAA757050D3}">
      <dgm:prSet/>
      <dgm:spPr/>
      <dgm:t>
        <a:bodyPr/>
        <a:lstStyle/>
        <a:p>
          <a:pPr rtl="0"/>
          <a:r>
            <a:rPr lang="zh-CN" b="1" smtClean="0">
              <a:solidFill>
                <a:schemeClr val="tx1"/>
              </a:solidFill>
            </a:rPr>
            <a:t>选择变量数据类型，按</a:t>
          </a:r>
          <a:r>
            <a:rPr lang="en-US" b="1" smtClean="0">
              <a:solidFill>
                <a:schemeClr val="tx1"/>
              </a:solidFill>
            </a:rPr>
            <a:t>OK</a:t>
          </a:r>
          <a:r>
            <a:rPr lang="zh-CN" b="1" smtClean="0">
              <a:solidFill>
                <a:schemeClr val="tx1"/>
              </a:solidFill>
            </a:rPr>
            <a:t>结束 ；</a:t>
          </a:r>
          <a:endParaRPr lang="zh-CN" b="1">
            <a:solidFill>
              <a:schemeClr val="tx1"/>
            </a:solidFill>
          </a:endParaRPr>
        </a:p>
      </dgm:t>
    </dgm:pt>
    <dgm:pt modelId="{4B3E2563-03F5-411F-B3F3-8D1697749299}" type="parTrans" cxnId="{F3814FD9-2B03-497C-B526-9F77212ECDF5}">
      <dgm:prSet/>
      <dgm:spPr/>
      <dgm:t>
        <a:bodyPr/>
        <a:lstStyle/>
        <a:p>
          <a:endParaRPr lang="zh-CN" altLang="en-US" b="1">
            <a:solidFill>
              <a:schemeClr val="tx1"/>
            </a:solidFill>
          </a:endParaRPr>
        </a:p>
      </dgm:t>
    </dgm:pt>
    <dgm:pt modelId="{8183C697-8F5E-46E0-81D8-E1152CB8F9EC}" type="sibTrans" cxnId="{F3814FD9-2B03-497C-B526-9F77212ECDF5}">
      <dgm:prSet/>
      <dgm:spPr/>
      <dgm:t>
        <a:bodyPr/>
        <a:lstStyle/>
        <a:p>
          <a:endParaRPr lang="zh-CN" altLang="en-US" b="1">
            <a:solidFill>
              <a:schemeClr val="tx1"/>
            </a:solidFill>
          </a:endParaRPr>
        </a:p>
      </dgm:t>
    </dgm:pt>
    <dgm:pt modelId="{CCEA2C4A-EC2F-48B4-AB03-226D18799103}" type="pres">
      <dgm:prSet presAssocID="{764F2BBF-15EC-4B5A-BF02-B07BFD8A4F72}" presName="CompostProcess" presStyleCnt="0">
        <dgm:presLayoutVars>
          <dgm:dir/>
          <dgm:resizeHandles val="exact"/>
        </dgm:presLayoutVars>
      </dgm:prSet>
      <dgm:spPr/>
      <dgm:t>
        <a:bodyPr/>
        <a:lstStyle/>
        <a:p>
          <a:endParaRPr lang="zh-CN" altLang="en-US"/>
        </a:p>
      </dgm:t>
    </dgm:pt>
    <dgm:pt modelId="{C651EB59-64D7-4750-A776-299F095725D1}" type="pres">
      <dgm:prSet presAssocID="{764F2BBF-15EC-4B5A-BF02-B07BFD8A4F72}" presName="arrow" presStyleLbl="bgShp" presStyleIdx="0" presStyleCnt="1"/>
      <dgm:spPr/>
    </dgm:pt>
    <dgm:pt modelId="{F2DEDD89-3AA5-4534-A646-5DFF3603464F}" type="pres">
      <dgm:prSet presAssocID="{764F2BBF-15EC-4B5A-BF02-B07BFD8A4F72}" presName="linearProcess" presStyleCnt="0"/>
      <dgm:spPr/>
    </dgm:pt>
    <dgm:pt modelId="{315EDE50-9057-400E-8CDD-83B0C3037483}" type="pres">
      <dgm:prSet presAssocID="{8ECB2E8D-10FA-4042-8479-0E77F6846888}" presName="textNode" presStyleLbl="node1" presStyleIdx="0" presStyleCnt="4">
        <dgm:presLayoutVars>
          <dgm:bulletEnabled val="1"/>
        </dgm:presLayoutVars>
      </dgm:prSet>
      <dgm:spPr/>
      <dgm:t>
        <a:bodyPr/>
        <a:lstStyle/>
        <a:p>
          <a:endParaRPr lang="zh-CN" altLang="en-US"/>
        </a:p>
      </dgm:t>
    </dgm:pt>
    <dgm:pt modelId="{81630DCD-71FB-4062-A961-9AC49FC9F216}" type="pres">
      <dgm:prSet presAssocID="{E2673869-B24E-497B-90DC-DA4F0EC1EB1D}" presName="sibTrans" presStyleCnt="0"/>
      <dgm:spPr/>
    </dgm:pt>
    <dgm:pt modelId="{07A706DF-832C-4B13-B8E4-4A00FFD40ABB}" type="pres">
      <dgm:prSet presAssocID="{878DA19C-1D5B-468F-8B16-98CE9AE8153E}" presName="textNode" presStyleLbl="node1" presStyleIdx="1" presStyleCnt="4">
        <dgm:presLayoutVars>
          <dgm:bulletEnabled val="1"/>
        </dgm:presLayoutVars>
      </dgm:prSet>
      <dgm:spPr/>
      <dgm:t>
        <a:bodyPr/>
        <a:lstStyle/>
        <a:p>
          <a:endParaRPr lang="zh-CN" altLang="en-US"/>
        </a:p>
      </dgm:t>
    </dgm:pt>
    <dgm:pt modelId="{6F944061-4F97-42F3-A38E-7BA670969082}" type="pres">
      <dgm:prSet presAssocID="{2D385872-ECEF-4C7B-B193-ED6057CCB838}" presName="sibTrans" presStyleCnt="0"/>
      <dgm:spPr/>
    </dgm:pt>
    <dgm:pt modelId="{83D88D31-1EB8-456C-BB63-8057F49B7BD6}" type="pres">
      <dgm:prSet presAssocID="{C5010252-6DDC-44B9-B528-F5E444E181FD}" presName="textNode" presStyleLbl="node1" presStyleIdx="2" presStyleCnt="4">
        <dgm:presLayoutVars>
          <dgm:bulletEnabled val="1"/>
        </dgm:presLayoutVars>
      </dgm:prSet>
      <dgm:spPr/>
      <dgm:t>
        <a:bodyPr/>
        <a:lstStyle/>
        <a:p>
          <a:endParaRPr lang="zh-CN" altLang="en-US"/>
        </a:p>
      </dgm:t>
    </dgm:pt>
    <dgm:pt modelId="{704C04DB-1546-49A3-B649-2069A1324A0D}" type="pres">
      <dgm:prSet presAssocID="{7BCCC105-9EC8-407C-944A-D16712CCA023}" presName="sibTrans" presStyleCnt="0"/>
      <dgm:spPr/>
    </dgm:pt>
    <dgm:pt modelId="{728AB1B8-D125-4D3A-A42C-19A84C531BA2}" type="pres">
      <dgm:prSet presAssocID="{B0568702-BF42-4405-BC14-3EAA757050D3}" presName="textNode" presStyleLbl="node1" presStyleIdx="3" presStyleCnt="4">
        <dgm:presLayoutVars>
          <dgm:bulletEnabled val="1"/>
        </dgm:presLayoutVars>
      </dgm:prSet>
      <dgm:spPr/>
      <dgm:t>
        <a:bodyPr/>
        <a:lstStyle/>
        <a:p>
          <a:endParaRPr lang="zh-CN" altLang="en-US"/>
        </a:p>
      </dgm:t>
    </dgm:pt>
  </dgm:ptLst>
  <dgm:cxnLst>
    <dgm:cxn modelId="{3B593BA9-08E6-4BD7-8B5B-4F90ABE96F6E}" type="presOf" srcId="{8ECB2E8D-10FA-4042-8479-0E77F6846888}" destId="{315EDE50-9057-400E-8CDD-83B0C3037483}" srcOrd="0" destOrd="0" presId="urn:microsoft.com/office/officeart/2005/8/layout/hProcess9"/>
    <dgm:cxn modelId="{A65520EE-4FAA-4690-AD75-BD468D1CE37B}" type="presOf" srcId="{878DA19C-1D5B-468F-8B16-98CE9AE8153E}" destId="{07A706DF-832C-4B13-B8E4-4A00FFD40ABB}" srcOrd="0" destOrd="0" presId="urn:microsoft.com/office/officeart/2005/8/layout/hProcess9"/>
    <dgm:cxn modelId="{194DFBB5-F8C6-4A37-AB63-8AD2A477101B}" srcId="{764F2BBF-15EC-4B5A-BF02-B07BFD8A4F72}" destId="{C5010252-6DDC-44B9-B528-F5E444E181FD}" srcOrd="2" destOrd="0" parTransId="{CD458C49-B04E-4B0D-B8BE-5ED3BB0A96CE}" sibTransId="{7BCCC105-9EC8-407C-944A-D16712CCA023}"/>
    <dgm:cxn modelId="{F3814FD9-2B03-497C-B526-9F77212ECDF5}" srcId="{764F2BBF-15EC-4B5A-BF02-B07BFD8A4F72}" destId="{B0568702-BF42-4405-BC14-3EAA757050D3}" srcOrd="3" destOrd="0" parTransId="{4B3E2563-03F5-411F-B3F3-8D1697749299}" sibTransId="{8183C697-8F5E-46E0-81D8-E1152CB8F9EC}"/>
    <dgm:cxn modelId="{F3291580-3A3B-4244-9BEC-6B09BB0C6FD3}" type="presOf" srcId="{764F2BBF-15EC-4B5A-BF02-B07BFD8A4F72}" destId="{CCEA2C4A-EC2F-48B4-AB03-226D18799103}" srcOrd="0" destOrd="0" presId="urn:microsoft.com/office/officeart/2005/8/layout/hProcess9"/>
    <dgm:cxn modelId="{9BADA919-2157-494F-85BD-227A465DF7ED}" srcId="{764F2BBF-15EC-4B5A-BF02-B07BFD8A4F72}" destId="{8ECB2E8D-10FA-4042-8479-0E77F6846888}" srcOrd="0" destOrd="0" parTransId="{0139AE81-0911-489C-A194-C498A8228315}" sibTransId="{E2673869-B24E-497B-90DC-DA4F0EC1EB1D}"/>
    <dgm:cxn modelId="{AA023D63-BA40-4A6D-988C-2A85312F4D9B}" type="presOf" srcId="{B0568702-BF42-4405-BC14-3EAA757050D3}" destId="{728AB1B8-D125-4D3A-A42C-19A84C531BA2}" srcOrd="0" destOrd="0" presId="urn:microsoft.com/office/officeart/2005/8/layout/hProcess9"/>
    <dgm:cxn modelId="{8680A6E2-A2C0-43DD-8DA7-60EF28830E11}" type="presOf" srcId="{C5010252-6DDC-44B9-B528-F5E444E181FD}" destId="{83D88D31-1EB8-456C-BB63-8057F49B7BD6}" srcOrd="0" destOrd="0" presId="urn:microsoft.com/office/officeart/2005/8/layout/hProcess9"/>
    <dgm:cxn modelId="{D860A449-B05B-4003-8554-744F42ADBCCC}" srcId="{764F2BBF-15EC-4B5A-BF02-B07BFD8A4F72}" destId="{878DA19C-1D5B-468F-8B16-98CE9AE8153E}" srcOrd="1" destOrd="0" parTransId="{6B8BA17D-801B-4D20-A9CA-0FA379897E69}" sibTransId="{2D385872-ECEF-4C7B-B193-ED6057CCB838}"/>
    <dgm:cxn modelId="{B5F53C91-1E30-4439-8D5F-6347213AC96D}" type="presParOf" srcId="{CCEA2C4A-EC2F-48B4-AB03-226D18799103}" destId="{C651EB59-64D7-4750-A776-299F095725D1}" srcOrd="0" destOrd="0" presId="urn:microsoft.com/office/officeart/2005/8/layout/hProcess9"/>
    <dgm:cxn modelId="{47BA370D-C913-4691-A91B-8B719F693C0C}" type="presParOf" srcId="{CCEA2C4A-EC2F-48B4-AB03-226D18799103}" destId="{F2DEDD89-3AA5-4534-A646-5DFF3603464F}" srcOrd="1" destOrd="0" presId="urn:microsoft.com/office/officeart/2005/8/layout/hProcess9"/>
    <dgm:cxn modelId="{38A2E7C7-2F83-449E-AC3C-892CA7770244}" type="presParOf" srcId="{F2DEDD89-3AA5-4534-A646-5DFF3603464F}" destId="{315EDE50-9057-400E-8CDD-83B0C3037483}" srcOrd="0" destOrd="0" presId="urn:microsoft.com/office/officeart/2005/8/layout/hProcess9"/>
    <dgm:cxn modelId="{AC18F0B1-E00A-4FA6-B254-8CDBD76AA6F0}" type="presParOf" srcId="{F2DEDD89-3AA5-4534-A646-5DFF3603464F}" destId="{81630DCD-71FB-4062-A961-9AC49FC9F216}" srcOrd="1" destOrd="0" presId="urn:microsoft.com/office/officeart/2005/8/layout/hProcess9"/>
    <dgm:cxn modelId="{8E159634-1942-4DC7-991A-AE1C5DF43B91}" type="presParOf" srcId="{F2DEDD89-3AA5-4534-A646-5DFF3603464F}" destId="{07A706DF-832C-4B13-B8E4-4A00FFD40ABB}" srcOrd="2" destOrd="0" presId="urn:microsoft.com/office/officeart/2005/8/layout/hProcess9"/>
    <dgm:cxn modelId="{8B249D22-0A9C-45BA-A982-5FBD6C8B1B27}" type="presParOf" srcId="{F2DEDD89-3AA5-4534-A646-5DFF3603464F}" destId="{6F944061-4F97-42F3-A38E-7BA670969082}" srcOrd="3" destOrd="0" presId="urn:microsoft.com/office/officeart/2005/8/layout/hProcess9"/>
    <dgm:cxn modelId="{5CB68CB8-A08B-4EBF-84CC-360BFAD8AD94}" type="presParOf" srcId="{F2DEDD89-3AA5-4534-A646-5DFF3603464F}" destId="{83D88D31-1EB8-456C-BB63-8057F49B7BD6}" srcOrd="4" destOrd="0" presId="urn:microsoft.com/office/officeart/2005/8/layout/hProcess9"/>
    <dgm:cxn modelId="{C18F4E2F-E1AA-4F06-AC55-A7E03C13B477}" type="presParOf" srcId="{F2DEDD89-3AA5-4534-A646-5DFF3603464F}" destId="{704C04DB-1546-49A3-B649-2069A1324A0D}" srcOrd="5" destOrd="0" presId="urn:microsoft.com/office/officeart/2005/8/layout/hProcess9"/>
    <dgm:cxn modelId="{77B43F49-7BF8-40C0-8393-2CBB83BB03FC}" type="presParOf" srcId="{F2DEDD89-3AA5-4534-A646-5DFF3603464F}" destId="{728AB1B8-D125-4D3A-A42C-19A84C531BA2}"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4C8084AE-6612-4BF3-9CCA-FB759CB521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881824F-8186-4DAF-A526-5B4F20A13482}">
      <dgm:prSet/>
      <dgm:spPr/>
      <dgm:t>
        <a:bodyPr/>
        <a:lstStyle/>
        <a:p>
          <a:pPr rtl="0"/>
          <a:r>
            <a:rPr lang="zh-CN" b="1" dirty="0" smtClean="0">
              <a:solidFill>
                <a:schemeClr val="tx1"/>
              </a:solidFill>
            </a:rPr>
            <a:t>前面姓名部分使用了</a:t>
          </a:r>
          <a:r>
            <a:rPr lang="en-US" b="1" dirty="0" err="1" smtClean="0">
              <a:solidFill>
                <a:schemeClr val="tx1"/>
              </a:solidFill>
            </a:rPr>
            <a:t>CString</a:t>
          </a:r>
          <a:r>
            <a:rPr lang="zh-CN" b="1" dirty="0" smtClean="0">
              <a:solidFill>
                <a:schemeClr val="tx1"/>
              </a:solidFill>
            </a:rPr>
            <a:t>类，它是</a:t>
          </a:r>
          <a:r>
            <a:rPr lang="en-US" b="1" dirty="0" smtClean="0">
              <a:solidFill>
                <a:schemeClr val="tx1"/>
              </a:solidFill>
            </a:rPr>
            <a:t>MFC</a:t>
          </a:r>
          <a:r>
            <a:rPr lang="zh-CN" b="1" dirty="0" smtClean="0">
              <a:solidFill>
                <a:schemeClr val="tx1"/>
              </a:solidFill>
            </a:rPr>
            <a:t>的一个功能强大的类，下面简单介绍一下：</a:t>
          </a:r>
          <a:endParaRPr lang="zh-CN" b="1" dirty="0">
            <a:solidFill>
              <a:schemeClr val="tx1"/>
            </a:solidFill>
          </a:endParaRPr>
        </a:p>
      </dgm:t>
    </dgm:pt>
    <dgm:pt modelId="{6618668D-6B08-4111-8C34-39182EFE6894}" type="parTrans" cxnId="{4C16999E-80CD-4FF0-B3F9-C2771BA63AC5}">
      <dgm:prSet/>
      <dgm:spPr/>
      <dgm:t>
        <a:bodyPr/>
        <a:lstStyle/>
        <a:p>
          <a:endParaRPr lang="zh-CN" altLang="en-US"/>
        </a:p>
      </dgm:t>
    </dgm:pt>
    <dgm:pt modelId="{7F393897-631E-4DC9-84DB-49BB192F9DA5}" type="sibTrans" cxnId="{4C16999E-80CD-4FF0-B3F9-C2771BA63AC5}">
      <dgm:prSet/>
      <dgm:spPr/>
      <dgm:t>
        <a:bodyPr/>
        <a:lstStyle/>
        <a:p>
          <a:endParaRPr lang="zh-CN" altLang="en-US"/>
        </a:p>
      </dgm:t>
    </dgm:pt>
    <dgm:pt modelId="{E6F2F4FF-A9EC-4002-9FA9-1A9FF4628D0D}" type="pres">
      <dgm:prSet presAssocID="{4C8084AE-6612-4BF3-9CCA-FB759CB52143}" presName="linear" presStyleCnt="0">
        <dgm:presLayoutVars>
          <dgm:animLvl val="lvl"/>
          <dgm:resizeHandles val="exact"/>
        </dgm:presLayoutVars>
      </dgm:prSet>
      <dgm:spPr/>
      <dgm:t>
        <a:bodyPr/>
        <a:lstStyle/>
        <a:p>
          <a:endParaRPr lang="zh-CN" altLang="en-US"/>
        </a:p>
      </dgm:t>
    </dgm:pt>
    <dgm:pt modelId="{AB5F0829-E5AE-4259-81FB-510DE7206D47}" type="pres">
      <dgm:prSet presAssocID="{C881824F-8186-4DAF-A526-5B4F20A13482}" presName="parentText" presStyleLbl="node1" presStyleIdx="0" presStyleCnt="1">
        <dgm:presLayoutVars>
          <dgm:chMax val="0"/>
          <dgm:bulletEnabled val="1"/>
        </dgm:presLayoutVars>
      </dgm:prSet>
      <dgm:spPr/>
      <dgm:t>
        <a:bodyPr/>
        <a:lstStyle/>
        <a:p>
          <a:endParaRPr lang="zh-CN" altLang="en-US"/>
        </a:p>
      </dgm:t>
    </dgm:pt>
  </dgm:ptLst>
  <dgm:cxnLst>
    <dgm:cxn modelId="{4C16999E-80CD-4FF0-B3F9-C2771BA63AC5}" srcId="{4C8084AE-6612-4BF3-9CCA-FB759CB52143}" destId="{C881824F-8186-4DAF-A526-5B4F20A13482}" srcOrd="0" destOrd="0" parTransId="{6618668D-6B08-4111-8C34-39182EFE6894}" sibTransId="{7F393897-631E-4DC9-84DB-49BB192F9DA5}"/>
    <dgm:cxn modelId="{A6A55CE8-750D-449F-A253-D4CFF229D977}" type="presOf" srcId="{4C8084AE-6612-4BF3-9CCA-FB759CB52143}" destId="{E6F2F4FF-A9EC-4002-9FA9-1A9FF4628D0D}" srcOrd="0" destOrd="0" presId="urn:microsoft.com/office/officeart/2005/8/layout/vList2"/>
    <dgm:cxn modelId="{4B102CDC-9FE1-475E-A7DB-0C17B23BDE80}" type="presOf" srcId="{C881824F-8186-4DAF-A526-5B4F20A13482}" destId="{AB5F0829-E5AE-4259-81FB-510DE7206D47}" srcOrd="0" destOrd="0" presId="urn:microsoft.com/office/officeart/2005/8/layout/vList2"/>
    <dgm:cxn modelId="{6AD3A387-15CB-43F3-BD27-A03AC0D5038B}" type="presParOf" srcId="{E6F2F4FF-A9EC-4002-9FA9-1A9FF4628D0D}" destId="{AB5F0829-E5AE-4259-81FB-510DE7206D4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9EC80B71-DF98-4F59-AFB2-08D90DBD54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BFFFB6E-F85D-4D7C-BE5C-EF628066F8EE}">
      <dgm:prSet/>
      <dgm:spPr/>
      <dgm:t>
        <a:bodyPr/>
        <a:lstStyle/>
        <a:p>
          <a:pPr rtl="0"/>
          <a:r>
            <a:rPr lang="zh-CN" b="1" dirty="0" smtClean="0">
              <a:solidFill>
                <a:schemeClr val="tx1"/>
              </a:solidFill>
            </a:rPr>
            <a:t>“解决方案”里，项目名称上，鼠标右键单击，“添加”“类”“</a:t>
          </a:r>
          <a:r>
            <a:rPr lang="en-US" b="1" dirty="0" smtClean="0">
              <a:solidFill>
                <a:schemeClr val="tx1"/>
              </a:solidFill>
            </a:rPr>
            <a:t>MFC</a:t>
          </a:r>
          <a:r>
            <a:rPr lang="zh-CN" b="1" dirty="0" smtClean="0">
              <a:solidFill>
                <a:schemeClr val="tx1"/>
              </a:solidFill>
            </a:rPr>
            <a:t>类”里添加</a:t>
          </a:r>
          <a:r>
            <a:rPr lang="en-US" b="1" dirty="0" err="1" smtClean="0">
              <a:solidFill>
                <a:schemeClr val="tx1"/>
              </a:solidFill>
            </a:rPr>
            <a:t>C</a:t>
          </a:r>
          <a:r>
            <a:rPr lang="en-US" altLang="zh-CN" b="1" dirty="0" err="1" smtClean="0">
              <a:solidFill>
                <a:schemeClr val="tx1"/>
              </a:solidFill>
            </a:rPr>
            <a:t>Item</a:t>
          </a:r>
          <a:r>
            <a:rPr lang="zh-CN" b="1" dirty="0" smtClean="0">
              <a:solidFill>
                <a:schemeClr val="tx1"/>
              </a:solidFill>
            </a:rPr>
            <a:t>，基类选为</a:t>
          </a:r>
          <a:r>
            <a:rPr lang="en-US" b="1" dirty="0" err="1" smtClean="0">
              <a:solidFill>
                <a:schemeClr val="tx1"/>
              </a:solidFill>
            </a:rPr>
            <a:t>CObject</a:t>
          </a:r>
          <a:endParaRPr lang="zh-CN" dirty="0">
            <a:solidFill>
              <a:schemeClr val="tx1"/>
            </a:solidFill>
          </a:endParaRPr>
        </a:p>
      </dgm:t>
    </dgm:pt>
    <dgm:pt modelId="{CC5096BA-32F4-4386-96C2-7587D4467E88}" type="parTrans" cxnId="{A808DC00-396B-4072-AA5D-3D6FA98BCD91}">
      <dgm:prSet/>
      <dgm:spPr/>
      <dgm:t>
        <a:bodyPr/>
        <a:lstStyle/>
        <a:p>
          <a:endParaRPr lang="zh-CN" altLang="en-US"/>
        </a:p>
      </dgm:t>
    </dgm:pt>
    <dgm:pt modelId="{03BF139D-D4D8-47F3-ACAF-6A0FB246F347}" type="sibTrans" cxnId="{A808DC00-396B-4072-AA5D-3D6FA98BCD91}">
      <dgm:prSet/>
      <dgm:spPr/>
      <dgm:t>
        <a:bodyPr/>
        <a:lstStyle/>
        <a:p>
          <a:endParaRPr lang="zh-CN" altLang="en-US"/>
        </a:p>
      </dgm:t>
    </dgm:pt>
    <dgm:pt modelId="{FC7DB3F1-E138-4124-8DF5-8B6E91818664}" type="pres">
      <dgm:prSet presAssocID="{9EC80B71-DF98-4F59-AFB2-08D90DBD5468}" presName="linear" presStyleCnt="0">
        <dgm:presLayoutVars>
          <dgm:animLvl val="lvl"/>
          <dgm:resizeHandles val="exact"/>
        </dgm:presLayoutVars>
      </dgm:prSet>
      <dgm:spPr/>
      <dgm:t>
        <a:bodyPr/>
        <a:lstStyle/>
        <a:p>
          <a:endParaRPr lang="zh-CN" altLang="en-US"/>
        </a:p>
      </dgm:t>
    </dgm:pt>
    <dgm:pt modelId="{7D9D3748-B1D3-44D8-AB91-178FD08FE515}" type="pres">
      <dgm:prSet presAssocID="{ABFFFB6E-F85D-4D7C-BE5C-EF628066F8EE}" presName="parentText" presStyleLbl="node1" presStyleIdx="0" presStyleCnt="1">
        <dgm:presLayoutVars>
          <dgm:chMax val="0"/>
          <dgm:bulletEnabled val="1"/>
        </dgm:presLayoutVars>
      </dgm:prSet>
      <dgm:spPr/>
      <dgm:t>
        <a:bodyPr/>
        <a:lstStyle/>
        <a:p>
          <a:endParaRPr lang="zh-CN" altLang="en-US"/>
        </a:p>
      </dgm:t>
    </dgm:pt>
  </dgm:ptLst>
  <dgm:cxnLst>
    <dgm:cxn modelId="{A808DC00-396B-4072-AA5D-3D6FA98BCD91}" srcId="{9EC80B71-DF98-4F59-AFB2-08D90DBD5468}" destId="{ABFFFB6E-F85D-4D7C-BE5C-EF628066F8EE}" srcOrd="0" destOrd="0" parTransId="{CC5096BA-32F4-4386-96C2-7587D4467E88}" sibTransId="{03BF139D-D4D8-47F3-ACAF-6A0FB246F347}"/>
    <dgm:cxn modelId="{712DC2B4-6753-472D-A8DC-0856A669CEB0}" type="presOf" srcId="{ABFFFB6E-F85D-4D7C-BE5C-EF628066F8EE}" destId="{7D9D3748-B1D3-44D8-AB91-178FD08FE515}" srcOrd="0" destOrd="0" presId="urn:microsoft.com/office/officeart/2005/8/layout/vList2"/>
    <dgm:cxn modelId="{2E1B4451-D915-40DB-8BBF-2662809EAE08}" type="presOf" srcId="{9EC80B71-DF98-4F59-AFB2-08D90DBD5468}" destId="{FC7DB3F1-E138-4124-8DF5-8B6E91818664}" srcOrd="0" destOrd="0" presId="urn:microsoft.com/office/officeart/2005/8/layout/vList2"/>
    <dgm:cxn modelId="{81FC8FAB-5554-4DE1-9F6C-ECD253F11F1E}" type="presParOf" srcId="{FC7DB3F1-E138-4124-8DF5-8B6E91818664}" destId="{7D9D3748-B1D3-44D8-AB91-178FD08FE5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19609971-0D44-4E08-A36B-578421BC6E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D8C436-1818-42F3-A974-5C8A5F5EC358}">
      <dgm:prSet/>
      <dgm:spPr/>
      <dgm:t>
        <a:bodyPr/>
        <a:lstStyle/>
        <a:p>
          <a:pPr rtl="0"/>
          <a:r>
            <a:rPr lang="zh-CN" altLang="en-US" b="1" dirty="0" smtClean="0">
              <a:solidFill>
                <a:schemeClr val="tx1"/>
              </a:solidFill>
            </a:rPr>
            <a:t>需要通过新的</a:t>
          </a:r>
          <a:r>
            <a:rPr lang="zh-CN" b="1" dirty="0" smtClean="0">
              <a:solidFill>
                <a:schemeClr val="tx1"/>
              </a:solidFill>
            </a:rPr>
            <a:t>对话框输入信息</a:t>
          </a:r>
          <a:r>
            <a:rPr lang="zh-CN" altLang="en-US" b="1" dirty="0" smtClean="0">
              <a:solidFill>
                <a:schemeClr val="tx1"/>
              </a:solidFill>
            </a:rPr>
            <a:t>以</a:t>
          </a:r>
          <a:r>
            <a:rPr lang="zh-CN" b="1" dirty="0" smtClean="0">
              <a:solidFill>
                <a:schemeClr val="tx1"/>
              </a:solidFill>
            </a:rPr>
            <a:t>实现运动员对象的属性更新；</a:t>
          </a:r>
          <a:endParaRPr lang="zh-CN" b="1" dirty="0">
            <a:solidFill>
              <a:schemeClr val="tx1"/>
            </a:solidFill>
          </a:endParaRPr>
        </a:p>
      </dgm:t>
    </dgm:pt>
    <dgm:pt modelId="{819A2C9F-F7CC-488C-A04E-DA1FBB148B8B}" type="parTrans" cxnId="{1D8DD672-994E-4B4B-B0E4-C393F92F56D7}">
      <dgm:prSet/>
      <dgm:spPr/>
      <dgm:t>
        <a:bodyPr/>
        <a:lstStyle/>
        <a:p>
          <a:endParaRPr lang="zh-CN" altLang="en-US" b="1">
            <a:solidFill>
              <a:schemeClr val="tx1"/>
            </a:solidFill>
          </a:endParaRPr>
        </a:p>
      </dgm:t>
    </dgm:pt>
    <dgm:pt modelId="{2D9C3E9C-D30F-4776-8C5E-598C7832BEA6}" type="sibTrans" cxnId="{1D8DD672-994E-4B4B-B0E4-C393F92F56D7}">
      <dgm:prSet/>
      <dgm:spPr/>
      <dgm:t>
        <a:bodyPr/>
        <a:lstStyle/>
        <a:p>
          <a:endParaRPr lang="zh-CN" altLang="en-US" b="1">
            <a:solidFill>
              <a:schemeClr val="tx1"/>
            </a:solidFill>
          </a:endParaRPr>
        </a:p>
      </dgm:t>
    </dgm:pt>
    <dgm:pt modelId="{7AB2F052-A63A-4907-AC38-2394E2002DA8}">
      <dgm:prSet/>
      <dgm:spPr/>
      <dgm:t>
        <a:bodyPr/>
        <a:lstStyle/>
        <a:p>
          <a:pPr rtl="0"/>
          <a:r>
            <a:rPr lang="zh-CN" b="1" dirty="0" smtClean="0">
              <a:solidFill>
                <a:schemeClr val="tx1"/>
              </a:solidFill>
            </a:rPr>
            <a:t>运动员</a:t>
          </a:r>
          <a:r>
            <a:rPr lang="zh-CN" altLang="en-US" b="1" dirty="0" smtClean="0">
              <a:solidFill>
                <a:schemeClr val="tx1"/>
              </a:solidFill>
            </a:rPr>
            <a:t>成绩</a:t>
          </a:r>
          <a:r>
            <a:rPr lang="zh-CN" b="1" dirty="0" smtClean="0">
              <a:solidFill>
                <a:schemeClr val="tx1"/>
              </a:solidFill>
            </a:rPr>
            <a:t>对象的产生必须</a:t>
          </a:r>
          <a:r>
            <a:rPr lang="zh-CN" altLang="en-US" b="1" dirty="0" smtClean="0">
              <a:solidFill>
                <a:schemeClr val="tx1"/>
              </a:solidFill>
            </a:rPr>
            <a:t>先设计好</a:t>
          </a:r>
          <a:r>
            <a:rPr lang="zh-CN" b="1" dirty="0" smtClean="0">
              <a:solidFill>
                <a:schemeClr val="tx1"/>
              </a:solidFill>
            </a:rPr>
            <a:t>运动员</a:t>
          </a:r>
          <a:r>
            <a:rPr lang="zh-CN" altLang="en-US" b="1" dirty="0" smtClean="0">
              <a:solidFill>
                <a:schemeClr val="tx1"/>
              </a:solidFill>
            </a:rPr>
            <a:t>成绩</a:t>
          </a:r>
          <a:r>
            <a:rPr lang="zh-CN" b="1" dirty="0" smtClean="0">
              <a:solidFill>
                <a:schemeClr val="tx1"/>
              </a:solidFill>
            </a:rPr>
            <a:t>类；</a:t>
          </a:r>
          <a:endParaRPr lang="zh-CN" b="1" dirty="0">
            <a:solidFill>
              <a:schemeClr val="tx1"/>
            </a:solidFill>
          </a:endParaRPr>
        </a:p>
      </dgm:t>
    </dgm:pt>
    <dgm:pt modelId="{248285B3-76A6-4EB9-9ECB-108FB8C7B50D}" type="parTrans" cxnId="{F67B91D5-A195-4950-8E18-95D44C9F0524}">
      <dgm:prSet/>
      <dgm:spPr/>
      <dgm:t>
        <a:bodyPr/>
        <a:lstStyle/>
        <a:p>
          <a:endParaRPr lang="zh-CN" altLang="en-US" b="1">
            <a:solidFill>
              <a:schemeClr val="tx1"/>
            </a:solidFill>
          </a:endParaRPr>
        </a:p>
      </dgm:t>
    </dgm:pt>
    <dgm:pt modelId="{B73E74C6-6ABC-4870-A948-B00332B09C82}" type="sibTrans" cxnId="{F67B91D5-A195-4950-8E18-95D44C9F0524}">
      <dgm:prSet/>
      <dgm:spPr/>
      <dgm:t>
        <a:bodyPr/>
        <a:lstStyle/>
        <a:p>
          <a:endParaRPr lang="zh-CN" altLang="en-US" b="1">
            <a:solidFill>
              <a:schemeClr val="tx1"/>
            </a:solidFill>
          </a:endParaRPr>
        </a:p>
      </dgm:t>
    </dgm:pt>
    <dgm:pt modelId="{584DDE20-5C60-49FF-ACEA-935494CBC12E}">
      <dgm:prSet/>
      <dgm:spPr/>
      <dgm:t>
        <a:bodyPr/>
        <a:lstStyle/>
        <a:p>
          <a:pPr rtl="0"/>
          <a:r>
            <a:rPr lang="zh-CN" b="1" dirty="0" smtClean="0">
              <a:solidFill>
                <a:schemeClr val="tx1"/>
              </a:solidFill>
            </a:rPr>
            <a:t>基于</a:t>
          </a:r>
          <a:r>
            <a:rPr lang="en-US" b="1" dirty="0" smtClean="0">
              <a:solidFill>
                <a:schemeClr val="tx1"/>
              </a:solidFill>
            </a:rPr>
            <a:t>MFC</a:t>
          </a:r>
          <a:r>
            <a:rPr lang="zh-CN" b="1" dirty="0" smtClean="0">
              <a:solidFill>
                <a:schemeClr val="tx1"/>
              </a:solidFill>
            </a:rPr>
            <a:t>的运动员</a:t>
          </a:r>
          <a:r>
            <a:rPr lang="zh-CN" altLang="en-US" b="1" dirty="0" smtClean="0">
              <a:solidFill>
                <a:schemeClr val="tx1"/>
              </a:solidFill>
            </a:rPr>
            <a:t>成绩</a:t>
          </a:r>
          <a:r>
            <a:rPr lang="zh-CN" b="1" dirty="0" smtClean="0">
              <a:solidFill>
                <a:schemeClr val="tx1"/>
              </a:solidFill>
            </a:rPr>
            <a:t>类派生自</a:t>
          </a:r>
          <a:r>
            <a:rPr lang="en-US" b="1" dirty="0" smtClean="0">
              <a:solidFill>
                <a:schemeClr val="tx1"/>
              </a:solidFill>
            </a:rPr>
            <a:t>MFC</a:t>
          </a:r>
          <a:r>
            <a:rPr lang="zh-CN" b="1" dirty="0" smtClean="0">
              <a:solidFill>
                <a:schemeClr val="tx1"/>
              </a:solidFill>
            </a:rPr>
            <a:t>的公共基类</a:t>
          </a:r>
          <a:r>
            <a:rPr lang="en-US" b="1" dirty="0" err="1" smtClean="0">
              <a:solidFill>
                <a:schemeClr val="tx1"/>
              </a:solidFill>
            </a:rPr>
            <a:t>C</a:t>
          </a:r>
          <a:r>
            <a:rPr lang="en-US" altLang="zh-CN" b="1" dirty="0" err="1" smtClean="0">
              <a:solidFill>
                <a:schemeClr val="tx1"/>
              </a:solidFill>
            </a:rPr>
            <a:t>O</a:t>
          </a:r>
          <a:r>
            <a:rPr lang="en-US" b="1" dirty="0" err="1" smtClean="0">
              <a:solidFill>
                <a:schemeClr val="tx1"/>
              </a:solidFill>
            </a:rPr>
            <a:t>bject</a:t>
          </a:r>
          <a:r>
            <a:rPr lang="zh-CN" altLang="en-US" b="1" dirty="0" smtClean="0">
              <a:solidFill>
                <a:schemeClr val="tx1"/>
              </a:solidFill>
            </a:rPr>
            <a:t>；</a:t>
          </a:r>
          <a:endParaRPr lang="zh-CN" b="1" dirty="0">
            <a:solidFill>
              <a:schemeClr val="tx1"/>
            </a:solidFill>
          </a:endParaRPr>
        </a:p>
      </dgm:t>
    </dgm:pt>
    <dgm:pt modelId="{8F25BA6B-EA3A-469A-AC58-B73EF41059C9}" type="parTrans" cxnId="{A03AB458-C3B4-4356-AF49-A17109170CEC}">
      <dgm:prSet/>
      <dgm:spPr/>
      <dgm:t>
        <a:bodyPr/>
        <a:lstStyle/>
        <a:p>
          <a:endParaRPr lang="zh-CN" altLang="en-US" b="1">
            <a:solidFill>
              <a:schemeClr val="tx1"/>
            </a:solidFill>
          </a:endParaRPr>
        </a:p>
      </dgm:t>
    </dgm:pt>
    <dgm:pt modelId="{6B3B4C23-2EC3-47FE-9BBE-E576D126633C}" type="sibTrans" cxnId="{A03AB458-C3B4-4356-AF49-A17109170CEC}">
      <dgm:prSet/>
      <dgm:spPr/>
      <dgm:t>
        <a:bodyPr/>
        <a:lstStyle/>
        <a:p>
          <a:endParaRPr lang="zh-CN" altLang="en-US" b="1">
            <a:solidFill>
              <a:schemeClr val="tx1"/>
            </a:solidFill>
          </a:endParaRPr>
        </a:p>
      </dgm:t>
    </dgm:pt>
    <dgm:pt modelId="{7A14002E-63EB-4928-A3AD-8C14AEEC23E3}">
      <dgm:prSet/>
      <dgm:spPr/>
      <dgm:t>
        <a:bodyPr/>
        <a:lstStyle/>
        <a:p>
          <a:pPr rtl="0"/>
          <a:r>
            <a:rPr lang="zh-CN" altLang="en-US" b="1" dirty="0" smtClean="0">
              <a:solidFill>
                <a:schemeClr val="tx1"/>
              </a:solidFill>
            </a:rPr>
            <a:t>后续编程你会发现多数</a:t>
          </a:r>
          <a:r>
            <a:rPr lang="en-US" altLang="zh-CN" b="1" dirty="0" smtClean="0">
              <a:solidFill>
                <a:schemeClr val="tx1"/>
              </a:solidFill>
            </a:rPr>
            <a:t>MFC</a:t>
          </a:r>
          <a:r>
            <a:rPr lang="zh-CN" altLang="en-US" b="1" dirty="0" smtClean="0">
              <a:solidFill>
                <a:schemeClr val="tx1"/>
              </a:solidFill>
            </a:rPr>
            <a:t>程序中设计的类都将派生自</a:t>
          </a:r>
          <a:r>
            <a:rPr lang="en-US" altLang="zh-CN" b="1" dirty="0" err="1" smtClean="0">
              <a:solidFill>
                <a:schemeClr val="tx1"/>
              </a:solidFill>
            </a:rPr>
            <a:t>CObject</a:t>
          </a:r>
          <a:r>
            <a:rPr lang="zh-CN" altLang="en-US" b="1" dirty="0" smtClean="0">
              <a:solidFill>
                <a:schemeClr val="tx1"/>
              </a:solidFill>
            </a:rPr>
            <a:t>；</a:t>
          </a:r>
          <a:endParaRPr lang="zh-CN" b="1" dirty="0">
            <a:solidFill>
              <a:schemeClr val="tx1"/>
            </a:solidFill>
          </a:endParaRPr>
        </a:p>
      </dgm:t>
    </dgm:pt>
    <dgm:pt modelId="{2179325B-E178-405A-A9ED-EE33026F141A}" type="parTrans" cxnId="{64170560-5B4E-4F0F-80B4-7E4E35D264CB}">
      <dgm:prSet/>
      <dgm:spPr/>
      <dgm:t>
        <a:bodyPr/>
        <a:lstStyle/>
        <a:p>
          <a:endParaRPr lang="zh-CN" altLang="en-US"/>
        </a:p>
      </dgm:t>
    </dgm:pt>
    <dgm:pt modelId="{2AC2C541-67B9-49A3-8CDF-C185A5760C55}" type="sibTrans" cxnId="{64170560-5B4E-4F0F-80B4-7E4E35D264CB}">
      <dgm:prSet/>
      <dgm:spPr/>
      <dgm:t>
        <a:bodyPr/>
        <a:lstStyle/>
        <a:p>
          <a:endParaRPr lang="zh-CN" altLang="en-US"/>
        </a:p>
      </dgm:t>
    </dgm:pt>
    <dgm:pt modelId="{1666447B-3CC8-4179-8ABB-63FE22A04343}">
      <dgm:prSet/>
      <dgm:spPr/>
      <dgm:t>
        <a:bodyPr/>
        <a:lstStyle/>
        <a:p>
          <a:pPr rtl="0"/>
          <a:r>
            <a:rPr lang="zh-CN" altLang="en-US" b="1" dirty="0" smtClean="0">
              <a:solidFill>
                <a:schemeClr val="tx1"/>
              </a:solidFill>
            </a:rPr>
            <a:t>下面简单介绍一下这个根类</a:t>
          </a:r>
          <a:r>
            <a:rPr lang="en-US" altLang="zh-CN" b="1" dirty="0" err="1" smtClean="0">
              <a:solidFill>
                <a:schemeClr val="tx1"/>
              </a:solidFill>
            </a:rPr>
            <a:t>CObject</a:t>
          </a:r>
          <a:endParaRPr lang="zh-CN" b="1" dirty="0">
            <a:solidFill>
              <a:schemeClr val="tx1"/>
            </a:solidFill>
          </a:endParaRPr>
        </a:p>
      </dgm:t>
    </dgm:pt>
    <dgm:pt modelId="{46EF7050-C3E7-4C51-93B1-081D7EAD50E5}" type="parTrans" cxnId="{120D4044-632C-4DE7-8500-0432126C8AFA}">
      <dgm:prSet/>
      <dgm:spPr/>
      <dgm:t>
        <a:bodyPr/>
        <a:lstStyle/>
        <a:p>
          <a:endParaRPr lang="zh-CN" altLang="en-US"/>
        </a:p>
      </dgm:t>
    </dgm:pt>
    <dgm:pt modelId="{1FA2C625-8439-4D07-884A-BC14443318BA}" type="sibTrans" cxnId="{120D4044-632C-4DE7-8500-0432126C8AFA}">
      <dgm:prSet/>
      <dgm:spPr/>
      <dgm:t>
        <a:bodyPr/>
        <a:lstStyle/>
        <a:p>
          <a:endParaRPr lang="zh-CN" altLang="en-US"/>
        </a:p>
      </dgm:t>
    </dgm:pt>
    <dgm:pt modelId="{14247BDD-C404-4F15-B85B-7E5CB467B92F}" type="pres">
      <dgm:prSet presAssocID="{19609971-0D44-4E08-A36B-578421BC6E41}" presName="linear" presStyleCnt="0">
        <dgm:presLayoutVars>
          <dgm:animLvl val="lvl"/>
          <dgm:resizeHandles val="exact"/>
        </dgm:presLayoutVars>
      </dgm:prSet>
      <dgm:spPr/>
      <dgm:t>
        <a:bodyPr/>
        <a:lstStyle/>
        <a:p>
          <a:endParaRPr lang="zh-CN" altLang="en-US"/>
        </a:p>
      </dgm:t>
    </dgm:pt>
    <dgm:pt modelId="{7CE06E93-5919-4F0D-95B7-9BB226148878}" type="pres">
      <dgm:prSet presAssocID="{88D8C436-1818-42F3-A974-5C8A5F5EC358}" presName="parentText" presStyleLbl="node1" presStyleIdx="0" presStyleCnt="5">
        <dgm:presLayoutVars>
          <dgm:chMax val="0"/>
          <dgm:bulletEnabled val="1"/>
        </dgm:presLayoutVars>
      </dgm:prSet>
      <dgm:spPr/>
      <dgm:t>
        <a:bodyPr/>
        <a:lstStyle/>
        <a:p>
          <a:endParaRPr lang="zh-CN" altLang="en-US"/>
        </a:p>
      </dgm:t>
    </dgm:pt>
    <dgm:pt modelId="{FBF40870-306B-4A64-A0B8-C17E3BEA623D}" type="pres">
      <dgm:prSet presAssocID="{2D9C3E9C-D30F-4776-8C5E-598C7832BEA6}" presName="spacer" presStyleCnt="0"/>
      <dgm:spPr/>
    </dgm:pt>
    <dgm:pt modelId="{7A30A2DC-4180-4F8E-BC00-9B6B57D26281}" type="pres">
      <dgm:prSet presAssocID="{7AB2F052-A63A-4907-AC38-2394E2002DA8}" presName="parentText" presStyleLbl="node1" presStyleIdx="1" presStyleCnt="5">
        <dgm:presLayoutVars>
          <dgm:chMax val="0"/>
          <dgm:bulletEnabled val="1"/>
        </dgm:presLayoutVars>
      </dgm:prSet>
      <dgm:spPr/>
      <dgm:t>
        <a:bodyPr/>
        <a:lstStyle/>
        <a:p>
          <a:endParaRPr lang="zh-CN" altLang="en-US"/>
        </a:p>
      </dgm:t>
    </dgm:pt>
    <dgm:pt modelId="{0205DE1A-AF79-4B25-A648-7243A84E119F}" type="pres">
      <dgm:prSet presAssocID="{B73E74C6-6ABC-4870-A948-B00332B09C82}" presName="spacer" presStyleCnt="0"/>
      <dgm:spPr/>
    </dgm:pt>
    <dgm:pt modelId="{FCF220DC-B4FD-4327-8F6D-4834B453A720}" type="pres">
      <dgm:prSet presAssocID="{584DDE20-5C60-49FF-ACEA-935494CBC12E}" presName="parentText" presStyleLbl="node1" presStyleIdx="2" presStyleCnt="5">
        <dgm:presLayoutVars>
          <dgm:chMax val="0"/>
          <dgm:bulletEnabled val="1"/>
        </dgm:presLayoutVars>
      </dgm:prSet>
      <dgm:spPr/>
      <dgm:t>
        <a:bodyPr/>
        <a:lstStyle/>
        <a:p>
          <a:endParaRPr lang="zh-CN" altLang="en-US"/>
        </a:p>
      </dgm:t>
    </dgm:pt>
    <dgm:pt modelId="{0BCFFC5F-355A-4D5A-AD91-60BE85CFBBEC}" type="pres">
      <dgm:prSet presAssocID="{6B3B4C23-2EC3-47FE-9BBE-E576D126633C}" presName="spacer" presStyleCnt="0"/>
      <dgm:spPr/>
    </dgm:pt>
    <dgm:pt modelId="{1A1A438C-770E-4F1F-AA37-9946EEB679CD}" type="pres">
      <dgm:prSet presAssocID="{7A14002E-63EB-4928-A3AD-8C14AEEC23E3}" presName="parentText" presStyleLbl="node1" presStyleIdx="3" presStyleCnt="5">
        <dgm:presLayoutVars>
          <dgm:chMax val="0"/>
          <dgm:bulletEnabled val="1"/>
        </dgm:presLayoutVars>
      </dgm:prSet>
      <dgm:spPr/>
      <dgm:t>
        <a:bodyPr/>
        <a:lstStyle/>
        <a:p>
          <a:endParaRPr lang="zh-CN" altLang="en-US"/>
        </a:p>
      </dgm:t>
    </dgm:pt>
    <dgm:pt modelId="{56F18968-D0D6-4742-AAF3-7FDB0728577A}" type="pres">
      <dgm:prSet presAssocID="{2AC2C541-67B9-49A3-8CDF-C185A5760C55}" presName="spacer" presStyleCnt="0"/>
      <dgm:spPr/>
    </dgm:pt>
    <dgm:pt modelId="{6DB1D94D-A642-4A42-87CD-8983E74BF677}" type="pres">
      <dgm:prSet presAssocID="{1666447B-3CC8-4179-8ABB-63FE22A04343}" presName="parentText" presStyleLbl="node1" presStyleIdx="4" presStyleCnt="5">
        <dgm:presLayoutVars>
          <dgm:chMax val="0"/>
          <dgm:bulletEnabled val="1"/>
        </dgm:presLayoutVars>
      </dgm:prSet>
      <dgm:spPr/>
      <dgm:t>
        <a:bodyPr/>
        <a:lstStyle/>
        <a:p>
          <a:endParaRPr lang="zh-CN" altLang="en-US"/>
        </a:p>
      </dgm:t>
    </dgm:pt>
  </dgm:ptLst>
  <dgm:cxnLst>
    <dgm:cxn modelId="{4B4BB008-6D14-4BED-BA7F-2AD47EB9D16B}" type="presOf" srcId="{584DDE20-5C60-49FF-ACEA-935494CBC12E}" destId="{FCF220DC-B4FD-4327-8F6D-4834B453A720}" srcOrd="0" destOrd="0" presId="urn:microsoft.com/office/officeart/2005/8/layout/vList2"/>
    <dgm:cxn modelId="{A03AB458-C3B4-4356-AF49-A17109170CEC}" srcId="{19609971-0D44-4E08-A36B-578421BC6E41}" destId="{584DDE20-5C60-49FF-ACEA-935494CBC12E}" srcOrd="2" destOrd="0" parTransId="{8F25BA6B-EA3A-469A-AC58-B73EF41059C9}" sibTransId="{6B3B4C23-2EC3-47FE-9BBE-E576D126633C}"/>
    <dgm:cxn modelId="{11C00B5C-53F4-43A6-AD8A-A7BD1821C45D}" type="presOf" srcId="{88D8C436-1818-42F3-A974-5C8A5F5EC358}" destId="{7CE06E93-5919-4F0D-95B7-9BB226148878}" srcOrd="0" destOrd="0" presId="urn:microsoft.com/office/officeart/2005/8/layout/vList2"/>
    <dgm:cxn modelId="{1D8DD672-994E-4B4B-B0E4-C393F92F56D7}" srcId="{19609971-0D44-4E08-A36B-578421BC6E41}" destId="{88D8C436-1818-42F3-A974-5C8A5F5EC358}" srcOrd="0" destOrd="0" parTransId="{819A2C9F-F7CC-488C-A04E-DA1FBB148B8B}" sibTransId="{2D9C3E9C-D30F-4776-8C5E-598C7832BEA6}"/>
    <dgm:cxn modelId="{FA1136FE-F3BA-4C3F-B02B-95824CA7CE74}" type="presOf" srcId="{7A14002E-63EB-4928-A3AD-8C14AEEC23E3}" destId="{1A1A438C-770E-4F1F-AA37-9946EEB679CD}" srcOrd="0" destOrd="0" presId="urn:microsoft.com/office/officeart/2005/8/layout/vList2"/>
    <dgm:cxn modelId="{120D4044-632C-4DE7-8500-0432126C8AFA}" srcId="{19609971-0D44-4E08-A36B-578421BC6E41}" destId="{1666447B-3CC8-4179-8ABB-63FE22A04343}" srcOrd="4" destOrd="0" parTransId="{46EF7050-C3E7-4C51-93B1-081D7EAD50E5}" sibTransId="{1FA2C625-8439-4D07-884A-BC14443318BA}"/>
    <dgm:cxn modelId="{64170560-5B4E-4F0F-80B4-7E4E35D264CB}" srcId="{19609971-0D44-4E08-A36B-578421BC6E41}" destId="{7A14002E-63EB-4928-A3AD-8C14AEEC23E3}" srcOrd="3" destOrd="0" parTransId="{2179325B-E178-405A-A9ED-EE33026F141A}" sibTransId="{2AC2C541-67B9-49A3-8CDF-C185A5760C55}"/>
    <dgm:cxn modelId="{6BBE8D90-81D7-4F40-8FAF-56CA93187528}" type="presOf" srcId="{7AB2F052-A63A-4907-AC38-2394E2002DA8}" destId="{7A30A2DC-4180-4F8E-BC00-9B6B57D26281}" srcOrd="0" destOrd="0" presId="urn:microsoft.com/office/officeart/2005/8/layout/vList2"/>
    <dgm:cxn modelId="{8562E0F3-C492-4378-9365-0DA4EA57DFEC}" type="presOf" srcId="{1666447B-3CC8-4179-8ABB-63FE22A04343}" destId="{6DB1D94D-A642-4A42-87CD-8983E74BF677}" srcOrd="0" destOrd="0" presId="urn:microsoft.com/office/officeart/2005/8/layout/vList2"/>
    <dgm:cxn modelId="{B9AE8F41-4FFB-4BF2-B120-CB35D74E1CDB}" type="presOf" srcId="{19609971-0D44-4E08-A36B-578421BC6E41}" destId="{14247BDD-C404-4F15-B85B-7E5CB467B92F}" srcOrd="0" destOrd="0" presId="urn:microsoft.com/office/officeart/2005/8/layout/vList2"/>
    <dgm:cxn modelId="{F67B91D5-A195-4950-8E18-95D44C9F0524}" srcId="{19609971-0D44-4E08-A36B-578421BC6E41}" destId="{7AB2F052-A63A-4907-AC38-2394E2002DA8}" srcOrd="1" destOrd="0" parTransId="{248285B3-76A6-4EB9-9ECB-108FB8C7B50D}" sibTransId="{B73E74C6-6ABC-4870-A948-B00332B09C82}"/>
    <dgm:cxn modelId="{E3508EEC-DD0B-4A10-AE28-B726E2707C97}" type="presParOf" srcId="{14247BDD-C404-4F15-B85B-7E5CB467B92F}" destId="{7CE06E93-5919-4F0D-95B7-9BB226148878}" srcOrd="0" destOrd="0" presId="urn:microsoft.com/office/officeart/2005/8/layout/vList2"/>
    <dgm:cxn modelId="{6FA69ABE-770A-49D5-8E42-7906BFA34A12}" type="presParOf" srcId="{14247BDD-C404-4F15-B85B-7E5CB467B92F}" destId="{FBF40870-306B-4A64-A0B8-C17E3BEA623D}" srcOrd="1" destOrd="0" presId="urn:microsoft.com/office/officeart/2005/8/layout/vList2"/>
    <dgm:cxn modelId="{CDF94292-2EC7-4E21-B7EA-CA0E3F00489C}" type="presParOf" srcId="{14247BDD-C404-4F15-B85B-7E5CB467B92F}" destId="{7A30A2DC-4180-4F8E-BC00-9B6B57D26281}" srcOrd="2" destOrd="0" presId="urn:microsoft.com/office/officeart/2005/8/layout/vList2"/>
    <dgm:cxn modelId="{8C21022E-C38B-4864-8831-1CC5A021A50A}" type="presParOf" srcId="{14247BDD-C404-4F15-B85B-7E5CB467B92F}" destId="{0205DE1A-AF79-4B25-A648-7243A84E119F}" srcOrd="3" destOrd="0" presId="urn:microsoft.com/office/officeart/2005/8/layout/vList2"/>
    <dgm:cxn modelId="{353CC5E6-B236-47F1-BCB7-0B9B655FEB7E}" type="presParOf" srcId="{14247BDD-C404-4F15-B85B-7E5CB467B92F}" destId="{FCF220DC-B4FD-4327-8F6D-4834B453A720}" srcOrd="4" destOrd="0" presId="urn:microsoft.com/office/officeart/2005/8/layout/vList2"/>
    <dgm:cxn modelId="{9DBDA7F0-D16A-4665-B1E5-667F90236D61}" type="presParOf" srcId="{14247BDD-C404-4F15-B85B-7E5CB467B92F}" destId="{0BCFFC5F-355A-4D5A-AD91-60BE85CFBBEC}" srcOrd="5" destOrd="0" presId="urn:microsoft.com/office/officeart/2005/8/layout/vList2"/>
    <dgm:cxn modelId="{B6ECB2A9-EFEE-4744-B593-ACCAB6207D4C}" type="presParOf" srcId="{14247BDD-C404-4F15-B85B-7E5CB467B92F}" destId="{1A1A438C-770E-4F1F-AA37-9946EEB679CD}" srcOrd="6" destOrd="0" presId="urn:microsoft.com/office/officeart/2005/8/layout/vList2"/>
    <dgm:cxn modelId="{29142D9F-7820-49E0-8CD2-3B9F3BE4614B}" type="presParOf" srcId="{14247BDD-C404-4F15-B85B-7E5CB467B92F}" destId="{56F18968-D0D6-4742-AAF3-7FDB0728577A}" srcOrd="7" destOrd="0" presId="urn:microsoft.com/office/officeart/2005/8/layout/vList2"/>
    <dgm:cxn modelId="{A051048E-98C6-4CE5-9FF7-FD6C06588F42}" type="presParOf" srcId="{14247BDD-C404-4F15-B85B-7E5CB467B92F}" destId="{6DB1D94D-A642-4A42-87CD-8983E74BF67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3A9A95FA-281A-483E-BCA0-AA74386730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A632030-AE14-4D20-BDAA-814D5926FB27}">
      <dgm:prSet/>
      <dgm:spPr/>
      <dgm:t>
        <a:bodyPr/>
        <a:lstStyle/>
        <a:p>
          <a:pPr rtl="0"/>
          <a:r>
            <a:rPr lang="zh-CN" b="1" dirty="0" smtClean="0">
              <a:solidFill>
                <a:schemeClr val="tx1"/>
              </a:solidFill>
            </a:rPr>
            <a:t>所有的对象</a:t>
          </a:r>
          <a:r>
            <a:rPr lang="zh-CN" altLang="en-US" b="1" dirty="0" smtClean="0">
              <a:solidFill>
                <a:schemeClr val="tx1"/>
              </a:solidFill>
            </a:rPr>
            <a:t>通过</a:t>
          </a:r>
          <a:r>
            <a:rPr lang="en-US" altLang="zh-CN" b="1" dirty="0" smtClean="0">
              <a:solidFill>
                <a:schemeClr val="tx1"/>
              </a:solidFill>
            </a:rPr>
            <a:t>new</a:t>
          </a:r>
          <a:r>
            <a:rPr lang="zh-CN" altLang="en-US" b="1" dirty="0" smtClean="0">
              <a:solidFill>
                <a:schemeClr val="tx1"/>
              </a:solidFill>
            </a:rPr>
            <a:t>在堆上分配，指针由</a:t>
          </a:r>
          <a:r>
            <a:rPr lang="zh-CN" b="1" dirty="0" smtClean="0">
              <a:solidFill>
                <a:schemeClr val="tx1"/>
              </a:solidFill>
            </a:rPr>
            <a:t>链表</a:t>
          </a:r>
          <a:r>
            <a:rPr lang="zh-CN" altLang="en-US" b="1" dirty="0" smtClean="0">
              <a:solidFill>
                <a:schemeClr val="tx1"/>
              </a:solidFill>
            </a:rPr>
            <a:t>或</a:t>
          </a:r>
          <a:r>
            <a:rPr lang="zh-CN" b="1" dirty="0" smtClean="0">
              <a:solidFill>
                <a:schemeClr val="tx1"/>
              </a:solidFill>
            </a:rPr>
            <a:t>向量（智能数组）</a:t>
          </a:r>
          <a:r>
            <a:rPr lang="zh-CN" altLang="en-US" b="1" dirty="0" smtClean="0">
              <a:solidFill>
                <a:schemeClr val="tx1"/>
              </a:solidFill>
            </a:rPr>
            <a:t>进行组织；</a:t>
          </a:r>
          <a:endParaRPr lang="zh-CN" b="1" dirty="0">
            <a:solidFill>
              <a:schemeClr val="tx1"/>
            </a:solidFill>
          </a:endParaRPr>
        </a:p>
      </dgm:t>
    </dgm:pt>
    <dgm:pt modelId="{FFABEC29-C9CD-4E7A-9FBC-7C31B8BFA94C}" type="parTrans" cxnId="{11B44A2B-FD90-479B-A672-978E1C1B4118}">
      <dgm:prSet/>
      <dgm:spPr/>
      <dgm:t>
        <a:bodyPr/>
        <a:lstStyle/>
        <a:p>
          <a:endParaRPr lang="zh-CN" altLang="en-US" b="1">
            <a:solidFill>
              <a:schemeClr val="tx1"/>
            </a:solidFill>
          </a:endParaRPr>
        </a:p>
      </dgm:t>
    </dgm:pt>
    <dgm:pt modelId="{DD712273-B343-4143-9D75-60EFE3AD93D4}" type="sibTrans" cxnId="{11B44A2B-FD90-479B-A672-978E1C1B4118}">
      <dgm:prSet/>
      <dgm:spPr/>
      <dgm:t>
        <a:bodyPr/>
        <a:lstStyle/>
        <a:p>
          <a:endParaRPr lang="zh-CN" altLang="en-US" b="1">
            <a:solidFill>
              <a:schemeClr val="tx1"/>
            </a:solidFill>
          </a:endParaRPr>
        </a:p>
      </dgm:t>
    </dgm:pt>
    <dgm:pt modelId="{39892412-648D-4203-ADBF-8EA500722641}">
      <dgm:prSet/>
      <dgm:spPr/>
      <dgm:t>
        <a:bodyPr/>
        <a:lstStyle/>
        <a:p>
          <a:pPr rtl="0"/>
          <a:r>
            <a:rPr lang="zh-CN" b="1" dirty="0" smtClean="0">
              <a:solidFill>
                <a:schemeClr val="tx1"/>
              </a:solidFill>
            </a:rPr>
            <a:t>在</a:t>
          </a:r>
          <a:r>
            <a:rPr lang="en-US" b="1" dirty="0" smtClean="0">
              <a:solidFill>
                <a:schemeClr val="tx1"/>
              </a:solidFill>
            </a:rPr>
            <a:t>MFC</a:t>
          </a:r>
          <a:r>
            <a:rPr lang="zh-CN" b="1" dirty="0" smtClean="0">
              <a:solidFill>
                <a:schemeClr val="tx1"/>
              </a:solidFill>
            </a:rPr>
            <a:t>中称这些数据结构为集合类；</a:t>
          </a:r>
          <a:endParaRPr lang="zh-CN" b="1" dirty="0">
            <a:solidFill>
              <a:schemeClr val="tx1"/>
            </a:solidFill>
          </a:endParaRPr>
        </a:p>
      </dgm:t>
    </dgm:pt>
    <dgm:pt modelId="{D296F56C-4A68-468B-8E27-8B40A7B8EA91}" type="parTrans" cxnId="{0FD8ACFA-758D-418F-A869-4FEF9E2F6AA7}">
      <dgm:prSet/>
      <dgm:spPr/>
      <dgm:t>
        <a:bodyPr/>
        <a:lstStyle/>
        <a:p>
          <a:endParaRPr lang="zh-CN" altLang="en-US" b="1">
            <a:solidFill>
              <a:schemeClr val="tx1"/>
            </a:solidFill>
          </a:endParaRPr>
        </a:p>
      </dgm:t>
    </dgm:pt>
    <dgm:pt modelId="{7546D9B6-599C-40B5-A9DE-CDB89946BDF1}" type="sibTrans" cxnId="{0FD8ACFA-758D-418F-A869-4FEF9E2F6AA7}">
      <dgm:prSet/>
      <dgm:spPr/>
      <dgm:t>
        <a:bodyPr/>
        <a:lstStyle/>
        <a:p>
          <a:endParaRPr lang="zh-CN" altLang="en-US" b="1">
            <a:solidFill>
              <a:schemeClr val="tx1"/>
            </a:solidFill>
          </a:endParaRPr>
        </a:p>
      </dgm:t>
    </dgm:pt>
    <dgm:pt modelId="{5CA7CF3C-CADC-4BE3-BCD8-88D876473475}">
      <dgm:prSet/>
      <dgm:spPr/>
      <dgm:t>
        <a:bodyPr/>
        <a:lstStyle/>
        <a:p>
          <a:pPr rtl="0"/>
          <a:r>
            <a:rPr lang="zh-CN" altLang="en-US" b="1" dirty="0" smtClean="0">
              <a:solidFill>
                <a:schemeClr val="tx1"/>
              </a:solidFill>
            </a:rPr>
            <a:t>下面这个运动员类的成绩成员就是向量集合类，这个类里的成员都是</a:t>
          </a:r>
          <a:r>
            <a:rPr lang="en-US" altLang="zh-CN" b="1" dirty="0" err="1" smtClean="0">
              <a:solidFill>
                <a:schemeClr val="tx1"/>
              </a:solidFill>
            </a:rPr>
            <a:t>CItem</a:t>
          </a:r>
          <a:r>
            <a:rPr lang="zh-CN" altLang="en-US" b="1" dirty="0" smtClean="0">
              <a:solidFill>
                <a:schemeClr val="tx1"/>
              </a:solidFill>
            </a:rPr>
            <a:t>对象的指针；</a:t>
          </a:r>
          <a:endParaRPr lang="zh-CN" b="1" dirty="0">
            <a:solidFill>
              <a:schemeClr val="tx1"/>
            </a:solidFill>
          </a:endParaRPr>
        </a:p>
      </dgm:t>
    </dgm:pt>
    <dgm:pt modelId="{82D2A98D-A1AE-4562-834F-D718BF1360B4}" type="parTrans" cxnId="{1A4F6735-909D-4F35-8137-DFC4E2F280C9}">
      <dgm:prSet/>
      <dgm:spPr/>
      <dgm:t>
        <a:bodyPr/>
        <a:lstStyle/>
        <a:p>
          <a:endParaRPr lang="zh-CN" altLang="en-US" b="1"/>
        </a:p>
      </dgm:t>
    </dgm:pt>
    <dgm:pt modelId="{5593612A-BBDD-47D0-A5CB-092CA0EB9593}" type="sibTrans" cxnId="{1A4F6735-909D-4F35-8137-DFC4E2F280C9}">
      <dgm:prSet/>
      <dgm:spPr/>
      <dgm:t>
        <a:bodyPr/>
        <a:lstStyle/>
        <a:p>
          <a:endParaRPr lang="zh-CN" altLang="en-US" b="1"/>
        </a:p>
      </dgm:t>
    </dgm:pt>
    <dgm:pt modelId="{9FEAA690-4D67-49B7-8792-E8F1640A7B29}">
      <dgm:prSet/>
      <dgm:spPr/>
      <dgm:t>
        <a:bodyPr/>
        <a:lstStyle/>
        <a:p>
          <a:pPr rtl="0"/>
          <a:r>
            <a:rPr lang="zh-CN" altLang="en-US" b="1" dirty="0" smtClean="0">
              <a:solidFill>
                <a:schemeClr val="tx1"/>
              </a:solidFill>
            </a:rPr>
            <a:t>接下来介绍一下</a:t>
          </a:r>
          <a:r>
            <a:rPr lang="en-US" altLang="zh-CN" b="1" dirty="0" smtClean="0">
              <a:solidFill>
                <a:schemeClr val="tx1"/>
              </a:solidFill>
            </a:rPr>
            <a:t>MFC</a:t>
          </a:r>
          <a:r>
            <a:rPr lang="zh-CN" altLang="en-US" b="1" dirty="0" smtClean="0">
              <a:solidFill>
                <a:schemeClr val="tx1"/>
              </a:solidFill>
            </a:rPr>
            <a:t>的集合类；</a:t>
          </a:r>
          <a:endParaRPr lang="zh-CN" b="1" dirty="0">
            <a:solidFill>
              <a:schemeClr val="tx1"/>
            </a:solidFill>
          </a:endParaRPr>
        </a:p>
      </dgm:t>
    </dgm:pt>
    <dgm:pt modelId="{B8CEEA5D-928B-4E2A-9CC0-52B12ADF59C5}" type="parTrans" cxnId="{619CBFC4-EC78-4AC8-B984-59AB22AD1C8B}">
      <dgm:prSet/>
      <dgm:spPr/>
      <dgm:t>
        <a:bodyPr/>
        <a:lstStyle/>
        <a:p>
          <a:endParaRPr lang="zh-CN" altLang="en-US"/>
        </a:p>
      </dgm:t>
    </dgm:pt>
    <dgm:pt modelId="{7D4BE05A-6457-4A8D-8CD2-5935A3F13E57}" type="sibTrans" cxnId="{619CBFC4-EC78-4AC8-B984-59AB22AD1C8B}">
      <dgm:prSet/>
      <dgm:spPr/>
      <dgm:t>
        <a:bodyPr/>
        <a:lstStyle/>
        <a:p>
          <a:endParaRPr lang="zh-CN" altLang="en-US"/>
        </a:p>
      </dgm:t>
    </dgm:pt>
    <dgm:pt modelId="{1133789B-63F6-4D2F-962F-1D40E687FD94}" type="pres">
      <dgm:prSet presAssocID="{3A9A95FA-281A-483E-BCA0-AA7438673068}" presName="linear" presStyleCnt="0">
        <dgm:presLayoutVars>
          <dgm:animLvl val="lvl"/>
          <dgm:resizeHandles val="exact"/>
        </dgm:presLayoutVars>
      </dgm:prSet>
      <dgm:spPr/>
      <dgm:t>
        <a:bodyPr/>
        <a:lstStyle/>
        <a:p>
          <a:endParaRPr lang="zh-CN" altLang="en-US"/>
        </a:p>
      </dgm:t>
    </dgm:pt>
    <dgm:pt modelId="{46AF72EF-35DD-4ECE-B272-0E4382B36569}" type="pres">
      <dgm:prSet presAssocID="{2A632030-AE14-4D20-BDAA-814D5926FB27}" presName="parentText" presStyleLbl="node1" presStyleIdx="0" presStyleCnt="4">
        <dgm:presLayoutVars>
          <dgm:chMax val="0"/>
          <dgm:bulletEnabled val="1"/>
        </dgm:presLayoutVars>
      </dgm:prSet>
      <dgm:spPr/>
      <dgm:t>
        <a:bodyPr/>
        <a:lstStyle/>
        <a:p>
          <a:endParaRPr lang="zh-CN" altLang="en-US"/>
        </a:p>
      </dgm:t>
    </dgm:pt>
    <dgm:pt modelId="{3B1AD0A8-703D-4B5C-97FC-2E8F55240552}" type="pres">
      <dgm:prSet presAssocID="{DD712273-B343-4143-9D75-60EFE3AD93D4}" presName="spacer" presStyleCnt="0"/>
      <dgm:spPr/>
    </dgm:pt>
    <dgm:pt modelId="{3FC3881D-C322-4650-8089-7DAE226902B3}" type="pres">
      <dgm:prSet presAssocID="{39892412-648D-4203-ADBF-8EA500722641}" presName="parentText" presStyleLbl="node1" presStyleIdx="1" presStyleCnt="4">
        <dgm:presLayoutVars>
          <dgm:chMax val="0"/>
          <dgm:bulletEnabled val="1"/>
        </dgm:presLayoutVars>
      </dgm:prSet>
      <dgm:spPr/>
      <dgm:t>
        <a:bodyPr/>
        <a:lstStyle/>
        <a:p>
          <a:endParaRPr lang="zh-CN" altLang="en-US"/>
        </a:p>
      </dgm:t>
    </dgm:pt>
    <dgm:pt modelId="{47F1593F-2FD3-45AB-8C77-647A3677C2D2}" type="pres">
      <dgm:prSet presAssocID="{7546D9B6-599C-40B5-A9DE-CDB89946BDF1}" presName="spacer" presStyleCnt="0"/>
      <dgm:spPr/>
    </dgm:pt>
    <dgm:pt modelId="{DAB0F7AB-F923-40E8-B07F-B1440025C81E}" type="pres">
      <dgm:prSet presAssocID="{5CA7CF3C-CADC-4BE3-BCD8-88D876473475}" presName="parentText" presStyleLbl="node1" presStyleIdx="2" presStyleCnt="4">
        <dgm:presLayoutVars>
          <dgm:chMax val="0"/>
          <dgm:bulletEnabled val="1"/>
        </dgm:presLayoutVars>
      </dgm:prSet>
      <dgm:spPr/>
      <dgm:t>
        <a:bodyPr/>
        <a:lstStyle/>
        <a:p>
          <a:endParaRPr lang="zh-CN" altLang="en-US"/>
        </a:p>
      </dgm:t>
    </dgm:pt>
    <dgm:pt modelId="{D9E5A7E4-0531-4950-8E2E-E7689203D53D}" type="pres">
      <dgm:prSet presAssocID="{5593612A-BBDD-47D0-A5CB-092CA0EB9593}" presName="spacer" presStyleCnt="0"/>
      <dgm:spPr/>
    </dgm:pt>
    <dgm:pt modelId="{294F98CB-1372-4BC3-90AF-89D8F1E58BC2}" type="pres">
      <dgm:prSet presAssocID="{9FEAA690-4D67-49B7-8792-E8F1640A7B29}" presName="parentText" presStyleLbl="node1" presStyleIdx="3" presStyleCnt="4">
        <dgm:presLayoutVars>
          <dgm:chMax val="0"/>
          <dgm:bulletEnabled val="1"/>
        </dgm:presLayoutVars>
      </dgm:prSet>
      <dgm:spPr/>
      <dgm:t>
        <a:bodyPr/>
        <a:lstStyle/>
        <a:p>
          <a:endParaRPr lang="zh-CN" altLang="en-US"/>
        </a:p>
      </dgm:t>
    </dgm:pt>
  </dgm:ptLst>
  <dgm:cxnLst>
    <dgm:cxn modelId="{DDAF20BB-1E44-4379-A84A-959B9B7EA611}" type="presOf" srcId="{9FEAA690-4D67-49B7-8792-E8F1640A7B29}" destId="{294F98CB-1372-4BC3-90AF-89D8F1E58BC2}" srcOrd="0" destOrd="0" presId="urn:microsoft.com/office/officeart/2005/8/layout/vList2"/>
    <dgm:cxn modelId="{0FD8ACFA-758D-418F-A869-4FEF9E2F6AA7}" srcId="{3A9A95FA-281A-483E-BCA0-AA7438673068}" destId="{39892412-648D-4203-ADBF-8EA500722641}" srcOrd="1" destOrd="0" parTransId="{D296F56C-4A68-468B-8E27-8B40A7B8EA91}" sibTransId="{7546D9B6-599C-40B5-A9DE-CDB89946BDF1}"/>
    <dgm:cxn modelId="{619CBFC4-EC78-4AC8-B984-59AB22AD1C8B}" srcId="{3A9A95FA-281A-483E-BCA0-AA7438673068}" destId="{9FEAA690-4D67-49B7-8792-E8F1640A7B29}" srcOrd="3" destOrd="0" parTransId="{B8CEEA5D-928B-4E2A-9CC0-52B12ADF59C5}" sibTransId="{7D4BE05A-6457-4A8D-8CD2-5935A3F13E57}"/>
    <dgm:cxn modelId="{11B44A2B-FD90-479B-A672-978E1C1B4118}" srcId="{3A9A95FA-281A-483E-BCA0-AA7438673068}" destId="{2A632030-AE14-4D20-BDAA-814D5926FB27}" srcOrd="0" destOrd="0" parTransId="{FFABEC29-C9CD-4E7A-9FBC-7C31B8BFA94C}" sibTransId="{DD712273-B343-4143-9D75-60EFE3AD93D4}"/>
    <dgm:cxn modelId="{51E69FB9-320F-45B4-81A5-8ACCE984965F}" type="presOf" srcId="{3A9A95FA-281A-483E-BCA0-AA7438673068}" destId="{1133789B-63F6-4D2F-962F-1D40E687FD94}" srcOrd="0" destOrd="0" presId="urn:microsoft.com/office/officeart/2005/8/layout/vList2"/>
    <dgm:cxn modelId="{12FAB57B-0739-43E4-8CCB-25BA908B2C32}" type="presOf" srcId="{39892412-648D-4203-ADBF-8EA500722641}" destId="{3FC3881D-C322-4650-8089-7DAE226902B3}" srcOrd="0" destOrd="0" presId="urn:microsoft.com/office/officeart/2005/8/layout/vList2"/>
    <dgm:cxn modelId="{F8B5CE37-08C8-40F7-BC94-034215B034D8}" type="presOf" srcId="{2A632030-AE14-4D20-BDAA-814D5926FB27}" destId="{46AF72EF-35DD-4ECE-B272-0E4382B36569}" srcOrd="0" destOrd="0" presId="urn:microsoft.com/office/officeart/2005/8/layout/vList2"/>
    <dgm:cxn modelId="{5AFC1A66-0097-4DD9-B77C-658E25F458BC}" type="presOf" srcId="{5CA7CF3C-CADC-4BE3-BCD8-88D876473475}" destId="{DAB0F7AB-F923-40E8-B07F-B1440025C81E}" srcOrd="0" destOrd="0" presId="urn:microsoft.com/office/officeart/2005/8/layout/vList2"/>
    <dgm:cxn modelId="{1A4F6735-909D-4F35-8137-DFC4E2F280C9}" srcId="{3A9A95FA-281A-483E-BCA0-AA7438673068}" destId="{5CA7CF3C-CADC-4BE3-BCD8-88D876473475}" srcOrd="2" destOrd="0" parTransId="{82D2A98D-A1AE-4562-834F-D718BF1360B4}" sibTransId="{5593612A-BBDD-47D0-A5CB-092CA0EB9593}"/>
    <dgm:cxn modelId="{A12FF5FD-EDD2-4E3A-B0BE-51E702CBBCF0}" type="presParOf" srcId="{1133789B-63F6-4D2F-962F-1D40E687FD94}" destId="{46AF72EF-35DD-4ECE-B272-0E4382B36569}" srcOrd="0" destOrd="0" presId="urn:microsoft.com/office/officeart/2005/8/layout/vList2"/>
    <dgm:cxn modelId="{144A83E0-E69E-4A0D-9443-9FE37C59087E}" type="presParOf" srcId="{1133789B-63F6-4D2F-962F-1D40E687FD94}" destId="{3B1AD0A8-703D-4B5C-97FC-2E8F55240552}" srcOrd="1" destOrd="0" presId="urn:microsoft.com/office/officeart/2005/8/layout/vList2"/>
    <dgm:cxn modelId="{140DE546-C88D-40D4-BECE-8B5368F6A075}" type="presParOf" srcId="{1133789B-63F6-4D2F-962F-1D40E687FD94}" destId="{3FC3881D-C322-4650-8089-7DAE226902B3}" srcOrd="2" destOrd="0" presId="urn:microsoft.com/office/officeart/2005/8/layout/vList2"/>
    <dgm:cxn modelId="{E7A769EC-62A3-4E7F-9C2C-CFE9086910FF}" type="presParOf" srcId="{1133789B-63F6-4D2F-962F-1D40E687FD94}" destId="{47F1593F-2FD3-45AB-8C77-647A3677C2D2}" srcOrd="3" destOrd="0" presId="urn:microsoft.com/office/officeart/2005/8/layout/vList2"/>
    <dgm:cxn modelId="{B1BB6B40-3043-4736-8435-EC92AAE6D2BF}" type="presParOf" srcId="{1133789B-63F6-4D2F-962F-1D40E687FD94}" destId="{DAB0F7AB-F923-40E8-B07F-B1440025C81E}" srcOrd="4" destOrd="0" presId="urn:microsoft.com/office/officeart/2005/8/layout/vList2"/>
    <dgm:cxn modelId="{73463852-2F3A-4D38-B4CC-515502748370}" type="presParOf" srcId="{1133789B-63F6-4D2F-962F-1D40E687FD94}" destId="{D9E5A7E4-0531-4950-8E2E-E7689203D53D}" srcOrd="5" destOrd="0" presId="urn:microsoft.com/office/officeart/2005/8/layout/vList2"/>
    <dgm:cxn modelId="{BAB24C80-F17D-4759-8C01-8DC9B9529716}" type="presParOf" srcId="{1133789B-63F6-4D2F-962F-1D40E687FD94}" destId="{294F98CB-1372-4BC3-90AF-89D8F1E58B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32726CD-4BBB-4EB2-8777-480A023C3D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BFE02E2-6EDE-4DCA-9BD3-AEF56A76A969}">
      <dgm:prSet/>
      <dgm:spPr/>
      <dgm:t>
        <a:bodyPr/>
        <a:lstStyle/>
        <a:p>
          <a:pPr rtl="0"/>
          <a:r>
            <a:rPr lang="zh-CN" b="1" smtClean="0">
              <a:solidFill>
                <a:schemeClr val="tx1"/>
              </a:solidFill>
            </a:rPr>
            <a:t>派生自</a:t>
          </a:r>
          <a:r>
            <a:rPr lang="en-US" b="1" smtClean="0">
              <a:solidFill>
                <a:schemeClr val="tx1"/>
              </a:solidFill>
            </a:rPr>
            <a:t>CObject</a:t>
          </a:r>
          <a:r>
            <a:rPr lang="zh-CN" b="1" smtClean="0">
              <a:solidFill>
                <a:schemeClr val="tx1"/>
              </a:solidFill>
            </a:rPr>
            <a:t>，有向量 </a:t>
          </a:r>
          <a:r>
            <a:rPr lang="en-US" b="1" smtClean="0">
              <a:solidFill>
                <a:schemeClr val="tx1"/>
              </a:solidFill>
            </a:rPr>
            <a:t>(CArray)</a:t>
          </a:r>
          <a:r>
            <a:rPr lang="zh-CN" b="1" smtClean="0">
              <a:solidFill>
                <a:schemeClr val="tx1"/>
              </a:solidFill>
            </a:rPr>
            <a:t>、列表</a:t>
          </a:r>
          <a:r>
            <a:rPr lang="en-US" b="1" smtClean="0">
              <a:solidFill>
                <a:schemeClr val="tx1"/>
              </a:solidFill>
            </a:rPr>
            <a:t>(CList)</a:t>
          </a:r>
          <a:r>
            <a:rPr lang="zh-CN" b="1" smtClean="0">
              <a:solidFill>
                <a:schemeClr val="tx1"/>
              </a:solidFill>
            </a:rPr>
            <a:t>和映象</a:t>
          </a:r>
          <a:r>
            <a:rPr lang="en-US" b="1" smtClean="0">
              <a:solidFill>
                <a:schemeClr val="tx1"/>
              </a:solidFill>
            </a:rPr>
            <a:t>(CMap)</a:t>
          </a:r>
          <a:r>
            <a:rPr lang="zh-CN" b="1" smtClean="0">
              <a:solidFill>
                <a:schemeClr val="tx1"/>
              </a:solidFill>
            </a:rPr>
            <a:t>三类；</a:t>
          </a:r>
          <a:endParaRPr lang="zh-CN">
            <a:solidFill>
              <a:schemeClr val="tx1"/>
            </a:solidFill>
          </a:endParaRPr>
        </a:p>
      </dgm:t>
    </dgm:pt>
    <dgm:pt modelId="{0EDA675C-1AC6-425F-B16D-68325D868584}" type="parTrans" cxnId="{880DF9C6-E22A-4C48-82FE-90CAA1732FC9}">
      <dgm:prSet/>
      <dgm:spPr/>
      <dgm:t>
        <a:bodyPr/>
        <a:lstStyle/>
        <a:p>
          <a:endParaRPr lang="zh-CN" altLang="en-US">
            <a:solidFill>
              <a:schemeClr val="tx1"/>
            </a:solidFill>
          </a:endParaRPr>
        </a:p>
      </dgm:t>
    </dgm:pt>
    <dgm:pt modelId="{7C40F4A5-8CF7-4104-923E-8CC8F3E2F1A6}" type="sibTrans" cxnId="{880DF9C6-E22A-4C48-82FE-90CAA1732FC9}">
      <dgm:prSet/>
      <dgm:spPr/>
      <dgm:t>
        <a:bodyPr/>
        <a:lstStyle/>
        <a:p>
          <a:endParaRPr lang="zh-CN" altLang="en-US">
            <a:solidFill>
              <a:schemeClr val="tx1"/>
            </a:solidFill>
          </a:endParaRPr>
        </a:p>
      </dgm:t>
    </dgm:pt>
    <dgm:pt modelId="{AAF946DC-975D-42E4-8674-0738845F850E}">
      <dgm:prSet/>
      <dgm:spPr/>
      <dgm:t>
        <a:bodyPr/>
        <a:lstStyle/>
        <a:p>
          <a:pPr rtl="0"/>
          <a:r>
            <a:rPr lang="zh-CN" b="1" smtClean="0">
              <a:solidFill>
                <a:schemeClr val="tx1"/>
              </a:solidFill>
            </a:rPr>
            <a:t>它们封装了数据结构的操作函数，使用这些类可方便地操作链表、向量（智能数组）数据结构；</a:t>
          </a:r>
          <a:endParaRPr lang="zh-CN">
            <a:solidFill>
              <a:schemeClr val="tx1"/>
            </a:solidFill>
          </a:endParaRPr>
        </a:p>
      </dgm:t>
    </dgm:pt>
    <dgm:pt modelId="{FF46D604-6EAE-475B-8BFA-A4D054666AB3}" type="parTrans" cxnId="{84DABE63-0D30-4BA1-A901-830255F4BA60}">
      <dgm:prSet/>
      <dgm:spPr/>
      <dgm:t>
        <a:bodyPr/>
        <a:lstStyle/>
        <a:p>
          <a:endParaRPr lang="zh-CN" altLang="en-US">
            <a:solidFill>
              <a:schemeClr val="tx1"/>
            </a:solidFill>
          </a:endParaRPr>
        </a:p>
      </dgm:t>
    </dgm:pt>
    <dgm:pt modelId="{E92BAABA-A2D9-4182-B5F2-9D5ACECFBA23}" type="sibTrans" cxnId="{84DABE63-0D30-4BA1-A901-830255F4BA60}">
      <dgm:prSet/>
      <dgm:spPr/>
      <dgm:t>
        <a:bodyPr/>
        <a:lstStyle/>
        <a:p>
          <a:endParaRPr lang="zh-CN" altLang="en-US">
            <a:solidFill>
              <a:schemeClr val="tx1"/>
            </a:solidFill>
          </a:endParaRPr>
        </a:p>
      </dgm:t>
    </dgm:pt>
    <dgm:pt modelId="{8EF31B04-7B62-46B7-952F-668F580E96BC}" type="pres">
      <dgm:prSet presAssocID="{032726CD-4BBB-4EB2-8777-480A023C3D8D}" presName="linear" presStyleCnt="0">
        <dgm:presLayoutVars>
          <dgm:animLvl val="lvl"/>
          <dgm:resizeHandles val="exact"/>
        </dgm:presLayoutVars>
      </dgm:prSet>
      <dgm:spPr/>
      <dgm:t>
        <a:bodyPr/>
        <a:lstStyle/>
        <a:p>
          <a:endParaRPr lang="zh-CN" altLang="en-US"/>
        </a:p>
      </dgm:t>
    </dgm:pt>
    <dgm:pt modelId="{5B9273CC-CC8D-4C0D-842C-117C660118BA}" type="pres">
      <dgm:prSet presAssocID="{1BFE02E2-6EDE-4DCA-9BD3-AEF56A76A969}" presName="parentText" presStyleLbl="node1" presStyleIdx="0" presStyleCnt="2">
        <dgm:presLayoutVars>
          <dgm:chMax val="0"/>
          <dgm:bulletEnabled val="1"/>
        </dgm:presLayoutVars>
      </dgm:prSet>
      <dgm:spPr/>
      <dgm:t>
        <a:bodyPr/>
        <a:lstStyle/>
        <a:p>
          <a:endParaRPr lang="zh-CN" altLang="en-US"/>
        </a:p>
      </dgm:t>
    </dgm:pt>
    <dgm:pt modelId="{5AFE7CEE-976F-47AE-A4DE-6095ECF1B467}" type="pres">
      <dgm:prSet presAssocID="{7C40F4A5-8CF7-4104-923E-8CC8F3E2F1A6}" presName="spacer" presStyleCnt="0"/>
      <dgm:spPr/>
    </dgm:pt>
    <dgm:pt modelId="{AEA3C47C-4756-49D4-841A-69D0ED739386}" type="pres">
      <dgm:prSet presAssocID="{AAF946DC-975D-42E4-8674-0738845F850E}" presName="parentText" presStyleLbl="node1" presStyleIdx="1" presStyleCnt="2">
        <dgm:presLayoutVars>
          <dgm:chMax val="0"/>
          <dgm:bulletEnabled val="1"/>
        </dgm:presLayoutVars>
      </dgm:prSet>
      <dgm:spPr/>
      <dgm:t>
        <a:bodyPr/>
        <a:lstStyle/>
        <a:p>
          <a:endParaRPr lang="zh-CN" altLang="en-US"/>
        </a:p>
      </dgm:t>
    </dgm:pt>
  </dgm:ptLst>
  <dgm:cxnLst>
    <dgm:cxn modelId="{8A850BA2-B961-4A6B-8EC4-F647385DE4AB}" type="presOf" srcId="{1BFE02E2-6EDE-4DCA-9BD3-AEF56A76A969}" destId="{5B9273CC-CC8D-4C0D-842C-117C660118BA}" srcOrd="0" destOrd="0" presId="urn:microsoft.com/office/officeart/2005/8/layout/vList2"/>
    <dgm:cxn modelId="{4D27AEE5-14A0-4717-A6D5-E81FB7C0A222}" type="presOf" srcId="{032726CD-4BBB-4EB2-8777-480A023C3D8D}" destId="{8EF31B04-7B62-46B7-952F-668F580E96BC}" srcOrd="0" destOrd="0" presId="urn:microsoft.com/office/officeart/2005/8/layout/vList2"/>
    <dgm:cxn modelId="{880DF9C6-E22A-4C48-82FE-90CAA1732FC9}" srcId="{032726CD-4BBB-4EB2-8777-480A023C3D8D}" destId="{1BFE02E2-6EDE-4DCA-9BD3-AEF56A76A969}" srcOrd="0" destOrd="0" parTransId="{0EDA675C-1AC6-425F-B16D-68325D868584}" sibTransId="{7C40F4A5-8CF7-4104-923E-8CC8F3E2F1A6}"/>
    <dgm:cxn modelId="{84DABE63-0D30-4BA1-A901-830255F4BA60}" srcId="{032726CD-4BBB-4EB2-8777-480A023C3D8D}" destId="{AAF946DC-975D-42E4-8674-0738845F850E}" srcOrd="1" destOrd="0" parTransId="{FF46D604-6EAE-475B-8BFA-A4D054666AB3}" sibTransId="{E92BAABA-A2D9-4182-B5F2-9D5ACECFBA23}"/>
    <dgm:cxn modelId="{5165C289-09D8-4476-82F5-B799B27DC388}" type="presOf" srcId="{AAF946DC-975D-42E4-8674-0738845F850E}" destId="{AEA3C47C-4756-49D4-841A-69D0ED739386}" srcOrd="0" destOrd="0" presId="urn:microsoft.com/office/officeart/2005/8/layout/vList2"/>
    <dgm:cxn modelId="{C6BF4256-6DA0-4AA4-AD4E-C5BE08933178}" type="presParOf" srcId="{8EF31B04-7B62-46B7-952F-668F580E96BC}" destId="{5B9273CC-CC8D-4C0D-842C-117C660118BA}" srcOrd="0" destOrd="0" presId="urn:microsoft.com/office/officeart/2005/8/layout/vList2"/>
    <dgm:cxn modelId="{0C000C41-B52A-4167-AB70-6F855B645C83}" type="presParOf" srcId="{8EF31B04-7B62-46B7-952F-668F580E96BC}" destId="{5AFE7CEE-976F-47AE-A4DE-6095ECF1B467}" srcOrd="1" destOrd="0" presId="urn:microsoft.com/office/officeart/2005/8/layout/vList2"/>
    <dgm:cxn modelId="{7BD3E52E-7BAF-4B29-BE1C-42AE276F76A8}" type="presParOf" srcId="{8EF31B04-7B62-46B7-952F-668F580E96BC}" destId="{AEA3C47C-4756-49D4-841A-69D0ED73938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134550E0-9761-49A0-B76C-CA38386F8F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3C7A328C-62EE-4084-9583-08E5A9824B34}">
      <dgm:prSet/>
      <dgm:spPr/>
      <dgm:t>
        <a:bodyPr/>
        <a:lstStyle/>
        <a:p>
          <a:pPr rtl="0"/>
          <a:r>
            <a:rPr lang="zh-CN" b="1" dirty="0" smtClean="0">
              <a:solidFill>
                <a:schemeClr val="tx1"/>
              </a:solidFill>
            </a:rPr>
            <a:t>数据从输入到组织与管理，最后显示给用户：</a:t>
          </a:r>
          <a:endParaRPr lang="zh-CN" b="1" dirty="0">
            <a:solidFill>
              <a:schemeClr val="tx1"/>
            </a:solidFill>
          </a:endParaRPr>
        </a:p>
      </dgm:t>
    </dgm:pt>
    <dgm:pt modelId="{4A2A4D5E-5EAF-4EAE-B20A-15D462A4B4E0}" type="parTrans" cxnId="{7FD2BF7E-CB24-4BCB-9FE6-201B41A706DC}">
      <dgm:prSet/>
      <dgm:spPr/>
      <dgm:t>
        <a:bodyPr/>
        <a:lstStyle/>
        <a:p>
          <a:endParaRPr lang="zh-CN" altLang="en-US" b="1"/>
        </a:p>
      </dgm:t>
    </dgm:pt>
    <dgm:pt modelId="{86284850-9221-443F-9AF6-285FEB7423B7}" type="sibTrans" cxnId="{7FD2BF7E-CB24-4BCB-9FE6-201B41A706DC}">
      <dgm:prSet/>
      <dgm:spPr/>
      <dgm:t>
        <a:bodyPr/>
        <a:lstStyle/>
        <a:p>
          <a:endParaRPr lang="zh-CN" altLang="en-US" b="1"/>
        </a:p>
      </dgm:t>
    </dgm:pt>
    <dgm:pt modelId="{AAB37937-FD8B-4C66-A178-80BD8F99FDD7}" type="pres">
      <dgm:prSet presAssocID="{134550E0-9761-49A0-B76C-CA38386F8F75}" presName="linear" presStyleCnt="0">
        <dgm:presLayoutVars>
          <dgm:animLvl val="lvl"/>
          <dgm:resizeHandles val="exact"/>
        </dgm:presLayoutVars>
      </dgm:prSet>
      <dgm:spPr/>
      <dgm:t>
        <a:bodyPr/>
        <a:lstStyle/>
        <a:p>
          <a:endParaRPr lang="zh-CN" altLang="en-US"/>
        </a:p>
      </dgm:t>
    </dgm:pt>
    <dgm:pt modelId="{ACAB8BE4-039C-473D-BC23-28664571D0CC}" type="pres">
      <dgm:prSet presAssocID="{3C7A328C-62EE-4084-9583-08E5A9824B34}" presName="parentText" presStyleLbl="node1" presStyleIdx="0" presStyleCnt="1" custLinFactNeighborX="3000" custLinFactNeighborY="-43330">
        <dgm:presLayoutVars>
          <dgm:chMax val="0"/>
          <dgm:bulletEnabled val="1"/>
        </dgm:presLayoutVars>
      </dgm:prSet>
      <dgm:spPr/>
      <dgm:t>
        <a:bodyPr/>
        <a:lstStyle/>
        <a:p>
          <a:endParaRPr lang="zh-CN" altLang="en-US"/>
        </a:p>
      </dgm:t>
    </dgm:pt>
  </dgm:ptLst>
  <dgm:cxnLst>
    <dgm:cxn modelId="{7FD2BF7E-CB24-4BCB-9FE6-201B41A706DC}" srcId="{134550E0-9761-49A0-B76C-CA38386F8F75}" destId="{3C7A328C-62EE-4084-9583-08E5A9824B34}" srcOrd="0" destOrd="0" parTransId="{4A2A4D5E-5EAF-4EAE-B20A-15D462A4B4E0}" sibTransId="{86284850-9221-443F-9AF6-285FEB7423B7}"/>
    <dgm:cxn modelId="{63237AF3-57E7-4C6B-837F-4B4BCC917268}" type="presOf" srcId="{134550E0-9761-49A0-B76C-CA38386F8F75}" destId="{AAB37937-FD8B-4C66-A178-80BD8F99FDD7}" srcOrd="0" destOrd="0" presId="urn:microsoft.com/office/officeart/2005/8/layout/vList2"/>
    <dgm:cxn modelId="{6FE929CB-D413-4BA2-8888-4D8C6B333AA9}" type="presOf" srcId="{3C7A328C-62EE-4084-9583-08E5A9824B34}" destId="{ACAB8BE4-039C-473D-BC23-28664571D0CC}" srcOrd="0" destOrd="0" presId="urn:microsoft.com/office/officeart/2005/8/layout/vList2"/>
    <dgm:cxn modelId="{AB588619-0856-4BCF-913F-BD78C722D0E7}" type="presParOf" srcId="{AAB37937-FD8B-4C66-A178-80BD8F99FDD7}" destId="{ACAB8BE4-039C-473D-BC23-28664571D0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2DB8D237-9621-4A08-A3D5-B7392384ADDF}"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B28F247D-4CDB-4CEA-9869-22530A0582C7}">
      <dgm:prSet/>
      <dgm:spPr/>
      <dgm:t>
        <a:bodyPr/>
        <a:lstStyle/>
        <a:p>
          <a:pPr rtl="0"/>
          <a:r>
            <a:rPr lang="zh-CN" b="1" dirty="0" smtClean="0">
              <a:solidFill>
                <a:schemeClr val="tx1"/>
              </a:solidFill>
            </a:rPr>
            <a:t>依靠集合类在内存中实现指针组织；</a:t>
          </a:r>
          <a:endParaRPr lang="zh-CN" b="1" dirty="0">
            <a:solidFill>
              <a:schemeClr val="tx1"/>
            </a:solidFill>
          </a:endParaRPr>
        </a:p>
      </dgm:t>
    </dgm:pt>
    <dgm:pt modelId="{08A417BE-3491-42F9-8F17-467B57320E36}" type="parTrans" cxnId="{C883DCEC-08B2-4265-82DC-5D164ADF6EA0}">
      <dgm:prSet/>
      <dgm:spPr/>
      <dgm:t>
        <a:bodyPr/>
        <a:lstStyle/>
        <a:p>
          <a:endParaRPr lang="zh-CN" altLang="en-US" b="1">
            <a:solidFill>
              <a:schemeClr val="tx1"/>
            </a:solidFill>
          </a:endParaRPr>
        </a:p>
      </dgm:t>
    </dgm:pt>
    <dgm:pt modelId="{D1C405C2-8AAE-4FA6-B789-9CDB576FB19D}" type="sibTrans" cxnId="{C883DCEC-08B2-4265-82DC-5D164ADF6EA0}">
      <dgm:prSet/>
      <dgm:spPr/>
      <dgm:t>
        <a:bodyPr/>
        <a:lstStyle/>
        <a:p>
          <a:endParaRPr lang="zh-CN" altLang="en-US" b="1">
            <a:solidFill>
              <a:schemeClr val="tx1"/>
            </a:solidFill>
          </a:endParaRPr>
        </a:p>
      </dgm:t>
    </dgm:pt>
    <dgm:pt modelId="{F8ED4632-56CE-41E5-882C-59C8B22CF18D}">
      <dgm:prSet/>
      <dgm:spPr/>
      <dgm:t>
        <a:bodyPr/>
        <a:lstStyle/>
        <a:p>
          <a:pPr rtl="0"/>
          <a:r>
            <a:rPr lang="zh-CN" b="1" smtClean="0">
              <a:solidFill>
                <a:schemeClr val="tx1"/>
              </a:solidFill>
            </a:rPr>
            <a:t>由对话框管理类对象负责输入；</a:t>
          </a:r>
          <a:endParaRPr lang="zh-CN" b="1">
            <a:solidFill>
              <a:schemeClr val="tx1"/>
            </a:solidFill>
          </a:endParaRPr>
        </a:p>
      </dgm:t>
    </dgm:pt>
    <dgm:pt modelId="{B8E050C3-7974-4F8E-8964-2475CD489F19}" type="parTrans" cxnId="{0A9B6CEC-CE96-4746-90BF-F703C66D86CE}">
      <dgm:prSet/>
      <dgm:spPr/>
      <dgm:t>
        <a:bodyPr/>
        <a:lstStyle/>
        <a:p>
          <a:endParaRPr lang="zh-CN" altLang="en-US" b="1">
            <a:solidFill>
              <a:schemeClr val="tx1"/>
            </a:solidFill>
          </a:endParaRPr>
        </a:p>
      </dgm:t>
    </dgm:pt>
    <dgm:pt modelId="{788151EC-CD35-465A-A5E8-429FF6584CFE}" type="sibTrans" cxnId="{0A9B6CEC-CE96-4746-90BF-F703C66D86CE}">
      <dgm:prSet/>
      <dgm:spPr/>
      <dgm:t>
        <a:bodyPr/>
        <a:lstStyle/>
        <a:p>
          <a:endParaRPr lang="zh-CN" altLang="en-US" b="1">
            <a:solidFill>
              <a:schemeClr val="tx1"/>
            </a:solidFill>
          </a:endParaRPr>
        </a:p>
      </dgm:t>
    </dgm:pt>
    <dgm:pt modelId="{1605E404-852D-49BC-9DA0-7EFC8065CB7A}">
      <dgm:prSet/>
      <dgm:spPr/>
      <dgm:t>
        <a:bodyPr/>
        <a:lstStyle/>
        <a:p>
          <a:pPr rtl="0"/>
          <a:r>
            <a:rPr lang="zh-CN" b="1" smtClean="0">
              <a:solidFill>
                <a:schemeClr val="tx1"/>
              </a:solidFill>
            </a:rPr>
            <a:t>由</a:t>
          </a:r>
          <a:r>
            <a:rPr lang="en-US" b="1" smtClean="0">
              <a:solidFill>
                <a:schemeClr val="tx1"/>
              </a:solidFill>
            </a:rPr>
            <a:t>Doc</a:t>
          </a:r>
          <a:r>
            <a:rPr lang="zh-CN" b="1" smtClean="0">
              <a:solidFill>
                <a:schemeClr val="tx1"/>
              </a:solidFill>
            </a:rPr>
            <a:t>类负责管理；</a:t>
          </a:r>
          <a:endParaRPr lang="zh-CN" b="1">
            <a:solidFill>
              <a:schemeClr val="tx1"/>
            </a:solidFill>
          </a:endParaRPr>
        </a:p>
      </dgm:t>
    </dgm:pt>
    <dgm:pt modelId="{8237B639-9E30-45A8-B6B6-591B583625A7}" type="parTrans" cxnId="{21ED1900-F823-4BE7-84C8-5C7FEA35A81C}">
      <dgm:prSet/>
      <dgm:spPr/>
      <dgm:t>
        <a:bodyPr/>
        <a:lstStyle/>
        <a:p>
          <a:endParaRPr lang="zh-CN" altLang="en-US" b="1">
            <a:solidFill>
              <a:schemeClr val="tx1"/>
            </a:solidFill>
          </a:endParaRPr>
        </a:p>
      </dgm:t>
    </dgm:pt>
    <dgm:pt modelId="{A9655F7A-EBA3-4CAC-91BF-E43CCB58C525}" type="sibTrans" cxnId="{21ED1900-F823-4BE7-84C8-5C7FEA35A81C}">
      <dgm:prSet/>
      <dgm:spPr/>
      <dgm:t>
        <a:bodyPr/>
        <a:lstStyle/>
        <a:p>
          <a:endParaRPr lang="zh-CN" altLang="en-US" b="1">
            <a:solidFill>
              <a:schemeClr val="tx1"/>
            </a:solidFill>
          </a:endParaRPr>
        </a:p>
      </dgm:t>
    </dgm:pt>
    <dgm:pt modelId="{7882AF18-DD9B-4CA3-BFC5-7F75EC0F473E}">
      <dgm:prSet/>
      <dgm:spPr/>
      <dgm:t>
        <a:bodyPr/>
        <a:lstStyle/>
        <a:p>
          <a:pPr rtl="0"/>
          <a:r>
            <a:rPr lang="zh-CN" b="1" smtClean="0">
              <a:solidFill>
                <a:schemeClr val="tx1"/>
              </a:solidFill>
            </a:rPr>
            <a:t>由视图类负责更新；</a:t>
          </a:r>
          <a:endParaRPr lang="zh-CN" b="1">
            <a:solidFill>
              <a:schemeClr val="tx1"/>
            </a:solidFill>
          </a:endParaRPr>
        </a:p>
      </dgm:t>
    </dgm:pt>
    <dgm:pt modelId="{0F1EDC6F-79AA-4178-BFCC-B839DD50C855}" type="parTrans" cxnId="{1342FFF2-12BC-4F2C-A64F-75123D55E517}">
      <dgm:prSet/>
      <dgm:spPr/>
      <dgm:t>
        <a:bodyPr/>
        <a:lstStyle/>
        <a:p>
          <a:endParaRPr lang="zh-CN" altLang="en-US" b="1">
            <a:solidFill>
              <a:schemeClr val="tx1"/>
            </a:solidFill>
          </a:endParaRPr>
        </a:p>
      </dgm:t>
    </dgm:pt>
    <dgm:pt modelId="{97D4F037-EEFA-42AB-99C9-D2455F1C2AA5}" type="sibTrans" cxnId="{1342FFF2-12BC-4F2C-A64F-75123D55E517}">
      <dgm:prSet/>
      <dgm:spPr/>
      <dgm:t>
        <a:bodyPr/>
        <a:lstStyle/>
        <a:p>
          <a:endParaRPr lang="zh-CN" altLang="en-US" b="1">
            <a:solidFill>
              <a:schemeClr val="tx1"/>
            </a:solidFill>
          </a:endParaRPr>
        </a:p>
      </dgm:t>
    </dgm:pt>
    <dgm:pt modelId="{51D9A80D-C75F-4941-8C51-7326DC25EB0E}" type="pres">
      <dgm:prSet presAssocID="{2DB8D237-9621-4A08-A3D5-B7392384ADDF}" presName="CompostProcess" presStyleCnt="0">
        <dgm:presLayoutVars>
          <dgm:dir/>
          <dgm:resizeHandles val="exact"/>
        </dgm:presLayoutVars>
      </dgm:prSet>
      <dgm:spPr/>
      <dgm:t>
        <a:bodyPr/>
        <a:lstStyle/>
        <a:p>
          <a:endParaRPr lang="zh-CN" altLang="en-US"/>
        </a:p>
      </dgm:t>
    </dgm:pt>
    <dgm:pt modelId="{24071677-6B68-4607-901A-2AB67A3B7551}" type="pres">
      <dgm:prSet presAssocID="{2DB8D237-9621-4A08-A3D5-B7392384ADDF}" presName="arrow" presStyleLbl="bgShp" presStyleIdx="0" presStyleCnt="1"/>
      <dgm:spPr/>
    </dgm:pt>
    <dgm:pt modelId="{68CCDD50-26C1-4E14-B4C4-60CC223C850B}" type="pres">
      <dgm:prSet presAssocID="{2DB8D237-9621-4A08-A3D5-B7392384ADDF}" presName="linearProcess" presStyleCnt="0"/>
      <dgm:spPr/>
    </dgm:pt>
    <dgm:pt modelId="{73C509AC-1512-4BF5-B5FB-1DF5ACA0799F}" type="pres">
      <dgm:prSet presAssocID="{B28F247D-4CDB-4CEA-9869-22530A0582C7}" presName="textNode" presStyleLbl="node1" presStyleIdx="0" presStyleCnt="4">
        <dgm:presLayoutVars>
          <dgm:bulletEnabled val="1"/>
        </dgm:presLayoutVars>
      </dgm:prSet>
      <dgm:spPr/>
      <dgm:t>
        <a:bodyPr/>
        <a:lstStyle/>
        <a:p>
          <a:endParaRPr lang="zh-CN" altLang="en-US"/>
        </a:p>
      </dgm:t>
    </dgm:pt>
    <dgm:pt modelId="{FCBBEFAE-5C87-43CE-9F04-4E9665B828E4}" type="pres">
      <dgm:prSet presAssocID="{D1C405C2-8AAE-4FA6-B789-9CDB576FB19D}" presName="sibTrans" presStyleCnt="0"/>
      <dgm:spPr/>
    </dgm:pt>
    <dgm:pt modelId="{7D1FDD23-C5C6-4B90-AD4C-E6CFD9BCB2CE}" type="pres">
      <dgm:prSet presAssocID="{F8ED4632-56CE-41E5-882C-59C8B22CF18D}" presName="textNode" presStyleLbl="node1" presStyleIdx="1" presStyleCnt="4">
        <dgm:presLayoutVars>
          <dgm:bulletEnabled val="1"/>
        </dgm:presLayoutVars>
      </dgm:prSet>
      <dgm:spPr/>
      <dgm:t>
        <a:bodyPr/>
        <a:lstStyle/>
        <a:p>
          <a:endParaRPr lang="zh-CN" altLang="en-US"/>
        </a:p>
      </dgm:t>
    </dgm:pt>
    <dgm:pt modelId="{8A17B2CB-D43E-4C16-8190-06E5E9A993B2}" type="pres">
      <dgm:prSet presAssocID="{788151EC-CD35-465A-A5E8-429FF6584CFE}" presName="sibTrans" presStyleCnt="0"/>
      <dgm:spPr/>
    </dgm:pt>
    <dgm:pt modelId="{12936C26-9C8F-4DF8-B679-CBC8E936BB27}" type="pres">
      <dgm:prSet presAssocID="{1605E404-852D-49BC-9DA0-7EFC8065CB7A}" presName="textNode" presStyleLbl="node1" presStyleIdx="2" presStyleCnt="4">
        <dgm:presLayoutVars>
          <dgm:bulletEnabled val="1"/>
        </dgm:presLayoutVars>
      </dgm:prSet>
      <dgm:spPr/>
      <dgm:t>
        <a:bodyPr/>
        <a:lstStyle/>
        <a:p>
          <a:endParaRPr lang="zh-CN" altLang="en-US"/>
        </a:p>
      </dgm:t>
    </dgm:pt>
    <dgm:pt modelId="{BC36A15E-2251-4EFB-9A69-3CED49DC0983}" type="pres">
      <dgm:prSet presAssocID="{A9655F7A-EBA3-4CAC-91BF-E43CCB58C525}" presName="sibTrans" presStyleCnt="0"/>
      <dgm:spPr/>
    </dgm:pt>
    <dgm:pt modelId="{CBE7411C-AED9-4F2A-8CDA-DFBC682A8A00}" type="pres">
      <dgm:prSet presAssocID="{7882AF18-DD9B-4CA3-BFC5-7F75EC0F473E}" presName="textNode" presStyleLbl="node1" presStyleIdx="3" presStyleCnt="4">
        <dgm:presLayoutVars>
          <dgm:bulletEnabled val="1"/>
        </dgm:presLayoutVars>
      </dgm:prSet>
      <dgm:spPr/>
      <dgm:t>
        <a:bodyPr/>
        <a:lstStyle/>
        <a:p>
          <a:endParaRPr lang="zh-CN" altLang="en-US"/>
        </a:p>
      </dgm:t>
    </dgm:pt>
  </dgm:ptLst>
  <dgm:cxnLst>
    <dgm:cxn modelId="{0A9B6CEC-CE96-4746-90BF-F703C66D86CE}" srcId="{2DB8D237-9621-4A08-A3D5-B7392384ADDF}" destId="{F8ED4632-56CE-41E5-882C-59C8B22CF18D}" srcOrd="1" destOrd="0" parTransId="{B8E050C3-7974-4F8E-8964-2475CD489F19}" sibTransId="{788151EC-CD35-465A-A5E8-429FF6584CFE}"/>
    <dgm:cxn modelId="{C883DCEC-08B2-4265-82DC-5D164ADF6EA0}" srcId="{2DB8D237-9621-4A08-A3D5-B7392384ADDF}" destId="{B28F247D-4CDB-4CEA-9869-22530A0582C7}" srcOrd="0" destOrd="0" parTransId="{08A417BE-3491-42F9-8F17-467B57320E36}" sibTransId="{D1C405C2-8AAE-4FA6-B789-9CDB576FB19D}"/>
    <dgm:cxn modelId="{95BB71E3-094E-4169-88EB-4C067A078BF2}" type="presOf" srcId="{2DB8D237-9621-4A08-A3D5-B7392384ADDF}" destId="{51D9A80D-C75F-4941-8C51-7326DC25EB0E}" srcOrd="0" destOrd="0" presId="urn:microsoft.com/office/officeart/2005/8/layout/hProcess9"/>
    <dgm:cxn modelId="{1342FFF2-12BC-4F2C-A64F-75123D55E517}" srcId="{2DB8D237-9621-4A08-A3D5-B7392384ADDF}" destId="{7882AF18-DD9B-4CA3-BFC5-7F75EC0F473E}" srcOrd="3" destOrd="0" parTransId="{0F1EDC6F-79AA-4178-BFCC-B839DD50C855}" sibTransId="{97D4F037-EEFA-42AB-99C9-D2455F1C2AA5}"/>
    <dgm:cxn modelId="{E5E9C0C4-E45C-4136-B7C6-E6247B431837}" type="presOf" srcId="{7882AF18-DD9B-4CA3-BFC5-7F75EC0F473E}" destId="{CBE7411C-AED9-4F2A-8CDA-DFBC682A8A00}" srcOrd="0" destOrd="0" presId="urn:microsoft.com/office/officeart/2005/8/layout/hProcess9"/>
    <dgm:cxn modelId="{29A20E77-26C2-4486-BA8E-6B3EE1FA08D2}" type="presOf" srcId="{1605E404-852D-49BC-9DA0-7EFC8065CB7A}" destId="{12936C26-9C8F-4DF8-B679-CBC8E936BB27}" srcOrd="0" destOrd="0" presId="urn:microsoft.com/office/officeart/2005/8/layout/hProcess9"/>
    <dgm:cxn modelId="{8335B600-281C-4BF6-9786-43F88E797DDB}" type="presOf" srcId="{F8ED4632-56CE-41E5-882C-59C8B22CF18D}" destId="{7D1FDD23-C5C6-4B90-AD4C-E6CFD9BCB2CE}" srcOrd="0" destOrd="0" presId="urn:microsoft.com/office/officeart/2005/8/layout/hProcess9"/>
    <dgm:cxn modelId="{EBC1299B-AC20-47D8-BC93-08AD96BE43DA}" type="presOf" srcId="{B28F247D-4CDB-4CEA-9869-22530A0582C7}" destId="{73C509AC-1512-4BF5-B5FB-1DF5ACA0799F}" srcOrd="0" destOrd="0" presId="urn:microsoft.com/office/officeart/2005/8/layout/hProcess9"/>
    <dgm:cxn modelId="{21ED1900-F823-4BE7-84C8-5C7FEA35A81C}" srcId="{2DB8D237-9621-4A08-A3D5-B7392384ADDF}" destId="{1605E404-852D-49BC-9DA0-7EFC8065CB7A}" srcOrd="2" destOrd="0" parTransId="{8237B639-9E30-45A8-B6B6-591B583625A7}" sibTransId="{A9655F7A-EBA3-4CAC-91BF-E43CCB58C525}"/>
    <dgm:cxn modelId="{4F1F8EA3-D1F2-4532-ADBC-664FDC6E7973}" type="presParOf" srcId="{51D9A80D-C75F-4941-8C51-7326DC25EB0E}" destId="{24071677-6B68-4607-901A-2AB67A3B7551}" srcOrd="0" destOrd="0" presId="urn:microsoft.com/office/officeart/2005/8/layout/hProcess9"/>
    <dgm:cxn modelId="{1253DF4B-0950-438A-9D9C-8A82E933AB68}" type="presParOf" srcId="{51D9A80D-C75F-4941-8C51-7326DC25EB0E}" destId="{68CCDD50-26C1-4E14-B4C4-60CC223C850B}" srcOrd="1" destOrd="0" presId="urn:microsoft.com/office/officeart/2005/8/layout/hProcess9"/>
    <dgm:cxn modelId="{C19BD323-A75C-4B32-B1D5-E42CC65DF726}" type="presParOf" srcId="{68CCDD50-26C1-4E14-B4C4-60CC223C850B}" destId="{73C509AC-1512-4BF5-B5FB-1DF5ACA0799F}" srcOrd="0" destOrd="0" presId="urn:microsoft.com/office/officeart/2005/8/layout/hProcess9"/>
    <dgm:cxn modelId="{8087403D-4E80-4D33-A782-5B600AF4211D}" type="presParOf" srcId="{68CCDD50-26C1-4E14-B4C4-60CC223C850B}" destId="{FCBBEFAE-5C87-43CE-9F04-4E9665B828E4}" srcOrd="1" destOrd="0" presId="urn:microsoft.com/office/officeart/2005/8/layout/hProcess9"/>
    <dgm:cxn modelId="{63B140D7-6767-43EE-AE37-B9554A81F7E4}" type="presParOf" srcId="{68CCDD50-26C1-4E14-B4C4-60CC223C850B}" destId="{7D1FDD23-C5C6-4B90-AD4C-E6CFD9BCB2CE}" srcOrd="2" destOrd="0" presId="urn:microsoft.com/office/officeart/2005/8/layout/hProcess9"/>
    <dgm:cxn modelId="{B4ED0910-8670-46FB-8DF9-5EE5978E6B36}" type="presParOf" srcId="{68CCDD50-26C1-4E14-B4C4-60CC223C850B}" destId="{8A17B2CB-D43E-4C16-8190-06E5E9A993B2}" srcOrd="3" destOrd="0" presId="urn:microsoft.com/office/officeart/2005/8/layout/hProcess9"/>
    <dgm:cxn modelId="{540A4DF4-2F14-4B88-9895-AD2F50D1A282}" type="presParOf" srcId="{68CCDD50-26C1-4E14-B4C4-60CC223C850B}" destId="{12936C26-9C8F-4DF8-B679-CBC8E936BB27}" srcOrd="4" destOrd="0" presId="urn:microsoft.com/office/officeart/2005/8/layout/hProcess9"/>
    <dgm:cxn modelId="{45C9F7FB-DEDC-4621-9BAB-A6974B2AF285}" type="presParOf" srcId="{68CCDD50-26C1-4E14-B4C4-60CC223C850B}" destId="{BC36A15E-2251-4EFB-9A69-3CED49DC0983}" srcOrd="5" destOrd="0" presId="urn:microsoft.com/office/officeart/2005/8/layout/hProcess9"/>
    <dgm:cxn modelId="{A8E1A1FE-614C-4B85-8958-55F0F0B912E9}" type="presParOf" srcId="{68CCDD50-26C1-4E14-B4C4-60CC223C850B}" destId="{CBE7411C-AED9-4F2A-8CDA-DFBC682A8A00}" srcOrd="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134550E0-9761-49A0-B76C-CA38386F8F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C7A328C-62EE-4084-9583-08E5A9824B34}">
      <dgm:prSet/>
      <dgm:spPr/>
      <dgm:t>
        <a:bodyPr/>
        <a:lstStyle/>
        <a:p>
          <a:pPr rtl="0"/>
          <a:r>
            <a:rPr lang="zh-CN" altLang="en-US" b="1" dirty="0" smtClean="0">
              <a:solidFill>
                <a:schemeClr val="tx1"/>
              </a:solidFill>
            </a:rPr>
            <a:t>文档类的数据</a:t>
          </a:r>
          <a:r>
            <a:rPr lang="zh-CN" b="1" dirty="0" smtClean="0">
              <a:solidFill>
                <a:schemeClr val="tx1"/>
              </a:solidFill>
            </a:rPr>
            <a:t>管理</a:t>
          </a:r>
          <a:r>
            <a:rPr lang="zh-CN" altLang="en-US" b="1" dirty="0" smtClean="0">
              <a:solidFill>
                <a:schemeClr val="tx1"/>
              </a:solidFill>
            </a:rPr>
            <a:t>与视图类的</a:t>
          </a:r>
          <a:r>
            <a:rPr lang="zh-CN" b="1" dirty="0" smtClean="0">
              <a:solidFill>
                <a:schemeClr val="tx1"/>
              </a:solidFill>
            </a:rPr>
            <a:t>显示</a:t>
          </a:r>
          <a:r>
            <a:rPr lang="zh-CN" altLang="en-US" b="1" dirty="0" smtClean="0">
              <a:solidFill>
                <a:schemeClr val="tx1"/>
              </a:solidFill>
            </a:rPr>
            <a:t>，在</a:t>
          </a:r>
          <a:r>
            <a:rPr lang="en-US" altLang="zh-CN" b="1" dirty="0" smtClean="0">
              <a:solidFill>
                <a:schemeClr val="tx1"/>
              </a:solidFill>
            </a:rPr>
            <a:t>MFC</a:t>
          </a:r>
          <a:r>
            <a:rPr lang="zh-CN" altLang="en-US" b="1" dirty="0" smtClean="0">
              <a:solidFill>
                <a:schemeClr val="tx1"/>
              </a:solidFill>
            </a:rPr>
            <a:t>中是采用文档视图结构实现的；</a:t>
          </a:r>
          <a:endParaRPr lang="zh-CN" b="1" dirty="0">
            <a:solidFill>
              <a:schemeClr val="tx1"/>
            </a:solidFill>
          </a:endParaRPr>
        </a:p>
      </dgm:t>
    </dgm:pt>
    <dgm:pt modelId="{4A2A4D5E-5EAF-4EAE-B20A-15D462A4B4E0}" type="parTrans" cxnId="{7FD2BF7E-CB24-4BCB-9FE6-201B41A706DC}">
      <dgm:prSet/>
      <dgm:spPr/>
      <dgm:t>
        <a:bodyPr/>
        <a:lstStyle/>
        <a:p>
          <a:endParaRPr lang="zh-CN" altLang="en-US" b="1"/>
        </a:p>
      </dgm:t>
    </dgm:pt>
    <dgm:pt modelId="{86284850-9221-443F-9AF6-285FEB7423B7}" type="sibTrans" cxnId="{7FD2BF7E-CB24-4BCB-9FE6-201B41A706DC}">
      <dgm:prSet/>
      <dgm:spPr/>
      <dgm:t>
        <a:bodyPr/>
        <a:lstStyle/>
        <a:p>
          <a:endParaRPr lang="zh-CN" altLang="en-US" b="1"/>
        </a:p>
      </dgm:t>
    </dgm:pt>
    <dgm:pt modelId="{5AF7F281-0183-461C-AA35-C08D1F9A2006}">
      <dgm:prSet/>
      <dgm:spPr/>
      <dgm:t>
        <a:bodyPr/>
        <a:lstStyle/>
        <a:p>
          <a:pPr rtl="0"/>
          <a:r>
            <a:rPr lang="zh-CN" altLang="en-US" b="1" dirty="0" smtClean="0">
              <a:solidFill>
                <a:schemeClr val="tx1"/>
              </a:solidFill>
            </a:rPr>
            <a:t>接下来重点介绍一下</a:t>
          </a:r>
          <a:r>
            <a:rPr lang="en-US" altLang="zh-CN" b="1" dirty="0" smtClean="0">
              <a:solidFill>
                <a:schemeClr val="tx1"/>
              </a:solidFill>
            </a:rPr>
            <a:t>MFC</a:t>
          </a:r>
          <a:r>
            <a:rPr lang="zh-CN" altLang="en-US" b="1" dirty="0" smtClean="0">
              <a:solidFill>
                <a:schemeClr val="tx1"/>
              </a:solidFill>
            </a:rPr>
            <a:t>的文档视图结构</a:t>
          </a:r>
          <a:endParaRPr lang="zh-CN" b="1" dirty="0">
            <a:solidFill>
              <a:schemeClr val="tx1"/>
            </a:solidFill>
          </a:endParaRPr>
        </a:p>
      </dgm:t>
    </dgm:pt>
    <dgm:pt modelId="{52AE9B0F-2BF8-4CF7-AC19-A2EF2DD44C98}" type="parTrans" cxnId="{FD54C20E-8849-47CB-8F73-D91F8292D635}">
      <dgm:prSet/>
      <dgm:spPr/>
      <dgm:t>
        <a:bodyPr/>
        <a:lstStyle/>
        <a:p>
          <a:endParaRPr lang="zh-CN" altLang="en-US"/>
        </a:p>
      </dgm:t>
    </dgm:pt>
    <dgm:pt modelId="{B06119E9-8EC9-474B-AA98-F1FDB17EFC15}" type="sibTrans" cxnId="{FD54C20E-8849-47CB-8F73-D91F8292D635}">
      <dgm:prSet/>
      <dgm:spPr/>
      <dgm:t>
        <a:bodyPr/>
        <a:lstStyle/>
        <a:p>
          <a:endParaRPr lang="zh-CN" altLang="en-US"/>
        </a:p>
      </dgm:t>
    </dgm:pt>
    <dgm:pt modelId="{AAB37937-FD8B-4C66-A178-80BD8F99FDD7}" type="pres">
      <dgm:prSet presAssocID="{134550E0-9761-49A0-B76C-CA38386F8F75}" presName="linear" presStyleCnt="0">
        <dgm:presLayoutVars>
          <dgm:animLvl val="lvl"/>
          <dgm:resizeHandles val="exact"/>
        </dgm:presLayoutVars>
      </dgm:prSet>
      <dgm:spPr/>
      <dgm:t>
        <a:bodyPr/>
        <a:lstStyle/>
        <a:p>
          <a:endParaRPr lang="zh-CN" altLang="en-US"/>
        </a:p>
      </dgm:t>
    </dgm:pt>
    <dgm:pt modelId="{ACAB8BE4-039C-473D-BC23-28664571D0CC}" type="pres">
      <dgm:prSet presAssocID="{3C7A328C-62EE-4084-9583-08E5A9824B34}" presName="parentText" presStyleLbl="node1" presStyleIdx="0" presStyleCnt="2" custScaleY="107704" custLinFactNeighborX="3000" custLinFactNeighborY="-43330">
        <dgm:presLayoutVars>
          <dgm:chMax val="0"/>
          <dgm:bulletEnabled val="1"/>
        </dgm:presLayoutVars>
      </dgm:prSet>
      <dgm:spPr/>
      <dgm:t>
        <a:bodyPr/>
        <a:lstStyle/>
        <a:p>
          <a:endParaRPr lang="zh-CN" altLang="en-US"/>
        </a:p>
      </dgm:t>
    </dgm:pt>
    <dgm:pt modelId="{A8A69EA8-3DD4-4F8E-AFBE-9149044E1DD7}" type="pres">
      <dgm:prSet presAssocID="{86284850-9221-443F-9AF6-285FEB7423B7}" presName="spacer" presStyleCnt="0"/>
      <dgm:spPr/>
    </dgm:pt>
    <dgm:pt modelId="{05CF127B-90AD-43EE-BC2B-027E013AAA09}" type="pres">
      <dgm:prSet presAssocID="{5AF7F281-0183-461C-AA35-C08D1F9A2006}" presName="parentText" presStyleLbl="node1" presStyleIdx="1" presStyleCnt="2">
        <dgm:presLayoutVars>
          <dgm:chMax val="0"/>
          <dgm:bulletEnabled val="1"/>
        </dgm:presLayoutVars>
      </dgm:prSet>
      <dgm:spPr/>
      <dgm:t>
        <a:bodyPr/>
        <a:lstStyle/>
        <a:p>
          <a:endParaRPr lang="zh-CN" altLang="en-US"/>
        </a:p>
      </dgm:t>
    </dgm:pt>
  </dgm:ptLst>
  <dgm:cxnLst>
    <dgm:cxn modelId="{FD54C20E-8849-47CB-8F73-D91F8292D635}" srcId="{134550E0-9761-49A0-B76C-CA38386F8F75}" destId="{5AF7F281-0183-461C-AA35-C08D1F9A2006}" srcOrd="1" destOrd="0" parTransId="{52AE9B0F-2BF8-4CF7-AC19-A2EF2DD44C98}" sibTransId="{B06119E9-8EC9-474B-AA98-F1FDB17EFC15}"/>
    <dgm:cxn modelId="{7FD2BF7E-CB24-4BCB-9FE6-201B41A706DC}" srcId="{134550E0-9761-49A0-B76C-CA38386F8F75}" destId="{3C7A328C-62EE-4084-9583-08E5A9824B34}" srcOrd="0" destOrd="0" parTransId="{4A2A4D5E-5EAF-4EAE-B20A-15D462A4B4E0}" sibTransId="{86284850-9221-443F-9AF6-285FEB7423B7}"/>
    <dgm:cxn modelId="{F04DE5EF-F1A5-47BC-A29D-6CC76AA3DCDB}" type="presOf" srcId="{134550E0-9761-49A0-B76C-CA38386F8F75}" destId="{AAB37937-FD8B-4C66-A178-80BD8F99FDD7}" srcOrd="0" destOrd="0" presId="urn:microsoft.com/office/officeart/2005/8/layout/vList2"/>
    <dgm:cxn modelId="{5E7D462D-C723-4214-BDEC-6C0703425A1E}" type="presOf" srcId="{3C7A328C-62EE-4084-9583-08E5A9824B34}" destId="{ACAB8BE4-039C-473D-BC23-28664571D0CC}" srcOrd="0" destOrd="0" presId="urn:microsoft.com/office/officeart/2005/8/layout/vList2"/>
    <dgm:cxn modelId="{895AB0AE-8EA4-43DD-9314-A95EF02ACD48}" type="presOf" srcId="{5AF7F281-0183-461C-AA35-C08D1F9A2006}" destId="{05CF127B-90AD-43EE-BC2B-027E013AAA09}" srcOrd="0" destOrd="0" presId="urn:microsoft.com/office/officeart/2005/8/layout/vList2"/>
    <dgm:cxn modelId="{279A2363-8DB1-4A95-ACF6-39B37B0B0863}" type="presParOf" srcId="{AAB37937-FD8B-4C66-A178-80BD8F99FDD7}" destId="{ACAB8BE4-039C-473D-BC23-28664571D0CC}" srcOrd="0" destOrd="0" presId="urn:microsoft.com/office/officeart/2005/8/layout/vList2"/>
    <dgm:cxn modelId="{CA0C5DEE-008D-4C6E-A7F1-B87E18F5B1EA}" type="presParOf" srcId="{AAB37937-FD8B-4C66-A178-80BD8F99FDD7}" destId="{A8A69EA8-3DD4-4F8E-AFBE-9149044E1DD7}" srcOrd="1" destOrd="0" presId="urn:microsoft.com/office/officeart/2005/8/layout/vList2"/>
    <dgm:cxn modelId="{26B68CAA-DD72-4505-B67F-C9C1E59D1667}" type="presParOf" srcId="{AAB37937-FD8B-4C66-A178-80BD8F99FDD7}" destId="{05CF127B-90AD-43EE-BC2B-027E013AAA09}" srcOrd="2"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D388EE-3F79-4C26-B9A8-B76D99F640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DACC3A5-2058-41C8-86BC-9A47177DD3C0}">
      <dgm:prSet/>
      <dgm:spPr/>
      <dgm:t>
        <a:bodyPr/>
        <a:lstStyle/>
        <a:p>
          <a:pPr rtl="0"/>
          <a:r>
            <a:rPr lang="zh-CN" dirty="0" smtClean="0">
              <a:solidFill>
                <a:schemeClr val="tx1"/>
              </a:solidFill>
            </a:rPr>
            <a:t>短学期课程设计题目分配方式：</a:t>
          </a:r>
          <a:endParaRPr lang="zh-CN" dirty="0">
            <a:solidFill>
              <a:schemeClr val="tx1"/>
            </a:solidFill>
          </a:endParaRPr>
        </a:p>
      </dgm:t>
    </dgm:pt>
    <dgm:pt modelId="{5D3F4058-8D48-4085-B614-379D5C41DD06}" type="parTrans" cxnId="{94B49B4A-D904-4B11-A632-8DEA66B6197F}">
      <dgm:prSet/>
      <dgm:spPr/>
      <dgm:t>
        <a:bodyPr/>
        <a:lstStyle/>
        <a:p>
          <a:endParaRPr lang="zh-CN" altLang="en-US">
            <a:solidFill>
              <a:schemeClr val="tx1"/>
            </a:solidFill>
          </a:endParaRPr>
        </a:p>
      </dgm:t>
    </dgm:pt>
    <dgm:pt modelId="{964D03F8-2485-4096-94C4-1CB9400989AF}" type="sibTrans" cxnId="{94B49B4A-D904-4B11-A632-8DEA66B6197F}">
      <dgm:prSet/>
      <dgm:spPr/>
      <dgm:t>
        <a:bodyPr/>
        <a:lstStyle/>
        <a:p>
          <a:endParaRPr lang="zh-CN" altLang="en-US">
            <a:solidFill>
              <a:schemeClr val="tx1"/>
            </a:solidFill>
          </a:endParaRPr>
        </a:p>
      </dgm:t>
    </dgm:pt>
    <dgm:pt modelId="{9B888B8C-C97A-4FE1-80FD-CC6BF3171261}">
      <dgm:prSet/>
      <dgm:spPr/>
      <dgm:t>
        <a:bodyPr/>
        <a:lstStyle/>
        <a:p>
          <a:pPr rtl="0"/>
          <a:r>
            <a:rPr lang="en-US" dirty="0" smtClean="0">
              <a:solidFill>
                <a:schemeClr val="tx1"/>
              </a:solidFill>
            </a:rPr>
            <a:t>(</a:t>
          </a:r>
          <a:r>
            <a:rPr lang="zh-CN" dirty="0" smtClean="0">
              <a:solidFill>
                <a:schemeClr val="tx1"/>
              </a:solidFill>
            </a:rPr>
            <a:t>学号最后</a:t>
          </a:r>
          <a:r>
            <a:rPr lang="en-US" dirty="0" smtClean="0">
              <a:solidFill>
                <a:schemeClr val="tx1"/>
              </a:solidFill>
            </a:rPr>
            <a:t>3</a:t>
          </a:r>
          <a:r>
            <a:rPr lang="zh-CN" dirty="0" smtClean="0">
              <a:solidFill>
                <a:schemeClr val="tx1"/>
              </a:solidFill>
            </a:rPr>
            <a:t>位</a:t>
          </a:r>
          <a:r>
            <a:rPr lang="en-US" dirty="0" smtClean="0">
              <a:solidFill>
                <a:schemeClr val="tx1"/>
              </a:solidFill>
            </a:rPr>
            <a:t>)%9+1</a:t>
          </a:r>
          <a:r>
            <a:rPr lang="zh-CN" dirty="0" smtClean="0">
              <a:solidFill>
                <a:schemeClr val="tx1"/>
              </a:solidFill>
            </a:rPr>
            <a:t>为任务题 </a:t>
          </a:r>
          <a:endParaRPr lang="zh-CN" dirty="0">
            <a:solidFill>
              <a:schemeClr val="tx1"/>
            </a:solidFill>
          </a:endParaRPr>
        </a:p>
      </dgm:t>
    </dgm:pt>
    <dgm:pt modelId="{12F3710D-8F63-4C40-97EC-ADF42225A794}" type="parTrans" cxnId="{B96921AD-3659-4D97-8C23-FF92FE4920B0}">
      <dgm:prSet/>
      <dgm:spPr/>
      <dgm:t>
        <a:bodyPr/>
        <a:lstStyle/>
        <a:p>
          <a:endParaRPr lang="zh-CN" altLang="en-US">
            <a:solidFill>
              <a:schemeClr val="tx1"/>
            </a:solidFill>
          </a:endParaRPr>
        </a:p>
      </dgm:t>
    </dgm:pt>
    <dgm:pt modelId="{AC5E0CC8-453C-4BE1-9365-A28C23D99842}" type="sibTrans" cxnId="{B96921AD-3659-4D97-8C23-FF92FE4920B0}">
      <dgm:prSet/>
      <dgm:spPr/>
      <dgm:t>
        <a:bodyPr/>
        <a:lstStyle/>
        <a:p>
          <a:endParaRPr lang="zh-CN" altLang="en-US">
            <a:solidFill>
              <a:schemeClr val="tx1"/>
            </a:solidFill>
          </a:endParaRPr>
        </a:p>
      </dgm:t>
    </dgm:pt>
    <dgm:pt modelId="{9E224464-6DC2-424A-B00E-BE841C1121BB}">
      <dgm:prSet/>
      <dgm:spPr/>
      <dgm:t>
        <a:bodyPr/>
        <a:lstStyle/>
        <a:p>
          <a:pPr rtl="0"/>
          <a:r>
            <a:rPr lang="zh-CN" smtClean="0">
              <a:solidFill>
                <a:schemeClr val="tx1"/>
              </a:solidFill>
            </a:rPr>
            <a:t>具体题目见包括，详细介绍</a:t>
          </a:r>
          <a:r>
            <a:rPr lang="en-US" smtClean="0">
              <a:solidFill>
                <a:schemeClr val="tx1"/>
              </a:solidFill>
            </a:rPr>
            <a:t>Word</a:t>
          </a:r>
          <a:r>
            <a:rPr lang="zh-CN" smtClean="0">
              <a:solidFill>
                <a:schemeClr val="tx1"/>
              </a:solidFill>
            </a:rPr>
            <a:t>附件：</a:t>
          </a:r>
          <a:endParaRPr lang="zh-CN">
            <a:solidFill>
              <a:schemeClr val="tx1"/>
            </a:solidFill>
          </a:endParaRPr>
        </a:p>
      </dgm:t>
    </dgm:pt>
    <dgm:pt modelId="{143636A9-04C9-4391-B1DB-89BC46CA84EF}" type="parTrans" cxnId="{3C141DCA-237F-4D00-A723-0B36509AAA05}">
      <dgm:prSet/>
      <dgm:spPr/>
      <dgm:t>
        <a:bodyPr/>
        <a:lstStyle/>
        <a:p>
          <a:endParaRPr lang="zh-CN" altLang="en-US">
            <a:solidFill>
              <a:schemeClr val="tx1"/>
            </a:solidFill>
          </a:endParaRPr>
        </a:p>
      </dgm:t>
    </dgm:pt>
    <dgm:pt modelId="{59B95EEC-039F-4306-81E0-3BFF0E09B4D6}" type="sibTrans" cxnId="{3C141DCA-237F-4D00-A723-0B36509AAA05}">
      <dgm:prSet/>
      <dgm:spPr/>
      <dgm:t>
        <a:bodyPr/>
        <a:lstStyle/>
        <a:p>
          <a:endParaRPr lang="zh-CN" altLang="en-US">
            <a:solidFill>
              <a:schemeClr val="tx1"/>
            </a:solidFill>
          </a:endParaRPr>
        </a:p>
      </dgm:t>
    </dgm:pt>
    <dgm:pt modelId="{6ED7FAF2-95DD-454E-BED0-527C1CC634E2}" type="pres">
      <dgm:prSet presAssocID="{88D388EE-3F79-4C26-B9A8-B76D99F640C2}" presName="linear" presStyleCnt="0">
        <dgm:presLayoutVars>
          <dgm:animLvl val="lvl"/>
          <dgm:resizeHandles val="exact"/>
        </dgm:presLayoutVars>
      </dgm:prSet>
      <dgm:spPr/>
      <dgm:t>
        <a:bodyPr/>
        <a:lstStyle/>
        <a:p>
          <a:endParaRPr lang="zh-CN" altLang="en-US"/>
        </a:p>
      </dgm:t>
    </dgm:pt>
    <dgm:pt modelId="{5842E082-FC49-4BF2-BDD6-BD8F694F2BB0}" type="pres">
      <dgm:prSet presAssocID="{7DACC3A5-2058-41C8-86BC-9A47177DD3C0}" presName="parentText" presStyleLbl="node1" presStyleIdx="0" presStyleCnt="3">
        <dgm:presLayoutVars>
          <dgm:chMax val="0"/>
          <dgm:bulletEnabled val="1"/>
        </dgm:presLayoutVars>
      </dgm:prSet>
      <dgm:spPr/>
      <dgm:t>
        <a:bodyPr/>
        <a:lstStyle/>
        <a:p>
          <a:endParaRPr lang="zh-CN" altLang="en-US"/>
        </a:p>
      </dgm:t>
    </dgm:pt>
    <dgm:pt modelId="{754C24CC-BA23-4247-B702-02D65B125CF4}" type="pres">
      <dgm:prSet presAssocID="{964D03F8-2485-4096-94C4-1CB9400989AF}" presName="spacer" presStyleCnt="0"/>
      <dgm:spPr/>
    </dgm:pt>
    <dgm:pt modelId="{D2309AB2-2DFA-4FF9-9111-93ACB0C691A4}" type="pres">
      <dgm:prSet presAssocID="{9B888B8C-C97A-4FE1-80FD-CC6BF3171261}" presName="parentText" presStyleLbl="node1" presStyleIdx="1" presStyleCnt="3">
        <dgm:presLayoutVars>
          <dgm:chMax val="0"/>
          <dgm:bulletEnabled val="1"/>
        </dgm:presLayoutVars>
      </dgm:prSet>
      <dgm:spPr/>
      <dgm:t>
        <a:bodyPr/>
        <a:lstStyle/>
        <a:p>
          <a:endParaRPr lang="zh-CN" altLang="en-US"/>
        </a:p>
      </dgm:t>
    </dgm:pt>
    <dgm:pt modelId="{E11D28F6-E46E-48EF-ADEA-0A16C2D71B35}" type="pres">
      <dgm:prSet presAssocID="{AC5E0CC8-453C-4BE1-9365-A28C23D99842}" presName="spacer" presStyleCnt="0"/>
      <dgm:spPr/>
    </dgm:pt>
    <dgm:pt modelId="{A882D3E0-B193-44DB-8960-D75492309C9D}" type="pres">
      <dgm:prSet presAssocID="{9E224464-6DC2-424A-B00E-BE841C1121BB}" presName="parentText" presStyleLbl="node1" presStyleIdx="2" presStyleCnt="3">
        <dgm:presLayoutVars>
          <dgm:chMax val="0"/>
          <dgm:bulletEnabled val="1"/>
        </dgm:presLayoutVars>
      </dgm:prSet>
      <dgm:spPr/>
      <dgm:t>
        <a:bodyPr/>
        <a:lstStyle/>
        <a:p>
          <a:endParaRPr lang="zh-CN" altLang="en-US"/>
        </a:p>
      </dgm:t>
    </dgm:pt>
  </dgm:ptLst>
  <dgm:cxnLst>
    <dgm:cxn modelId="{94B49B4A-D904-4B11-A632-8DEA66B6197F}" srcId="{88D388EE-3F79-4C26-B9A8-B76D99F640C2}" destId="{7DACC3A5-2058-41C8-86BC-9A47177DD3C0}" srcOrd="0" destOrd="0" parTransId="{5D3F4058-8D48-4085-B614-379D5C41DD06}" sibTransId="{964D03F8-2485-4096-94C4-1CB9400989AF}"/>
    <dgm:cxn modelId="{A9A8F781-5386-461B-BDC5-F140C9B7B686}" type="presOf" srcId="{7DACC3A5-2058-41C8-86BC-9A47177DD3C0}" destId="{5842E082-FC49-4BF2-BDD6-BD8F694F2BB0}" srcOrd="0" destOrd="0" presId="urn:microsoft.com/office/officeart/2005/8/layout/vList2"/>
    <dgm:cxn modelId="{B96921AD-3659-4D97-8C23-FF92FE4920B0}" srcId="{88D388EE-3F79-4C26-B9A8-B76D99F640C2}" destId="{9B888B8C-C97A-4FE1-80FD-CC6BF3171261}" srcOrd="1" destOrd="0" parTransId="{12F3710D-8F63-4C40-97EC-ADF42225A794}" sibTransId="{AC5E0CC8-453C-4BE1-9365-A28C23D99842}"/>
    <dgm:cxn modelId="{DE9C22E2-00CA-456E-9A91-A56C6B4D943A}" type="presOf" srcId="{9E224464-6DC2-424A-B00E-BE841C1121BB}" destId="{A882D3E0-B193-44DB-8960-D75492309C9D}" srcOrd="0" destOrd="0" presId="urn:microsoft.com/office/officeart/2005/8/layout/vList2"/>
    <dgm:cxn modelId="{8258EB85-14B2-43A3-BEA2-260C892533D6}" type="presOf" srcId="{9B888B8C-C97A-4FE1-80FD-CC6BF3171261}" destId="{D2309AB2-2DFA-4FF9-9111-93ACB0C691A4}" srcOrd="0" destOrd="0" presId="urn:microsoft.com/office/officeart/2005/8/layout/vList2"/>
    <dgm:cxn modelId="{981CA885-3EB8-4C29-BB11-0E56F9FC395A}" type="presOf" srcId="{88D388EE-3F79-4C26-B9A8-B76D99F640C2}" destId="{6ED7FAF2-95DD-454E-BED0-527C1CC634E2}" srcOrd="0" destOrd="0" presId="urn:microsoft.com/office/officeart/2005/8/layout/vList2"/>
    <dgm:cxn modelId="{3C141DCA-237F-4D00-A723-0B36509AAA05}" srcId="{88D388EE-3F79-4C26-B9A8-B76D99F640C2}" destId="{9E224464-6DC2-424A-B00E-BE841C1121BB}" srcOrd="2" destOrd="0" parTransId="{143636A9-04C9-4391-B1DB-89BC46CA84EF}" sibTransId="{59B95EEC-039F-4306-81E0-3BFF0E09B4D6}"/>
    <dgm:cxn modelId="{E057A809-FA99-4359-BB57-626A24A79C42}" type="presParOf" srcId="{6ED7FAF2-95DD-454E-BED0-527C1CC634E2}" destId="{5842E082-FC49-4BF2-BDD6-BD8F694F2BB0}" srcOrd="0" destOrd="0" presId="urn:microsoft.com/office/officeart/2005/8/layout/vList2"/>
    <dgm:cxn modelId="{E8648F41-B803-4AF7-A097-AA9DE07DF248}" type="presParOf" srcId="{6ED7FAF2-95DD-454E-BED0-527C1CC634E2}" destId="{754C24CC-BA23-4247-B702-02D65B125CF4}" srcOrd="1" destOrd="0" presId="urn:microsoft.com/office/officeart/2005/8/layout/vList2"/>
    <dgm:cxn modelId="{37B78062-AEF5-44E8-8D1B-C4C7B5048976}" type="presParOf" srcId="{6ED7FAF2-95DD-454E-BED0-527C1CC634E2}" destId="{D2309AB2-2DFA-4FF9-9111-93ACB0C691A4}" srcOrd="2" destOrd="0" presId="urn:microsoft.com/office/officeart/2005/8/layout/vList2"/>
    <dgm:cxn modelId="{2B4B6790-6A75-4C39-AA2F-3BAAFD2B4B08}" type="presParOf" srcId="{6ED7FAF2-95DD-454E-BED0-527C1CC634E2}" destId="{E11D28F6-E46E-48EF-ADEA-0A16C2D71B35}" srcOrd="3" destOrd="0" presId="urn:microsoft.com/office/officeart/2005/8/layout/vList2"/>
    <dgm:cxn modelId="{ECF19718-E4A3-4694-985E-FF04B5C59F2A}" type="presParOf" srcId="{6ED7FAF2-95DD-454E-BED0-527C1CC634E2}" destId="{A882D3E0-B193-44DB-8960-D75492309C9D}"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856132CA-77F1-4857-A995-9599DFCB85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4E513A3-B090-42C3-BF8C-A9C0D66A5628}">
      <dgm:prSet/>
      <dgm:spPr/>
      <dgm:t>
        <a:bodyPr/>
        <a:lstStyle/>
        <a:p>
          <a:pPr rtl="0"/>
          <a:r>
            <a:rPr lang="en-US" b="1" smtClean="0">
              <a:solidFill>
                <a:schemeClr val="tx1"/>
              </a:solidFill>
            </a:rPr>
            <a:t>MFC</a:t>
          </a:r>
          <a:r>
            <a:rPr lang="zh-CN" b="1" smtClean="0">
              <a:solidFill>
                <a:schemeClr val="tx1"/>
              </a:solidFill>
            </a:rPr>
            <a:t>文档</a:t>
          </a:r>
          <a:r>
            <a:rPr lang="en-US" b="1" smtClean="0">
              <a:solidFill>
                <a:schemeClr val="tx1"/>
              </a:solidFill>
            </a:rPr>
            <a:t>/</a:t>
          </a:r>
          <a:r>
            <a:rPr lang="zh-CN" b="1" smtClean="0">
              <a:solidFill>
                <a:schemeClr val="tx1"/>
              </a:solidFill>
            </a:rPr>
            <a:t>视图结构机制将数据与它的显示及用户对数据的操作分离开来；</a:t>
          </a:r>
          <a:endParaRPr lang="zh-CN">
            <a:solidFill>
              <a:schemeClr val="tx1"/>
            </a:solidFill>
          </a:endParaRPr>
        </a:p>
      </dgm:t>
    </dgm:pt>
    <dgm:pt modelId="{EF0DC92F-EBA2-435B-A178-351C3829F75E}" type="parTrans" cxnId="{40AF25F7-10D7-422C-8EA5-AF7B613E7945}">
      <dgm:prSet/>
      <dgm:spPr/>
      <dgm:t>
        <a:bodyPr/>
        <a:lstStyle/>
        <a:p>
          <a:endParaRPr lang="zh-CN" altLang="en-US">
            <a:solidFill>
              <a:schemeClr val="tx1"/>
            </a:solidFill>
          </a:endParaRPr>
        </a:p>
      </dgm:t>
    </dgm:pt>
    <dgm:pt modelId="{A4CC6321-207C-4D94-B0F5-493504EA7603}" type="sibTrans" cxnId="{40AF25F7-10D7-422C-8EA5-AF7B613E7945}">
      <dgm:prSet/>
      <dgm:spPr/>
      <dgm:t>
        <a:bodyPr/>
        <a:lstStyle/>
        <a:p>
          <a:endParaRPr lang="zh-CN" altLang="en-US">
            <a:solidFill>
              <a:schemeClr val="tx1"/>
            </a:solidFill>
          </a:endParaRPr>
        </a:p>
      </dgm:t>
    </dgm:pt>
    <dgm:pt modelId="{1DFAE2F8-B8B9-4D85-B480-7D0B13A7B428}">
      <dgm:prSet/>
      <dgm:spPr/>
      <dgm:t>
        <a:bodyPr/>
        <a:lstStyle/>
        <a:p>
          <a:pPr rtl="0"/>
          <a:r>
            <a:rPr lang="zh-CN" b="1" smtClean="0">
              <a:solidFill>
                <a:schemeClr val="tx1"/>
              </a:solidFill>
            </a:rPr>
            <a:t>程序中的对象按功能进行分工，文档对象负责数据的维护与存储，视图对象负责数据的显示和与用户的交互；</a:t>
          </a:r>
          <a:endParaRPr lang="zh-CN">
            <a:solidFill>
              <a:schemeClr val="tx1"/>
            </a:solidFill>
          </a:endParaRPr>
        </a:p>
      </dgm:t>
    </dgm:pt>
    <dgm:pt modelId="{A4DB2C7D-BBEB-41DD-97B6-344EE4D54A65}" type="parTrans" cxnId="{C7ACB4F5-B5E4-4070-9A64-1B44B7312A6E}">
      <dgm:prSet/>
      <dgm:spPr/>
      <dgm:t>
        <a:bodyPr/>
        <a:lstStyle/>
        <a:p>
          <a:endParaRPr lang="zh-CN" altLang="en-US">
            <a:solidFill>
              <a:schemeClr val="tx1"/>
            </a:solidFill>
          </a:endParaRPr>
        </a:p>
      </dgm:t>
    </dgm:pt>
    <dgm:pt modelId="{38A862DD-8B40-4E16-93C1-4B03930C3521}" type="sibTrans" cxnId="{C7ACB4F5-B5E4-4070-9A64-1B44B7312A6E}">
      <dgm:prSet/>
      <dgm:spPr/>
      <dgm:t>
        <a:bodyPr/>
        <a:lstStyle/>
        <a:p>
          <a:endParaRPr lang="zh-CN" altLang="en-US">
            <a:solidFill>
              <a:schemeClr val="tx1"/>
            </a:solidFill>
          </a:endParaRPr>
        </a:p>
      </dgm:t>
    </dgm:pt>
    <dgm:pt modelId="{F1CB642F-6E32-4CD9-B02F-4797B00C700F}">
      <dgm:prSet/>
      <dgm:spPr/>
      <dgm:t>
        <a:bodyPr/>
        <a:lstStyle/>
        <a:p>
          <a:pPr rtl="0"/>
          <a:r>
            <a:rPr lang="zh-CN" b="1" smtClean="0">
              <a:solidFill>
                <a:schemeClr val="tx1"/>
              </a:solidFill>
            </a:rPr>
            <a:t>文档对象和视图对象之间要传送数据；</a:t>
          </a:r>
          <a:endParaRPr lang="zh-CN">
            <a:solidFill>
              <a:schemeClr val="tx1"/>
            </a:solidFill>
          </a:endParaRPr>
        </a:p>
      </dgm:t>
    </dgm:pt>
    <dgm:pt modelId="{E6EE0221-5FAA-4F20-B72D-E2654B4385FD}" type="parTrans" cxnId="{091BF37D-6CF1-4BFC-9EC0-37DFE0D9D428}">
      <dgm:prSet/>
      <dgm:spPr/>
      <dgm:t>
        <a:bodyPr/>
        <a:lstStyle/>
        <a:p>
          <a:endParaRPr lang="zh-CN" altLang="en-US">
            <a:solidFill>
              <a:schemeClr val="tx1"/>
            </a:solidFill>
          </a:endParaRPr>
        </a:p>
      </dgm:t>
    </dgm:pt>
    <dgm:pt modelId="{8BF49843-2210-4F7D-B75A-D6363552F608}" type="sibTrans" cxnId="{091BF37D-6CF1-4BFC-9EC0-37DFE0D9D428}">
      <dgm:prSet/>
      <dgm:spPr/>
      <dgm:t>
        <a:bodyPr/>
        <a:lstStyle/>
        <a:p>
          <a:endParaRPr lang="zh-CN" altLang="en-US">
            <a:solidFill>
              <a:schemeClr val="tx1"/>
            </a:solidFill>
          </a:endParaRPr>
        </a:p>
      </dgm:t>
    </dgm:pt>
    <dgm:pt modelId="{6F254779-1F46-45E6-9ED4-2C8E442E00A5}">
      <dgm:prSet/>
      <dgm:spPr/>
      <dgm:t>
        <a:bodyPr/>
        <a:lstStyle/>
        <a:p>
          <a:pPr rtl="0"/>
          <a:r>
            <a:rPr lang="zh-CN" b="1" smtClean="0">
              <a:solidFill>
                <a:schemeClr val="tx1"/>
              </a:solidFill>
            </a:rPr>
            <a:t>两者之间的关系如图所示：</a:t>
          </a:r>
          <a:endParaRPr lang="zh-CN">
            <a:solidFill>
              <a:schemeClr val="tx1"/>
            </a:solidFill>
          </a:endParaRPr>
        </a:p>
      </dgm:t>
    </dgm:pt>
    <dgm:pt modelId="{08D00A7F-3EAF-46EE-9AAB-EF234C16D719}" type="parTrans" cxnId="{A4D69B50-E2C4-4C76-8309-41149B0D04B9}">
      <dgm:prSet/>
      <dgm:spPr/>
      <dgm:t>
        <a:bodyPr/>
        <a:lstStyle/>
        <a:p>
          <a:endParaRPr lang="zh-CN" altLang="en-US">
            <a:solidFill>
              <a:schemeClr val="tx1"/>
            </a:solidFill>
          </a:endParaRPr>
        </a:p>
      </dgm:t>
    </dgm:pt>
    <dgm:pt modelId="{6228B4F8-C369-42F1-950D-8DF9A22E545B}" type="sibTrans" cxnId="{A4D69B50-E2C4-4C76-8309-41149B0D04B9}">
      <dgm:prSet/>
      <dgm:spPr/>
      <dgm:t>
        <a:bodyPr/>
        <a:lstStyle/>
        <a:p>
          <a:endParaRPr lang="zh-CN" altLang="en-US">
            <a:solidFill>
              <a:schemeClr val="tx1"/>
            </a:solidFill>
          </a:endParaRPr>
        </a:p>
      </dgm:t>
    </dgm:pt>
    <dgm:pt modelId="{9D3692CD-3D7D-4E66-ABB0-12E82C81DDEA}" type="pres">
      <dgm:prSet presAssocID="{856132CA-77F1-4857-A995-9599DFCB8525}" presName="linear" presStyleCnt="0">
        <dgm:presLayoutVars>
          <dgm:animLvl val="lvl"/>
          <dgm:resizeHandles val="exact"/>
        </dgm:presLayoutVars>
      </dgm:prSet>
      <dgm:spPr/>
      <dgm:t>
        <a:bodyPr/>
        <a:lstStyle/>
        <a:p>
          <a:endParaRPr lang="zh-CN" altLang="en-US"/>
        </a:p>
      </dgm:t>
    </dgm:pt>
    <dgm:pt modelId="{AC0FD9AE-3982-4C09-8697-E419FAA5023D}" type="pres">
      <dgm:prSet presAssocID="{44E513A3-B090-42C3-BF8C-A9C0D66A5628}" presName="parentText" presStyleLbl="node1" presStyleIdx="0" presStyleCnt="4">
        <dgm:presLayoutVars>
          <dgm:chMax val="0"/>
          <dgm:bulletEnabled val="1"/>
        </dgm:presLayoutVars>
      </dgm:prSet>
      <dgm:spPr/>
      <dgm:t>
        <a:bodyPr/>
        <a:lstStyle/>
        <a:p>
          <a:endParaRPr lang="zh-CN" altLang="en-US"/>
        </a:p>
      </dgm:t>
    </dgm:pt>
    <dgm:pt modelId="{6876ADA4-3FDF-46B1-8035-4BCECF321C99}" type="pres">
      <dgm:prSet presAssocID="{A4CC6321-207C-4D94-B0F5-493504EA7603}" presName="spacer" presStyleCnt="0"/>
      <dgm:spPr/>
    </dgm:pt>
    <dgm:pt modelId="{692CCF19-FFC7-49AA-8C0C-3A603084C50F}" type="pres">
      <dgm:prSet presAssocID="{1DFAE2F8-B8B9-4D85-B480-7D0B13A7B428}" presName="parentText" presStyleLbl="node1" presStyleIdx="1" presStyleCnt="4">
        <dgm:presLayoutVars>
          <dgm:chMax val="0"/>
          <dgm:bulletEnabled val="1"/>
        </dgm:presLayoutVars>
      </dgm:prSet>
      <dgm:spPr/>
      <dgm:t>
        <a:bodyPr/>
        <a:lstStyle/>
        <a:p>
          <a:endParaRPr lang="zh-CN" altLang="en-US"/>
        </a:p>
      </dgm:t>
    </dgm:pt>
    <dgm:pt modelId="{62A9C50A-DCA1-4A3D-B457-F7995A40CE67}" type="pres">
      <dgm:prSet presAssocID="{38A862DD-8B40-4E16-93C1-4B03930C3521}" presName="spacer" presStyleCnt="0"/>
      <dgm:spPr/>
    </dgm:pt>
    <dgm:pt modelId="{4D603CF0-0072-47D3-B1CB-D1A57B10FDBD}" type="pres">
      <dgm:prSet presAssocID="{F1CB642F-6E32-4CD9-B02F-4797B00C700F}" presName="parentText" presStyleLbl="node1" presStyleIdx="2" presStyleCnt="4">
        <dgm:presLayoutVars>
          <dgm:chMax val="0"/>
          <dgm:bulletEnabled val="1"/>
        </dgm:presLayoutVars>
      </dgm:prSet>
      <dgm:spPr/>
      <dgm:t>
        <a:bodyPr/>
        <a:lstStyle/>
        <a:p>
          <a:endParaRPr lang="zh-CN" altLang="en-US"/>
        </a:p>
      </dgm:t>
    </dgm:pt>
    <dgm:pt modelId="{2F6FCF77-BEA0-4FF0-8577-2B16C4D5AC38}" type="pres">
      <dgm:prSet presAssocID="{8BF49843-2210-4F7D-B75A-D6363552F608}" presName="spacer" presStyleCnt="0"/>
      <dgm:spPr/>
    </dgm:pt>
    <dgm:pt modelId="{220D5639-F863-4ECF-8A54-4F239887919B}" type="pres">
      <dgm:prSet presAssocID="{6F254779-1F46-45E6-9ED4-2C8E442E00A5}" presName="parentText" presStyleLbl="node1" presStyleIdx="3" presStyleCnt="4">
        <dgm:presLayoutVars>
          <dgm:chMax val="0"/>
          <dgm:bulletEnabled val="1"/>
        </dgm:presLayoutVars>
      </dgm:prSet>
      <dgm:spPr/>
      <dgm:t>
        <a:bodyPr/>
        <a:lstStyle/>
        <a:p>
          <a:endParaRPr lang="zh-CN" altLang="en-US"/>
        </a:p>
      </dgm:t>
    </dgm:pt>
  </dgm:ptLst>
  <dgm:cxnLst>
    <dgm:cxn modelId="{40AF25F7-10D7-422C-8EA5-AF7B613E7945}" srcId="{856132CA-77F1-4857-A995-9599DFCB8525}" destId="{44E513A3-B090-42C3-BF8C-A9C0D66A5628}" srcOrd="0" destOrd="0" parTransId="{EF0DC92F-EBA2-435B-A178-351C3829F75E}" sibTransId="{A4CC6321-207C-4D94-B0F5-493504EA7603}"/>
    <dgm:cxn modelId="{F42072AC-3D9B-4FFB-9A1B-3830DF4C8E33}" type="presOf" srcId="{1DFAE2F8-B8B9-4D85-B480-7D0B13A7B428}" destId="{692CCF19-FFC7-49AA-8C0C-3A603084C50F}" srcOrd="0" destOrd="0" presId="urn:microsoft.com/office/officeart/2005/8/layout/vList2"/>
    <dgm:cxn modelId="{57C18B58-F051-4DD3-B234-E96F1426AC88}" type="presOf" srcId="{F1CB642F-6E32-4CD9-B02F-4797B00C700F}" destId="{4D603CF0-0072-47D3-B1CB-D1A57B10FDBD}" srcOrd="0" destOrd="0" presId="urn:microsoft.com/office/officeart/2005/8/layout/vList2"/>
    <dgm:cxn modelId="{2C725822-6255-403B-8DA4-963399FA4DD8}" type="presOf" srcId="{6F254779-1F46-45E6-9ED4-2C8E442E00A5}" destId="{220D5639-F863-4ECF-8A54-4F239887919B}" srcOrd="0" destOrd="0" presId="urn:microsoft.com/office/officeart/2005/8/layout/vList2"/>
    <dgm:cxn modelId="{A4D69B50-E2C4-4C76-8309-41149B0D04B9}" srcId="{856132CA-77F1-4857-A995-9599DFCB8525}" destId="{6F254779-1F46-45E6-9ED4-2C8E442E00A5}" srcOrd="3" destOrd="0" parTransId="{08D00A7F-3EAF-46EE-9AAB-EF234C16D719}" sibTransId="{6228B4F8-C369-42F1-950D-8DF9A22E545B}"/>
    <dgm:cxn modelId="{FDEF9F14-9F8F-4DCA-B7CE-5E21BE4DFD9F}" type="presOf" srcId="{856132CA-77F1-4857-A995-9599DFCB8525}" destId="{9D3692CD-3D7D-4E66-ABB0-12E82C81DDEA}" srcOrd="0" destOrd="0" presId="urn:microsoft.com/office/officeart/2005/8/layout/vList2"/>
    <dgm:cxn modelId="{091BF37D-6CF1-4BFC-9EC0-37DFE0D9D428}" srcId="{856132CA-77F1-4857-A995-9599DFCB8525}" destId="{F1CB642F-6E32-4CD9-B02F-4797B00C700F}" srcOrd="2" destOrd="0" parTransId="{E6EE0221-5FAA-4F20-B72D-E2654B4385FD}" sibTransId="{8BF49843-2210-4F7D-B75A-D6363552F608}"/>
    <dgm:cxn modelId="{C7ACB4F5-B5E4-4070-9A64-1B44B7312A6E}" srcId="{856132CA-77F1-4857-A995-9599DFCB8525}" destId="{1DFAE2F8-B8B9-4D85-B480-7D0B13A7B428}" srcOrd="1" destOrd="0" parTransId="{A4DB2C7D-BBEB-41DD-97B6-344EE4D54A65}" sibTransId="{38A862DD-8B40-4E16-93C1-4B03930C3521}"/>
    <dgm:cxn modelId="{EB546829-AE28-4CA8-BE82-F33806D8B6F8}" type="presOf" srcId="{44E513A3-B090-42C3-BF8C-A9C0D66A5628}" destId="{AC0FD9AE-3982-4C09-8697-E419FAA5023D}" srcOrd="0" destOrd="0" presId="urn:microsoft.com/office/officeart/2005/8/layout/vList2"/>
    <dgm:cxn modelId="{2E6A1047-20AD-4BC2-B1A4-D9C4234FEFDA}" type="presParOf" srcId="{9D3692CD-3D7D-4E66-ABB0-12E82C81DDEA}" destId="{AC0FD9AE-3982-4C09-8697-E419FAA5023D}" srcOrd="0" destOrd="0" presId="urn:microsoft.com/office/officeart/2005/8/layout/vList2"/>
    <dgm:cxn modelId="{FBFEFC63-91F8-4DCF-962B-43624391F78F}" type="presParOf" srcId="{9D3692CD-3D7D-4E66-ABB0-12E82C81DDEA}" destId="{6876ADA4-3FDF-46B1-8035-4BCECF321C99}" srcOrd="1" destOrd="0" presId="urn:microsoft.com/office/officeart/2005/8/layout/vList2"/>
    <dgm:cxn modelId="{FCD32E01-8E15-489C-87A9-6D726B67E959}" type="presParOf" srcId="{9D3692CD-3D7D-4E66-ABB0-12E82C81DDEA}" destId="{692CCF19-FFC7-49AA-8C0C-3A603084C50F}" srcOrd="2" destOrd="0" presId="urn:microsoft.com/office/officeart/2005/8/layout/vList2"/>
    <dgm:cxn modelId="{84480EDD-2F55-4A7F-B3DB-83750CDE15E4}" type="presParOf" srcId="{9D3692CD-3D7D-4E66-ABB0-12E82C81DDEA}" destId="{62A9C50A-DCA1-4A3D-B457-F7995A40CE67}" srcOrd="3" destOrd="0" presId="urn:microsoft.com/office/officeart/2005/8/layout/vList2"/>
    <dgm:cxn modelId="{20092066-10AD-4186-B822-6677CD0F9084}" type="presParOf" srcId="{9D3692CD-3D7D-4E66-ABB0-12E82C81DDEA}" destId="{4D603CF0-0072-47D3-B1CB-D1A57B10FDBD}" srcOrd="4" destOrd="0" presId="urn:microsoft.com/office/officeart/2005/8/layout/vList2"/>
    <dgm:cxn modelId="{E0B2019A-B836-4E0A-B39D-B37DD5DB7EA3}" type="presParOf" srcId="{9D3692CD-3D7D-4E66-ABB0-12E82C81DDEA}" destId="{2F6FCF77-BEA0-4FF0-8577-2B16C4D5AC38}" srcOrd="5" destOrd="0" presId="urn:microsoft.com/office/officeart/2005/8/layout/vList2"/>
    <dgm:cxn modelId="{F8A2805B-6DAA-4B90-BB6F-323AC184660B}" type="presParOf" srcId="{9D3692CD-3D7D-4E66-ABB0-12E82C81DDEA}" destId="{220D5639-F863-4ECF-8A54-4F23988791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4CC7E1DF-6B98-4A48-995E-18AE0FCC86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2E39091-C043-4642-9C58-B51F7B673B2B}">
      <dgm:prSet custT="1"/>
      <dgm:spPr/>
      <dgm:t>
        <a:bodyPr/>
        <a:lstStyle/>
        <a:p>
          <a:pPr rtl="0"/>
          <a:r>
            <a:rPr lang="zh-CN" sz="2400" b="1" smtClean="0">
              <a:solidFill>
                <a:schemeClr val="tx1"/>
              </a:solidFill>
            </a:rPr>
            <a:t>这个功能比较实用，获取工程</a:t>
          </a:r>
          <a:r>
            <a:rPr lang="en-US" sz="2400" b="1" smtClean="0">
              <a:solidFill>
                <a:schemeClr val="tx1"/>
              </a:solidFill>
            </a:rPr>
            <a:t>Doc</a:t>
          </a:r>
          <a:r>
            <a:rPr lang="zh-CN" sz="2400" b="1" smtClean="0">
              <a:solidFill>
                <a:schemeClr val="tx1"/>
              </a:solidFill>
            </a:rPr>
            <a:t>对象的指针的目的是为了获取</a:t>
          </a:r>
          <a:r>
            <a:rPr lang="en-US" sz="2400" b="1" smtClean="0">
              <a:solidFill>
                <a:schemeClr val="tx1"/>
              </a:solidFill>
            </a:rPr>
            <a:t>Doc</a:t>
          </a:r>
          <a:r>
            <a:rPr lang="zh-CN" sz="2400" b="1" smtClean="0">
              <a:solidFill>
                <a:schemeClr val="tx1"/>
              </a:solidFill>
            </a:rPr>
            <a:t>类中的数据</a:t>
          </a:r>
          <a:endParaRPr lang="zh-CN" sz="2400" b="1">
            <a:solidFill>
              <a:schemeClr val="tx1"/>
            </a:solidFill>
          </a:endParaRPr>
        </a:p>
      </dgm:t>
    </dgm:pt>
    <dgm:pt modelId="{DBE506C6-B9DC-4F02-A4D5-414EF8CB68D9}" type="parTrans" cxnId="{50B345FB-5372-48CF-AD43-7DD96F949605}">
      <dgm:prSet/>
      <dgm:spPr/>
      <dgm:t>
        <a:bodyPr/>
        <a:lstStyle/>
        <a:p>
          <a:endParaRPr lang="zh-CN" altLang="en-US" sz="2400" b="1">
            <a:solidFill>
              <a:schemeClr val="tx1"/>
            </a:solidFill>
          </a:endParaRPr>
        </a:p>
      </dgm:t>
    </dgm:pt>
    <dgm:pt modelId="{32C26B8F-AD4E-435C-9C07-92FE755FC039}" type="sibTrans" cxnId="{50B345FB-5372-48CF-AD43-7DD96F949605}">
      <dgm:prSet/>
      <dgm:spPr/>
      <dgm:t>
        <a:bodyPr/>
        <a:lstStyle/>
        <a:p>
          <a:endParaRPr lang="zh-CN" altLang="en-US" sz="2400" b="1">
            <a:solidFill>
              <a:schemeClr val="tx1"/>
            </a:solidFill>
          </a:endParaRPr>
        </a:p>
      </dgm:t>
    </dgm:pt>
    <dgm:pt modelId="{A780C490-101E-4104-A8D8-3C57A277D68F}" type="pres">
      <dgm:prSet presAssocID="{4CC7E1DF-6B98-4A48-995E-18AE0FCC8683}" presName="linear" presStyleCnt="0">
        <dgm:presLayoutVars>
          <dgm:animLvl val="lvl"/>
          <dgm:resizeHandles val="exact"/>
        </dgm:presLayoutVars>
      </dgm:prSet>
      <dgm:spPr/>
      <dgm:t>
        <a:bodyPr/>
        <a:lstStyle/>
        <a:p>
          <a:endParaRPr lang="zh-CN" altLang="en-US"/>
        </a:p>
      </dgm:t>
    </dgm:pt>
    <dgm:pt modelId="{A668FF76-4F80-44E4-99E5-29EEEE1E37BB}" type="pres">
      <dgm:prSet presAssocID="{A2E39091-C043-4642-9C58-B51F7B673B2B}" presName="parentText" presStyleLbl="node1" presStyleIdx="0" presStyleCnt="1">
        <dgm:presLayoutVars>
          <dgm:chMax val="0"/>
          <dgm:bulletEnabled val="1"/>
        </dgm:presLayoutVars>
      </dgm:prSet>
      <dgm:spPr/>
      <dgm:t>
        <a:bodyPr/>
        <a:lstStyle/>
        <a:p>
          <a:endParaRPr lang="zh-CN" altLang="en-US"/>
        </a:p>
      </dgm:t>
    </dgm:pt>
  </dgm:ptLst>
  <dgm:cxnLst>
    <dgm:cxn modelId="{F55A0E99-1322-4BD3-9062-6A8885F7CAE9}" type="presOf" srcId="{4CC7E1DF-6B98-4A48-995E-18AE0FCC8683}" destId="{A780C490-101E-4104-A8D8-3C57A277D68F}" srcOrd="0" destOrd="0" presId="urn:microsoft.com/office/officeart/2005/8/layout/vList2"/>
    <dgm:cxn modelId="{5F9E62BD-3B21-4ADC-9FB9-7A05C42F98B4}" type="presOf" srcId="{A2E39091-C043-4642-9C58-B51F7B673B2B}" destId="{A668FF76-4F80-44E4-99E5-29EEEE1E37BB}" srcOrd="0" destOrd="0" presId="urn:microsoft.com/office/officeart/2005/8/layout/vList2"/>
    <dgm:cxn modelId="{50B345FB-5372-48CF-AD43-7DD96F949605}" srcId="{4CC7E1DF-6B98-4A48-995E-18AE0FCC8683}" destId="{A2E39091-C043-4642-9C58-B51F7B673B2B}" srcOrd="0" destOrd="0" parTransId="{DBE506C6-B9DC-4F02-A4D5-414EF8CB68D9}" sibTransId="{32C26B8F-AD4E-435C-9C07-92FE755FC039}"/>
    <dgm:cxn modelId="{8FD55914-8832-4518-A9C0-D5723EF32DC3}" type="presParOf" srcId="{A780C490-101E-4104-A8D8-3C57A277D68F}" destId="{A668FF76-4F80-44E4-99E5-29EEEE1E37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54C9C1E4-081D-43AE-B7E0-2E595C9F3C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60DA0BC-8E26-4F92-8AC1-E2C98568AF97}">
      <dgm:prSet custT="1"/>
      <dgm:spPr/>
      <dgm:t>
        <a:bodyPr/>
        <a:lstStyle/>
        <a:p>
          <a:pPr rtl="0"/>
          <a:r>
            <a:rPr lang="zh-CN" sz="2400" b="1" dirty="0" smtClean="0">
              <a:solidFill>
                <a:schemeClr val="tx1"/>
              </a:solidFill>
            </a:rPr>
            <a:t>视图类对象接收到了</a:t>
          </a:r>
          <a:r>
            <a:rPr lang="en-US" sz="2400" b="1" dirty="0" smtClean="0">
              <a:solidFill>
                <a:schemeClr val="tx1"/>
              </a:solidFill>
            </a:rPr>
            <a:t>Doc</a:t>
          </a:r>
          <a:r>
            <a:rPr lang="zh-CN" sz="2400" b="1" dirty="0" smtClean="0">
              <a:solidFill>
                <a:schemeClr val="tx1"/>
              </a:solidFill>
            </a:rPr>
            <a:t>类对象发送过来的</a:t>
          </a:r>
          <a:r>
            <a:rPr lang="en-US" sz="2400" b="1" dirty="0" err="1" smtClean="0">
              <a:solidFill>
                <a:schemeClr val="tx1"/>
              </a:solidFill>
            </a:rPr>
            <a:t>UpdateAllViews</a:t>
          </a:r>
          <a:r>
            <a:rPr lang="en-US" sz="2400" b="1" dirty="0" smtClean="0">
              <a:solidFill>
                <a:schemeClr val="tx1"/>
              </a:solidFill>
            </a:rPr>
            <a:t>(NULL);</a:t>
          </a:r>
          <a:r>
            <a:rPr lang="zh-CN" altLang="en-US" sz="2400" b="1" dirty="0" smtClean="0">
              <a:solidFill>
                <a:schemeClr val="tx1"/>
              </a:solidFill>
            </a:rPr>
            <a:t>会触发</a:t>
          </a:r>
          <a:r>
            <a:rPr lang="en-US" altLang="zh-CN" sz="2400" b="1" dirty="0" smtClean="0">
              <a:solidFill>
                <a:schemeClr val="tx1"/>
              </a:solidFill>
            </a:rPr>
            <a:t>Update</a:t>
          </a:r>
          <a:r>
            <a:rPr lang="zh-CN" altLang="en-US" sz="2400" b="1" dirty="0" smtClean="0">
              <a:solidFill>
                <a:schemeClr val="tx1"/>
              </a:solidFill>
            </a:rPr>
            <a:t>消息，进而程序转入</a:t>
          </a:r>
          <a:r>
            <a:rPr lang="en-US" sz="2400" b="1" dirty="0" err="1" smtClean="0">
              <a:solidFill>
                <a:schemeClr val="tx1"/>
              </a:solidFill>
            </a:rPr>
            <a:t>OnUpdate</a:t>
          </a:r>
          <a:r>
            <a:rPr lang="zh-CN" sz="2400" b="1" dirty="0" smtClean="0">
              <a:solidFill>
                <a:schemeClr val="tx1"/>
              </a:solidFill>
            </a:rPr>
            <a:t>消息映射函数</a:t>
          </a:r>
          <a:r>
            <a:rPr lang="zh-CN" altLang="en-US" sz="2400" b="1" dirty="0" smtClean="0">
              <a:solidFill>
                <a:schemeClr val="tx1"/>
              </a:solidFill>
            </a:rPr>
            <a:t>的调用。</a:t>
          </a:r>
          <a:endParaRPr lang="zh-CN" sz="2400" b="1" dirty="0">
            <a:solidFill>
              <a:schemeClr val="tx1"/>
            </a:solidFill>
          </a:endParaRPr>
        </a:p>
      </dgm:t>
    </dgm:pt>
    <dgm:pt modelId="{97359275-05C7-40A4-9C7A-99E055524CA2}" type="parTrans" cxnId="{EF443D69-38F8-42D1-B4DC-1517B9FBE310}">
      <dgm:prSet/>
      <dgm:spPr/>
      <dgm:t>
        <a:bodyPr/>
        <a:lstStyle/>
        <a:p>
          <a:endParaRPr lang="zh-CN" altLang="en-US" sz="2400" b="1">
            <a:solidFill>
              <a:schemeClr val="tx1"/>
            </a:solidFill>
          </a:endParaRPr>
        </a:p>
      </dgm:t>
    </dgm:pt>
    <dgm:pt modelId="{17256B0A-A136-4EA0-B5D6-6D3D2E4A7C45}" type="sibTrans" cxnId="{EF443D69-38F8-42D1-B4DC-1517B9FBE310}">
      <dgm:prSet/>
      <dgm:spPr/>
      <dgm:t>
        <a:bodyPr/>
        <a:lstStyle/>
        <a:p>
          <a:endParaRPr lang="zh-CN" altLang="en-US" sz="2400" b="1">
            <a:solidFill>
              <a:schemeClr val="tx1"/>
            </a:solidFill>
          </a:endParaRPr>
        </a:p>
      </dgm:t>
    </dgm:pt>
    <dgm:pt modelId="{82DA4A9A-AF8A-4643-8625-07D2DA0AE3FA}">
      <dgm:prSet custT="1"/>
      <dgm:spPr/>
      <dgm:t>
        <a:bodyPr/>
        <a:lstStyle/>
        <a:p>
          <a:pPr rtl="0"/>
          <a:r>
            <a:rPr lang="zh-CN" sz="2400" b="1" dirty="0" smtClean="0">
              <a:solidFill>
                <a:schemeClr val="tx1"/>
              </a:solidFill>
            </a:rPr>
            <a:t>在</a:t>
          </a:r>
          <a:r>
            <a:rPr lang="en-US" sz="2400" b="1" dirty="0" err="1" smtClean="0">
              <a:solidFill>
                <a:schemeClr val="tx1"/>
              </a:solidFill>
            </a:rPr>
            <a:t>OnInitUpdate</a:t>
          </a:r>
          <a:r>
            <a:rPr lang="zh-CN" sz="2400" b="1" dirty="0" smtClean="0">
              <a:solidFill>
                <a:schemeClr val="tx1"/>
              </a:solidFill>
            </a:rPr>
            <a:t>和</a:t>
          </a:r>
          <a:r>
            <a:rPr lang="en-US" sz="2400" b="1" dirty="0" err="1" smtClean="0">
              <a:solidFill>
                <a:schemeClr val="tx1"/>
              </a:solidFill>
            </a:rPr>
            <a:t>OnUpdate</a:t>
          </a:r>
          <a:r>
            <a:rPr lang="zh-CN" sz="2400" b="1" dirty="0" smtClean="0">
              <a:solidFill>
                <a:schemeClr val="tx1"/>
              </a:solidFill>
            </a:rPr>
            <a:t>消息映射函数里调用显示相关的代码</a:t>
          </a:r>
          <a:r>
            <a:rPr lang="zh-CN" altLang="en-US" sz="2400" b="1" dirty="0" smtClean="0">
              <a:solidFill>
                <a:schemeClr val="tx1"/>
              </a:solidFill>
            </a:rPr>
            <a:t>；其中</a:t>
          </a:r>
          <a:r>
            <a:rPr lang="en-US" sz="2400" b="1" dirty="0" err="1" smtClean="0">
              <a:solidFill>
                <a:schemeClr val="tx1"/>
              </a:solidFill>
            </a:rPr>
            <a:t>OnInitUpdate</a:t>
          </a:r>
          <a:r>
            <a:rPr lang="zh-CN" altLang="en-US" sz="2400" b="1" dirty="0" smtClean="0">
              <a:solidFill>
                <a:schemeClr val="tx1"/>
              </a:solidFill>
            </a:rPr>
            <a:t>主要涉及程序启动时候视图的初始化工作；</a:t>
          </a:r>
          <a:endParaRPr lang="zh-CN" sz="2400" b="1" dirty="0">
            <a:solidFill>
              <a:schemeClr val="tx1"/>
            </a:solidFill>
          </a:endParaRPr>
        </a:p>
      </dgm:t>
    </dgm:pt>
    <dgm:pt modelId="{4F62928C-B6CE-48A2-970C-B689D23FCF71}" type="parTrans" cxnId="{7A9B82F5-E0B3-4D7D-B2E7-D97140C4C2E8}">
      <dgm:prSet/>
      <dgm:spPr/>
      <dgm:t>
        <a:bodyPr/>
        <a:lstStyle/>
        <a:p>
          <a:endParaRPr lang="zh-CN" altLang="en-US" sz="2400" b="1">
            <a:solidFill>
              <a:schemeClr val="tx1"/>
            </a:solidFill>
          </a:endParaRPr>
        </a:p>
      </dgm:t>
    </dgm:pt>
    <dgm:pt modelId="{2BED70D3-4EB1-4939-969C-4BF8EA3413B7}" type="sibTrans" cxnId="{7A9B82F5-E0B3-4D7D-B2E7-D97140C4C2E8}">
      <dgm:prSet/>
      <dgm:spPr/>
      <dgm:t>
        <a:bodyPr/>
        <a:lstStyle/>
        <a:p>
          <a:endParaRPr lang="zh-CN" altLang="en-US" sz="2400" b="1">
            <a:solidFill>
              <a:schemeClr val="tx1"/>
            </a:solidFill>
          </a:endParaRPr>
        </a:p>
      </dgm:t>
    </dgm:pt>
    <dgm:pt modelId="{46E27954-D3FD-4A44-84E9-B6F225C50B64}">
      <dgm:prSet custT="1"/>
      <dgm:spPr/>
      <dgm:t>
        <a:bodyPr/>
        <a:lstStyle/>
        <a:p>
          <a:pPr rtl="0"/>
          <a:r>
            <a:rPr lang="zh-CN" sz="2400" b="1" dirty="0" smtClean="0">
              <a:solidFill>
                <a:schemeClr val="tx1"/>
              </a:solidFill>
            </a:rPr>
            <a:t>在</a:t>
          </a:r>
          <a:r>
            <a:rPr lang="en-US" sz="2400" b="1" dirty="0" err="1" smtClean="0">
              <a:solidFill>
                <a:schemeClr val="tx1"/>
              </a:solidFill>
            </a:rPr>
            <a:t>CListView</a:t>
          </a:r>
          <a:r>
            <a:rPr lang="zh-CN" sz="2400" b="1" dirty="0" smtClean="0">
              <a:solidFill>
                <a:schemeClr val="tx1"/>
              </a:solidFill>
            </a:rPr>
            <a:t>函数</a:t>
          </a:r>
          <a:r>
            <a:rPr lang="en-US" sz="2400" b="1" dirty="0" err="1" smtClean="0">
              <a:solidFill>
                <a:schemeClr val="tx1"/>
              </a:solidFill>
            </a:rPr>
            <a:t>PreCreateWindow</a:t>
          </a:r>
          <a:r>
            <a:rPr lang="en-US" sz="2400" b="1" dirty="0" smtClean="0">
              <a:solidFill>
                <a:schemeClr val="tx1"/>
              </a:solidFill>
            </a:rPr>
            <a:t>(CREATESTRUCT&amp; </a:t>
          </a:r>
          <a:r>
            <a:rPr lang="en-US" sz="2400" b="1" dirty="0" err="1" smtClean="0">
              <a:solidFill>
                <a:schemeClr val="tx1"/>
              </a:solidFill>
            </a:rPr>
            <a:t>cs</a:t>
          </a:r>
          <a:r>
            <a:rPr lang="en-US" sz="2400" b="1" dirty="0" smtClean="0">
              <a:solidFill>
                <a:schemeClr val="tx1"/>
              </a:solidFill>
            </a:rPr>
            <a:t>)</a:t>
          </a:r>
          <a:r>
            <a:rPr lang="zh-CN" sz="2400" b="1" dirty="0" smtClean="0">
              <a:solidFill>
                <a:schemeClr val="tx1"/>
              </a:solidFill>
            </a:rPr>
            <a:t>中添加如下代码</a:t>
          </a:r>
          <a:r>
            <a:rPr lang="zh-CN" altLang="en-US" sz="2400" b="1" dirty="0" smtClean="0">
              <a:solidFill>
                <a:schemeClr val="tx1"/>
              </a:solidFill>
            </a:rPr>
            <a:t>：</a:t>
          </a:r>
          <a:endParaRPr lang="en-US" altLang="zh-CN" sz="2400" b="1" dirty="0" smtClean="0">
            <a:solidFill>
              <a:schemeClr val="tx1"/>
            </a:solidFill>
          </a:endParaRPr>
        </a:p>
        <a:p>
          <a:pPr rtl="0"/>
          <a:r>
            <a:rPr lang="en-US" sz="2400" b="1" dirty="0" err="1" smtClean="0">
              <a:solidFill>
                <a:schemeClr val="tx1"/>
              </a:solidFill>
            </a:rPr>
            <a:t>cs.style</a:t>
          </a:r>
          <a:r>
            <a:rPr lang="en-US" sz="2400" b="1" dirty="0" smtClean="0">
              <a:solidFill>
                <a:schemeClr val="tx1"/>
              </a:solidFill>
            </a:rPr>
            <a:t> |= LVS_SHOWSELALWAYS | LVS_REPORT;</a:t>
          </a:r>
          <a:endParaRPr lang="zh-CN" sz="2400" b="1" dirty="0">
            <a:solidFill>
              <a:schemeClr val="tx1"/>
            </a:solidFill>
          </a:endParaRPr>
        </a:p>
      </dgm:t>
    </dgm:pt>
    <dgm:pt modelId="{460686F0-9844-47BC-A6F8-4FC69BD3BAE6}" type="parTrans" cxnId="{FADACF47-03DE-4EE2-BE41-F476CE3088E7}">
      <dgm:prSet/>
      <dgm:spPr/>
      <dgm:t>
        <a:bodyPr/>
        <a:lstStyle/>
        <a:p>
          <a:endParaRPr lang="zh-CN" altLang="en-US" sz="2400" b="1">
            <a:solidFill>
              <a:schemeClr val="tx1"/>
            </a:solidFill>
          </a:endParaRPr>
        </a:p>
      </dgm:t>
    </dgm:pt>
    <dgm:pt modelId="{14460918-D128-4F6C-9FB8-AE2E1348F8BF}" type="sibTrans" cxnId="{FADACF47-03DE-4EE2-BE41-F476CE3088E7}">
      <dgm:prSet/>
      <dgm:spPr/>
      <dgm:t>
        <a:bodyPr/>
        <a:lstStyle/>
        <a:p>
          <a:endParaRPr lang="zh-CN" altLang="en-US" sz="2400" b="1">
            <a:solidFill>
              <a:schemeClr val="tx1"/>
            </a:solidFill>
          </a:endParaRPr>
        </a:p>
      </dgm:t>
    </dgm:pt>
    <dgm:pt modelId="{4444EBB4-DC65-4DEB-A9B2-84FB6220D3E8}">
      <dgm:prSet custT="1"/>
      <dgm:spPr/>
      <dgm:t>
        <a:bodyPr/>
        <a:lstStyle/>
        <a:p>
          <a:pPr rtl="0"/>
          <a:r>
            <a:rPr lang="zh-CN" altLang="en-US" sz="2400" b="1" dirty="0" smtClean="0">
              <a:solidFill>
                <a:schemeClr val="tx1"/>
              </a:solidFill>
            </a:rPr>
            <a:t>所有显示相关的代码集中到一个自己编写的函数模块里，例如自己写一个</a:t>
          </a:r>
          <a:r>
            <a:rPr lang="en-US" altLang="en-US" sz="2400" b="1" dirty="0" err="1" smtClean="0">
              <a:solidFill>
                <a:schemeClr val="tx1"/>
              </a:solidFill>
            </a:rPr>
            <a:t>ShowSignup</a:t>
          </a:r>
          <a:r>
            <a:rPr lang="en-US" altLang="en-US" sz="2400" b="1" dirty="0" smtClean="0">
              <a:solidFill>
                <a:schemeClr val="tx1"/>
              </a:solidFill>
            </a:rPr>
            <a:t>()</a:t>
          </a:r>
          <a:r>
            <a:rPr lang="zh-CN" altLang="en-US" sz="2400" b="1" dirty="0" smtClean="0">
              <a:solidFill>
                <a:schemeClr val="tx1"/>
              </a:solidFill>
            </a:rPr>
            <a:t>函数；这个函数可以在</a:t>
          </a:r>
          <a:r>
            <a:rPr lang="en-US" sz="2400" b="1" dirty="0" err="1" smtClean="0">
              <a:solidFill>
                <a:schemeClr val="tx1"/>
              </a:solidFill>
            </a:rPr>
            <a:t>OnInitUpdate</a:t>
          </a:r>
          <a:r>
            <a:rPr lang="zh-CN" sz="2400" b="1" dirty="0" smtClean="0">
              <a:solidFill>
                <a:schemeClr val="tx1"/>
              </a:solidFill>
            </a:rPr>
            <a:t>和</a:t>
          </a:r>
          <a:r>
            <a:rPr lang="en-US" sz="2400" b="1" dirty="0" err="1" smtClean="0">
              <a:solidFill>
                <a:schemeClr val="tx1"/>
              </a:solidFill>
            </a:rPr>
            <a:t>OnUpdate</a:t>
          </a:r>
          <a:r>
            <a:rPr lang="zh-CN" altLang="en-US" sz="2400" b="1" dirty="0" smtClean="0">
              <a:solidFill>
                <a:schemeClr val="tx1"/>
              </a:solidFill>
            </a:rPr>
            <a:t>里调用</a:t>
          </a:r>
          <a:endParaRPr lang="zh-CN" sz="2400" b="1" dirty="0">
            <a:solidFill>
              <a:schemeClr val="tx1"/>
            </a:solidFill>
          </a:endParaRPr>
        </a:p>
      </dgm:t>
    </dgm:pt>
    <dgm:pt modelId="{730E2094-F884-4EBD-B14C-F82DA1173958}" type="parTrans" cxnId="{ECF7CE9E-ED4F-432F-83F3-E4B49202F896}">
      <dgm:prSet/>
      <dgm:spPr/>
      <dgm:t>
        <a:bodyPr/>
        <a:lstStyle/>
        <a:p>
          <a:endParaRPr lang="zh-CN" altLang="en-US" sz="2400" b="1">
            <a:solidFill>
              <a:schemeClr val="tx1"/>
            </a:solidFill>
          </a:endParaRPr>
        </a:p>
      </dgm:t>
    </dgm:pt>
    <dgm:pt modelId="{A2246ADB-0D62-4AC2-9F29-58F0B1E7FAA8}" type="sibTrans" cxnId="{ECF7CE9E-ED4F-432F-83F3-E4B49202F896}">
      <dgm:prSet/>
      <dgm:spPr/>
      <dgm:t>
        <a:bodyPr/>
        <a:lstStyle/>
        <a:p>
          <a:endParaRPr lang="zh-CN" altLang="en-US" sz="2400" b="1">
            <a:solidFill>
              <a:schemeClr val="tx1"/>
            </a:solidFill>
          </a:endParaRPr>
        </a:p>
      </dgm:t>
    </dgm:pt>
    <dgm:pt modelId="{77F68BF2-6268-46A6-A7C9-C828AE722F87}">
      <dgm:prSet custT="1"/>
      <dgm:spPr/>
      <dgm:t>
        <a:bodyPr/>
        <a:lstStyle/>
        <a:p>
          <a:pPr rtl="0"/>
          <a:r>
            <a:rPr lang="en-US" sz="2400" b="1" dirty="0" err="1" smtClean="0">
              <a:solidFill>
                <a:schemeClr val="tx1"/>
              </a:solidFill>
            </a:rPr>
            <a:t>OnUpdate</a:t>
          </a:r>
          <a:r>
            <a:rPr lang="zh-CN" sz="2400" b="1" dirty="0" smtClean="0">
              <a:solidFill>
                <a:schemeClr val="tx1"/>
              </a:solidFill>
            </a:rPr>
            <a:t>需要添加，添加步骤为：在类视图的类名上右键选择属性</a:t>
          </a:r>
          <a:r>
            <a:rPr lang="zh-CN" altLang="en-US" sz="2400" b="1" dirty="0" smtClean="0">
              <a:solidFill>
                <a:schemeClr val="tx1"/>
              </a:solidFill>
            </a:rPr>
            <a:t>，然后在属性对话框里选择</a:t>
          </a:r>
          <a:r>
            <a:rPr lang="en-US" altLang="zh-CN" sz="2400" b="1" dirty="0" err="1" smtClean="0">
              <a:solidFill>
                <a:schemeClr val="tx1"/>
              </a:solidFill>
            </a:rPr>
            <a:t>overrider</a:t>
          </a:r>
          <a:r>
            <a:rPr lang="zh-CN" altLang="en-US" sz="2400" b="1" dirty="0" smtClean="0">
              <a:solidFill>
                <a:schemeClr val="tx1"/>
              </a:solidFill>
            </a:rPr>
            <a:t>（重写）添加；</a:t>
          </a:r>
          <a:endParaRPr lang="zh-CN" sz="2400" b="1" dirty="0">
            <a:solidFill>
              <a:schemeClr val="tx1"/>
            </a:solidFill>
          </a:endParaRPr>
        </a:p>
      </dgm:t>
    </dgm:pt>
    <dgm:pt modelId="{622AAD3B-13E9-4890-BA00-36B9F48E40D3}" type="parTrans" cxnId="{FD0E2AC1-8681-4F9B-9FAC-A5421F9B1087}">
      <dgm:prSet/>
      <dgm:spPr/>
      <dgm:t>
        <a:bodyPr/>
        <a:lstStyle/>
        <a:p>
          <a:endParaRPr lang="zh-CN" altLang="en-US" sz="2400" b="1">
            <a:solidFill>
              <a:schemeClr val="tx1"/>
            </a:solidFill>
          </a:endParaRPr>
        </a:p>
      </dgm:t>
    </dgm:pt>
    <dgm:pt modelId="{3D86FFB3-B62B-4999-8327-9348C4955717}" type="sibTrans" cxnId="{FD0E2AC1-8681-4F9B-9FAC-A5421F9B1087}">
      <dgm:prSet/>
      <dgm:spPr/>
      <dgm:t>
        <a:bodyPr/>
        <a:lstStyle/>
        <a:p>
          <a:endParaRPr lang="zh-CN" altLang="en-US" sz="2400" b="1">
            <a:solidFill>
              <a:schemeClr val="tx1"/>
            </a:solidFill>
          </a:endParaRPr>
        </a:p>
      </dgm:t>
    </dgm:pt>
    <dgm:pt modelId="{FF15E031-60F5-43CC-BD51-838E340D4AF2}" type="pres">
      <dgm:prSet presAssocID="{54C9C1E4-081D-43AE-B7E0-2E595C9F3C9D}" presName="linear" presStyleCnt="0">
        <dgm:presLayoutVars>
          <dgm:animLvl val="lvl"/>
          <dgm:resizeHandles val="exact"/>
        </dgm:presLayoutVars>
      </dgm:prSet>
      <dgm:spPr/>
      <dgm:t>
        <a:bodyPr/>
        <a:lstStyle/>
        <a:p>
          <a:endParaRPr lang="zh-CN" altLang="en-US"/>
        </a:p>
      </dgm:t>
    </dgm:pt>
    <dgm:pt modelId="{76F8B192-C9CA-4DC2-A25A-D4FF58A0F43B}" type="pres">
      <dgm:prSet presAssocID="{260DA0BC-8E26-4F92-8AC1-E2C98568AF97}" presName="parentText" presStyleLbl="node1" presStyleIdx="0" presStyleCnt="5">
        <dgm:presLayoutVars>
          <dgm:chMax val="0"/>
          <dgm:bulletEnabled val="1"/>
        </dgm:presLayoutVars>
      </dgm:prSet>
      <dgm:spPr/>
      <dgm:t>
        <a:bodyPr/>
        <a:lstStyle/>
        <a:p>
          <a:endParaRPr lang="zh-CN" altLang="en-US"/>
        </a:p>
      </dgm:t>
    </dgm:pt>
    <dgm:pt modelId="{D976BCD4-4F66-4EF2-A1DD-30CC14CFF97A}" type="pres">
      <dgm:prSet presAssocID="{17256B0A-A136-4EA0-B5D6-6D3D2E4A7C45}" presName="spacer" presStyleCnt="0"/>
      <dgm:spPr/>
    </dgm:pt>
    <dgm:pt modelId="{C2A6A94C-8BF0-431D-91D2-248308B19CD2}" type="pres">
      <dgm:prSet presAssocID="{82DA4A9A-AF8A-4643-8625-07D2DA0AE3FA}" presName="parentText" presStyleLbl="node1" presStyleIdx="1" presStyleCnt="5">
        <dgm:presLayoutVars>
          <dgm:chMax val="0"/>
          <dgm:bulletEnabled val="1"/>
        </dgm:presLayoutVars>
      </dgm:prSet>
      <dgm:spPr/>
      <dgm:t>
        <a:bodyPr/>
        <a:lstStyle/>
        <a:p>
          <a:endParaRPr lang="zh-CN" altLang="en-US"/>
        </a:p>
      </dgm:t>
    </dgm:pt>
    <dgm:pt modelId="{319EE762-3CB8-4250-BA55-C80560074C7F}" type="pres">
      <dgm:prSet presAssocID="{2BED70D3-4EB1-4939-969C-4BF8EA3413B7}" presName="spacer" presStyleCnt="0"/>
      <dgm:spPr/>
    </dgm:pt>
    <dgm:pt modelId="{DFD6FB83-EB38-4374-A72E-7E73D0931C16}" type="pres">
      <dgm:prSet presAssocID="{46E27954-D3FD-4A44-84E9-B6F225C50B64}" presName="parentText" presStyleLbl="node1" presStyleIdx="2" presStyleCnt="5">
        <dgm:presLayoutVars>
          <dgm:chMax val="0"/>
          <dgm:bulletEnabled val="1"/>
        </dgm:presLayoutVars>
      </dgm:prSet>
      <dgm:spPr/>
      <dgm:t>
        <a:bodyPr/>
        <a:lstStyle/>
        <a:p>
          <a:endParaRPr lang="zh-CN" altLang="en-US"/>
        </a:p>
      </dgm:t>
    </dgm:pt>
    <dgm:pt modelId="{E56BF034-27BF-45B0-9CDD-42B2DFB2C5E5}" type="pres">
      <dgm:prSet presAssocID="{14460918-D128-4F6C-9FB8-AE2E1348F8BF}" presName="spacer" presStyleCnt="0"/>
      <dgm:spPr/>
    </dgm:pt>
    <dgm:pt modelId="{83D745FD-9B58-4916-BAD6-864A9AFAC922}" type="pres">
      <dgm:prSet presAssocID="{4444EBB4-DC65-4DEB-A9B2-84FB6220D3E8}" presName="parentText" presStyleLbl="node1" presStyleIdx="3" presStyleCnt="5" custLinFactNeighborX="-9082" custLinFactNeighborY="-78239">
        <dgm:presLayoutVars>
          <dgm:chMax val="0"/>
          <dgm:bulletEnabled val="1"/>
        </dgm:presLayoutVars>
      </dgm:prSet>
      <dgm:spPr/>
      <dgm:t>
        <a:bodyPr/>
        <a:lstStyle/>
        <a:p>
          <a:endParaRPr lang="zh-CN" altLang="en-US"/>
        </a:p>
      </dgm:t>
    </dgm:pt>
    <dgm:pt modelId="{B586B3D6-827F-4649-BDF4-7C6A260D1A07}" type="pres">
      <dgm:prSet presAssocID="{A2246ADB-0D62-4AC2-9F29-58F0B1E7FAA8}" presName="spacer" presStyleCnt="0"/>
      <dgm:spPr/>
    </dgm:pt>
    <dgm:pt modelId="{7A28B05E-F08F-4066-A7C9-6A4D0E6346BF}" type="pres">
      <dgm:prSet presAssocID="{77F68BF2-6268-46A6-A7C9-C828AE722F87}" presName="parentText" presStyleLbl="node1" presStyleIdx="4" presStyleCnt="5" custLinFactNeighborX="-818" custLinFactNeighborY="49703">
        <dgm:presLayoutVars>
          <dgm:chMax val="0"/>
          <dgm:bulletEnabled val="1"/>
        </dgm:presLayoutVars>
      </dgm:prSet>
      <dgm:spPr/>
      <dgm:t>
        <a:bodyPr/>
        <a:lstStyle/>
        <a:p>
          <a:endParaRPr lang="zh-CN" altLang="en-US"/>
        </a:p>
      </dgm:t>
    </dgm:pt>
  </dgm:ptLst>
  <dgm:cxnLst>
    <dgm:cxn modelId="{ECF7CE9E-ED4F-432F-83F3-E4B49202F896}" srcId="{54C9C1E4-081D-43AE-B7E0-2E595C9F3C9D}" destId="{4444EBB4-DC65-4DEB-A9B2-84FB6220D3E8}" srcOrd="3" destOrd="0" parTransId="{730E2094-F884-4EBD-B14C-F82DA1173958}" sibTransId="{A2246ADB-0D62-4AC2-9F29-58F0B1E7FAA8}"/>
    <dgm:cxn modelId="{7B65F8BD-C3F1-4DCA-A256-2B445ED518A2}" type="presOf" srcId="{82DA4A9A-AF8A-4643-8625-07D2DA0AE3FA}" destId="{C2A6A94C-8BF0-431D-91D2-248308B19CD2}" srcOrd="0" destOrd="0" presId="urn:microsoft.com/office/officeart/2005/8/layout/vList2"/>
    <dgm:cxn modelId="{7A9B82F5-E0B3-4D7D-B2E7-D97140C4C2E8}" srcId="{54C9C1E4-081D-43AE-B7E0-2E595C9F3C9D}" destId="{82DA4A9A-AF8A-4643-8625-07D2DA0AE3FA}" srcOrd="1" destOrd="0" parTransId="{4F62928C-B6CE-48A2-970C-B689D23FCF71}" sibTransId="{2BED70D3-4EB1-4939-969C-4BF8EA3413B7}"/>
    <dgm:cxn modelId="{EF443D69-38F8-42D1-B4DC-1517B9FBE310}" srcId="{54C9C1E4-081D-43AE-B7E0-2E595C9F3C9D}" destId="{260DA0BC-8E26-4F92-8AC1-E2C98568AF97}" srcOrd="0" destOrd="0" parTransId="{97359275-05C7-40A4-9C7A-99E055524CA2}" sibTransId="{17256B0A-A136-4EA0-B5D6-6D3D2E4A7C45}"/>
    <dgm:cxn modelId="{9E62096A-DFBE-4242-8A68-37B363356FC3}" type="presOf" srcId="{77F68BF2-6268-46A6-A7C9-C828AE722F87}" destId="{7A28B05E-F08F-4066-A7C9-6A4D0E6346BF}" srcOrd="0" destOrd="0" presId="urn:microsoft.com/office/officeart/2005/8/layout/vList2"/>
    <dgm:cxn modelId="{FD0E2AC1-8681-4F9B-9FAC-A5421F9B1087}" srcId="{54C9C1E4-081D-43AE-B7E0-2E595C9F3C9D}" destId="{77F68BF2-6268-46A6-A7C9-C828AE722F87}" srcOrd="4" destOrd="0" parTransId="{622AAD3B-13E9-4890-BA00-36B9F48E40D3}" sibTransId="{3D86FFB3-B62B-4999-8327-9348C4955717}"/>
    <dgm:cxn modelId="{FADACF47-03DE-4EE2-BE41-F476CE3088E7}" srcId="{54C9C1E4-081D-43AE-B7E0-2E595C9F3C9D}" destId="{46E27954-D3FD-4A44-84E9-B6F225C50B64}" srcOrd="2" destOrd="0" parTransId="{460686F0-9844-47BC-A6F8-4FC69BD3BAE6}" sibTransId="{14460918-D128-4F6C-9FB8-AE2E1348F8BF}"/>
    <dgm:cxn modelId="{66094FF1-F160-4746-B196-FA06337D876C}" type="presOf" srcId="{54C9C1E4-081D-43AE-B7E0-2E595C9F3C9D}" destId="{FF15E031-60F5-43CC-BD51-838E340D4AF2}" srcOrd="0" destOrd="0" presId="urn:microsoft.com/office/officeart/2005/8/layout/vList2"/>
    <dgm:cxn modelId="{FAE7ACA5-E048-445E-882B-ECDCFABF70A2}" type="presOf" srcId="{260DA0BC-8E26-4F92-8AC1-E2C98568AF97}" destId="{76F8B192-C9CA-4DC2-A25A-D4FF58A0F43B}" srcOrd="0" destOrd="0" presId="urn:microsoft.com/office/officeart/2005/8/layout/vList2"/>
    <dgm:cxn modelId="{CFB1AF2E-0FCE-42E8-96AC-B9762D9B652D}" type="presOf" srcId="{4444EBB4-DC65-4DEB-A9B2-84FB6220D3E8}" destId="{83D745FD-9B58-4916-BAD6-864A9AFAC922}" srcOrd="0" destOrd="0" presId="urn:microsoft.com/office/officeart/2005/8/layout/vList2"/>
    <dgm:cxn modelId="{3A5BB012-945D-4B97-84B5-351D1B820680}" type="presOf" srcId="{46E27954-D3FD-4A44-84E9-B6F225C50B64}" destId="{DFD6FB83-EB38-4374-A72E-7E73D0931C16}" srcOrd="0" destOrd="0" presId="urn:microsoft.com/office/officeart/2005/8/layout/vList2"/>
    <dgm:cxn modelId="{F145BE87-D488-4370-80AD-36C8745E8C4D}" type="presParOf" srcId="{FF15E031-60F5-43CC-BD51-838E340D4AF2}" destId="{76F8B192-C9CA-4DC2-A25A-D4FF58A0F43B}" srcOrd="0" destOrd="0" presId="urn:microsoft.com/office/officeart/2005/8/layout/vList2"/>
    <dgm:cxn modelId="{A23EDB10-5B8D-49EA-A7D0-98F69BB84262}" type="presParOf" srcId="{FF15E031-60F5-43CC-BD51-838E340D4AF2}" destId="{D976BCD4-4F66-4EF2-A1DD-30CC14CFF97A}" srcOrd="1" destOrd="0" presId="urn:microsoft.com/office/officeart/2005/8/layout/vList2"/>
    <dgm:cxn modelId="{CD93AC1B-1ACB-4A68-869D-C92EE209460E}" type="presParOf" srcId="{FF15E031-60F5-43CC-BD51-838E340D4AF2}" destId="{C2A6A94C-8BF0-431D-91D2-248308B19CD2}" srcOrd="2" destOrd="0" presId="urn:microsoft.com/office/officeart/2005/8/layout/vList2"/>
    <dgm:cxn modelId="{E9F93CCC-A0A1-4F61-A8A9-71F6E9DF8939}" type="presParOf" srcId="{FF15E031-60F5-43CC-BD51-838E340D4AF2}" destId="{319EE762-3CB8-4250-BA55-C80560074C7F}" srcOrd="3" destOrd="0" presId="urn:microsoft.com/office/officeart/2005/8/layout/vList2"/>
    <dgm:cxn modelId="{C3435D9E-2A26-4FDF-9DFA-4F6C8A230A49}" type="presParOf" srcId="{FF15E031-60F5-43CC-BD51-838E340D4AF2}" destId="{DFD6FB83-EB38-4374-A72E-7E73D0931C16}" srcOrd="4" destOrd="0" presId="urn:microsoft.com/office/officeart/2005/8/layout/vList2"/>
    <dgm:cxn modelId="{8213753C-7099-4505-A4B3-B151EF86F029}" type="presParOf" srcId="{FF15E031-60F5-43CC-BD51-838E340D4AF2}" destId="{E56BF034-27BF-45B0-9CDD-42B2DFB2C5E5}" srcOrd="5" destOrd="0" presId="urn:microsoft.com/office/officeart/2005/8/layout/vList2"/>
    <dgm:cxn modelId="{804FDFEB-AAFC-4578-B8D4-3BDDED384286}" type="presParOf" srcId="{FF15E031-60F5-43CC-BD51-838E340D4AF2}" destId="{83D745FD-9B58-4916-BAD6-864A9AFAC922}" srcOrd="6" destOrd="0" presId="urn:microsoft.com/office/officeart/2005/8/layout/vList2"/>
    <dgm:cxn modelId="{2B75C025-CDEB-442F-892C-80ED0D2F5198}" type="presParOf" srcId="{FF15E031-60F5-43CC-BD51-838E340D4AF2}" destId="{B586B3D6-827F-4649-BDF4-7C6A260D1A07}" srcOrd="7" destOrd="0" presId="urn:microsoft.com/office/officeart/2005/8/layout/vList2"/>
    <dgm:cxn modelId="{66FC8843-BD94-4F79-AF9E-CD9679C161DC}" type="presParOf" srcId="{FF15E031-60F5-43CC-BD51-838E340D4AF2}" destId="{7A28B05E-F08F-4066-A7C9-6A4D0E6346B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C026441B-AA0D-493A-9981-93B56FA4DEB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DC09E39-3129-48E9-9D71-4D2A6F073D4B}">
      <dgm:prSet custT="1"/>
      <dgm:spPr/>
      <dgm:t>
        <a:bodyPr/>
        <a:lstStyle/>
        <a:p>
          <a:pPr rtl="0"/>
          <a:r>
            <a:rPr lang="zh-CN" sz="2400" b="1" dirty="0" smtClean="0">
              <a:solidFill>
                <a:schemeClr val="tx1"/>
              </a:solidFill>
            </a:rPr>
            <a:t>数据不仅要显示，也需支持保存与载入，这方面的工作在</a:t>
          </a:r>
          <a:r>
            <a:rPr lang="en-US" sz="2400" b="1" dirty="0" smtClean="0">
              <a:solidFill>
                <a:schemeClr val="tx1"/>
              </a:solidFill>
            </a:rPr>
            <a:t>MFC</a:t>
          </a:r>
          <a:r>
            <a:rPr lang="zh-CN" sz="2400" b="1" dirty="0" smtClean="0">
              <a:solidFill>
                <a:schemeClr val="tx1"/>
              </a:solidFill>
            </a:rPr>
            <a:t>中被称为序列化</a:t>
          </a:r>
          <a:r>
            <a:rPr lang="zh-CN" altLang="en-US" sz="2400" b="1" dirty="0" smtClean="0">
              <a:solidFill>
                <a:schemeClr val="tx1"/>
              </a:solidFill>
            </a:rPr>
            <a:t>；</a:t>
          </a:r>
          <a:endParaRPr lang="zh-CN" sz="2400" b="1" dirty="0">
            <a:solidFill>
              <a:schemeClr val="tx1"/>
            </a:solidFill>
          </a:endParaRPr>
        </a:p>
      </dgm:t>
    </dgm:pt>
    <dgm:pt modelId="{0743DA01-DF15-4B9C-8C08-666E11530C19}" type="parTrans" cxnId="{27FFF3DF-35C5-42CA-8658-E11280D6AF2E}">
      <dgm:prSet/>
      <dgm:spPr/>
      <dgm:t>
        <a:bodyPr/>
        <a:lstStyle/>
        <a:p>
          <a:endParaRPr lang="zh-CN" altLang="en-US" b="1"/>
        </a:p>
      </dgm:t>
    </dgm:pt>
    <dgm:pt modelId="{7FD6CD7E-72D1-4323-AE4A-ABC681B1544C}" type="sibTrans" cxnId="{27FFF3DF-35C5-42CA-8658-E11280D6AF2E}">
      <dgm:prSet/>
      <dgm:spPr/>
      <dgm:t>
        <a:bodyPr/>
        <a:lstStyle/>
        <a:p>
          <a:endParaRPr lang="zh-CN" altLang="en-US" b="1"/>
        </a:p>
      </dgm:t>
    </dgm:pt>
    <dgm:pt modelId="{826D4A4A-C945-49CA-98A7-B9E701B1B550}" type="pres">
      <dgm:prSet presAssocID="{C026441B-AA0D-493A-9981-93B56FA4DEB3}" presName="linear" presStyleCnt="0">
        <dgm:presLayoutVars>
          <dgm:animLvl val="lvl"/>
          <dgm:resizeHandles val="exact"/>
        </dgm:presLayoutVars>
      </dgm:prSet>
      <dgm:spPr/>
      <dgm:t>
        <a:bodyPr/>
        <a:lstStyle/>
        <a:p>
          <a:endParaRPr lang="zh-CN" altLang="en-US"/>
        </a:p>
      </dgm:t>
    </dgm:pt>
    <dgm:pt modelId="{05AAB719-5115-4883-A353-6C6D6755E791}" type="pres">
      <dgm:prSet presAssocID="{DDC09E39-3129-48E9-9D71-4D2A6F073D4B}" presName="parentText" presStyleLbl="node1" presStyleIdx="0" presStyleCnt="1">
        <dgm:presLayoutVars>
          <dgm:chMax val="0"/>
          <dgm:bulletEnabled val="1"/>
        </dgm:presLayoutVars>
      </dgm:prSet>
      <dgm:spPr/>
      <dgm:t>
        <a:bodyPr/>
        <a:lstStyle/>
        <a:p>
          <a:endParaRPr lang="zh-CN" altLang="en-US"/>
        </a:p>
      </dgm:t>
    </dgm:pt>
  </dgm:ptLst>
  <dgm:cxnLst>
    <dgm:cxn modelId="{391DEDD3-9189-40B2-A048-B81046988D61}" type="presOf" srcId="{C026441B-AA0D-493A-9981-93B56FA4DEB3}" destId="{826D4A4A-C945-49CA-98A7-B9E701B1B550}" srcOrd="0" destOrd="0" presId="urn:microsoft.com/office/officeart/2005/8/layout/vList2"/>
    <dgm:cxn modelId="{27FFF3DF-35C5-42CA-8658-E11280D6AF2E}" srcId="{C026441B-AA0D-493A-9981-93B56FA4DEB3}" destId="{DDC09E39-3129-48E9-9D71-4D2A6F073D4B}" srcOrd="0" destOrd="0" parTransId="{0743DA01-DF15-4B9C-8C08-666E11530C19}" sibTransId="{7FD6CD7E-72D1-4323-AE4A-ABC681B1544C}"/>
    <dgm:cxn modelId="{9CF9A3A3-022C-45AB-9136-CD85B5BD9BDE}" type="presOf" srcId="{DDC09E39-3129-48E9-9D71-4D2A6F073D4B}" destId="{05AAB719-5115-4883-A353-6C6D6755E791}" srcOrd="0" destOrd="0" presId="urn:microsoft.com/office/officeart/2005/8/layout/vList2"/>
    <dgm:cxn modelId="{2F31CB8A-D412-465B-AFFE-F3D172076D04}" type="presParOf" srcId="{826D4A4A-C945-49CA-98A7-B9E701B1B550}" destId="{05AAB719-5115-4883-A353-6C6D6755E7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C7929388-050D-4535-992E-C7EAF287BD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8925832-DB69-40B6-B4D5-A2397F2D7332}">
      <dgm:prSet custT="1"/>
      <dgm:spPr/>
      <dgm:t>
        <a:bodyPr/>
        <a:lstStyle/>
        <a:p>
          <a:pPr rtl="0"/>
          <a:r>
            <a:rPr lang="zh-CN" altLang="en-US" sz="2200" b="1" dirty="0" smtClean="0">
              <a:solidFill>
                <a:schemeClr val="tx1"/>
              </a:solidFill>
            </a:rPr>
            <a:t>步骤（</a:t>
          </a:r>
          <a:r>
            <a:rPr lang="en-US" altLang="zh-CN" sz="2200" b="1" dirty="0" smtClean="0">
              <a:solidFill>
                <a:schemeClr val="tx1"/>
              </a:solidFill>
            </a:rPr>
            <a:t>3</a:t>
          </a:r>
          <a:r>
            <a:rPr lang="zh-CN" altLang="en-US" sz="2200" b="1" dirty="0" smtClean="0">
              <a:solidFill>
                <a:schemeClr val="tx1"/>
              </a:solidFill>
            </a:rPr>
            <a:t>）与步骤（</a:t>
          </a:r>
          <a:r>
            <a:rPr lang="en-US" altLang="zh-CN" sz="2200" b="1" dirty="0" smtClean="0">
              <a:solidFill>
                <a:schemeClr val="tx1"/>
              </a:solidFill>
            </a:rPr>
            <a:t>4</a:t>
          </a:r>
          <a:r>
            <a:rPr lang="zh-CN" altLang="en-US" sz="2200" b="1" dirty="0" smtClean="0">
              <a:solidFill>
                <a:schemeClr val="tx1"/>
              </a:solidFill>
            </a:rPr>
            <a:t>）</a:t>
          </a:r>
          <a:r>
            <a:rPr lang="zh-CN" sz="2200" b="1" dirty="0" smtClean="0">
              <a:solidFill>
                <a:schemeClr val="tx1"/>
              </a:solidFill>
            </a:rPr>
            <a:t>支持序列化操作的宏</a:t>
          </a:r>
          <a:r>
            <a:rPr lang="zh-CN" sz="2400" b="1" dirty="0" smtClean="0">
              <a:solidFill>
                <a:srgbClr val="FF0000"/>
              </a:solidFill>
            </a:rPr>
            <a:t>必须</a:t>
          </a:r>
          <a:r>
            <a:rPr lang="zh-CN" sz="2200" b="1" dirty="0" smtClean="0">
              <a:solidFill>
                <a:srgbClr val="FF0000"/>
              </a:solidFill>
            </a:rPr>
            <a:t>同时</a:t>
          </a:r>
          <a:r>
            <a:rPr lang="zh-CN" sz="2200" b="1" dirty="0" smtClean="0">
              <a:solidFill>
                <a:srgbClr val="FF0000"/>
              </a:solidFill>
            </a:rPr>
            <a:t>加入</a:t>
          </a:r>
          <a:r>
            <a:rPr lang="zh-CN" altLang="en-US" sz="2200" b="1" dirty="0" smtClean="0">
              <a:solidFill>
                <a:srgbClr val="FF0000"/>
              </a:solidFill>
            </a:rPr>
            <a:t>工程</a:t>
          </a:r>
          <a:r>
            <a:rPr lang="zh-CN" sz="2200" b="1" dirty="0" smtClean="0">
              <a:solidFill>
                <a:schemeClr val="tx1"/>
              </a:solidFill>
            </a:rPr>
            <a:t>后</a:t>
          </a:r>
          <a:r>
            <a:rPr lang="zh-CN" sz="2200" b="1" dirty="0" smtClean="0">
              <a:solidFill>
                <a:schemeClr val="tx1"/>
              </a:solidFill>
            </a:rPr>
            <a:t>再编译</a:t>
          </a:r>
          <a:r>
            <a:rPr lang="zh-CN" altLang="en-US" sz="2200" b="1" dirty="0" smtClean="0">
              <a:solidFill>
                <a:schemeClr val="tx1"/>
              </a:solidFill>
            </a:rPr>
            <a:t>；</a:t>
          </a:r>
          <a:endParaRPr lang="en-US" altLang="zh-CN" sz="2200" b="1" dirty="0" smtClean="0">
            <a:solidFill>
              <a:schemeClr val="tx1"/>
            </a:solidFill>
          </a:endParaRPr>
        </a:p>
        <a:p>
          <a:pPr rtl="0"/>
          <a:r>
            <a:rPr lang="en-US" sz="2200" b="1" dirty="0" smtClean="0">
              <a:solidFill>
                <a:schemeClr val="tx1"/>
              </a:solidFill>
            </a:rPr>
            <a:t>Serialize</a:t>
          </a:r>
          <a:r>
            <a:rPr lang="zh-CN" altLang="en-US" sz="2200" b="1" dirty="0" smtClean="0">
              <a:solidFill>
                <a:schemeClr val="tx1"/>
              </a:solidFill>
            </a:rPr>
            <a:t>函数的重写，在本课程的例子中必须同时在</a:t>
          </a:r>
          <a:r>
            <a:rPr lang="en-US" sz="2200" b="1" dirty="0" err="1" smtClean="0">
              <a:solidFill>
                <a:schemeClr val="tx1"/>
              </a:solidFill>
            </a:rPr>
            <a:t>CSportMan</a:t>
          </a:r>
          <a:r>
            <a:rPr lang="zh-CN" altLang="en-US" sz="2200" b="1" dirty="0" smtClean="0">
              <a:solidFill>
                <a:schemeClr val="tx1"/>
              </a:solidFill>
            </a:rPr>
            <a:t>，</a:t>
          </a:r>
          <a:r>
            <a:rPr lang="en-US" sz="2200" b="1" dirty="0" err="1" smtClean="0">
              <a:solidFill>
                <a:schemeClr val="tx1"/>
              </a:solidFill>
            </a:rPr>
            <a:t>Citem</a:t>
          </a:r>
          <a:r>
            <a:rPr lang="zh-CN" altLang="en-US" sz="2200" b="1" dirty="0" smtClean="0">
              <a:solidFill>
                <a:schemeClr val="tx1"/>
              </a:solidFill>
            </a:rPr>
            <a:t>，</a:t>
          </a:r>
          <a:r>
            <a:rPr lang="en-US" altLang="zh-CN" sz="2200" b="1" dirty="0" smtClean="0">
              <a:solidFill>
                <a:schemeClr val="tx1"/>
              </a:solidFill>
            </a:rPr>
            <a:t>Doc</a:t>
          </a:r>
          <a:r>
            <a:rPr lang="zh-CN" altLang="en-US" sz="2200" b="1" dirty="0" smtClean="0">
              <a:solidFill>
                <a:schemeClr val="tx1"/>
              </a:solidFill>
            </a:rPr>
            <a:t>类中完成重写；</a:t>
          </a:r>
          <a:endParaRPr lang="en-US" altLang="zh-CN" sz="2200" b="1" dirty="0" smtClean="0">
            <a:solidFill>
              <a:schemeClr val="tx1"/>
            </a:solidFill>
          </a:endParaRPr>
        </a:p>
        <a:p>
          <a:pPr rtl="0"/>
          <a:r>
            <a:rPr lang="zh-CN" altLang="en-US" sz="2200" b="1" dirty="0" smtClean="0">
              <a:solidFill>
                <a:schemeClr val="tx1"/>
              </a:solidFill>
            </a:rPr>
            <a:t>基本类型用</a:t>
          </a:r>
          <a:r>
            <a:rPr lang="en-US" altLang="zh-CN" sz="2200" b="1" dirty="0" smtClean="0">
              <a:solidFill>
                <a:schemeClr val="tx1"/>
              </a:solidFill>
            </a:rPr>
            <a:t>&lt;&lt;</a:t>
          </a:r>
          <a:r>
            <a:rPr lang="zh-CN" altLang="en-US" sz="2200" b="1" dirty="0" smtClean="0">
              <a:solidFill>
                <a:schemeClr val="tx1"/>
              </a:solidFill>
            </a:rPr>
            <a:t>和</a:t>
          </a:r>
          <a:r>
            <a:rPr lang="en-US" altLang="zh-CN" sz="2200" b="1" dirty="0" smtClean="0">
              <a:solidFill>
                <a:schemeClr val="tx1"/>
              </a:solidFill>
            </a:rPr>
            <a:t>&gt;&gt;</a:t>
          </a:r>
          <a:r>
            <a:rPr lang="zh-CN" altLang="en-US" sz="2200" b="1" dirty="0" smtClean="0">
              <a:solidFill>
                <a:schemeClr val="tx1"/>
              </a:solidFill>
            </a:rPr>
            <a:t>运算符实现，对象成员调用它自己的</a:t>
          </a:r>
          <a:r>
            <a:rPr lang="en-US" altLang="zh-CN" sz="2200" b="1" dirty="0" smtClean="0">
              <a:solidFill>
                <a:schemeClr val="tx1"/>
              </a:solidFill>
            </a:rPr>
            <a:t>Serialize</a:t>
          </a:r>
          <a:r>
            <a:rPr lang="zh-CN" altLang="en-US" sz="2200" b="1" dirty="0" smtClean="0">
              <a:solidFill>
                <a:schemeClr val="tx1"/>
              </a:solidFill>
            </a:rPr>
            <a:t>函数</a:t>
          </a:r>
          <a:endParaRPr lang="zh-CN" sz="2200" b="1" dirty="0">
            <a:solidFill>
              <a:schemeClr val="tx1"/>
            </a:solidFill>
          </a:endParaRPr>
        </a:p>
      </dgm:t>
    </dgm:pt>
    <dgm:pt modelId="{1074AB51-F80A-42A0-9B59-40AA5EA17986}" type="parTrans" cxnId="{BE69907F-5025-442D-B844-FAF75547BC91}">
      <dgm:prSet/>
      <dgm:spPr/>
      <dgm:t>
        <a:bodyPr/>
        <a:lstStyle/>
        <a:p>
          <a:endParaRPr lang="zh-CN" altLang="en-US">
            <a:solidFill>
              <a:schemeClr val="tx1"/>
            </a:solidFill>
          </a:endParaRPr>
        </a:p>
      </dgm:t>
    </dgm:pt>
    <dgm:pt modelId="{DB6B3274-293F-4410-AD24-C92B7166DC0C}" type="sibTrans" cxnId="{BE69907F-5025-442D-B844-FAF75547BC91}">
      <dgm:prSet/>
      <dgm:spPr/>
      <dgm:t>
        <a:bodyPr/>
        <a:lstStyle/>
        <a:p>
          <a:endParaRPr lang="zh-CN" altLang="en-US">
            <a:solidFill>
              <a:schemeClr val="tx1"/>
            </a:solidFill>
          </a:endParaRPr>
        </a:p>
      </dgm:t>
    </dgm:pt>
    <dgm:pt modelId="{749021C0-F0E6-41D0-84A2-DAD430CAB141}" type="pres">
      <dgm:prSet presAssocID="{C7929388-050D-4535-992E-C7EAF287BDDC}" presName="linear" presStyleCnt="0">
        <dgm:presLayoutVars>
          <dgm:animLvl val="lvl"/>
          <dgm:resizeHandles val="exact"/>
        </dgm:presLayoutVars>
      </dgm:prSet>
      <dgm:spPr/>
      <dgm:t>
        <a:bodyPr/>
        <a:lstStyle/>
        <a:p>
          <a:endParaRPr lang="zh-CN" altLang="en-US"/>
        </a:p>
      </dgm:t>
    </dgm:pt>
    <dgm:pt modelId="{4294DC51-CDCA-42C3-9A9D-BE56DD1518D6}" type="pres">
      <dgm:prSet presAssocID="{F8925832-DB69-40B6-B4D5-A2397F2D7332}" presName="parentText" presStyleLbl="node1" presStyleIdx="0" presStyleCnt="1" custScaleY="100082" custLinFactNeighborX="862" custLinFactNeighborY="-16052">
        <dgm:presLayoutVars>
          <dgm:chMax val="0"/>
          <dgm:bulletEnabled val="1"/>
        </dgm:presLayoutVars>
      </dgm:prSet>
      <dgm:spPr/>
      <dgm:t>
        <a:bodyPr/>
        <a:lstStyle/>
        <a:p>
          <a:endParaRPr lang="zh-CN" altLang="en-US"/>
        </a:p>
      </dgm:t>
    </dgm:pt>
  </dgm:ptLst>
  <dgm:cxnLst>
    <dgm:cxn modelId="{50058372-48E6-4B27-86AA-AAA7D593D030}" type="presOf" srcId="{C7929388-050D-4535-992E-C7EAF287BDDC}" destId="{749021C0-F0E6-41D0-84A2-DAD430CAB141}" srcOrd="0" destOrd="0" presId="urn:microsoft.com/office/officeart/2005/8/layout/vList2"/>
    <dgm:cxn modelId="{BE69907F-5025-442D-B844-FAF75547BC91}" srcId="{C7929388-050D-4535-992E-C7EAF287BDDC}" destId="{F8925832-DB69-40B6-B4D5-A2397F2D7332}" srcOrd="0" destOrd="0" parTransId="{1074AB51-F80A-42A0-9B59-40AA5EA17986}" sibTransId="{DB6B3274-293F-4410-AD24-C92B7166DC0C}"/>
    <dgm:cxn modelId="{31204794-EE24-40A7-8E99-091FA2473141}" type="presOf" srcId="{F8925832-DB69-40B6-B4D5-A2397F2D7332}" destId="{4294DC51-CDCA-42C3-9A9D-BE56DD1518D6}" srcOrd="0" destOrd="0" presId="urn:microsoft.com/office/officeart/2005/8/layout/vList2"/>
    <dgm:cxn modelId="{CAE103E4-19CF-4C80-9416-D7FF42626E1F}" type="presParOf" srcId="{749021C0-F0E6-41D0-84A2-DAD430CAB141}" destId="{4294DC51-CDCA-42C3-9A9D-BE56DD1518D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26238DA9-3C16-408E-B810-F7D800ABB3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BAE83A6-CBB9-404D-8637-8A5FEA48D547}">
      <dgm:prSet custT="1"/>
      <dgm:spPr/>
      <dgm:t>
        <a:bodyPr/>
        <a:lstStyle/>
        <a:p>
          <a:pPr rtl="0"/>
          <a:r>
            <a:rPr kumimoji="1" lang="zh-CN" altLang="en-US" sz="2400" b="1" dirty="0" smtClean="0">
              <a:solidFill>
                <a:schemeClr val="tx1"/>
              </a:solidFill>
            </a:rPr>
            <a:t>作用：用户修改文档后，直接关闭文档时候，应用程序提示用户存盘</a:t>
          </a:r>
          <a:endParaRPr lang="zh-CN" altLang="en-US" sz="2400" b="1" dirty="0">
            <a:solidFill>
              <a:schemeClr val="tx1"/>
            </a:solidFill>
          </a:endParaRPr>
        </a:p>
      </dgm:t>
    </dgm:pt>
    <dgm:pt modelId="{D1B4C93E-CD26-4352-8233-38F1E9AF74C6}" type="parTrans" cxnId="{2F02C1C6-03EF-40A5-A6EF-02D198CFEDFC}">
      <dgm:prSet/>
      <dgm:spPr/>
      <dgm:t>
        <a:bodyPr/>
        <a:lstStyle/>
        <a:p>
          <a:endParaRPr lang="zh-CN" altLang="en-US" sz="2400" b="1">
            <a:solidFill>
              <a:schemeClr val="tx1"/>
            </a:solidFill>
          </a:endParaRPr>
        </a:p>
      </dgm:t>
    </dgm:pt>
    <dgm:pt modelId="{5A9A3580-F88C-4EEC-BF40-3824DCE895C3}" type="sibTrans" cxnId="{2F02C1C6-03EF-40A5-A6EF-02D198CFEDFC}">
      <dgm:prSet/>
      <dgm:spPr/>
      <dgm:t>
        <a:bodyPr/>
        <a:lstStyle/>
        <a:p>
          <a:endParaRPr lang="zh-CN" altLang="en-US" sz="2400" b="1">
            <a:solidFill>
              <a:schemeClr val="tx1"/>
            </a:solidFill>
          </a:endParaRPr>
        </a:p>
      </dgm:t>
    </dgm:pt>
    <dgm:pt modelId="{6F95B73D-F333-4CFC-BCF9-BEDA70630C72}">
      <dgm:prSet custT="1"/>
      <dgm:spPr/>
      <dgm:t>
        <a:bodyPr/>
        <a:lstStyle/>
        <a:p>
          <a:pPr rtl="0"/>
          <a:r>
            <a:rPr kumimoji="1" lang="zh-CN" sz="2400" b="1" smtClean="0">
              <a:solidFill>
                <a:schemeClr val="tx1"/>
              </a:solidFill>
            </a:rPr>
            <a:t>通过对</a:t>
          </a:r>
          <a:r>
            <a:rPr kumimoji="1" lang="en-US" sz="2400" b="1" smtClean="0">
              <a:solidFill>
                <a:schemeClr val="tx1"/>
              </a:solidFill>
            </a:rPr>
            <a:t>CDocument</a:t>
          </a:r>
          <a:r>
            <a:rPr kumimoji="1" lang="zh-CN" sz="2400" b="1" smtClean="0">
              <a:solidFill>
                <a:schemeClr val="tx1"/>
              </a:solidFill>
            </a:rPr>
            <a:t>类的数据成员</a:t>
          </a:r>
          <a:r>
            <a:rPr kumimoji="1" lang="en-US" sz="2400" b="1" smtClean="0">
              <a:solidFill>
                <a:schemeClr val="tx1"/>
              </a:solidFill>
            </a:rPr>
            <a:t>m_bModified</a:t>
          </a:r>
          <a:r>
            <a:rPr kumimoji="1" lang="zh-CN" sz="2400" b="1" smtClean="0">
              <a:solidFill>
                <a:schemeClr val="tx1"/>
              </a:solidFill>
            </a:rPr>
            <a:t>进行设定可以实现该功能；</a:t>
          </a:r>
          <a:endParaRPr lang="zh-CN" sz="2400" b="1">
            <a:solidFill>
              <a:schemeClr val="tx1"/>
            </a:solidFill>
          </a:endParaRPr>
        </a:p>
      </dgm:t>
    </dgm:pt>
    <dgm:pt modelId="{E41427F8-D340-4415-B582-D522F77F9BE8}" type="parTrans" cxnId="{4CE7A155-565E-4498-9FF5-E5435ABC2FD8}">
      <dgm:prSet/>
      <dgm:spPr/>
      <dgm:t>
        <a:bodyPr/>
        <a:lstStyle/>
        <a:p>
          <a:endParaRPr lang="zh-CN" altLang="en-US" sz="2400" b="1">
            <a:solidFill>
              <a:schemeClr val="tx1"/>
            </a:solidFill>
          </a:endParaRPr>
        </a:p>
      </dgm:t>
    </dgm:pt>
    <dgm:pt modelId="{8F89D6B5-568E-460D-9B24-0B69BB315F9D}" type="sibTrans" cxnId="{4CE7A155-565E-4498-9FF5-E5435ABC2FD8}">
      <dgm:prSet/>
      <dgm:spPr/>
      <dgm:t>
        <a:bodyPr/>
        <a:lstStyle/>
        <a:p>
          <a:endParaRPr lang="zh-CN" altLang="en-US" sz="2400" b="1">
            <a:solidFill>
              <a:schemeClr val="tx1"/>
            </a:solidFill>
          </a:endParaRPr>
        </a:p>
      </dgm:t>
    </dgm:pt>
    <dgm:pt modelId="{B445BFEF-18FD-401E-85F5-674585C9272D}">
      <dgm:prSet custT="1"/>
      <dgm:spPr/>
      <dgm:t>
        <a:bodyPr/>
        <a:lstStyle/>
        <a:p>
          <a:pPr rtl="0"/>
          <a:r>
            <a:rPr kumimoji="1" lang="en-US" sz="2400" b="1" smtClean="0">
              <a:solidFill>
                <a:schemeClr val="tx1"/>
              </a:solidFill>
            </a:rPr>
            <a:t>m_bModified</a:t>
          </a:r>
          <a:r>
            <a:rPr kumimoji="1" lang="zh-CN" sz="2400" b="1" smtClean="0">
              <a:solidFill>
                <a:schemeClr val="tx1"/>
              </a:solidFill>
            </a:rPr>
            <a:t>为</a:t>
          </a:r>
          <a:r>
            <a:rPr kumimoji="1" lang="en-US" sz="2400" b="1" smtClean="0">
              <a:solidFill>
                <a:schemeClr val="tx1"/>
              </a:solidFill>
            </a:rPr>
            <a:t>CDocument</a:t>
          </a:r>
          <a:r>
            <a:rPr kumimoji="1" lang="zh-CN" sz="2400" b="1" smtClean="0">
              <a:solidFill>
                <a:schemeClr val="tx1"/>
              </a:solidFill>
            </a:rPr>
            <a:t>类的保护成员，因而不能直接访问；</a:t>
          </a:r>
          <a:endParaRPr lang="zh-CN" sz="2400" b="1">
            <a:solidFill>
              <a:schemeClr val="tx1"/>
            </a:solidFill>
          </a:endParaRPr>
        </a:p>
      </dgm:t>
    </dgm:pt>
    <dgm:pt modelId="{19809A3C-71DE-4647-96BC-F31DE31CDB62}" type="parTrans" cxnId="{1689983F-9328-4F56-80DC-6B008670BA8E}">
      <dgm:prSet/>
      <dgm:spPr/>
      <dgm:t>
        <a:bodyPr/>
        <a:lstStyle/>
        <a:p>
          <a:endParaRPr lang="zh-CN" altLang="en-US" sz="2400" b="1">
            <a:solidFill>
              <a:schemeClr val="tx1"/>
            </a:solidFill>
          </a:endParaRPr>
        </a:p>
      </dgm:t>
    </dgm:pt>
    <dgm:pt modelId="{868E8592-0B5D-41D5-9572-BE88D3F7B72E}" type="sibTrans" cxnId="{1689983F-9328-4F56-80DC-6B008670BA8E}">
      <dgm:prSet/>
      <dgm:spPr/>
      <dgm:t>
        <a:bodyPr/>
        <a:lstStyle/>
        <a:p>
          <a:endParaRPr lang="zh-CN" altLang="en-US" sz="2400" b="1">
            <a:solidFill>
              <a:schemeClr val="tx1"/>
            </a:solidFill>
          </a:endParaRPr>
        </a:p>
      </dgm:t>
    </dgm:pt>
    <dgm:pt modelId="{0A739988-63F0-4BC7-95E9-397EC110DCED}">
      <dgm:prSet custT="1"/>
      <dgm:spPr/>
      <dgm:t>
        <a:bodyPr/>
        <a:lstStyle/>
        <a:p>
          <a:pPr rtl="0"/>
          <a:r>
            <a:rPr kumimoji="1" lang="zh-CN" sz="2400" b="1" smtClean="0">
              <a:solidFill>
                <a:schemeClr val="tx1"/>
              </a:solidFill>
            </a:rPr>
            <a:t>可以通过</a:t>
          </a:r>
          <a:r>
            <a:rPr kumimoji="1" lang="en-US" sz="2400" b="1" smtClean="0">
              <a:solidFill>
                <a:schemeClr val="tx1"/>
              </a:solidFill>
            </a:rPr>
            <a:t>CDocument</a:t>
          </a:r>
          <a:r>
            <a:rPr kumimoji="1" lang="zh-CN" sz="2400" b="1" smtClean="0">
              <a:solidFill>
                <a:schemeClr val="tx1"/>
              </a:solidFill>
            </a:rPr>
            <a:t>类的</a:t>
          </a:r>
          <a:r>
            <a:rPr kumimoji="1" lang="en-US" sz="2400" b="1" smtClean="0">
              <a:solidFill>
                <a:schemeClr val="tx1"/>
              </a:solidFill>
            </a:rPr>
            <a:t>SetModifiedFlag()</a:t>
          </a:r>
          <a:r>
            <a:rPr kumimoji="1" lang="zh-CN" sz="2400" b="1" smtClean="0">
              <a:solidFill>
                <a:schemeClr val="tx1"/>
              </a:solidFill>
            </a:rPr>
            <a:t>函数来设置数据成员</a:t>
          </a:r>
          <a:r>
            <a:rPr kumimoji="1" lang="en-US" sz="2400" b="1" smtClean="0">
              <a:solidFill>
                <a:schemeClr val="tx1"/>
              </a:solidFill>
            </a:rPr>
            <a:t>m_bModified</a:t>
          </a:r>
          <a:r>
            <a:rPr kumimoji="1" lang="zh-CN" sz="2400" b="1" smtClean="0">
              <a:solidFill>
                <a:schemeClr val="tx1"/>
              </a:solidFill>
            </a:rPr>
            <a:t>；</a:t>
          </a:r>
          <a:endParaRPr lang="zh-CN" sz="2400" b="1">
            <a:solidFill>
              <a:schemeClr val="tx1"/>
            </a:solidFill>
          </a:endParaRPr>
        </a:p>
      </dgm:t>
    </dgm:pt>
    <dgm:pt modelId="{605AB999-7DCD-447A-8513-3DC53C74DFE9}" type="parTrans" cxnId="{7B3AB16C-1E67-4248-BB1D-0CDDC9745AA2}">
      <dgm:prSet/>
      <dgm:spPr/>
      <dgm:t>
        <a:bodyPr/>
        <a:lstStyle/>
        <a:p>
          <a:endParaRPr lang="zh-CN" altLang="en-US" sz="2400" b="1">
            <a:solidFill>
              <a:schemeClr val="tx1"/>
            </a:solidFill>
          </a:endParaRPr>
        </a:p>
      </dgm:t>
    </dgm:pt>
    <dgm:pt modelId="{414CE5C0-C02F-4087-8105-FE1DD1694124}" type="sibTrans" cxnId="{7B3AB16C-1E67-4248-BB1D-0CDDC9745AA2}">
      <dgm:prSet/>
      <dgm:spPr/>
      <dgm:t>
        <a:bodyPr/>
        <a:lstStyle/>
        <a:p>
          <a:endParaRPr lang="zh-CN" altLang="en-US" sz="2400" b="1">
            <a:solidFill>
              <a:schemeClr val="tx1"/>
            </a:solidFill>
          </a:endParaRPr>
        </a:p>
      </dgm:t>
    </dgm:pt>
    <dgm:pt modelId="{FA0E5634-090D-4F8B-A19E-3BF421685213}">
      <dgm:prSet custT="1"/>
      <dgm:spPr/>
      <dgm:t>
        <a:bodyPr/>
        <a:lstStyle/>
        <a:p>
          <a:pPr rtl="0"/>
          <a:r>
            <a:rPr kumimoji="1" lang="zh-CN" sz="2400" b="1" smtClean="0">
              <a:solidFill>
                <a:schemeClr val="tx1"/>
              </a:solidFill>
            </a:rPr>
            <a:t>当文件从磁盘读出以及存盘时， </a:t>
          </a:r>
          <a:r>
            <a:rPr kumimoji="1" lang="en-US" sz="2400" b="1" smtClean="0">
              <a:solidFill>
                <a:schemeClr val="tx1"/>
              </a:solidFill>
            </a:rPr>
            <a:t>m_bModified</a:t>
          </a:r>
          <a:r>
            <a:rPr kumimoji="1" lang="zh-CN" sz="2400" b="1" smtClean="0">
              <a:solidFill>
                <a:schemeClr val="tx1"/>
              </a:solidFill>
            </a:rPr>
            <a:t>被置为</a:t>
          </a:r>
          <a:r>
            <a:rPr kumimoji="1" lang="en-US" sz="2400" b="1" smtClean="0">
              <a:solidFill>
                <a:schemeClr val="tx1"/>
              </a:solidFill>
            </a:rPr>
            <a:t>FALSE</a:t>
          </a:r>
          <a:r>
            <a:rPr kumimoji="1" lang="zh-CN" sz="2400" b="1" smtClean="0">
              <a:solidFill>
                <a:schemeClr val="tx1"/>
              </a:solidFill>
            </a:rPr>
            <a:t>；</a:t>
          </a:r>
          <a:endParaRPr lang="zh-CN" sz="2400" b="1">
            <a:solidFill>
              <a:schemeClr val="tx1"/>
            </a:solidFill>
          </a:endParaRPr>
        </a:p>
      </dgm:t>
    </dgm:pt>
    <dgm:pt modelId="{677171F1-EF3C-4445-A143-C34501E21FFF}" type="parTrans" cxnId="{2D9CB958-FDE9-41A9-B63B-B7DCF42A7CAB}">
      <dgm:prSet/>
      <dgm:spPr/>
      <dgm:t>
        <a:bodyPr/>
        <a:lstStyle/>
        <a:p>
          <a:endParaRPr lang="zh-CN" altLang="en-US" sz="2400" b="1">
            <a:solidFill>
              <a:schemeClr val="tx1"/>
            </a:solidFill>
          </a:endParaRPr>
        </a:p>
      </dgm:t>
    </dgm:pt>
    <dgm:pt modelId="{DD7537EC-9F3C-496B-A1B5-851C8BFE8FA9}" type="sibTrans" cxnId="{2D9CB958-FDE9-41A9-B63B-B7DCF42A7CAB}">
      <dgm:prSet/>
      <dgm:spPr/>
      <dgm:t>
        <a:bodyPr/>
        <a:lstStyle/>
        <a:p>
          <a:endParaRPr lang="zh-CN" altLang="en-US" sz="2400" b="1">
            <a:solidFill>
              <a:schemeClr val="tx1"/>
            </a:solidFill>
          </a:endParaRPr>
        </a:p>
      </dgm:t>
    </dgm:pt>
    <dgm:pt modelId="{2CB4B21F-2A3B-4AF6-A3A6-50812BE0A1A3}">
      <dgm:prSet custT="1"/>
      <dgm:spPr/>
      <dgm:t>
        <a:bodyPr/>
        <a:lstStyle/>
        <a:p>
          <a:pPr rtl="0"/>
          <a:r>
            <a:rPr kumimoji="1" lang="zh-CN" sz="2400" b="1" smtClean="0">
              <a:solidFill>
                <a:schemeClr val="tx1"/>
              </a:solidFill>
            </a:rPr>
            <a:t>当文档被修改后程序员应将其设置为</a:t>
          </a:r>
          <a:r>
            <a:rPr kumimoji="1" lang="en-US" sz="2400" b="1" smtClean="0">
              <a:solidFill>
                <a:schemeClr val="tx1"/>
              </a:solidFill>
            </a:rPr>
            <a:t>TRUE</a:t>
          </a:r>
          <a:r>
            <a:rPr kumimoji="1" lang="zh-CN" sz="2400" b="1" smtClean="0">
              <a:solidFill>
                <a:schemeClr val="tx1"/>
              </a:solidFill>
            </a:rPr>
            <a:t>；</a:t>
          </a:r>
          <a:endParaRPr lang="zh-CN" sz="2400" b="1">
            <a:solidFill>
              <a:schemeClr val="tx1"/>
            </a:solidFill>
          </a:endParaRPr>
        </a:p>
      </dgm:t>
    </dgm:pt>
    <dgm:pt modelId="{9F66EE0E-3BCE-418C-A510-46985AA1E114}" type="parTrans" cxnId="{78FD7A47-905E-4199-85BB-7B8A97B60E12}">
      <dgm:prSet/>
      <dgm:spPr/>
      <dgm:t>
        <a:bodyPr/>
        <a:lstStyle/>
        <a:p>
          <a:endParaRPr lang="zh-CN" altLang="en-US" sz="2400" b="1">
            <a:solidFill>
              <a:schemeClr val="tx1"/>
            </a:solidFill>
          </a:endParaRPr>
        </a:p>
      </dgm:t>
    </dgm:pt>
    <dgm:pt modelId="{905B3013-305D-4637-8FDB-256FC5781C25}" type="sibTrans" cxnId="{78FD7A47-905E-4199-85BB-7B8A97B60E12}">
      <dgm:prSet/>
      <dgm:spPr/>
      <dgm:t>
        <a:bodyPr/>
        <a:lstStyle/>
        <a:p>
          <a:endParaRPr lang="zh-CN" altLang="en-US" sz="2400" b="1">
            <a:solidFill>
              <a:schemeClr val="tx1"/>
            </a:solidFill>
          </a:endParaRPr>
        </a:p>
      </dgm:t>
    </dgm:pt>
    <dgm:pt modelId="{EFB95F59-8CD8-41CF-AA97-01F50FFDA293}" type="pres">
      <dgm:prSet presAssocID="{26238DA9-3C16-408E-B810-F7D800ABB3AB}" presName="linear" presStyleCnt="0">
        <dgm:presLayoutVars>
          <dgm:animLvl val="lvl"/>
          <dgm:resizeHandles val="exact"/>
        </dgm:presLayoutVars>
      </dgm:prSet>
      <dgm:spPr/>
    </dgm:pt>
    <dgm:pt modelId="{E06EDA36-337F-4665-B494-A7420D73B326}" type="pres">
      <dgm:prSet presAssocID="{5BAE83A6-CBB9-404D-8637-8A5FEA48D547}" presName="parentText" presStyleLbl="node1" presStyleIdx="0" presStyleCnt="6">
        <dgm:presLayoutVars>
          <dgm:chMax val="0"/>
          <dgm:bulletEnabled val="1"/>
        </dgm:presLayoutVars>
      </dgm:prSet>
      <dgm:spPr/>
      <dgm:t>
        <a:bodyPr/>
        <a:lstStyle/>
        <a:p>
          <a:endParaRPr lang="zh-CN" altLang="en-US"/>
        </a:p>
      </dgm:t>
    </dgm:pt>
    <dgm:pt modelId="{70F268C5-BBF0-4F87-9B84-47D24F201E99}" type="pres">
      <dgm:prSet presAssocID="{5A9A3580-F88C-4EEC-BF40-3824DCE895C3}" presName="spacer" presStyleCnt="0"/>
      <dgm:spPr/>
    </dgm:pt>
    <dgm:pt modelId="{29AA2DEE-D3A3-442E-8CF0-EE520EAEF1ED}" type="pres">
      <dgm:prSet presAssocID="{6F95B73D-F333-4CFC-BCF9-BEDA70630C72}" presName="parentText" presStyleLbl="node1" presStyleIdx="1" presStyleCnt="6">
        <dgm:presLayoutVars>
          <dgm:chMax val="0"/>
          <dgm:bulletEnabled val="1"/>
        </dgm:presLayoutVars>
      </dgm:prSet>
      <dgm:spPr/>
    </dgm:pt>
    <dgm:pt modelId="{70AEA497-6527-4DFA-9B6F-7CE3FBE86885}" type="pres">
      <dgm:prSet presAssocID="{8F89D6B5-568E-460D-9B24-0B69BB315F9D}" presName="spacer" presStyleCnt="0"/>
      <dgm:spPr/>
    </dgm:pt>
    <dgm:pt modelId="{ADE02166-EBCF-4E1D-8CE5-DC730B179CB3}" type="pres">
      <dgm:prSet presAssocID="{B445BFEF-18FD-401E-85F5-674585C9272D}" presName="parentText" presStyleLbl="node1" presStyleIdx="2" presStyleCnt="6">
        <dgm:presLayoutVars>
          <dgm:chMax val="0"/>
          <dgm:bulletEnabled val="1"/>
        </dgm:presLayoutVars>
      </dgm:prSet>
      <dgm:spPr/>
    </dgm:pt>
    <dgm:pt modelId="{A6B5916F-DB49-4293-8E19-09528B583A18}" type="pres">
      <dgm:prSet presAssocID="{868E8592-0B5D-41D5-9572-BE88D3F7B72E}" presName="spacer" presStyleCnt="0"/>
      <dgm:spPr/>
    </dgm:pt>
    <dgm:pt modelId="{FA9303EC-11AF-4BAC-A7CB-D3C31506360F}" type="pres">
      <dgm:prSet presAssocID="{0A739988-63F0-4BC7-95E9-397EC110DCED}" presName="parentText" presStyleLbl="node1" presStyleIdx="3" presStyleCnt="6">
        <dgm:presLayoutVars>
          <dgm:chMax val="0"/>
          <dgm:bulletEnabled val="1"/>
        </dgm:presLayoutVars>
      </dgm:prSet>
      <dgm:spPr/>
    </dgm:pt>
    <dgm:pt modelId="{5EB8037E-A913-4BFC-BA63-31875B7EDF54}" type="pres">
      <dgm:prSet presAssocID="{414CE5C0-C02F-4087-8105-FE1DD1694124}" presName="spacer" presStyleCnt="0"/>
      <dgm:spPr/>
    </dgm:pt>
    <dgm:pt modelId="{4489FF19-1619-4B62-AAC4-4CB7A02AECB0}" type="pres">
      <dgm:prSet presAssocID="{FA0E5634-090D-4F8B-A19E-3BF421685213}" presName="parentText" presStyleLbl="node1" presStyleIdx="4" presStyleCnt="6">
        <dgm:presLayoutVars>
          <dgm:chMax val="0"/>
          <dgm:bulletEnabled val="1"/>
        </dgm:presLayoutVars>
      </dgm:prSet>
      <dgm:spPr/>
    </dgm:pt>
    <dgm:pt modelId="{1EB8798E-CE5F-49ED-92F3-6ED49F2AFF0B}" type="pres">
      <dgm:prSet presAssocID="{DD7537EC-9F3C-496B-A1B5-851C8BFE8FA9}" presName="spacer" presStyleCnt="0"/>
      <dgm:spPr/>
    </dgm:pt>
    <dgm:pt modelId="{A5B69E16-D593-4F3C-ADD9-830E5BB42CE5}" type="pres">
      <dgm:prSet presAssocID="{2CB4B21F-2A3B-4AF6-A3A6-50812BE0A1A3}" presName="parentText" presStyleLbl="node1" presStyleIdx="5" presStyleCnt="6">
        <dgm:presLayoutVars>
          <dgm:chMax val="0"/>
          <dgm:bulletEnabled val="1"/>
        </dgm:presLayoutVars>
      </dgm:prSet>
      <dgm:spPr/>
    </dgm:pt>
  </dgm:ptLst>
  <dgm:cxnLst>
    <dgm:cxn modelId="{1689983F-9328-4F56-80DC-6B008670BA8E}" srcId="{26238DA9-3C16-408E-B810-F7D800ABB3AB}" destId="{B445BFEF-18FD-401E-85F5-674585C9272D}" srcOrd="2" destOrd="0" parTransId="{19809A3C-71DE-4647-96BC-F31DE31CDB62}" sibTransId="{868E8592-0B5D-41D5-9572-BE88D3F7B72E}"/>
    <dgm:cxn modelId="{2F02C1C6-03EF-40A5-A6EF-02D198CFEDFC}" srcId="{26238DA9-3C16-408E-B810-F7D800ABB3AB}" destId="{5BAE83A6-CBB9-404D-8637-8A5FEA48D547}" srcOrd="0" destOrd="0" parTransId="{D1B4C93E-CD26-4352-8233-38F1E9AF74C6}" sibTransId="{5A9A3580-F88C-4EEC-BF40-3824DCE895C3}"/>
    <dgm:cxn modelId="{78FD7A47-905E-4199-85BB-7B8A97B60E12}" srcId="{26238DA9-3C16-408E-B810-F7D800ABB3AB}" destId="{2CB4B21F-2A3B-4AF6-A3A6-50812BE0A1A3}" srcOrd="5" destOrd="0" parTransId="{9F66EE0E-3BCE-418C-A510-46985AA1E114}" sibTransId="{905B3013-305D-4637-8FDB-256FC5781C25}"/>
    <dgm:cxn modelId="{F5F10BFF-D51E-4EC9-8AFF-AAE87C4BE3C0}" type="presOf" srcId="{FA0E5634-090D-4F8B-A19E-3BF421685213}" destId="{4489FF19-1619-4B62-AAC4-4CB7A02AECB0}" srcOrd="0" destOrd="0" presId="urn:microsoft.com/office/officeart/2005/8/layout/vList2"/>
    <dgm:cxn modelId="{DF231310-84AA-4F46-8454-90EEE95022AE}" type="presOf" srcId="{26238DA9-3C16-408E-B810-F7D800ABB3AB}" destId="{EFB95F59-8CD8-41CF-AA97-01F50FFDA293}" srcOrd="0" destOrd="0" presId="urn:microsoft.com/office/officeart/2005/8/layout/vList2"/>
    <dgm:cxn modelId="{104A9366-1BD2-4F1C-84C6-4A44B0E24B6B}" type="presOf" srcId="{2CB4B21F-2A3B-4AF6-A3A6-50812BE0A1A3}" destId="{A5B69E16-D593-4F3C-ADD9-830E5BB42CE5}" srcOrd="0" destOrd="0" presId="urn:microsoft.com/office/officeart/2005/8/layout/vList2"/>
    <dgm:cxn modelId="{2D9CB958-FDE9-41A9-B63B-B7DCF42A7CAB}" srcId="{26238DA9-3C16-408E-B810-F7D800ABB3AB}" destId="{FA0E5634-090D-4F8B-A19E-3BF421685213}" srcOrd="4" destOrd="0" parTransId="{677171F1-EF3C-4445-A143-C34501E21FFF}" sibTransId="{DD7537EC-9F3C-496B-A1B5-851C8BFE8FA9}"/>
    <dgm:cxn modelId="{4BCDC620-78C3-4C7B-B347-E0E058DBD953}" type="presOf" srcId="{B445BFEF-18FD-401E-85F5-674585C9272D}" destId="{ADE02166-EBCF-4E1D-8CE5-DC730B179CB3}" srcOrd="0" destOrd="0" presId="urn:microsoft.com/office/officeart/2005/8/layout/vList2"/>
    <dgm:cxn modelId="{94F55108-557B-404A-BE44-13C7CF30CDEA}" type="presOf" srcId="{6F95B73D-F333-4CFC-BCF9-BEDA70630C72}" destId="{29AA2DEE-D3A3-442E-8CF0-EE520EAEF1ED}" srcOrd="0" destOrd="0" presId="urn:microsoft.com/office/officeart/2005/8/layout/vList2"/>
    <dgm:cxn modelId="{7B3AB16C-1E67-4248-BB1D-0CDDC9745AA2}" srcId="{26238DA9-3C16-408E-B810-F7D800ABB3AB}" destId="{0A739988-63F0-4BC7-95E9-397EC110DCED}" srcOrd="3" destOrd="0" parTransId="{605AB999-7DCD-447A-8513-3DC53C74DFE9}" sibTransId="{414CE5C0-C02F-4087-8105-FE1DD1694124}"/>
    <dgm:cxn modelId="{4CE7A155-565E-4498-9FF5-E5435ABC2FD8}" srcId="{26238DA9-3C16-408E-B810-F7D800ABB3AB}" destId="{6F95B73D-F333-4CFC-BCF9-BEDA70630C72}" srcOrd="1" destOrd="0" parTransId="{E41427F8-D340-4415-B582-D522F77F9BE8}" sibTransId="{8F89D6B5-568E-460D-9B24-0B69BB315F9D}"/>
    <dgm:cxn modelId="{93B66CE4-308F-45E8-BDA7-87C4172BDD34}" type="presOf" srcId="{5BAE83A6-CBB9-404D-8637-8A5FEA48D547}" destId="{E06EDA36-337F-4665-B494-A7420D73B326}" srcOrd="0" destOrd="0" presId="urn:microsoft.com/office/officeart/2005/8/layout/vList2"/>
    <dgm:cxn modelId="{4F8222DD-E777-4708-BBE2-7DABD838D79D}" type="presOf" srcId="{0A739988-63F0-4BC7-95E9-397EC110DCED}" destId="{FA9303EC-11AF-4BAC-A7CB-D3C31506360F}" srcOrd="0" destOrd="0" presId="urn:microsoft.com/office/officeart/2005/8/layout/vList2"/>
    <dgm:cxn modelId="{5B0A30CC-D790-4935-8186-EC2C9A3DB369}" type="presParOf" srcId="{EFB95F59-8CD8-41CF-AA97-01F50FFDA293}" destId="{E06EDA36-337F-4665-B494-A7420D73B326}" srcOrd="0" destOrd="0" presId="urn:microsoft.com/office/officeart/2005/8/layout/vList2"/>
    <dgm:cxn modelId="{38F5BE1E-DDD3-4B5C-A7A4-2C9093669808}" type="presParOf" srcId="{EFB95F59-8CD8-41CF-AA97-01F50FFDA293}" destId="{70F268C5-BBF0-4F87-9B84-47D24F201E99}" srcOrd="1" destOrd="0" presId="urn:microsoft.com/office/officeart/2005/8/layout/vList2"/>
    <dgm:cxn modelId="{EBC484A5-5022-43FE-ADF6-0E7F151BE163}" type="presParOf" srcId="{EFB95F59-8CD8-41CF-AA97-01F50FFDA293}" destId="{29AA2DEE-D3A3-442E-8CF0-EE520EAEF1ED}" srcOrd="2" destOrd="0" presId="urn:microsoft.com/office/officeart/2005/8/layout/vList2"/>
    <dgm:cxn modelId="{4CE4DBC9-2436-4C5A-B8A4-AF401CA9E071}" type="presParOf" srcId="{EFB95F59-8CD8-41CF-AA97-01F50FFDA293}" destId="{70AEA497-6527-4DFA-9B6F-7CE3FBE86885}" srcOrd="3" destOrd="0" presId="urn:microsoft.com/office/officeart/2005/8/layout/vList2"/>
    <dgm:cxn modelId="{34D5237D-4951-49FF-BE25-6D33FB5CF485}" type="presParOf" srcId="{EFB95F59-8CD8-41CF-AA97-01F50FFDA293}" destId="{ADE02166-EBCF-4E1D-8CE5-DC730B179CB3}" srcOrd="4" destOrd="0" presId="urn:microsoft.com/office/officeart/2005/8/layout/vList2"/>
    <dgm:cxn modelId="{737B971B-FF31-4363-A3CC-43D345916C3B}" type="presParOf" srcId="{EFB95F59-8CD8-41CF-AA97-01F50FFDA293}" destId="{A6B5916F-DB49-4293-8E19-09528B583A18}" srcOrd="5" destOrd="0" presId="urn:microsoft.com/office/officeart/2005/8/layout/vList2"/>
    <dgm:cxn modelId="{95F6642F-6352-4D25-82E1-F607ACBCE953}" type="presParOf" srcId="{EFB95F59-8CD8-41CF-AA97-01F50FFDA293}" destId="{FA9303EC-11AF-4BAC-A7CB-D3C31506360F}" srcOrd="6" destOrd="0" presId="urn:microsoft.com/office/officeart/2005/8/layout/vList2"/>
    <dgm:cxn modelId="{958FF7EC-DC42-4658-B5CF-9F85ABA07844}" type="presParOf" srcId="{EFB95F59-8CD8-41CF-AA97-01F50FFDA293}" destId="{5EB8037E-A913-4BFC-BA63-31875B7EDF54}" srcOrd="7" destOrd="0" presId="urn:microsoft.com/office/officeart/2005/8/layout/vList2"/>
    <dgm:cxn modelId="{C3A9587F-31B4-43F7-9BFF-6172C548E6C7}" type="presParOf" srcId="{EFB95F59-8CD8-41CF-AA97-01F50FFDA293}" destId="{4489FF19-1619-4B62-AAC4-4CB7A02AECB0}" srcOrd="8" destOrd="0" presId="urn:microsoft.com/office/officeart/2005/8/layout/vList2"/>
    <dgm:cxn modelId="{95779A7A-2022-482E-B914-4BE93DAA619A}" type="presParOf" srcId="{EFB95F59-8CD8-41CF-AA97-01F50FFDA293}" destId="{1EB8798E-CE5F-49ED-92F3-6ED49F2AFF0B}" srcOrd="9" destOrd="0" presId="urn:microsoft.com/office/officeart/2005/8/layout/vList2"/>
    <dgm:cxn modelId="{DE49A964-2878-4E89-A004-C06ACB18EA06}" type="presParOf" srcId="{EFB95F59-8CD8-41CF-AA97-01F50FFDA293}" destId="{A5B69E16-D593-4F3C-ADD9-830E5BB42CE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ABBDDD-11B9-4FF9-982A-079AB957601F}"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3150ACE2-BD30-4763-A6E7-1E876EEC57B6}">
      <dgm:prSet/>
      <dgm:spPr/>
      <dgm:t>
        <a:bodyPr/>
        <a:lstStyle/>
        <a:p>
          <a:pPr rtl="0"/>
          <a:r>
            <a:rPr lang="zh-CN" b="1" smtClean="0">
              <a:solidFill>
                <a:schemeClr val="tx1"/>
              </a:solidFill>
            </a:rPr>
            <a:t>职工工资管理系统；</a:t>
          </a:r>
          <a:endParaRPr lang="zh-CN">
            <a:solidFill>
              <a:schemeClr val="tx1"/>
            </a:solidFill>
          </a:endParaRPr>
        </a:p>
      </dgm:t>
    </dgm:pt>
    <dgm:pt modelId="{A83A92FC-3EF7-4A2D-95C2-C0BBCB083734}" type="parTrans" cxnId="{C0AC1EA5-6F97-40C3-BFE9-0EFD9614DF4C}">
      <dgm:prSet/>
      <dgm:spPr/>
      <dgm:t>
        <a:bodyPr/>
        <a:lstStyle/>
        <a:p>
          <a:endParaRPr lang="zh-CN" altLang="en-US">
            <a:solidFill>
              <a:schemeClr val="tx1"/>
            </a:solidFill>
          </a:endParaRPr>
        </a:p>
      </dgm:t>
    </dgm:pt>
    <dgm:pt modelId="{4B60517F-D637-4E16-A756-C7CDF2F3D90B}" type="sibTrans" cxnId="{C0AC1EA5-6F97-40C3-BFE9-0EFD9614DF4C}">
      <dgm:prSet/>
      <dgm:spPr/>
      <dgm:t>
        <a:bodyPr/>
        <a:lstStyle/>
        <a:p>
          <a:endParaRPr lang="zh-CN" altLang="en-US">
            <a:solidFill>
              <a:schemeClr val="tx1"/>
            </a:solidFill>
          </a:endParaRPr>
        </a:p>
      </dgm:t>
    </dgm:pt>
    <dgm:pt modelId="{F65E04CA-0CD1-4956-B13B-59EE64733FE9}">
      <dgm:prSet/>
      <dgm:spPr/>
      <dgm:t>
        <a:bodyPr/>
        <a:lstStyle/>
        <a:p>
          <a:pPr rtl="0"/>
          <a:r>
            <a:rPr lang="zh-CN" b="1" smtClean="0">
              <a:solidFill>
                <a:schemeClr val="tx1"/>
              </a:solidFill>
            </a:rPr>
            <a:t>教师住房管理系统；</a:t>
          </a:r>
          <a:endParaRPr lang="zh-CN">
            <a:solidFill>
              <a:schemeClr val="tx1"/>
            </a:solidFill>
          </a:endParaRPr>
        </a:p>
      </dgm:t>
    </dgm:pt>
    <dgm:pt modelId="{8A62C82C-1023-4E8A-AABA-48980925C39E}" type="parTrans" cxnId="{E1990902-E5F4-4394-ADDB-9EF0EE41253C}">
      <dgm:prSet/>
      <dgm:spPr/>
      <dgm:t>
        <a:bodyPr/>
        <a:lstStyle/>
        <a:p>
          <a:endParaRPr lang="zh-CN" altLang="en-US">
            <a:solidFill>
              <a:schemeClr val="tx1"/>
            </a:solidFill>
          </a:endParaRPr>
        </a:p>
      </dgm:t>
    </dgm:pt>
    <dgm:pt modelId="{3B665C8E-44B4-465A-BEE3-7B669B91EA57}" type="sibTrans" cxnId="{E1990902-E5F4-4394-ADDB-9EF0EE41253C}">
      <dgm:prSet/>
      <dgm:spPr/>
      <dgm:t>
        <a:bodyPr/>
        <a:lstStyle/>
        <a:p>
          <a:endParaRPr lang="zh-CN" altLang="en-US">
            <a:solidFill>
              <a:schemeClr val="tx1"/>
            </a:solidFill>
          </a:endParaRPr>
        </a:p>
      </dgm:t>
    </dgm:pt>
    <dgm:pt modelId="{2F08DB41-77FD-4CAB-9DE9-B6273A940228}">
      <dgm:prSet/>
      <dgm:spPr/>
      <dgm:t>
        <a:bodyPr/>
        <a:lstStyle/>
        <a:p>
          <a:pPr rtl="0"/>
          <a:r>
            <a:rPr lang="zh-CN" b="1" smtClean="0">
              <a:solidFill>
                <a:schemeClr val="tx1"/>
              </a:solidFill>
            </a:rPr>
            <a:t>国际马拉松赛信息系统；</a:t>
          </a:r>
          <a:endParaRPr lang="zh-CN">
            <a:solidFill>
              <a:schemeClr val="tx1"/>
            </a:solidFill>
          </a:endParaRPr>
        </a:p>
      </dgm:t>
    </dgm:pt>
    <dgm:pt modelId="{13C11C7A-CAF7-4C4C-BBE1-86467E7389E4}" type="parTrans" cxnId="{4381E5EC-4DDA-4C6B-82AA-ED8261E73747}">
      <dgm:prSet/>
      <dgm:spPr/>
      <dgm:t>
        <a:bodyPr/>
        <a:lstStyle/>
        <a:p>
          <a:endParaRPr lang="zh-CN" altLang="en-US">
            <a:solidFill>
              <a:schemeClr val="tx1"/>
            </a:solidFill>
          </a:endParaRPr>
        </a:p>
      </dgm:t>
    </dgm:pt>
    <dgm:pt modelId="{53981840-5B51-4250-953E-CC19624966F8}" type="sibTrans" cxnId="{4381E5EC-4DDA-4C6B-82AA-ED8261E73747}">
      <dgm:prSet/>
      <dgm:spPr/>
      <dgm:t>
        <a:bodyPr/>
        <a:lstStyle/>
        <a:p>
          <a:endParaRPr lang="zh-CN" altLang="en-US">
            <a:solidFill>
              <a:schemeClr val="tx1"/>
            </a:solidFill>
          </a:endParaRPr>
        </a:p>
      </dgm:t>
    </dgm:pt>
    <dgm:pt modelId="{5E9CD76C-116E-4948-BF48-822B54804929}">
      <dgm:prSet/>
      <dgm:spPr/>
      <dgm:t>
        <a:bodyPr/>
        <a:lstStyle/>
        <a:p>
          <a:pPr rtl="0"/>
          <a:r>
            <a:rPr lang="zh-CN" b="1" smtClean="0">
              <a:solidFill>
                <a:schemeClr val="tx1"/>
              </a:solidFill>
            </a:rPr>
            <a:t>篮球联赛个人技术数据处理系统；</a:t>
          </a:r>
          <a:endParaRPr lang="zh-CN">
            <a:solidFill>
              <a:schemeClr val="tx1"/>
            </a:solidFill>
          </a:endParaRPr>
        </a:p>
      </dgm:t>
    </dgm:pt>
    <dgm:pt modelId="{9C4E5363-963E-44FB-9CB6-74B65C0F7A52}" type="parTrans" cxnId="{91413B48-2133-40F8-9E48-D2F933E08941}">
      <dgm:prSet/>
      <dgm:spPr/>
      <dgm:t>
        <a:bodyPr/>
        <a:lstStyle/>
        <a:p>
          <a:endParaRPr lang="zh-CN" altLang="en-US">
            <a:solidFill>
              <a:schemeClr val="tx1"/>
            </a:solidFill>
          </a:endParaRPr>
        </a:p>
      </dgm:t>
    </dgm:pt>
    <dgm:pt modelId="{622DEC92-83B6-4452-BCC6-105EC54C5B62}" type="sibTrans" cxnId="{91413B48-2133-40F8-9E48-D2F933E08941}">
      <dgm:prSet/>
      <dgm:spPr/>
      <dgm:t>
        <a:bodyPr/>
        <a:lstStyle/>
        <a:p>
          <a:endParaRPr lang="zh-CN" altLang="en-US">
            <a:solidFill>
              <a:schemeClr val="tx1"/>
            </a:solidFill>
          </a:endParaRPr>
        </a:p>
      </dgm:t>
    </dgm:pt>
    <dgm:pt modelId="{C87F5B32-06AD-4A33-B407-D22239DB4648}">
      <dgm:prSet/>
      <dgm:spPr/>
      <dgm:t>
        <a:bodyPr/>
        <a:lstStyle/>
        <a:p>
          <a:pPr rtl="0"/>
          <a:r>
            <a:rPr lang="zh-CN" b="1" smtClean="0">
              <a:solidFill>
                <a:schemeClr val="tx1"/>
              </a:solidFill>
            </a:rPr>
            <a:t>除了可以采用指导书上提供的设计题目外，鼓励同学进行自己选择合适题目：</a:t>
          </a:r>
          <a:endParaRPr lang="zh-CN">
            <a:solidFill>
              <a:schemeClr val="tx1"/>
            </a:solidFill>
          </a:endParaRPr>
        </a:p>
      </dgm:t>
    </dgm:pt>
    <dgm:pt modelId="{C979C56E-33BD-45D9-9552-A545651A8321}" type="parTrans" cxnId="{E1EAEF54-CF97-4F4B-8C5D-619A3EA11346}">
      <dgm:prSet/>
      <dgm:spPr/>
      <dgm:t>
        <a:bodyPr/>
        <a:lstStyle/>
        <a:p>
          <a:endParaRPr lang="zh-CN" altLang="en-US">
            <a:solidFill>
              <a:schemeClr val="tx1"/>
            </a:solidFill>
          </a:endParaRPr>
        </a:p>
      </dgm:t>
    </dgm:pt>
    <dgm:pt modelId="{3B486628-340A-4292-838E-84F3579D4457}" type="sibTrans" cxnId="{E1EAEF54-CF97-4F4B-8C5D-619A3EA11346}">
      <dgm:prSet/>
      <dgm:spPr/>
      <dgm:t>
        <a:bodyPr/>
        <a:lstStyle/>
        <a:p>
          <a:endParaRPr lang="zh-CN" altLang="en-US">
            <a:solidFill>
              <a:schemeClr val="tx1"/>
            </a:solidFill>
          </a:endParaRPr>
        </a:p>
      </dgm:t>
    </dgm:pt>
    <dgm:pt modelId="{1BD72E86-2ECF-4D4D-B15F-16882853F490}" type="pres">
      <dgm:prSet presAssocID="{FBABBDDD-11B9-4FF9-982A-079AB957601F}" presName="Name0" presStyleCnt="0">
        <dgm:presLayoutVars>
          <dgm:chMax val="7"/>
          <dgm:chPref val="7"/>
          <dgm:dir/>
        </dgm:presLayoutVars>
      </dgm:prSet>
      <dgm:spPr/>
      <dgm:t>
        <a:bodyPr/>
        <a:lstStyle/>
        <a:p>
          <a:endParaRPr lang="zh-CN" altLang="en-US"/>
        </a:p>
      </dgm:t>
    </dgm:pt>
    <dgm:pt modelId="{A39B7127-C4D9-4C52-931E-C0C3603614C9}" type="pres">
      <dgm:prSet presAssocID="{FBABBDDD-11B9-4FF9-982A-079AB957601F}" presName="Name1" presStyleCnt="0"/>
      <dgm:spPr/>
    </dgm:pt>
    <dgm:pt modelId="{3AD4C109-043A-4508-984A-17783B2F321D}" type="pres">
      <dgm:prSet presAssocID="{FBABBDDD-11B9-4FF9-982A-079AB957601F}" presName="cycle" presStyleCnt="0"/>
      <dgm:spPr/>
    </dgm:pt>
    <dgm:pt modelId="{74155CC5-D123-4237-8A19-D7654E3F5219}" type="pres">
      <dgm:prSet presAssocID="{FBABBDDD-11B9-4FF9-982A-079AB957601F}" presName="srcNode" presStyleLbl="node1" presStyleIdx="0" presStyleCnt="5"/>
      <dgm:spPr/>
    </dgm:pt>
    <dgm:pt modelId="{EA0515D5-C80B-4E11-97A4-B9841E23317B}" type="pres">
      <dgm:prSet presAssocID="{FBABBDDD-11B9-4FF9-982A-079AB957601F}" presName="conn" presStyleLbl="parChTrans1D2" presStyleIdx="0" presStyleCnt="1"/>
      <dgm:spPr/>
      <dgm:t>
        <a:bodyPr/>
        <a:lstStyle/>
        <a:p>
          <a:endParaRPr lang="zh-CN" altLang="en-US"/>
        </a:p>
      </dgm:t>
    </dgm:pt>
    <dgm:pt modelId="{056A7187-46F8-4693-87FA-8A8810539629}" type="pres">
      <dgm:prSet presAssocID="{FBABBDDD-11B9-4FF9-982A-079AB957601F}" presName="extraNode" presStyleLbl="node1" presStyleIdx="0" presStyleCnt="5"/>
      <dgm:spPr/>
    </dgm:pt>
    <dgm:pt modelId="{A43B565A-1580-4F81-BA3A-F4804E1844C1}" type="pres">
      <dgm:prSet presAssocID="{FBABBDDD-11B9-4FF9-982A-079AB957601F}" presName="dstNode" presStyleLbl="node1" presStyleIdx="0" presStyleCnt="5"/>
      <dgm:spPr/>
    </dgm:pt>
    <dgm:pt modelId="{8A60BB73-EB3F-4BA7-8CAD-18C2DC2792EB}" type="pres">
      <dgm:prSet presAssocID="{3150ACE2-BD30-4763-A6E7-1E876EEC57B6}" presName="text_1" presStyleLbl="node1" presStyleIdx="0" presStyleCnt="5">
        <dgm:presLayoutVars>
          <dgm:bulletEnabled val="1"/>
        </dgm:presLayoutVars>
      </dgm:prSet>
      <dgm:spPr/>
      <dgm:t>
        <a:bodyPr/>
        <a:lstStyle/>
        <a:p>
          <a:endParaRPr lang="zh-CN" altLang="en-US"/>
        </a:p>
      </dgm:t>
    </dgm:pt>
    <dgm:pt modelId="{3234D729-9F46-49E0-9944-0AE492020F83}" type="pres">
      <dgm:prSet presAssocID="{3150ACE2-BD30-4763-A6E7-1E876EEC57B6}" presName="accent_1" presStyleCnt="0"/>
      <dgm:spPr/>
    </dgm:pt>
    <dgm:pt modelId="{F03C742A-5783-4AB3-BAD7-B21C4E8E79D1}" type="pres">
      <dgm:prSet presAssocID="{3150ACE2-BD30-4763-A6E7-1E876EEC57B6}" presName="accentRepeatNode" presStyleLbl="solidFgAcc1" presStyleIdx="0" presStyleCnt="5"/>
      <dgm:spPr/>
    </dgm:pt>
    <dgm:pt modelId="{CACBDE2E-6D88-4F49-857F-E701CA0803D7}" type="pres">
      <dgm:prSet presAssocID="{F65E04CA-0CD1-4956-B13B-59EE64733FE9}" presName="text_2" presStyleLbl="node1" presStyleIdx="1" presStyleCnt="5">
        <dgm:presLayoutVars>
          <dgm:bulletEnabled val="1"/>
        </dgm:presLayoutVars>
      </dgm:prSet>
      <dgm:spPr/>
      <dgm:t>
        <a:bodyPr/>
        <a:lstStyle/>
        <a:p>
          <a:endParaRPr lang="zh-CN" altLang="en-US"/>
        </a:p>
      </dgm:t>
    </dgm:pt>
    <dgm:pt modelId="{36641028-6D92-4A26-AF63-CB6ECA699034}" type="pres">
      <dgm:prSet presAssocID="{F65E04CA-0CD1-4956-B13B-59EE64733FE9}" presName="accent_2" presStyleCnt="0"/>
      <dgm:spPr/>
    </dgm:pt>
    <dgm:pt modelId="{41DF293B-C9EF-4558-83D0-48274D6384EA}" type="pres">
      <dgm:prSet presAssocID="{F65E04CA-0CD1-4956-B13B-59EE64733FE9}" presName="accentRepeatNode" presStyleLbl="solidFgAcc1" presStyleIdx="1" presStyleCnt="5"/>
      <dgm:spPr/>
    </dgm:pt>
    <dgm:pt modelId="{2D2E2E57-C91D-4908-846D-066D0D9A7BE6}" type="pres">
      <dgm:prSet presAssocID="{2F08DB41-77FD-4CAB-9DE9-B6273A940228}" presName="text_3" presStyleLbl="node1" presStyleIdx="2" presStyleCnt="5">
        <dgm:presLayoutVars>
          <dgm:bulletEnabled val="1"/>
        </dgm:presLayoutVars>
      </dgm:prSet>
      <dgm:spPr/>
      <dgm:t>
        <a:bodyPr/>
        <a:lstStyle/>
        <a:p>
          <a:endParaRPr lang="zh-CN" altLang="en-US"/>
        </a:p>
      </dgm:t>
    </dgm:pt>
    <dgm:pt modelId="{BB277268-0F5F-4EE6-9AD9-CF220213ABD1}" type="pres">
      <dgm:prSet presAssocID="{2F08DB41-77FD-4CAB-9DE9-B6273A940228}" presName="accent_3" presStyleCnt="0"/>
      <dgm:spPr/>
    </dgm:pt>
    <dgm:pt modelId="{E88B9B0F-EA53-4DCA-A3F6-1E4633505694}" type="pres">
      <dgm:prSet presAssocID="{2F08DB41-77FD-4CAB-9DE9-B6273A940228}" presName="accentRepeatNode" presStyleLbl="solidFgAcc1" presStyleIdx="2" presStyleCnt="5"/>
      <dgm:spPr/>
    </dgm:pt>
    <dgm:pt modelId="{B4193116-462A-49C0-9B09-D44ECF9155C7}" type="pres">
      <dgm:prSet presAssocID="{5E9CD76C-116E-4948-BF48-822B54804929}" presName="text_4" presStyleLbl="node1" presStyleIdx="3" presStyleCnt="5">
        <dgm:presLayoutVars>
          <dgm:bulletEnabled val="1"/>
        </dgm:presLayoutVars>
      </dgm:prSet>
      <dgm:spPr/>
      <dgm:t>
        <a:bodyPr/>
        <a:lstStyle/>
        <a:p>
          <a:endParaRPr lang="zh-CN" altLang="en-US"/>
        </a:p>
      </dgm:t>
    </dgm:pt>
    <dgm:pt modelId="{F180BDE8-4269-4AF4-B525-885004CE494A}" type="pres">
      <dgm:prSet presAssocID="{5E9CD76C-116E-4948-BF48-822B54804929}" presName="accent_4" presStyleCnt="0"/>
      <dgm:spPr/>
    </dgm:pt>
    <dgm:pt modelId="{9FC54D2C-5F52-49A3-9E9A-5D8DC4287618}" type="pres">
      <dgm:prSet presAssocID="{5E9CD76C-116E-4948-BF48-822B54804929}" presName="accentRepeatNode" presStyleLbl="solidFgAcc1" presStyleIdx="3" presStyleCnt="5"/>
      <dgm:spPr/>
    </dgm:pt>
    <dgm:pt modelId="{1CCB47AD-6256-48A5-9A07-30674330DC35}" type="pres">
      <dgm:prSet presAssocID="{C87F5B32-06AD-4A33-B407-D22239DB4648}" presName="text_5" presStyleLbl="node1" presStyleIdx="4" presStyleCnt="5">
        <dgm:presLayoutVars>
          <dgm:bulletEnabled val="1"/>
        </dgm:presLayoutVars>
      </dgm:prSet>
      <dgm:spPr/>
      <dgm:t>
        <a:bodyPr/>
        <a:lstStyle/>
        <a:p>
          <a:endParaRPr lang="zh-CN" altLang="en-US"/>
        </a:p>
      </dgm:t>
    </dgm:pt>
    <dgm:pt modelId="{CCA20DE3-C618-4C9A-A93A-BFF830602DF3}" type="pres">
      <dgm:prSet presAssocID="{C87F5B32-06AD-4A33-B407-D22239DB4648}" presName="accent_5" presStyleCnt="0"/>
      <dgm:spPr/>
    </dgm:pt>
    <dgm:pt modelId="{520A9F82-342E-47F3-B39F-6E355E9E17B9}" type="pres">
      <dgm:prSet presAssocID="{C87F5B32-06AD-4A33-B407-D22239DB4648}" presName="accentRepeatNode" presStyleLbl="solidFgAcc1" presStyleIdx="4" presStyleCnt="5"/>
      <dgm:spPr/>
    </dgm:pt>
  </dgm:ptLst>
  <dgm:cxnLst>
    <dgm:cxn modelId="{1A36B331-BCCB-46A2-96D0-036DC9363138}" type="presOf" srcId="{5E9CD76C-116E-4948-BF48-822B54804929}" destId="{B4193116-462A-49C0-9B09-D44ECF9155C7}" srcOrd="0" destOrd="0" presId="urn:microsoft.com/office/officeart/2008/layout/VerticalCurvedList"/>
    <dgm:cxn modelId="{E1990902-E5F4-4394-ADDB-9EF0EE41253C}" srcId="{FBABBDDD-11B9-4FF9-982A-079AB957601F}" destId="{F65E04CA-0CD1-4956-B13B-59EE64733FE9}" srcOrd="1" destOrd="0" parTransId="{8A62C82C-1023-4E8A-AABA-48980925C39E}" sibTransId="{3B665C8E-44B4-465A-BEE3-7B669B91EA57}"/>
    <dgm:cxn modelId="{91413B48-2133-40F8-9E48-D2F933E08941}" srcId="{FBABBDDD-11B9-4FF9-982A-079AB957601F}" destId="{5E9CD76C-116E-4948-BF48-822B54804929}" srcOrd="3" destOrd="0" parTransId="{9C4E5363-963E-44FB-9CB6-74B65C0F7A52}" sibTransId="{622DEC92-83B6-4452-BCC6-105EC54C5B62}"/>
    <dgm:cxn modelId="{D8057BCC-A713-459B-8109-DE5B6738C65F}" type="presOf" srcId="{2F08DB41-77FD-4CAB-9DE9-B6273A940228}" destId="{2D2E2E57-C91D-4908-846D-066D0D9A7BE6}" srcOrd="0" destOrd="0" presId="urn:microsoft.com/office/officeart/2008/layout/VerticalCurvedList"/>
    <dgm:cxn modelId="{9CE22D3C-D6A3-4C97-9AEB-A3BBD810CDA8}" type="presOf" srcId="{F65E04CA-0CD1-4956-B13B-59EE64733FE9}" destId="{CACBDE2E-6D88-4F49-857F-E701CA0803D7}" srcOrd="0" destOrd="0" presId="urn:microsoft.com/office/officeart/2008/layout/VerticalCurvedList"/>
    <dgm:cxn modelId="{4381E5EC-4DDA-4C6B-82AA-ED8261E73747}" srcId="{FBABBDDD-11B9-4FF9-982A-079AB957601F}" destId="{2F08DB41-77FD-4CAB-9DE9-B6273A940228}" srcOrd="2" destOrd="0" parTransId="{13C11C7A-CAF7-4C4C-BBE1-86467E7389E4}" sibTransId="{53981840-5B51-4250-953E-CC19624966F8}"/>
    <dgm:cxn modelId="{1E16D323-049C-429A-8A6C-11C92A85FD9F}" type="presOf" srcId="{4B60517F-D637-4E16-A756-C7CDF2F3D90B}" destId="{EA0515D5-C80B-4E11-97A4-B9841E23317B}" srcOrd="0" destOrd="0" presId="urn:microsoft.com/office/officeart/2008/layout/VerticalCurvedList"/>
    <dgm:cxn modelId="{EFE59775-4E32-4DEB-974F-33681793306F}" type="presOf" srcId="{C87F5B32-06AD-4A33-B407-D22239DB4648}" destId="{1CCB47AD-6256-48A5-9A07-30674330DC35}" srcOrd="0" destOrd="0" presId="urn:microsoft.com/office/officeart/2008/layout/VerticalCurvedList"/>
    <dgm:cxn modelId="{22ED74E3-A48D-48E0-8860-C75BD153F0BD}" type="presOf" srcId="{FBABBDDD-11B9-4FF9-982A-079AB957601F}" destId="{1BD72E86-2ECF-4D4D-B15F-16882853F490}" srcOrd="0" destOrd="0" presId="urn:microsoft.com/office/officeart/2008/layout/VerticalCurvedList"/>
    <dgm:cxn modelId="{8226E324-9415-4B74-AF6F-FBFB27B1FC19}" type="presOf" srcId="{3150ACE2-BD30-4763-A6E7-1E876EEC57B6}" destId="{8A60BB73-EB3F-4BA7-8CAD-18C2DC2792EB}" srcOrd="0" destOrd="0" presId="urn:microsoft.com/office/officeart/2008/layout/VerticalCurvedList"/>
    <dgm:cxn modelId="{C0AC1EA5-6F97-40C3-BFE9-0EFD9614DF4C}" srcId="{FBABBDDD-11B9-4FF9-982A-079AB957601F}" destId="{3150ACE2-BD30-4763-A6E7-1E876EEC57B6}" srcOrd="0" destOrd="0" parTransId="{A83A92FC-3EF7-4A2D-95C2-C0BBCB083734}" sibTransId="{4B60517F-D637-4E16-A756-C7CDF2F3D90B}"/>
    <dgm:cxn modelId="{E1EAEF54-CF97-4F4B-8C5D-619A3EA11346}" srcId="{FBABBDDD-11B9-4FF9-982A-079AB957601F}" destId="{C87F5B32-06AD-4A33-B407-D22239DB4648}" srcOrd="4" destOrd="0" parTransId="{C979C56E-33BD-45D9-9552-A545651A8321}" sibTransId="{3B486628-340A-4292-838E-84F3579D4457}"/>
    <dgm:cxn modelId="{C8A05BFE-89CF-4833-AC49-A0232B74B6F3}" type="presParOf" srcId="{1BD72E86-2ECF-4D4D-B15F-16882853F490}" destId="{A39B7127-C4D9-4C52-931E-C0C3603614C9}" srcOrd="0" destOrd="0" presId="urn:microsoft.com/office/officeart/2008/layout/VerticalCurvedList"/>
    <dgm:cxn modelId="{D2CBF6F7-563C-49E0-9FDC-77B6664156A1}" type="presParOf" srcId="{A39B7127-C4D9-4C52-931E-C0C3603614C9}" destId="{3AD4C109-043A-4508-984A-17783B2F321D}" srcOrd="0" destOrd="0" presId="urn:microsoft.com/office/officeart/2008/layout/VerticalCurvedList"/>
    <dgm:cxn modelId="{315ADB7B-7976-4EA4-877D-2F8C3285480E}" type="presParOf" srcId="{3AD4C109-043A-4508-984A-17783B2F321D}" destId="{74155CC5-D123-4237-8A19-D7654E3F5219}" srcOrd="0" destOrd="0" presId="urn:microsoft.com/office/officeart/2008/layout/VerticalCurvedList"/>
    <dgm:cxn modelId="{B4FCD335-67C9-4FAC-8448-CA661293F32B}" type="presParOf" srcId="{3AD4C109-043A-4508-984A-17783B2F321D}" destId="{EA0515D5-C80B-4E11-97A4-B9841E23317B}" srcOrd="1" destOrd="0" presId="urn:microsoft.com/office/officeart/2008/layout/VerticalCurvedList"/>
    <dgm:cxn modelId="{92CB2138-5628-4B65-8C98-64491C003FBE}" type="presParOf" srcId="{3AD4C109-043A-4508-984A-17783B2F321D}" destId="{056A7187-46F8-4693-87FA-8A8810539629}" srcOrd="2" destOrd="0" presId="urn:microsoft.com/office/officeart/2008/layout/VerticalCurvedList"/>
    <dgm:cxn modelId="{9E3E271F-9D6A-4DF5-B457-2C0A7B478ECD}" type="presParOf" srcId="{3AD4C109-043A-4508-984A-17783B2F321D}" destId="{A43B565A-1580-4F81-BA3A-F4804E1844C1}" srcOrd="3" destOrd="0" presId="urn:microsoft.com/office/officeart/2008/layout/VerticalCurvedList"/>
    <dgm:cxn modelId="{1EF4A174-C113-4B83-A7E2-2D61B266B3B3}" type="presParOf" srcId="{A39B7127-C4D9-4C52-931E-C0C3603614C9}" destId="{8A60BB73-EB3F-4BA7-8CAD-18C2DC2792EB}" srcOrd="1" destOrd="0" presId="urn:microsoft.com/office/officeart/2008/layout/VerticalCurvedList"/>
    <dgm:cxn modelId="{83AF3C73-E4E9-48DD-8ACD-CDA6512C6A78}" type="presParOf" srcId="{A39B7127-C4D9-4C52-931E-C0C3603614C9}" destId="{3234D729-9F46-49E0-9944-0AE492020F83}" srcOrd="2" destOrd="0" presId="urn:microsoft.com/office/officeart/2008/layout/VerticalCurvedList"/>
    <dgm:cxn modelId="{545A9226-7B33-451D-BAE3-A22117272640}" type="presParOf" srcId="{3234D729-9F46-49E0-9944-0AE492020F83}" destId="{F03C742A-5783-4AB3-BAD7-B21C4E8E79D1}" srcOrd="0" destOrd="0" presId="urn:microsoft.com/office/officeart/2008/layout/VerticalCurvedList"/>
    <dgm:cxn modelId="{873ECA47-8DFD-4351-8089-63A5187D1004}" type="presParOf" srcId="{A39B7127-C4D9-4C52-931E-C0C3603614C9}" destId="{CACBDE2E-6D88-4F49-857F-E701CA0803D7}" srcOrd="3" destOrd="0" presId="urn:microsoft.com/office/officeart/2008/layout/VerticalCurvedList"/>
    <dgm:cxn modelId="{3EA6E5F2-B28A-49D3-90D4-50F103C2431D}" type="presParOf" srcId="{A39B7127-C4D9-4C52-931E-C0C3603614C9}" destId="{36641028-6D92-4A26-AF63-CB6ECA699034}" srcOrd="4" destOrd="0" presId="urn:microsoft.com/office/officeart/2008/layout/VerticalCurvedList"/>
    <dgm:cxn modelId="{24C59FC8-1657-4F12-8161-48813255850B}" type="presParOf" srcId="{36641028-6D92-4A26-AF63-CB6ECA699034}" destId="{41DF293B-C9EF-4558-83D0-48274D6384EA}" srcOrd="0" destOrd="0" presId="urn:microsoft.com/office/officeart/2008/layout/VerticalCurvedList"/>
    <dgm:cxn modelId="{C3544E24-E0F6-4687-A2DE-2634662D8560}" type="presParOf" srcId="{A39B7127-C4D9-4C52-931E-C0C3603614C9}" destId="{2D2E2E57-C91D-4908-846D-066D0D9A7BE6}" srcOrd="5" destOrd="0" presId="urn:microsoft.com/office/officeart/2008/layout/VerticalCurvedList"/>
    <dgm:cxn modelId="{DAB5766B-7A28-49F7-90BF-A2490945E621}" type="presParOf" srcId="{A39B7127-C4D9-4C52-931E-C0C3603614C9}" destId="{BB277268-0F5F-4EE6-9AD9-CF220213ABD1}" srcOrd="6" destOrd="0" presId="urn:microsoft.com/office/officeart/2008/layout/VerticalCurvedList"/>
    <dgm:cxn modelId="{6A8E5ACF-13AA-49BD-832C-C23A75D27DB8}" type="presParOf" srcId="{BB277268-0F5F-4EE6-9AD9-CF220213ABD1}" destId="{E88B9B0F-EA53-4DCA-A3F6-1E4633505694}" srcOrd="0" destOrd="0" presId="urn:microsoft.com/office/officeart/2008/layout/VerticalCurvedList"/>
    <dgm:cxn modelId="{E11294AE-CA38-4E58-955B-52586AD073CD}" type="presParOf" srcId="{A39B7127-C4D9-4C52-931E-C0C3603614C9}" destId="{B4193116-462A-49C0-9B09-D44ECF9155C7}" srcOrd="7" destOrd="0" presId="urn:microsoft.com/office/officeart/2008/layout/VerticalCurvedList"/>
    <dgm:cxn modelId="{D13B4F9A-D372-4DAE-BB8D-6A636613F115}" type="presParOf" srcId="{A39B7127-C4D9-4C52-931E-C0C3603614C9}" destId="{F180BDE8-4269-4AF4-B525-885004CE494A}" srcOrd="8" destOrd="0" presId="urn:microsoft.com/office/officeart/2008/layout/VerticalCurvedList"/>
    <dgm:cxn modelId="{D5F094EF-ED2C-473D-A356-6F790F87C497}" type="presParOf" srcId="{F180BDE8-4269-4AF4-B525-885004CE494A}" destId="{9FC54D2C-5F52-49A3-9E9A-5D8DC4287618}" srcOrd="0" destOrd="0" presId="urn:microsoft.com/office/officeart/2008/layout/VerticalCurvedList"/>
    <dgm:cxn modelId="{989B9CC3-8BB9-4B59-85F1-148FA14EE9DE}" type="presParOf" srcId="{A39B7127-C4D9-4C52-931E-C0C3603614C9}" destId="{1CCB47AD-6256-48A5-9A07-30674330DC35}" srcOrd="9" destOrd="0" presId="urn:microsoft.com/office/officeart/2008/layout/VerticalCurvedList"/>
    <dgm:cxn modelId="{E4EE1BE5-4BA0-42D8-807E-B7AFE388D387}" type="presParOf" srcId="{A39B7127-C4D9-4C52-931E-C0C3603614C9}" destId="{CCA20DE3-C618-4C9A-A93A-BFF830602DF3}" srcOrd="10" destOrd="0" presId="urn:microsoft.com/office/officeart/2008/layout/VerticalCurvedList"/>
    <dgm:cxn modelId="{F4922A55-9253-428D-A25B-7F4676A9075F}" type="presParOf" srcId="{CCA20DE3-C618-4C9A-A93A-BFF830602DF3}" destId="{520A9F82-342E-47F3-B39F-6E355E9E17B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99767DE-4175-4F9E-8995-226A2D5A5C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0682592-0B01-4E9D-B11F-4BD0F83C0FCE}">
      <dgm:prSet/>
      <dgm:spPr/>
      <dgm:t>
        <a:bodyPr/>
        <a:lstStyle/>
        <a:p>
          <a:pPr rtl="0"/>
          <a:r>
            <a:rPr lang="zh-CN" b="1" smtClean="0">
              <a:solidFill>
                <a:schemeClr val="tx1"/>
              </a:solidFill>
            </a:rPr>
            <a:t>最终验收材料包括</a:t>
          </a:r>
          <a:r>
            <a:rPr lang="en-US" b="1" smtClean="0">
              <a:solidFill>
                <a:schemeClr val="tx1"/>
              </a:solidFill>
            </a:rPr>
            <a:t>:</a:t>
          </a:r>
          <a:endParaRPr lang="zh-CN">
            <a:solidFill>
              <a:schemeClr val="tx1"/>
            </a:solidFill>
          </a:endParaRPr>
        </a:p>
      </dgm:t>
    </dgm:pt>
    <dgm:pt modelId="{27920CF8-49B8-4B4E-8F4F-723A0AC24CCB}" type="parTrans" cxnId="{4255292C-4C4E-4AD1-A512-310ED477AEDD}">
      <dgm:prSet/>
      <dgm:spPr/>
      <dgm:t>
        <a:bodyPr/>
        <a:lstStyle/>
        <a:p>
          <a:endParaRPr lang="zh-CN" altLang="en-US"/>
        </a:p>
      </dgm:t>
    </dgm:pt>
    <dgm:pt modelId="{4255F6FA-7F34-44CD-9F76-F82D8BEFCFA3}" type="sibTrans" cxnId="{4255292C-4C4E-4AD1-A512-310ED477AEDD}">
      <dgm:prSet/>
      <dgm:spPr/>
      <dgm:t>
        <a:bodyPr/>
        <a:lstStyle/>
        <a:p>
          <a:endParaRPr lang="zh-CN" altLang="en-US"/>
        </a:p>
      </dgm:t>
    </dgm:pt>
    <dgm:pt modelId="{C614AB4D-CDE2-4FC3-8006-13BD0259B01F}" type="pres">
      <dgm:prSet presAssocID="{C99767DE-4175-4F9E-8995-226A2D5A5CE2}" presName="linear" presStyleCnt="0">
        <dgm:presLayoutVars>
          <dgm:animLvl val="lvl"/>
          <dgm:resizeHandles val="exact"/>
        </dgm:presLayoutVars>
      </dgm:prSet>
      <dgm:spPr/>
      <dgm:t>
        <a:bodyPr/>
        <a:lstStyle/>
        <a:p>
          <a:endParaRPr lang="zh-CN" altLang="en-US"/>
        </a:p>
      </dgm:t>
    </dgm:pt>
    <dgm:pt modelId="{5BE1FEEF-4AFC-4940-9E53-8E456220A3FA}" type="pres">
      <dgm:prSet presAssocID="{C0682592-0B01-4E9D-B11F-4BD0F83C0FCE}" presName="parentText" presStyleLbl="node1" presStyleIdx="0" presStyleCnt="1" custLinFactNeighborX="-1803" custLinFactNeighborY="-2047">
        <dgm:presLayoutVars>
          <dgm:chMax val="0"/>
          <dgm:bulletEnabled val="1"/>
        </dgm:presLayoutVars>
      </dgm:prSet>
      <dgm:spPr/>
      <dgm:t>
        <a:bodyPr/>
        <a:lstStyle/>
        <a:p>
          <a:endParaRPr lang="zh-CN" altLang="en-US"/>
        </a:p>
      </dgm:t>
    </dgm:pt>
  </dgm:ptLst>
  <dgm:cxnLst>
    <dgm:cxn modelId="{892BE6F5-F538-4727-AAD8-8C4590FC06A1}" type="presOf" srcId="{C99767DE-4175-4F9E-8995-226A2D5A5CE2}" destId="{C614AB4D-CDE2-4FC3-8006-13BD0259B01F}" srcOrd="0" destOrd="0" presId="urn:microsoft.com/office/officeart/2005/8/layout/vList2"/>
    <dgm:cxn modelId="{4255292C-4C4E-4AD1-A512-310ED477AEDD}" srcId="{C99767DE-4175-4F9E-8995-226A2D5A5CE2}" destId="{C0682592-0B01-4E9D-B11F-4BD0F83C0FCE}" srcOrd="0" destOrd="0" parTransId="{27920CF8-49B8-4B4E-8F4F-723A0AC24CCB}" sibTransId="{4255F6FA-7F34-44CD-9F76-F82D8BEFCFA3}"/>
    <dgm:cxn modelId="{078081C7-517D-4BFE-A0F6-5644E892157C}" type="presOf" srcId="{C0682592-0B01-4E9D-B11F-4BD0F83C0FCE}" destId="{5BE1FEEF-4AFC-4940-9E53-8E456220A3FA}" srcOrd="0" destOrd="0" presId="urn:microsoft.com/office/officeart/2005/8/layout/vList2"/>
    <dgm:cxn modelId="{6D584848-1FF5-4711-BAF2-D6B696C1AB64}" type="presParOf" srcId="{C614AB4D-CDE2-4FC3-8006-13BD0259B01F}" destId="{5BE1FEEF-4AFC-4940-9E53-8E456220A3F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51DE59-2121-4C10-8E7A-4938A8873E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7DD8C0A2-7D06-4B6B-80BF-6E9A7D3090B2}">
      <dgm:prSet/>
      <dgm:spPr/>
      <dgm:t>
        <a:bodyPr/>
        <a:lstStyle/>
        <a:p>
          <a:pPr rtl="0"/>
          <a:r>
            <a:rPr lang="zh-CN" b="1" smtClean="0">
              <a:solidFill>
                <a:schemeClr val="tx1"/>
              </a:solidFill>
            </a:rPr>
            <a:t>本课程以最终提交材料及平时检查考核情况评定。成绩评定为百分制；</a:t>
          </a:r>
          <a:endParaRPr lang="zh-CN">
            <a:solidFill>
              <a:schemeClr val="tx1"/>
            </a:solidFill>
          </a:endParaRPr>
        </a:p>
      </dgm:t>
    </dgm:pt>
    <dgm:pt modelId="{70FCA097-06C2-4934-B08F-135169359710}" type="parTrans" cxnId="{4766F989-BD0E-4649-8E65-F8CE5B7FBDF9}">
      <dgm:prSet/>
      <dgm:spPr/>
      <dgm:t>
        <a:bodyPr/>
        <a:lstStyle/>
        <a:p>
          <a:endParaRPr lang="zh-CN" altLang="en-US">
            <a:solidFill>
              <a:schemeClr val="tx1"/>
            </a:solidFill>
          </a:endParaRPr>
        </a:p>
      </dgm:t>
    </dgm:pt>
    <dgm:pt modelId="{45C953B8-9CF3-4F1C-8AA7-DFE6A156B056}" type="sibTrans" cxnId="{4766F989-BD0E-4649-8E65-F8CE5B7FBDF9}">
      <dgm:prSet/>
      <dgm:spPr/>
      <dgm:t>
        <a:bodyPr/>
        <a:lstStyle/>
        <a:p>
          <a:endParaRPr lang="zh-CN" altLang="en-US">
            <a:solidFill>
              <a:schemeClr val="tx1"/>
            </a:solidFill>
          </a:endParaRPr>
        </a:p>
      </dgm:t>
    </dgm:pt>
    <dgm:pt modelId="{E05BB361-1706-486A-B15D-C89327E300F9}">
      <dgm:prSet/>
      <dgm:spPr/>
      <dgm:t>
        <a:bodyPr/>
        <a:lstStyle/>
        <a:p>
          <a:pPr rtl="0"/>
          <a:r>
            <a:rPr lang="zh-CN" b="1" smtClean="0">
              <a:solidFill>
                <a:schemeClr val="tx1"/>
              </a:solidFill>
            </a:rPr>
            <a:t>评分标准：实验完成数目、实验完成情况</a:t>
          </a:r>
          <a:endParaRPr lang="zh-CN">
            <a:solidFill>
              <a:schemeClr val="tx1"/>
            </a:solidFill>
          </a:endParaRPr>
        </a:p>
      </dgm:t>
    </dgm:pt>
    <dgm:pt modelId="{ED2E4440-20D4-4003-A4B9-D3F652B18E3F}" type="parTrans" cxnId="{3B8381D2-AF67-4E58-AC54-2A4554B1A7E2}">
      <dgm:prSet/>
      <dgm:spPr/>
      <dgm:t>
        <a:bodyPr/>
        <a:lstStyle/>
        <a:p>
          <a:endParaRPr lang="zh-CN" altLang="en-US">
            <a:solidFill>
              <a:schemeClr val="tx1"/>
            </a:solidFill>
          </a:endParaRPr>
        </a:p>
      </dgm:t>
    </dgm:pt>
    <dgm:pt modelId="{E6379B22-39D5-42E6-9777-0BBC9154DD8F}" type="sibTrans" cxnId="{3B8381D2-AF67-4E58-AC54-2A4554B1A7E2}">
      <dgm:prSet/>
      <dgm:spPr/>
      <dgm:t>
        <a:bodyPr/>
        <a:lstStyle/>
        <a:p>
          <a:endParaRPr lang="zh-CN" altLang="en-US">
            <a:solidFill>
              <a:schemeClr val="tx1"/>
            </a:solidFill>
          </a:endParaRPr>
        </a:p>
      </dgm:t>
    </dgm:pt>
    <dgm:pt modelId="{3F25642E-127F-41EB-9D64-B72059DB8FD5}">
      <dgm:prSet/>
      <dgm:spPr/>
      <dgm:t>
        <a:bodyPr/>
        <a:lstStyle/>
        <a:p>
          <a:pPr rtl="0"/>
          <a:r>
            <a:rPr lang="zh-CN" b="1" smtClean="0">
              <a:solidFill>
                <a:schemeClr val="tx1"/>
              </a:solidFill>
            </a:rPr>
            <a:t>学习态度和平时检查考核情况（</a:t>
          </a:r>
          <a:r>
            <a:rPr lang="en-US" b="1" smtClean="0">
              <a:solidFill>
                <a:schemeClr val="tx1"/>
              </a:solidFill>
            </a:rPr>
            <a:t>10%</a:t>
          </a:r>
          <a:r>
            <a:rPr lang="zh-CN" b="1" smtClean="0">
              <a:solidFill>
                <a:schemeClr val="tx1"/>
              </a:solidFill>
            </a:rPr>
            <a:t>）</a:t>
          </a:r>
          <a:endParaRPr lang="zh-CN">
            <a:solidFill>
              <a:schemeClr val="tx1"/>
            </a:solidFill>
          </a:endParaRPr>
        </a:p>
      </dgm:t>
    </dgm:pt>
    <dgm:pt modelId="{C1D32125-C5F6-43F5-9D2B-E238DF1537E5}" type="parTrans" cxnId="{532BB998-50A3-44E8-AD35-54A6305A9A9E}">
      <dgm:prSet/>
      <dgm:spPr/>
      <dgm:t>
        <a:bodyPr/>
        <a:lstStyle/>
        <a:p>
          <a:endParaRPr lang="zh-CN" altLang="en-US">
            <a:solidFill>
              <a:schemeClr val="tx1"/>
            </a:solidFill>
          </a:endParaRPr>
        </a:p>
      </dgm:t>
    </dgm:pt>
    <dgm:pt modelId="{87CA2EB3-1908-474F-9E36-5A85B2C37D96}" type="sibTrans" cxnId="{532BB998-50A3-44E8-AD35-54A6305A9A9E}">
      <dgm:prSet/>
      <dgm:spPr/>
      <dgm:t>
        <a:bodyPr/>
        <a:lstStyle/>
        <a:p>
          <a:endParaRPr lang="zh-CN" altLang="en-US">
            <a:solidFill>
              <a:schemeClr val="tx1"/>
            </a:solidFill>
          </a:endParaRPr>
        </a:p>
      </dgm:t>
    </dgm:pt>
    <dgm:pt modelId="{1E6CAE37-ADF2-4D51-B83E-FBF7F6FDAFF6}">
      <dgm:prSet/>
      <dgm:spPr/>
      <dgm:t>
        <a:bodyPr/>
        <a:lstStyle/>
        <a:p>
          <a:pPr rtl="0"/>
          <a:r>
            <a:rPr lang="zh-CN" b="1" smtClean="0">
              <a:solidFill>
                <a:schemeClr val="tx1"/>
              </a:solidFill>
            </a:rPr>
            <a:t>最终提交材料的考核方面：</a:t>
          </a:r>
          <a:endParaRPr lang="zh-CN">
            <a:solidFill>
              <a:schemeClr val="tx1"/>
            </a:solidFill>
          </a:endParaRPr>
        </a:p>
      </dgm:t>
    </dgm:pt>
    <dgm:pt modelId="{95BD5392-D9F2-41BD-9306-2C005E2CF2F6}" type="parTrans" cxnId="{81C85B84-164F-49BA-B0CA-D3097AE457D2}">
      <dgm:prSet/>
      <dgm:spPr/>
      <dgm:t>
        <a:bodyPr/>
        <a:lstStyle/>
        <a:p>
          <a:endParaRPr lang="zh-CN" altLang="en-US">
            <a:solidFill>
              <a:schemeClr val="tx1"/>
            </a:solidFill>
          </a:endParaRPr>
        </a:p>
      </dgm:t>
    </dgm:pt>
    <dgm:pt modelId="{D389D67D-EB25-4957-A7F8-06FD3D23D1D0}" type="sibTrans" cxnId="{81C85B84-164F-49BA-B0CA-D3097AE457D2}">
      <dgm:prSet/>
      <dgm:spPr/>
      <dgm:t>
        <a:bodyPr/>
        <a:lstStyle/>
        <a:p>
          <a:endParaRPr lang="zh-CN" altLang="en-US">
            <a:solidFill>
              <a:schemeClr val="tx1"/>
            </a:solidFill>
          </a:endParaRPr>
        </a:p>
      </dgm:t>
    </dgm:pt>
    <dgm:pt modelId="{1663CBC4-B416-4FE4-82E2-63C81C4BAC63}">
      <dgm:prSet/>
      <dgm:spPr/>
      <dgm:t>
        <a:bodyPr/>
        <a:lstStyle/>
        <a:p>
          <a:pPr rtl="0"/>
          <a:r>
            <a:rPr lang="zh-CN" b="1" smtClean="0">
              <a:solidFill>
                <a:schemeClr val="tx1"/>
              </a:solidFill>
            </a:rPr>
            <a:t>程序结果正确性，可扩充性</a:t>
          </a:r>
          <a:r>
            <a:rPr lang="en-US" b="1" smtClean="0">
              <a:solidFill>
                <a:schemeClr val="tx1"/>
              </a:solidFill>
            </a:rPr>
            <a:t>(55%)</a:t>
          </a:r>
          <a:r>
            <a:rPr lang="zh-CN" b="1" smtClean="0">
              <a:solidFill>
                <a:schemeClr val="tx1"/>
              </a:solidFill>
            </a:rPr>
            <a:t>；</a:t>
          </a:r>
          <a:endParaRPr lang="zh-CN">
            <a:solidFill>
              <a:schemeClr val="tx1"/>
            </a:solidFill>
          </a:endParaRPr>
        </a:p>
      </dgm:t>
    </dgm:pt>
    <dgm:pt modelId="{798952F3-F2E7-48F6-900E-A1ADEEC79D46}" type="parTrans" cxnId="{8C0FA8A8-5DD6-4A5A-9A9C-B082902B760C}">
      <dgm:prSet/>
      <dgm:spPr/>
      <dgm:t>
        <a:bodyPr/>
        <a:lstStyle/>
        <a:p>
          <a:endParaRPr lang="zh-CN" altLang="en-US">
            <a:solidFill>
              <a:schemeClr val="tx1"/>
            </a:solidFill>
          </a:endParaRPr>
        </a:p>
      </dgm:t>
    </dgm:pt>
    <dgm:pt modelId="{7E615A5A-4BF9-4329-A715-614E99D88E98}" type="sibTrans" cxnId="{8C0FA8A8-5DD6-4A5A-9A9C-B082902B760C}">
      <dgm:prSet/>
      <dgm:spPr/>
      <dgm:t>
        <a:bodyPr/>
        <a:lstStyle/>
        <a:p>
          <a:endParaRPr lang="zh-CN" altLang="en-US">
            <a:solidFill>
              <a:schemeClr val="tx1"/>
            </a:solidFill>
          </a:endParaRPr>
        </a:p>
      </dgm:t>
    </dgm:pt>
    <dgm:pt modelId="{57816449-1F23-421C-AF84-BC5E783B9890}">
      <dgm:prSet/>
      <dgm:spPr/>
      <dgm:t>
        <a:bodyPr/>
        <a:lstStyle/>
        <a:p>
          <a:pPr rtl="0"/>
          <a:r>
            <a:rPr lang="zh-CN" b="1" smtClean="0">
              <a:solidFill>
                <a:schemeClr val="tx1"/>
              </a:solidFill>
            </a:rPr>
            <a:t>实验报告完整性</a:t>
          </a:r>
          <a:r>
            <a:rPr lang="en-US" b="1" smtClean="0">
              <a:solidFill>
                <a:schemeClr val="tx1"/>
              </a:solidFill>
            </a:rPr>
            <a:t>(35%): </a:t>
          </a:r>
          <a:r>
            <a:rPr lang="zh-CN" b="1" smtClean="0">
              <a:solidFill>
                <a:schemeClr val="tx1"/>
              </a:solidFill>
            </a:rPr>
            <a:t>包括系统设计要求，设计思路，功能模块划分说明，流程图，关键代码，参考书目；</a:t>
          </a:r>
          <a:endParaRPr lang="zh-CN">
            <a:solidFill>
              <a:schemeClr val="tx1"/>
            </a:solidFill>
          </a:endParaRPr>
        </a:p>
      </dgm:t>
    </dgm:pt>
    <dgm:pt modelId="{DBD6A48A-981D-43AE-B7D0-48ABDA7C5261}" type="parTrans" cxnId="{18DF4F41-8A9C-4720-AF92-B5345601D7B3}">
      <dgm:prSet/>
      <dgm:spPr/>
      <dgm:t>
        <a:bodyPr/>
        <a:lstStyle/>
        <a:p>
          <a:endParaRPr lang="zh-CN" altLang="en-US">
            <a:solidFill>
              <a:schemeClr val="tx1"/>
            </a:solidFill>
          </a:endParaRPr>
        </a:p>
      </dgm:t>
    </dgm:pt>
    <dgm:pt modelId="{E9C961FB-85FA-4639-B410-BF7A9B69D965}" type="sibTrans" cxnId="{18DF4F41-8A9C-4720-AF92-B5345601D7B3}">
      <dgm:prSet/>
      <dgm:spPr/>
      <dgm:t>
        <a:bodyPr/>
        <a:lstStyle/>
        <a:p>
          <a:endParaRPr lang="zh-CN" altLang="en-US">
            <a:solidFill>
              <a:schemeClr val="tx1"/>
            </a:solidFill>
          </a:endParaRPr>
        </a:p>
      </dgm:t>
    </dgm:pt>
    <dgm:pt modelId="{E9777FCB-2701-4241-AA1E-495668A8E17D}" type="pres">
      <dgm:prSet presAssocID="{1551DE59-2121-4C10-8E7A-4938A8873E39}" presName="linear" presStyleCnt="0">
        <dgm:presLayoutVars>
          <dgm:animLvl val="lvl"/>
          <dgm:resizeHandles val="exact"/>
        </dgm:presLayoutVars>
      </dgm:prSet>
      <dgm:spPr/>
      <dgm:t>
        <a:bodyPr/>
        <a:lstStyle/>
        <a:p>
          <a:endParaRPr lang="zh-CN" altLang="en-US"/>
        </a:p>
      </dgm:t>
    </dgm:pt>
    <dgm:pt modelId="{0FFF8D5E-1DF1-4FAD-B859-F13C5CCBF72E}" type="pres">
      <dgm:prSet presAssocID="{7DD8C0A2-7D06-4B6B-80BF-6E9A7D3090B2}" presName="parentText" presStyleLbl="node1" presStyleIdx="0" presStyleCnt="6">
        <dgm:presLayoutVars>
          <dgm:chMax val="0"/>
          <dgm:bulletEnabled val="1"/>
        </dgm:presLayoutVars>
      </dgm:prSet>
      <dgm:spPr/>
      <dgm:t>
        <a:bodyPr/>
        <a:lstStyle/>
        <a:p>
          <a:endParaRPr lang="zh-CN" altLang="en-US"/>
        </a:p>
      </dgm:t>
    </dgm:pt>
    <dgm:pt modelId="{7AEA7CCE-523B-4091-B4D6-856629FB6D97}" type="pres">
      <dgm:prSet presAssocID="{45C953B8-9CF3-4F1C-8AA7-DFE6A156B056}" presName="spacer" presStyleCnt="0"/>
      <dgm:spPr/>
    </dgm:pt>
    <dgm:pt modelId="{C1B03C9F-F73D-4BBE-BFE7-5D8EED4A89E0}" type="pres">
      <dgm:prSet presAssocID="{E05BB361-1706-486A-B15D-C89327E300F9}" presName="parentText" presStyleLbl="node1" presStyleIdx="1" presStyleCnt="6">
        <dgm:presLayoutVars>
          <dgm:chMax val="0"/>
          <dgm:bulletEnabled val="1"/>
        </dgm:presLayoutVars>
      </dgm:prSet>
      <dgm:spPr/>
      <dgm:t>
        <a:bodyPr/>
        <a:lstStyle/>
        <a:p>
          <a:endParaRPr lang="zh-CN" altLang="en-US"/>
        </a:p>
      </dgm:t>
    </dgm:pt>
    <dgm:pt modelId="{5B3E659C-B41E-4E21-B656-12EBD4E61F03}" type="pres">
      <dgm:prSet presAssocID="{E6379B22-39D5-42E6-9777-0BBC9154DD8F}" presName="spacer" presStyleCnt="0"/>
      <dgm:spPr/>
    </dgm:pt>
    <dgm:pt modelId="{B7A0E986-30BD-44E9-9C22-D5CB574ED0BF}" type="pres">
      <dgm:prSet presAssocID="{3F25642E-127F-41EB-9D64-B72059DB8FD5}" presName="parentText" presStyleLbl="node1" presStyleIdx="2" presStyleCnt="6">
        <dgm:presLayoutVars>
          <dgm:chMax val="0"/>
          <dgm:bulletEnabled val="1"/>
        </dgm:presLayoutVars>
      </dgm:prSet>
      <dgm:spPr/>
      <dgm:t>
        <a:bodyPr/>
        <a:lstStyle/>
        <a:p>
          <a:endParaRPr lang="zh-CN" altLang="en-US"/>
        </a:p>
      </dgm:t>
    </dgm:pt>
    <dgm:pt modelId="{73E07DF2-2B9B-4B25-A0CC-F914077EA85C}" type="pres">
      <dgm:prSet presAssocID="{87CA2EB3-1908-474F-9E36-5A85B2C37D96}" presName="spacer" presStyleCnt="0"/>
      <dgm:spPr/>
    </dgm:pt>
    <dgm:pt modelId="{C1008D20-89E3-4E52-8B54-04227494BD11}" type="pres">
      <dgm:prSet presAssocID="{1E6CAE37-ADF2-4D51-B83E-FBF7F6FDAFF6}" presName="parentText" presStyleLbl="node1" presStyleIdx="3" presStyleCnt="6">
        <dgm:presLayoutVars>
          <dgm:chMax val="0"/>
          <dgm:bulletEnabled val="1"/>
        </dgm:presLayoutVars>
      </dgm:prSet>
      <dgm:spPr/>
      <dgm:t>
        <a:bodyPr/>
        <a:lstStyle/>
        <a:p>
          <a:endParaRPr lang="zh-CN" altLang="en-US"/>
        </a:p>
      </dgm:t>
    </dgm:pt>
    <dgm:pt modelId="{B7729F7B-52FF-4397-9F99-F91BEB843E15}" type="pres">
      <dgm:prSet presAssocID="{D389D67D-EB25-4957-A7F8-06FD3D23D1D0}" presName="spacer" presStyleCnt="0"/>
      <dgm:spPr/>
    </dgm:pt>
    <dgm:pt modelId="{5301AEE1-5203-4141-8F3A-3155BB3EB6F9}" type="pres">
      <dgm:prSet presAssocID="{1663CBC4-B416-4FE4-82E2-63C81C4BAC63}" presName="parentText" presStyleLbl="node1" presStyleIdx="4" presStyleCnt="6">
        <dgm:presLayoutVars>
          <dgm:chMax val="0"/>
          <dgm:bulletEnabled val="1"/>
        </dgm:presLayoutVars>
      </dgm:prSet>
      <dgm:spPr/>
      <dgm:t>
        <a:bodyPr/>
        <a:lstStyle/>
        <a:p>
          <a:endParaRPr lang="zh-CN" altLang="en-US"/>
        </a:p>
      </dgm:t>
    </dgm:pt>
    <dgm:pt modelId="{D1EFF58D-9A34-4DA5-A8DD-B661E8DB9296}" type="pres">
      <dgm:prSet presAssocID="{7E615A5A-4BF9-4329-A715-614E99D88E98}" presName="spacer" presStyleCnt="0"/>
      <dgm:spPr/>
    </dgm:pt>
    <dgm:pt modelId="{EDECDF20-C225-4650-BDCB-EDE122CF0890}" type="pres">
      <dgm:prSet presAssocID="{57816449-1F23-421C-AF84-BC5E783B9890}" presName="parentText" presStyleLbl="node1" presStyleIdx="5" presStyleCnt="6">
        <dgm:presLayoutVars>
          <dgm:chMax val="0"/>
          <dgm:bulletEnabled val="1"/>
        </dgm:presLayoutVars>
      </dgm:prSet>
      <dgm:spPr/>
      <dgm:t>
        <a:bodyPr/>
        <a:lstStyle/>
        <a:p>
          <a:endParaRPr lang="zh-CN" altLang="en-US"/>
        </a:p>
      </dgm:t>
    </dgm:pt>
  </dgm:ptLst>
  <dgm:cxnLst>
    <dgm:cxn modelId="{3B8381D2-AF67-4E58-AC54-2A4554B1A7E2}" srcId="{1551DE59-2121-4C10-8E7A-4938A8873E39}" destId="{E05BB361-1706-486A-B15D-C89327E300F9}" srcOrd="1" destOrd="0" parTransId="{ED2E4440-20D4-4003-A4B9-D3F652B18E3F}" sibTransId="{E6379B22-39D5-42E6-9777-0BBC9154DD8F}"/>
    <dgm:cxn modelId="{18DF4F41-8A9C-4720-AF92-B5345601D7B3}" srcId="{1551DE59-2121-4C10-8E7A-4938A8873E39}" destId="{57816449-1F23-421C-AF84-BC5E783B9890}" srcOrd="5" destOrd="0" parTransId="{DBD6A48A-981D-43AE-B7D0-48ABDA7C5261}" sibTransId="{E9C961FB-85FA-4639-B410-BF7A9B69D965}"/>
    <dgm:cxn modelId="{D82F5B92-91FC-4052-9C45-F46881856D64}" type="presOf" srcId="{E05BB361-1706-486A-B15D-C89327E300F9}" destId="{C1B03C9F-F73D-4BBE-BFE7-5D8EED4A89E0}" srcOrd="0" destOrd="0" presId="urn:microsoft.com/office/officeart/2005/8/layout/vList2"/>
    <dgm:cxn modelId="{81C85B84-164F-49BA-B0CA-D3097AE457D2}" srcId="{1551DE59-2121-4C10-8E7A-4938A8873E39}" destId="{1E6CAE37-ADF2-4D51-B83E-FBF7F6FDAFF6}" srcOrd="3" destOrd="0" parTransId="{95BD5392-D9F2-41BD-9306-2C005E2CF2F6}" sibTransId="{D389D67D-EB25-4957-A7F8-06FD3D23D1D0}"/>
    <dgm:cxn modelId="{71BA95B0-E19A-4960-AEE8-5104483C2690}" type="presOf" srcId="{1E6CAE37-ADF2-4D51-B83E-FBF7F6FDAFF6}" destId="{C1008D20-89E3-4E52-8B54-04227494BD11}" srcOrd="0" destOrd="0" presId="urn:microsoft.com/office/officeart/2005/8/layout/vList2"/>
    <dgm:cxn modelId="{8C0FA8A8-5DD6-4A5A-9A9C-B082902B760C}" srcId="{1551DE59-2121-4C10-8E7A-4938A8873E39}" destId="{1663CBC4-B416-4FE4-82E2-63C81C4BAC63}" srcOrd="4" destOrd="0" parTransId="{798952F3-F2E7-48F6-900E-A1ADEEC79D46}" sibTransId="{7E615A5A-4BF9-4329-A715-614E99D88E98}"/>
    <dgm:cxn modelId="{532BB998-50A3-44E8-AD35-54A6305A9A9E}" srcId="{1551DE59-2121-4C10-8E7A-4938A8873E39}" destId="{3F25642E-127F-41EB-9D64-B72059DB8FD5}" srcOrd="2" destOrd="0" parTransId="{C1D32125-C5F6-43F5-9D2B-E238DF1537E5}" sibTransId="{87CA2EB3-1908-474F-9E36-5A85B2C37D96}"/>
    <dgm:cxn modelId="{6B587350-0C12-4983-AD2F-6A1BF0929C6A}" type="presOf" srcId="{1663CBC4-B416-4FE4-82E2-63C81C4BAC63}" destId="{5301AEE1-5203-4141-8F3A-3155BB3EB6F9}" srcOrd="0" destOrd="0" presId="urn:microsoft.com/office/officeart/2005/8/layout/vList2"/>
    <dgm:cxn modelId="{AB539C06-44B1-4030-9044-E37AE6836CC9}" type="presOf" srcId="{3F25642E-127F-41EB-9D64-B72059DB8FD5}" destId="{B7A0E986-30BD-44E9-9C22-D5CB574ED0BF}" srcOrd="0" destOrd="0" presId="urn:microsoft.com/office/officeart/2005/8/layout/vList2"/>
    <dgm:cxn modelId="{CA4089FC-5E22-4252-A258-6019C7F126EE}" type="presOf" srcId="{1551DE59-2121-4C10-8E7A-4938A8873E39}" destId="{E9777FCB-2701-4241-AA1E-495668A8E17D}" srcOrd="0" destOrd="0" presId="urn:microsoft.com/office/officeart/2005/8/layout/vList2"/>
    <dgm:cxn modelId="{D0F7CEB4-1DBD-415A-B46B-50798EF7C68A}" type="presOf" srcId="{7DD8C0A2-7D06-4B6B-80BF-6E9A7D3090B2}" destId="{0FFF8D5E-1DF1-4FAD-B859-F13C5CCBF72E}" srcOrd="0" destOrd="0" presId="urn:microsoft.com/office/officeart/2005/8/layout/vList2"/>
    <dgm:cxn modelId="{4766F989-BD0E-4649-8E65-F8CE5B7FBDF9}" srcId="{1551DE59-2121-4C10-8E7A-4938A8873E39}" destId="{7DD8C0A2-7D06-4B6B-80BF-6E9A7D3090B2}" srcOrd="0" destOrd="0" parTransId="{70FCA097-06C2-4934-B08F-135169359710}" sibTransId="{45C953B8-9CF3-4F1C-8AA7-DFE6A156B056}"/>
    <dgm:cxn modelId="{02515271-4761-4FEA-9789-10B0E2BA620C}" type="presOf" srcId="{57816449-1F23-421C-AF84-BC5E783B9890}" destId="{EDECDF20-C225-4650-BDCB-EDE122CF0890}" srcOrd="0" destOrd="0" presId="urn:microsoft.com/office/officeart/2005/8/layout/vList2"/>
    <dgm:cxn modelId="{61E94D12-A138-4FE5-990B-C96F3DFA0BFF}" type="presParOf" srcId="{E9777FCB-2701-4241-AA1E-495668A8E17D}" destId="{0FFF8D5E-1DF1-4FAD-B859-F13C5CCBF72E}" srcOrd="0" destOrd="0" presId="urn:microsoft.com/office/officeart/2005/8/layout/vList2"/>
    <dgm:cxn modelId="{1EE9D852-B50D-4682-B17E-53786BC6D149}" type="presParOf" srcId="{E9777FCB-2701-4241-AA1E-495668A8E17D}" destId="{7AEA7CCE-523B-4091-B4D6-856629FB6D97}" srcOrd="1" destOrd="0" presId="urn:microsoft.com/office/officeart/2005/8/layout/vList2"/>
    <dgm:cxn modelId="{CDAFF948-FD2F-42D5-A603-651C72989894}" type="presParOf" srcId="{E9777FCB-2701-4241-AA1E-495668A8E17D}" destId="{C1B03C9F-F73D-4BBE-BFE7-5D8EED4A89E0}" srcOrd="2" destOrd="0" presId="urn:microsoft.com/office/officeart/2005/8/layout/vList2"/>
    <dgm:cxn modelId="{8806C71A-D1A1-4597-A256-C246E1BBF615}" type="presParOf" srcId="{E9777FCB-2701-4241-AA1E-495668A8E17D}" destId="{5B3E659C-B41E-4E21-B656-12EBD4E61F03}" srcOrd="3" destOrd="0" presId="urn:microsoft.com/office/officeart/2005/8/layout/vList2"/>
    <dgm:cxn modelId="{A9F0F549-6F40-41CC-A351-BEC52F33FFEA}" type="presParOf" srcId="{E9777FCB-2701-4241-AA1E-495668A8E17D}" destId="{B7A0E986-30BD-44E9-9C22-D5CB574ED0BF}" srcOrd="4" destOrd="0" presId="urn:microsoft.com/office/officeart/2005/8/layout/vList2"/>
    <dgm:cxn modelId="{C0F687D6-E316-47C5-9873-0F091FA64B16}" type="presParOf" srcId="{E9777FCB-2701-4241-AA1E-495668A8E17D}" destId="{73E07DF2-2B9B-4B25-A0CC-F914077EA85C}" srcOrd="5" destOrd="0" presId="urn:microsoft.com/office/officeart/2005/8/layout/vList2"/>
    <dgm:cxn modelId="{2EDA5E75-3BA8-4210-82E5-63A74AE98777}" type="presParOf" srcId="{E9777FCB-2701-4241-AA1E-495668A8E17D}" destId="{C1008D20-89E3-4E52-8B54-04227494BD11}" srcOrd="6" destOrd="0" presId="urn:microsoft.com/office/officeart/2005/8/layout/vList2"/>
    <dgm:cxn modelId="{BACF3DE6-FE95-4232-8B60-E1050FD1233A}" type="presParOf" srcId="{E9777FCB-2701-4241-AA1E-495668A8E17D}" destId="{B7729F7B-52FF-4397-9F99-F91BEB843E15}" srcOrd="7" destOrd="0" presId="urn:microsoft.com/office/officeart/2005/8/layout/vList2"/>
    <dgm:cxn modelId="{90CBCB59-2467-4CAC-9313-CD6D341211A9}" type="presParOf" srcId="{E9777FCB-2701-4241-AA1E-495668A8E17D}" destId="{5301AEE1-5203-4141-8F3A-3155BB3EB6F9}" srcOrd="8" destOrd="0" presId="urn:microsoft.com/office/officeart/2005/8/layout/vList2"/>
    <dgm:cxn modelId="{5EE57117-FF4A-4645-8EFF-1A71341F0C62}" type="presParOf" srcId="{E9777FCB-2701-4241-AA1E-495668A8E17D}" destId="{D1EFF58D-9A34-4DA5-A8DD-B661E8DB9296}" srcOrd="9" destOrd="0" presId="urn:microsoft.com/office/officeart/2005/8/layout/vList2"/>
    <dgm:cxn modelId="{9996396C-8AEE-40C0-BAD8-C9FB3D0403EC}" type="presParOf" srcId="{E9777FCB-2701-4241-AA1E-495668A8E17D}" destId="{EDECDF20-C225-4650-BDCB-EDE122CF089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A5A0B-127E-44D2-9291-61EB4FF33D89}">
      <dsp:nvSpPr>
        <dsp:cNvPr id="0" name=""/>
        <dsp:cNvSpPr/>
      </dsp:nvSpPr>
      <dsp:spPr>
        <a:xfrm>
          <a:off x="0" y="5517"/>
          <a:ext cx="7772400" cy="1458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rtl="0">
            <a:lnSpc>
              <a:spcPct val="90000"/>
            </a:lnSpc>
            <a:spcBef>
              <a:spcPct val="0"/>
            </a:spcBef>
            <a:spcAft>
              <a:spcPct val="35000"/>
            </a:spcAft>
          </a:pPr>
          <a:r>
            <a:rPr lang="en-GB" sz="5800" b="1" kern="1200" dirty="0" smtClean="0">
              <a:solidFill>
                <a:schemeClr val="tx1"/>
              </a:solidFill>
            </a:rPr>
            <a:t>C++</a:t>
          </a:r>
          <a:r>
            <a:rPr lang="zh-CN" sz="5800" b="1" kern="1200" dirty="0" smtClean="0">
              <a:solidFill>
                <a:schemeClr val="tx1"/>
              </a:solidFill>
            </a:rPr>
            <a:t>语言课程设计</a:t>
          </a:r>
          <a:endParaRPr lang="zh-CN" sz="5800" kern="1200" dirty="0">
            <a:solidFill>
              <a:schemeClr val="tx1"/>
            </a:solidFill>
          </a:endParaRPr>
        </a:p>
      </dsp:txBody>
      <dsp:txXfrm>
        <a:off x="71222" y="76739"/>
        <a:ext cx="7629956" cy="13165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49F6C-8E8D-48E0-AA07-45A623E9A771}">
      <dsp:nvSpPr>
        <dsp:cNvPr id="0" name=""/>
        <dsp:cNvSpPr/>
      </dsp:nvSpPr>
      <dsp:spPr>
        <a:xfrm>
          <a:off x="0" y="384538"/>
          <a:ext cx="8208590"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solidFill>
                <a:schemeClr val="tx1"/>
              </a:solidFill>
            </a:rPr>
            <a:t>《Visual C++</a:t>
          </a:r>
          <a:r>
            <a:rPr lang="zh-CN" sz="1800" b="1" kern="1200" smtClean="0">
              <a:solidFill>
                <a:schemeClr val="tx1"/>
              </a:solidFill>
            </a:rPr>
            <a:t>从入门到精通</a:t>
          </a:r>
          <a:r>
            <a:rPr lang="en-US" sz="1800" b="1" kern="1200" smtClean="0">
              <a:solidFill>
                <a:schemeClr val="tx1"/>
              </a:solidFill>
            </a:rPr>
            <a:t>》</a:t>
          </a:r>
          <a:r>
            <a:rPr lang="zh-CN" sz="1800" b="1" kern="1200" smtClean="0">
              <a:solidFill>
                <a:schemeClr val="tx1"/>
              </a:solidFill>
            </a:rPr>
            <a:t>是一本简单而且可以一步一步模仿的入门书籍；</a:t>
          </a:r>
          <a:endParaRPr lang="zh-CN" sz="1800" kern="1200">
            <a:solidFill>
              <a:schemeClr val="tx1"/>
            </a:solidFill>
          </a:endParaRPr>
        </a:p>
      </dsp:txBody>
      <dsp:txXfrm>
        <a:off x="22103" y="406641"/>
        <a:ext cx="8164384" cy="408584"/>
      </dsp:txXfrm>
    </dsp:sp>
    <dsp:sp modelId="{03FCF4C5-27D3-41C8-93B7-47B00DCB1768}">
      <dsp:nvSpPr>
        <dsp:cNvPr id="0" name=""/>
        <dsp:cNvSpPr/>
      </dsp:nvSpPr>
      <dsp:spPr>
        <a:xfrm>
          <a:off x="0" y="889169"/>
          <a:ext cx="8208590"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solidFill>
                <a:schemeClr val="tx1"/>
              </a:solidFill>
            </a:rPr>
            <a:t>《Visual C++</a:t>
          </a:r>
          <a:r>
            <a:rPr lang="zh-CN" sz="1800" b="1" kern="1200" smtClean="0">
              <a:solidFill>
                <a:schemeClr val="tx1"/>
              </a:solidFill>
            </a:rPr>
            <a:t>技术内幕</a:t>
          </a:r>
          <a:r>
            <a:rPr lang="en-US" sz="1800" b="1" kern="1200" smtClean="0">
              <a:solidFill>
                <a:schemeClr val="tx1"/>
              </a:solidFill>
            </a:rPr>
            <a:t>》</a:t>
          </a:r>
          <a:r>
            <a:rPr lang="zh-CN" sz="1800" b="1" kern="1200" smtClean="0">
              <a:solidFill>
                <a:schemeClr val="tx1"/>
              </a:solidFill>
            </a:rPr>
            <a:t>是一本全面而简约的书籍</a:t>
          </a:r>
          <a:endParaRPr lang="zh-CN" sz="1800" kern="1200">
            <a:solidFill>
              <a:schemeClr val="tx1"/>
            </a:solidFill>
          </a:endParaRPr>
        </a:p>
      </dsp:txBody>
      <dsp:txXfrm>
        <a:off x="22103" y="911272"/>
        <a:ext cx="8164384" cy="408584"/>
      </dsp:txXfrm>
    </dsp:sp>
    <dsp:sp modelId="{2B080CB3-09B7-4359-B910-32643BB5E704}">
      <dsp:nvSpPr>
        <dsp:cNvPr id="0" name=""/>
        <dsp:cNvSpPr/>
      </dsp:nvSpPr>
      <dsp:spPr>
        <a:xfrm>
          <a:off x="0" y="1393799"/>
          <a:ext cx="8208590"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solidFill>
                <a:schemeClr val="tx1"/>
              </a:solidFill>
            </a:rPr>
            <a:t>《MFC Windows</a:t>
          </a:r>
          <a:r>
            <a:rPr lang="zh-CN" sz="1800" b="1" kern="1200" smtClean="0">
              <a:solidFill>
                <a:schemeClr val="tx1"/>
              </a:solidFill>
            </a:rPr>
            <a:t>程序设计</a:t>
          </a:r>
          <a:r>
            <a:rPr lang="en-US" sz="1800" b="1" kern="1200" smtClean="0">
              <a:solidFill>
                <a:schemeClr val="tx1"/>
              </a:solidFill>
            </a:rPr>
            <a:t>》</a:t>
          </a:r>
          <a:r>
            <a:rPr lang="zh-CN" sz="1800" b="1" kern="1200" smtClean="0">
              <a:solidFill>
                <a:schemeClr val="tx1"/>
              </a:solidFill>
            </a:rPr>
            <a:t>是一本厚实而详尽的书籍。</a:t>
          </a:r>
          <a:endParaRPr lang="zh-CN" sz="1800" kern="1200">
            <a:solidFill>
              <a:schemeClr val="tx1"/>
            </a:solidFill>
          </a:endParaRPr>
        </a:p>
      </dsp:txBody>
      <dsp:txXfrm>
        <a:off x="22103" y="1415902"/>
        <a:ext cx="8164384" cy="408584"/>
      </dsp:txXfrm>
    </dsp:sp>
    <dsp:sp modelId="{DD8830CC-87AB-4C34-936B-44CA3780BD46}">
      <dsp:nvSpPr>
        <dsp:cNvPr id="0" name=""/>
        <dsp:cNvSpPr/>
      </dsp:nvSpPr>
      <dsp:spPr>
        <a:xfrm>
          <a:off x="0" y="1898429"/>
          <a:ext cx="8208590"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solidFill>
                <a:schemeClr val="tx1"/>
              </a:solidFill>
            </a:rPr>
            <a:t>《</a:t>
          </a:r>
          <a:r>
            <a:rPr lang="zh-CN" sz="1800" b="1" kern="1200" smtClean="0">
              <a:solidFill>
                <a:schemeClr val="tx1"/>
              </a:solidFill>
            </a:rPr>
            <a:t>深入浅出</a:t>
          </a:r>
          <a:r>
            <a:rPr lang="en-US" sz="1800" b="1" kern="1200" smtClean="0">
              <a:solidFill>
                <a:schemeClr val="tx1"/>
              </a:solidFill>
            </a:rPr>
            <a:t>MFC》</a:t>
          </a:r>
          <a:r>
            <a:rPr lang="zh-CN" sz="1800" b="1" kern="1200" smtClean="0">
              <a:solidFill>
                <a:schemeClr val="tx1"/>
              </a:solidFill>
            </a:rPr>
            <a:t>是一本理论性解剖</a:t>
          </a:r>
          <a:r>
            <a:rPr lang="en-US" sz="1800" b="1" kern="1200" smtClean="0">
              <a:solidFill>
                <a:schemeClr val="tx1"/>
              </a:solidFill>
            </a:rPr>
            <a:t>MFC</a:t>
          </a:r>
          <a:r>
            <a:rPr lang="zh-CN" sz="1800" b="1" kern="1200" smtClean="0">
              <a:solidFill>
                <a:schemeClr val="tx1"/>
              </a:solidFill>
            </a:rPr>
            <a:t>的书籍</a:t>
          </a:r>
          <a:endParaRPr lang="zh-CN" sz="1800" kern="1200">
            <a:solidFill>
              <a:schemeClr val="tx1"/>
            </a:solidFill>
          </a:endParaRPr>
        </a:p>
      </dsp:txBody>
      <dsp:txXfrm>
        <a:off x="22103" y="1920532"/>
        <a:ext cx="8164384" cy="4085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5EE12-C12F-49E8-9ABC-39279034344B}">
      <dsp:nvSpPr>
        <dsp:cNvPr id="0" name=""/>
        <dsp:cNvSpPr/>
      </dsp:nvSpPr>
      <dsp:spPr>
        <a:xfrm>
          <a:off x="0" y="285029"/>
          <a:ext cx="8785225"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kumimoji="1" lang="en-US" sz="2100" b="1" kern="1200" smtClean="0">
              <a:solidFill>
                <a:schemeClr val="tx1"/>
              </a:solidFill>
            </a:rPr>
            <a:t>http:// </a:t>
          </a:r>
          <a:r>
            <a:rPr kumimoji="1" lang="en-US" sz="2100" b="1" kern="1200" smtClean="0">
              <a:solidFill>
                <a:schemeClr val="tx1"/>
              </a:solidFill>
              <a:hlinkClick xmlns:r="http://schemas.openxmlformats.org/officeDocument/2006/relationships" r:id="rId1"/>
            </a:rPr>
            <a:t>www.vckbase.com</a:t>
          </a:r>
          <a:r>
            <a:rPr kumimoji="1" lang="en-US" sz="2100" b="1" kern="1200" smtClean="0">
              <a:solidFill>
                <a:schemeClr val="tx1"/>
              </a:solidFill>
            </a:rPr>
            <a:t> vc</a:t>
          </a:r>
          <a:r>
            <a:rPr kumimoji="1" lang="zh-CN" sz="2100" b="1" kern="1200" smtClean="0">
              <a:solidFill>
                <a:schemeClr val="tx1"/>
              </a:solidFill>
            </a:rPr>
            <a:t>知识库提供非常有用的在线杂志</a:t>
          </a:r>
          <a:endParaRPr lang="zh-CN" sz="2100" kern="1200">
            <a:solidFill>
              <a:schemeClr val="tx1"/>
            </a:solidFill>
          </a:endParaRPr>
        </a:p>
      </dsp:txBody>
      <dsp:txXfrm>
        <a:off x="25787" y="310816"/>
        <a:ext cx="8733651" cy="476681"/>
      </dsp:txXfrm>
    </dsp:sp>
    <dsp:sp modelId="{40AD077D-79C8-4AEB-B0BF-DEAEAE9501A5}">
      <dsp:nvSpPr>
        <dsp:cNvPr id="0" name=""/>
        <dsp:cNvSpPr/>
      </dsp:nvSpPr>
      <dsp:spPr>
        <a:xfrm>
          <a:off x="0" y="873764"/>
          <a:ext cx="8785225"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kumimoji="1" lang="en-US" sz="2100" b="1" kern="1200" smtClean="0">
              <a:solidFill>
                <a:schemeClr val="tx1"/>
              </a:solidFill>
            </a:rPr>
            <a:t>http:// </a:t>
          </a:r>
          <a:r>
            <a:rPr kumimoji="1" lang="en-US" sz="2100" b="1" kern="1200" smtClean="0">
              <a:solidFill>
                <a:schemeClr val="tx1"/>
              </a:solidFill>
              <a:hlinkClick xmlns:r="http://schemas.openxmlformats.org/officeDocument/2006/relationships" r:id="rId2"/>
            </a:rPr>
            <a:t>www.csdn.net</a:t>
          </a:r>
          <a:r>
            <a:rPr kumimoji="1" lang="en-US" sz="2100" b="1" kern="1200" smtClean="0">
              <a:solidFill>
                <a:schemeClr val="tx1"/>
              </a:solidFill>
            </a:rPr>
            <a:t> </a:t>
          </a:r>
          <a:r>
            <a:rPr kumimoji="1" lang="zh-CN" sz="2100" b="1" kern="1200" smtClean="0">
              <a:solidFill>
                <a:schemeClr val="tx1"/>
              </a:solidFill>
            </a:rPr>
            <a:t>程序员大本营</a:t>
          </a:r>
          <a:endParaRPr lang="zh-CN" sz="2100" kern="1200">
            <a:solidFill>
              <a:schemeClr val="tx1"/>
            </a:solidFill>
          </a:endParaRPr>
        </a:p>
      </dsp:txBody>
      <dsp:txXfrm>
        <a:off x="25787" y="899551"/>
        <a:ext cx="8733651" cy="476681"/>
      </dsp:txXfrm>
    </dsp:sp>
    <dsp:sp modelId="{C62EC6B5-1BA1-4B82-AA2B-D20CEFB6BE51}">
      <dsp:nvSpPr>
        <dsp:cNvPr id="0" name=""/>
        <dsp:cNvSpPr/>
      </dsp:nvSpPr>
      <dsp:spPr>
        <a:xfrm>
          <a:off x="0" y="1462499"/>
          <a:ext cx="8785225"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kumimoji="1" lang="en-US" sz="2100" b="1" kern="1200" smtClean="0">
              <a:solidFill>
                <a:schemeClr val="tx1"/>
              </a:solidFill>
            </a:rPr>
            <a:t>http:// msdn2.microsoft.com/zh-cn/default.aspx </a:t>
          </a:r>
          <a:r>
            <a:rPr kumimoji="1" lang="zh-CN" sz="2100" b="1" kern="1200" smtClean="0">
              <a:solidFill>
                <a:schemeClr val="tx1"/>
              </a:solidFill>
            </a:rPr>
            <a:t>微软</a:t>
          </a:r>
          <a:r>
            <a:rPr kumimoji="1" lang="en-US" sz="2100" b="1" kern="1200" smtClean="0">
              <a:solidFill>
                <a:schemeClr val="tx1"/>
              </a:solidFill>
            </a:rPr>
            <a:t>MSDN</a:t>
          </a:r>
          <a:r>
            <a:rPr kumimoji="1" lang="zh-CN" sz="2100" b="1" kern="1200" smtClean="0">
              <a:solidFill>
                <a:schemeClr val="tx1"/>
              </a:solidFill>
            </a:rPr>
            <a:t>中文网站</a:t>
          </a:r>
          <a:endParaRPr lang="zh-CN" sz="2100" kern="1200">
            <a:solidFill>
              <a:schemeClr val="tx1"/>
            </a:solidFill>
          </a:endParaRPr>
        </a:p>
      </dsp:txBody>
      <dsp:txXfrm>
        <a:off x="25787" y="1488286"/>
        <a:ext cx="8733651" cy="476681"/>
      </dsp:txXfrm>
    </dsp:sp>
    <dsp:sp modelId="{9316EFE2-162C-4E41-8D10-EA5EE49B4BA6}">
      <dsp:nvSpPr>
        <dsp:cNvPr id="0" name=""/>
        <dsp:cNvSpPr/>
      </dsp:nvSpPr>
      <dsp:spPr>
        <a:xfrm>
          <a:off x="0" y="2051234"/>
          <a:ext cx="8785225"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kumimoji="1" lang="en-US" sz="2100" b="1" kern="1200" smtClean="0">
              <a:solidFill>
                <a:schemeClr val="tx1"/>
              </a:solidFill>
            </a:rPr>
            <a:t>http:// </a:t>
          </a:r>
          <a:r>
            <a:rPr kumimoji="1" lang="en-US" sz="2100" b="1" kern="1200" smtClean="0">
              <a:solidFill>
                <a:schemeClr val="tx1"/>
              </a:solidFill>
              <a:hlinkClick xmlns:r="http://schemas.openxmlformats.org/officeDocument/2006/relationships" r:id="rId3"/>
            </a:rPr>
            <a:t>www.codeguru.com</a:t>
          </a:r>
          <a:r>
            <a:rPr kumimoji="1" lang="en-US" sz="2100" b="1" kern="1200" smtClean="0">
              <a:solidFill>
                <a:schemeClr val="tx1"/>
              </a:solidFill>
            </a:rPr>
            <a:t> </a:t>
          </a:r>
          <a:r>
            <a:rPr kumimoji="1" lang="zh-CN" sz="2100" b="1" kern="1200" smtClean="0">
              <a:solidFill>
                <a:schemeClr val="tx1"/>
              </a:solidFill>
            </a:rPr>
            <a:t>国外著名</a:t>
          </a:r>
          <a:r>
            <a:rPr kumimoji="1" lang="en-US" sz="2100" b="1" kern="1200" smtClean="0">
              <a:solidFill>
                <a:schemeClr val="tx1"/>
              </a:solidFill>
            </a:rPr>
            <a:t>vc</a:t>
          </a:r>
          <a:r>
            <a:rPr kumimoji="1" lang="zh-CN" sz="2100" b="1" kern="1200" smtClean="0">
              <a:solidFill>
                <a:schemeClr val="tx1"/>
              </a:solidFill>
            </a:rPr>
            <a:t>编程网站</a:t>
          </a:r>
          <a:endParaRPr lang="zh-CN" sz="2100" kern="1200">
            <a:solidFill>
              <a:schemeClr val="tx1"/>
            </a:solidFill>
          </a:endParaRPr>
        </a:p>
      </dsp:txBody>
      <dsp:txXfrm>
        <a:off x="25787" y="2077021"/>
        <a:ext cx="8733651" cy="476681"/>
      </dsp:txXfrm>
    </dsp:sp>
    <dsp:sp modelId="{8BCF65FB-F5D3-4E4B-A111-E4E26FE02D40}">
      <dsp:nvSpPr>
        <dsp:cNvPr id="0" name=""/>
        <dsp:cNvSpPr/>
      </dsp:nvSpPr>
      <dsp:spPr>
        <a:xfrm>
          <a:off x="0" y="2639969"/>
          <a:ext cx="8785225" cy="5282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kumimoji="1" lang="en-US" sz="2100" b="1" kern="1200" smtClean="0">
              <a:solidFill>
                <a:schemeClr val="tx1"/>
              </a:solidFill>
            </a:rPr>
            <a:t>http:// </a:t>
          </a:r>
          <a:r>
            <a:rPr kumimoji="1" lang="en-US" sz="2100" b="1" kern="1200" smtClean="0">
              <a:solidFill>
                <a:schemeClr val="tx1"/>
              </a:solidFill>
              <a:hlinkClick xmlns:r="http://schemas.openxmlformats.org/officeDocument/2006/relationships" r:id="rId4"/>
            </a:rPr>
            <a:t>www.codeproject.com</a:t>
          </a:r>
          <a:r>
            <a:rPr kumimoji="1" lang="zh-CN" sz="2100" b="1" kern="1200" smtClean="0">
              <a:solidFill>
                <a:schemeClr val="tx1"/>
              </a:solidFill>
            </a:rPr>
            <a:t>国外著名</a:t>
          </a:r>
          <a:r>
            <a:rPr kumimoji="1" lang="en-US" sz="2100" b="1" kern="1200" smtClean="0">
              <a:solidFill>
                <a:schemeClr val="tx1"/>
              </a:solidFill>
            </a:rPr>
            <a:t>vc</a:t>
          </a:r>
          <a:r>
            <a:rPr kumimoji="1" lang="zh-CN" sz="2100" b="1" kern="1200" smtClean="0">
              <a:solidFill>
                <a:schemeClr val="tx1"/>
              </a:solidFill>
            </a:rPr>
            <a:t>编程网站</a:t>
          </a:r>
          <a:endParaRPr lang="zh-CN" sz="2100" kern="1200">
            <a:solidFill>
              <a:schemeClr val="tx1"/>
            </a:solidFill>
          </a:endParaRPr>
        </a:p>
      </dsp:txBody>
      <dsp:txXfrm>
        <a:off x="25787" y="2665756"/>
        <a:ext cx="8733651" cy="4766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9A8AC-DCDD-491B-8F48-04FA731FE0CF}">
      <dsp:nvSpPr>
        <dsp:cNvPr id="0" name=""/>
        <dsp:cNvSpPr/>
      </dsp:nvSpPr>
      <dsp:spPr>
        <a:xfrm>
          <a:off x="0" y="47399"/>
          <a:ext cx="8642350" cy="11052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学会分析具体问题，了解软件开发的基本流程，获得相应的直观体验</a:t>
          </a:r>
          <a:r>
            <a:rPr lang="en-US" sz="1900" b="1" kern="1200" smtClean="0">
              <a:solidFill>
                <a:schemeClr val="tx1"/>
              </a:solidFill>
            </a:rPr>
            <a:t>;</a:t>
          </a:r>
          <a:endParaRPr lang="zh-CN" sz="1900" kern="1200">
            <a:solidFill>
              <a:schemeClr val="tx1"/>
            </a:solidFill>
          </a:endParaRPr>
        </a:p>
      </dsp:txBody>
      <dsp:txXfrm>
        <a:off x="53954" y="101353"/>
        <a:ext cx="8534442" cy="997339"/>
      </dsp:txXfrm>
    </dsp:sp>
    <dsp:sp modelId="{C84EB627-F975-4355-80D7-B9FE97F99488}">
      <dsp:nvSpPr>
        <dsp:cNvPr id="0" name=""/>
        <dsp:cNvSpPr/>
      </dsp:nvSpPr>
      <dsp:spPr>
        <a:xfrm>
          <a:off x="0" y="1207367"/>
          <a:ext cx="8642350" cy="11052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根据面向对象分析（</a:t>
          </a:r>
          <a:r>
            <a:rPr lang="en-US" sz="1900" b="1" kern="1200" smtClean="0">
              <a:solidFill>
                <a:schemeClr val="tx1"/>
              </a:solidFill>
            </a:rPr>
            <a:t>Object-Oriented Analysis OOA</a:t>
          </a:r>
          <a:r>
            <a:rPr lang="zh-CN" sz="1900" b="1" kern="1200" smtClean="0">
              <a:solidFill>
                <a:schemeClr val="tx1"/>
              </a:solidFill>
            </a:rPr>
            <a:t>）和面向对象设计（</a:t>
          </a:r>
          <a:r>
            <a:rPr lang="en-US" sz="1900" b="1" kern="1200" smtClean="0">
              <a:solidFill>
                <a:schemeClr val="tx1"/>
              </a:solidFill>
            </a:rPr>
            <a:t>Object-Oriented Design OOD</a:t>
          </a:r>
          <a:r>
            <a:rPr lang="zh-CN" sz="1900" b="1" kern="1200" smtClean="0">
              <a:solidFill>
                <a:schemeClr val="tx1"/>
              </a:solidFill>
            </a:rPr>
            <a:t>）的要求完成需求分析，确定系统中的类，确定类的属性，确定类的操作，确定类对象之间的交互</a:t>
          </a:r>
          <a:r>
            <a:rPr lang="en-US" sz="1900" b="1" kern="1200" smtClean="0">
              <a:solidFill>
                <a:schemeClr val="tx1"/>
              </a:solidFill>
            </a:rPr>
            <a:t>;</a:t>
          </a:r>
          <a:endParaRPr lang="zh-CN" sz="1900" kern="1200">
            <a:solidFill>
              <a:schemeClr val="tx1"/>
            </a:solidFill>
          </a:endParaRPr>
        </a:p>
      </dsp:txBody>
      <dsp:txXfrm>
        <a:off x="53954" y="1261321"/>
        <a:ext cx="8534442" cy="997339"/>
      </dsp:txXfrm>
    </dsp:sp>
    <dsp:sp modelId="{F0A17290-7C7C-40FF-9E86-7EFA80F8E227}">
      <dsp:nvSpPr>
        <dsp:cNvPr id="0" name=""/>
        <dsp:cNvSpPr/>
      </dsp:nvSpPr>
      <dsp:spPr>
        <a:xfrm>
          <a:off x="0" y="2367335"/>
          <a:ext cx="8642350" cy="11052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采用面向对象编程技术（</a:t>
          </a:r>
          <a:r>
            <a:rPr lang="en-US" sz="1900" b="1" kern="1200" smtClean="0">
              <a:solidFill>
                <a:schemeClr val="tx1"/>
              </a:solidFill>
            </a:rPr>
            <a:t>Object-Oriented Program</a:t>
          </a:r>
          <a:r>
            <a:rPr lang="zh-CN" sz="1900" b="1" kern="1200" smtClean="0">
              <a:solidFill>
                <a:schemeClr val="tx1"/>
              </a:solidFill>
            </a:rPr>
            <a:t>）实现课程设计各个题目的要求</a:t>
          </a:r>
          <a:r>
            <a:rPr lang="en-US" sz="1900" b="1" kern="1200" smtClean="0">
              <a:solidFill>
                <a:schemeClr val="tx1"/>
              </a:solidFill>
            </a:rPr>
            <a:t>;</a:t>
          </a:r>
          <a:endParaRPr lang="zh-CN" sz="1900" kern="1200">
            <a:solidFill>
              <a:schemeClr val="tx1"/>
            </a:solidFill>
          </a:endParaRPr>
        </a:p>
      </dsp:txBody>
      <dsp:txXfrm>
        <a:off x="53954" y="2421289"/>
        <a:ext cx="8534442" cy="997339"/>
      </dsp:txXfrm>
    </dsp:sp>
    <dsp:sp modelId="{C4838A5D-7F77-41A2-B1FE-153B9D5CBDE7}">
      <dsp:nvSpPr>
        <dsp:cNvPr id="0" name=""/>
        <dsp:cNvSpPr/>
      </dsp:nvSpPr>
      <dsp:spPr>
        <a:xfrm>
          <a:off x="0" y="3527302"/>
          <a:ext cx="8642350" cy="11052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通过课程设计逐渐增强解决实际问题的能力</a:t>
          </a:r>
          <a:r>
            <a:rPr lang="en-US" sz="1900" b="1" kern="1200" smtClean="0">
              <a:solidFill>
                <a:schemeClr val="tx1"/>
              </a:solidFill>
            </a:rPr>
            <a:t>;</a:t>
          </a:r>
          <a:endParaRPr lang="zh-CN" sz="1900" kern="1200">
            <a:solidFill>
              <a:schemeClr val="tx1"/>
            </a:solidFill>
          </a:endParaRPr>
        </a:p>
      </dsp:txBody>
      <dsp:txXfrm>
        <a:off x="53954" y="3581256"/>
        <a:ext cx="8534442" cy="9973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6D9C-2582-4133-8A3C-C310E3EF6A91}">
      <dsp:nvSpPr>
        <dsp:cNvPr id="0" name=""/>
        <dsp:cNvSpPr/>
      </dsp:nvSpPr>
      <dsp:spPr>
        <a:xfrm>
          <a:off x="-5862360" y="-897181"/>
          <a:ext cx="6979137" cy="6979137"/>
        </a:xfrm>
        <a:prstGeom prst="blockArc">
          <a:avLst>
            <a:gd name="adj1" fmla="val 18900000"/>
            <a:gd name="adj2" fmla="val 2700000"/>
            <a:gd name="adj3" fmla="val 30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4D70E9-71F4-4F11-A7A0-09F135A54CB6}">
      <dsp:nvSpPr>
        <dsp:cNvPr id="0" name=""/>
        <dsp:cNvSpPr/>
      </dsp:nvSpPr>
      <dsp:spPr>
        <a:xfrm>
          <a:off x="488104" y="323944"/>
          <a:ext cx="8152794" cy="6483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592" tIns="38100" rIns="38100" bIns="38100" numCol="1" spcCol="1270" anchor="ctr" anchorCtr="0">
          <a:noAutofit/>
        </a:bodyPr>
        <a:lstStyle/>
        <a:p>
          <a:pPr lvl="0" algn="l" defTabSz="666750" rtl="0">
            <a:lnSpc>
              <a:spcPct val="90000"/>
            </a:lnSpc>
            <a:spcBef>
              <a:spcPct val="0"/>
            </a:spcBef>
            <a:spcAft>
              <a:spcPct val="35000"/>
            </a:spcAft>
          </a:pPr>
          <a:r>
            <a:rPr lang="zh-CN" sz="1500" b="1" kern="1200" smtClean="0">
              <a:solidFill>
                <a:schemeClr val="tx1"/>
              </a:solidFill>
            </a:rPr>
            <a:t>课程设计题目：男子五项全能比赛信息管理系统</a:t>
          </a:r>
          <a:endParaRPr lang="zh-CN" sz="1500" kern="1200">
            <a:solidFill>
              <a:schemeClr val="tx1"/>
            </a:solidFill>
          </a:endParaRPr>
        </a:p>
      </dsp:txBody>
      <dsp:txXfrm>
        <a:off x="488104" y="323944"/>
        <a:ext cx="8152794" cy="648304"/>
      </dsp:txXfrm>
    </dsp:sp>
    <dsp:sp modelId="{A063E223-0123-4D56-8651-6ADF8A561D7F}">
      <dsp:nvSpPr>
        <dsp:cNvPr id="0" name=""/>
        <dsp:cNvSpPr/>
      </dsp:nvSpPr>
      <dsp:spPr>
        <a:xfrm>
          <a:off x="82914" y="242906"/>
          <a:ext cx="810380" cy="81038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E8D703-F20C-4D03-8462-D7ACEA4FE68A}">
      <dsp:nvSpPr>
        <dsp:cNvPr id="0" name=""/>
        <dsp:cNvSpPr/>
      </dsp:nvSpPr>
      <dsp:spPr>
        <a:xfrm>
          <a:off x="952660" y="1296090"/>
          <a:ext cx="7688238" cy="6483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592" tIns="38100" rIns="38100" bIns="38100" numCol="1" spcCol="1270" anchor="ctr" anchorCtr="0">
          <a:noAutofit/>
        </a:bodyPr>
        <a:lstStyle/>
        <a:p>
          <a:pPr lvl="0" algn="l" defTabSz="666750" rtl="0">
            <a:lnSpc>
              <a:spcPct val="90000"/>
            </a:lnSpc>
            <a:spcBef>
              <a:spcPct val="0"/>
            </a:spcBef>
            <a:spcAft>
              <a:spcPct val="35000"/>
            </a:spcAft>
          </a:pPr>
          <a:r>
            <a:rPr lang="zh-CN" sz="1500" b="1" kern="1200" smtClean="0">
              <a:solidFill>
                <a:schemeClr val="tx1"/>
              </a:solidFill>
            </a:rPr>
            <a:t>问题描述：男子五项全能包含</a:t>
          </a:r>
          <a:r>
            <a:rPr lang="en-US" sz="1500" b="1" kern="1200" smtClean="0">
              <a:solidFill>
                <a:schemeClr val="tx1"/>
              </a:solidFill>
            </a:rPr>
            <a:t>100</a:t>
          </a:r>
          <a:r>
            <a:rPr lang="zh-CN" sz="1500" b="1" kern="1200" smtClean="0">
              <a:solidFill>
                <a:schemeClr val="tx1"/>
              </a:solidFill>
            </a:rPr>
            <a:t>米，</a:t>
          </a:r>
          <a:r>
            <a:rPr lang="en-US" sz="1500" b="1" kern="1200" smtClean="0">
              <a:solidFill>
                <a:schemeClr val="tx1"/>
              </a:solidFill>
            </a:rPr>
            <a:t>110</a:t>
          </a:r>
          <a:r>
            <a:rPr lang="zh-CN" sz="1500" b="1" kern="1200" smtClean="0">
              <a:solidFill>
                <a:schemeClr val="tx1"/>
              </a:solidFill>
            </a:rPr>
            <a:t>米栏，</a:t>
          </a:r>
          <a:r>
            <a:rPr lang="en-US" sz="1500" b="1" kern="1200" smtClean="0">
              <a:solidFill>
                <a:schemeClr val="tx1"/>
              </a:solidFill>
            </a:rPr>
            <a:t>1500</a:t>
          </a:r>
          <a:r>
            <a:rPr lang="zh-CN" sz="1500" b="1" kern="1200" smtClean="0">
              <a:solidFill>
                <a:schemeClr val="tx1"/>
              </a:solidFill>
            </a:rPr>
            <a:t>米，跳高，铅球；</a:t>
          </a:r>
          <a:endParaRPr lang="zh-CN" sz="1500" kern="1200">
            <a:solidFill>
              <a:schemeClr val="tx1"/>
            </a:solidFill>
          </a:endParaRPr>
        </a:p>
      </dsp:txBody>
      <dsp:txXfrm>
        <a:off x="952660" y="1296090"/>
        <a:ext cx="7688238" cy="648304"/>
      </dsp:txXfrm>
    </dsp:sp>
    <dsp:sp modelId="{1BB524A2-198B-4FA2-89E3-0661F6477B54}">
      <dsp:nvSpPr>
        <dsp:cNvPr id="0" name=""/>
        <dsp:cNvSpPr/>
      </dsp:nvSpPr>
      <dsp:spPr>
        <a:xfrm>
          <a:off x="547470" y="1215052"/>
          <a:ext cx="810380" cy="81038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8A912F-EBDC-4873-AB4F-57C1BAE11745}">
      <dsp:nvSpPr>
        <dsp:cNvPr id="0" name=""/>
        <dsp:cNvSpPr/>
      </dsp:nvSpPr>
      <dsp:spPr>
        <a:xfrm>
          <a:off x="1095241" y="2268235"/>
          <a:ext cx="7545657" cy="6483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592" tIns="38100" rIns="38100" bIns="38100" numCol="1" spcCol="1270" anchor="ctr" anchorCtr="0">
          <a:noAutofit/>
        </a:bodyPr>
        <a:lstStyle/>
        <a:p>
          <a:pPr lvl="0" algn="l" defTabSz="666750" rtl="0">
            <a:lnSpc>
              <a:spcPct val="90000"/>
            </a:lnSpc>
            <a:spcBef>
              <a:spcPct val="0"/>
            </a:spcBef>
            <a:spcAft>
              <a:spcPct val="35000"/>
            </a:spcAft>
          </a:pPr>
          <a:r>
            <a:rPr lang="zh-CN" sz="1500" b="1" kern="1200" smtClean="0">
              <a:solidFill>
                <a:schemeClr val="tx1"/>
              </a:solidFill>
            </a:rPr>
            <a:t>系统要求依据换算表格，将比赛成绩换算为相应的分数。换算过程中，采用线性插值技术将非表格内的数据换算为相应的分数；</a:t>
          </a:r>
          <a:endParaRPr lang="zh-CN" sz="1500" kern="1200">
            <a:solidFill>
              <a:schemeClr val="tx1"/>
            </a:solidFill>
          </a:endParaRPr>
        </a:p>
      </dsp:txBody>
      <dsp:txXfrm>
        <a:off x="1095241" y="2268235"/>
        <a:ext cx="7545657" cy="648304"/>
      </dsp:txXfrm>
    </dsp:sp>
    <dsp:sp modelId="{DE7ABFE0-9F8A-4DF2-A66A-D2893F9611B2}">
      <dsp:nvSpPr>
        <dsp:cNvPr id="0" name=""/>
        <dsp:cNvSpPr/>
      </dsp:nvSpPr>
      <dsp:spPr>
        <a:xfrm>
          <a:off x="690051" y="2187197"/>
          <a:ext cx="810380" cy="81038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1B88FC-69C4-4906-B960-FB9C97ED978F}">
      <dsp:nvSpPr>
        <dsp:cNvPr id="0" name=""/>
        <dsp:cNvSpPr/>
      </dsp:nvSpPr>
      <dsp:spPr>
        <a:xfrm>
          <a:off x="952660" y="3240380"/>
          <a:ext cx="7688238" cy="6483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592" tIns="38100" rIns="38100" bIns="38100" numCol="1" spcCol="1270" anchor="ctr" anchorCtr="0">
          <a:noAutofit/>
        </a:bodyPr>
        <a:lstStyle/>
        <a:p>
          <a:pPr lvl="0" algn="l" defTabSz="666750" rtl="0">
            <a:lnSpc>
              <a:spcPct val="90000"/>
            </a:lnSpc>
            <a:spcBef>
              <a:spcPct val="0"/>
            </a:spcBef>
            <a:spcAft>
              <a:spcPct val="35000"/>
            </a:spcAft>
          </a:pPr>
          <a:r>
            <a:rPr lang="zh-CN" sz="1500" b="1" kern="1200" smtClean="0">
              <a:solidFill>
                <a:schemeClr val="tx1"/>
              </a:solidFill>
            </a:rPr>
            <a:t>系统要求能够输入并存储报名表和成绩表，其中报名表包含运动员姓名，号码，出生年月，身高，体重。成绩表包含姓名，五个项目的成绩与得分，运动员的总分与名次；</a:t>
          </a:r>
          <a:endParaRPr lang="zh-CN" sz="1500" kern="1200">
            <a:solidFill>
              <a:schemeClr val="tx1"/>
            </a:solidFill>
          </a:endParaRPr>
        </a:p>
      </dsp:txBody>
      <dsp:txXfrm>
        <a:off x="952660" y="3240380"/>
        <a:ext cx="7688238" cy="648304"/>
      </dsp:txXfrm>
    </dsp:sp>
    <dsp:sp modelId="{C092161F-DEE7-4827-9D25-1F55E7D7AFA6}">
      <dsp:nvSpPr>
        <dsp:cNvPr id="0" name=""/>
        <dsp:cNvSpPr/>
      </dsp:nvSpPr>
      <dsp:spPr>
        <a:xfrm>
          <a:off x="547470" y="3159342"/>
          <a:ext cx="810380" cy="81038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6BFD3F-A308-404F-B30F-C586E607FFB1}">
      <dsp:nvSpPr>
        <dsp:cNvPr id="0" name=""/>
        <dsp:cNvSpPr/>
      </dsp:nvSpPr>
      <dsp:spPr>
        <a:xfrm>
          <a:off x="488104" y="4212525"/>
          <a:ext cx="8152794" cy="6483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592" tIns="38100" rIns="38100" bIns="38100" numCol="1" spcCol="1270" anchor="ctr" anchorCtr="0">
          <a:noAutofit/>
        </a:bodyPr>
        <a:lstStyle/>
        <a:p>
          <a:pPr lvl="0" algn="l" defTabSz="666750" rtl="0">
            <a:lnSpc>
              <a:spcPct val="90000"/>
            </a:lnSpc>
            <a:spcBef>
              <a:spcPct val="0"/>
            </a:spcBef>
            <a:spcAft>
              <a:spcPct val="35000"/>
            </a:spcAft>
          </a:pPr>
          <a:r>
            <a:rPr lang="zh-CN" sz="1500" b="1" kern="1200" smtClean="0">
              <a:solidFill>
                <a:schemeClr val="tx1"/>
              </a:solidFill>
            </a:rPr>
            <a:t>系统要求能够输出成绩表。要求能够输出前六名运动员名单，其中包括姓名，总分，名次。要求能够输出体重大于或者小于某个具体体重值的运动员的成绩表；</a:t>
          </a:r>
          <a:endParaRPr lang="zh-CN" sz="1500" kern="1200">
            <a:solidFill>
              <a:schemeClr val="tx1"/>
            </a:solidFill>
          </a:endParaRPr>
        </a:p>
      </dsp:txBody>
      <dsp:txXfrm>
        <a:off x="488104" y="4212525"/>
        <a:ext cx="8152794" cy="648304"/>
      </dsp:txXfrm>
    </dsp:sp>
    <dsp:sp modelId="{2151E530-B894-4EC8-84E9-5675653845DC}">
      <dsp:nvSpPr>
        <dsp:cNvPr id="0" name=""/>
        <dsp:cNvSpPr/>
      </dsp:nvSpPr>
      <dsp:spPr>
        <a:xfrm>
          <a:off x="82914" y="4131487"/>
          <a:ext cx="810380" cy="81038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E9953-3257-4D2F-8041-C2649794EAD9}">
      <dsp:nvSpPr>
        <dsp:cNvPr id="0" name=""/>
        <dsp:cNvSpPr/>
      </dsp:nvSpPr>
      <dsp:spPr>
        <a:xfrm>
          <a:off x="0" y="23346"/>
          <a:ext cx="8569201" cy="7082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b="1" kern="1200" dirty="0" smtClean="0">
              <a:solidFill>
                <a:schemeClr val="tx1"/>
              </a:solidFill>
            </a:rPr>
            <a:t>目标是说明将构建什么样的系统</a:t>
          </a:r>
          <a:endParaRPr lang="zh-CN" sz="1700" kern="1200" dirty="0">
            <a:solidFill>
              <a:schemeClr val="tx1"/>
            </a:solidFill>
          </a:endParaRPr>
        </a:p>
      </dsp:txBody>
      <dsp:txXfrm>
        <a:off x="34575" y="57921"/>
        <a:ext cx="8500051" cy="639120"/>
      </dsp:txXfrm>
    </dsp:sp>
    <dsp:sp modelId="{8EB4133A-3CCF-4B4B-9838-D85E032E459C}">
      <dsp:nvSpPr>
        <dsp:cNvPr id="0" name=""/>
        <dsp:cNvSpPr/>
      </dsp:nvSpPr>
      <dsp:spPr>
        <a:xfrm>
          <a:off x="0" y="780576"/>
          <a:ext cx="8569201" cy="7082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b="1" kern="1200" smtClean="0">
              <a:solidFill>
                <a:schemeClr val="tx1"/>
              </a:solidFill>
            </a:rPr>
            <a:t>用例分析：每一个用例表示系统提供给客户的一种能力。通过对前面问题描述的分析可知，本系统具有如下的用例：</a:t>
          </a:r>
          <a:endParaRPr lang="zh-CN" sz="1700" kern="1200">
            <a:solidFill>
              <a:schemeClr val="tx1"/>
            </a:solidFill>
          </a:endParaRPr>
        </a:p>
      </dsp:txBody>
      <dsp:txXfrm>
        <a:off x="34575" y="815151"/>
        <a:ext cx="8500051" cy="6391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E0B2-468A-48C4-B6F1-C4FA0E8DB6A2}">
      <dsp:nvSpPr>
        <dsp:cNvPr id="0" name=""/>
        <dsp:cNvSpPr/>
      </dsp:nvSpPr>
      <dsp:spPr>
        <a:xfrm>
          <a:off x="-3988358" y="-612283"/>
          <a:ext cx="4752958" cy="4752958"/>
        </a:xfrm>
        <a:prstGeom prst="blockArc">
          <a:avLst>
            <a:gd name="adj1" fmla="val 18900000"/>
            <a:gd name="adj2" fmla="val 2700000"/>
            <a:gd name="adj3" fmla="val 4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2A41C5-6102-4252-AEE3-29452F1A75A2}">
      <dsp:nvSpPr>
        <dsp:cNvPr id="0" name=""/>
        <dsp:cNvSpPr/>
      </dsp:nvSpPr>
      <dsp:spPr>
        <a:xfrm>
          <a:off x="335044" y="220453"/>
          <a:ext cx="8259187" cy="4411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55880" rIns="55880" bIns="55880" numCol="1" spcCol="1270" anchor="ctr" anchorCtr="0">
          <a:noAutofit/>
        </a:bodyPr>
        <a:lstStyle/>
        <a:p>
          <a:pPr lvl="0" algn="l" defTabSz="977900" rtl="0">
            <a:lnSpc>
              <a:spcPct val="90000"/>
            </a:lnSpc>
            <a:spcBef>
              <a:spcPct val="0"/>
            </a:spcBef>
            <a:spcAft>
              <a:spcPct val="35000"/>
            </a:spcAft>
          </a:pPr>
          <a:r>
            <a:rPr lang="zh-CN" sz="2200" b="1" kern="1200" dirty="0" smtClean="0">
              <a:solidFill>
                <a:schemeClr val="tx1"/>
              </a:solidFill>
            </a:rPr>
            <a:t>输入报名表和成绩表；</a:t>
          </a:r>
          <a:endParaRPr lang="zh-CN" sz="2200" b="1" kern="1200" dirty="0">
            <a:solidFill>
              <a:schemeClr val="tx1"/>
            </a:solidFill>
          </a:endParaRPr>
        </a:p>
      </dsp:txBody>
      <dsp:txXfrm>
        <a:off x="335044" y="220453"/>
        <a:ext cx="8259187" cy="441190"/>
      </dsp:txXfrm>
    </dsp:sp>
    <dsp:sp modelId="{D516B9C0-9F2C-48FD-9060-B63DAC3D95E3}">
      <dsp:nvSpPr>
        <dsp:cNvPr id="0" name=""/>
        <dsp:cNvSpPr/>
      </dsp:nvSpPr>
      <dsp:spPr>
        <a:xfrm>
          <a:off x="59300" y="165305"/>
          <a:ext cx="551487" cy="5514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5B8098-5289-402D-AAC2-17D59030A2BF}">
      <dsp:nvSpPr>
        <dsp:cNvPr id="0" name=""/>
        <dsp:cNvSpPr/>
      </dsp:nvSpPr>
      <dsp:spPr>
        <a:xfrm>
          <a:off x="651188" y="882027"/>
          <a:ext cx="7943044" cy="4411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55880" rIns="55880" bIns="5588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成绩计算（包括成绩换算和总成绩计算）；</a:t>
          </a:r>
          <a:endParaRPr lang="zh-CN" sz="2200" b="1" kern="1200">
            <a:solidFill>
              <a:schemeClr val="tx1"/>
            </a:solidFill>
          </a:endParaRPr>
        </a:p>
      </dsp:txBody>
      <dsp:txXfrm>
        <a:off x="651188" y="882027"/>
        <a:ext cx="7943044" cy="441190"/>
      </dsp:txXfrm>
    </dsp:sp>
    <dsp:sp modelId="{D22AFCDB-AF26-4197-A0B4-5D70645763E9}">
      <dsp:nvSpPr>
        <dsp:cNvPr id="0" name=""/>
        <dsp:cNvSpPr/>
      </dsp:nvSpPr>
      <dsp:spPr>
        <a:xfrm>
          <a:off x="375444" y="826878"/>
          <a:ext cx="551487" cy="5514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FABCFE-0D64-4181-AA9A-751C8B9764BC}">
      <dsp:nvSpPr>
        <dsp:cNvPr id="0" name=""/>
        <dsp:cNvSpPr/>
      </dsp:nvSpPr>
      <dsp:spPr>
        <a:xfrm>
          <a:off x="748219" y="1543600"/>
          <a:ext cx="7846013" cy="4411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55880" rIns="55880" bIns="5588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存取报名表和成绩表文件；</a:t>
          </a:r>
          <a:endParaRPr lang="zh-CN" sz="2200" b="1" kern="1200">
            <a:solidFill>
              <a:schemeClr val="tx1"/>
            </a:solidFill>
          </a:endParaRPr>
        </a:p>
      </dsp:txBody>
      <dsp:txXfrm>
        <a:off x="748219" y="1543600"/>
        <a:ext cx="7846013" cy="441190"/>
      </dsp:txXfrm>
    </dsp:sp>
    <dsp:sp modelId="{4D137E78-56FE-4C70-8481-06B5FD6AFF9F}">
      <dsp:nvSpPr>
        <dsp:cNvPr id="0" name=""/>
        <dsp:cNvSpPr/>
      </dsp:nvSpPr>
      <dsp:spPr>
        <a:xfrm>
          <a:off x="472475" y="1488452"/>
          <a:ext cx="551487" cy="5514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C497FE-73FF-42D8-BA3F-0091126A204B}">
      <dsp:nvSpPr>
        <dsp:cNvPr id="0" name=""/>
        <dsp:cNvSpPr/>
      </dsp:nvSpPr>
      <dsp:spPr>
        <a:xfrm>
          <a:off x="651188" y="2205174"/>
          <a:ext cx="7943044" cy="4411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55880" rIns="55880" bIns="5588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对成绩表排序并显示前六名；</a:t>
          </a:r>
          <a:endParaRPr lang="zh-CN" sz="2200" b="1" kern="1200">
            <a:solidFill>
              <a:schemeClr val="tx1"/>
            </a:solidFill>
          </a:endParaRPr>
        </a:p>
      </dsp:txBody>
      <dsp:txXfrm>
        <a:off x="651188" y="2205174"/>
        <a:ext cx="7943044" cy="441190"/>
      </dsp:txXfrm>
    </dsp:sp>
    <dsp:sp modelId="{3A098DB4-F54F-44CB-B3D9-D54C71F4B730}">
      <dsp:nvSpPr>
        <dsp:cNvPr id="0" name=""/>
        <dsp:cNvSpPr/>
      </dsp:nvSpPr>
      <dsp:spPr>
        <a:xfrm>
          <a:off x="375444" y="2150025"/>
          <a:ext cx="551487" cy="5514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4C8965-B439-4930-BD4C-B9C4C8D0EECE}">
      <dsp:nvSpPr>
        <dsp:cNvPr id="0" name=""/>
        <dsp:cNvSpPr/>
      </dsp:nvSpPr>
      <dsp:spPr>
        <a:xfrm>
          <a:off x="335044" y="2866747"/>
          <a:ext cx="8259187" cy="4411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55880" rIns="55880" bIns="5588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依据体重阈值显示相应运动员的成绩表；</a:t>
          </a:r>
          <a:endParaRPr lang="zh-CN" sz="2200" b="1" kern="1200">
            <a:solidFill>
              <a:schemeClr val="tx1"/>
            </a:solidFill>
          </a:endParaRPr>
        </a:p>
      </dsp:txBody>
      <dsp:txXfrm>
        <a:off x="335044" y="2866747"/>
        <a:ext cx="8259187" cy="441190"/>
      </dsp:txXfrm>
    </dsp:sp>
    <dsp:sp modelId="{654C9039-363A-4978-A624-7854C1437943}">
      <dsp:nvSpPr>
        <dsp:cNvPr id="0" name=""/>
        <dsp:cNvSpPr/>
      </dsp:nvSpPr>
      <dsp:spPr>
        <a:xfrm>
          <a:off x="59300" y="2811599"/>
          <a:ext cx="551487" cy="5514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92E5-F80A-4366-BA1F-153DA1855C18}">
      <dsp:nvSpPr>
        <dsp:cNvPr id="0" name=""/>
        <dsp:cNvSpPr/>
      </dsp:nvSpPr>
      <dsp:spPr>
        <a:xfrm>
          <a:off x="648057" y="0"/>
          <a:ext cx="7344647" cy="5040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D4E6-5D18-4EF3-B409-66AB199448BF}">
      <dsp:nvSpPr>
        <dsp:cNvPr id="0" name=""/>
        <dsp:cNvSpPr/>
      </dsp:nvSpPr>
      <dsp:spPr>
        <a:xfrm>
          <a:off x="292807" y="1512093"/>
          <a:ext cx="2592228" cy="2016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smtClean="0">
              <a:solidFill>
                <a:schemeClr val="tx1"/>
              </a:solidFill>
            </a:rPr>
            <a:t>通过分析问题描述，针对其中的名词进行分析选择并最终确定系统中的类。</a:t>
          </a:r>
          <a:endParaRPr lang="zh-CN" sz="1400" kern="1200">
            <a:solidFill>
              <a:schemeClr val="tx1"/>
            </a:solidFill>
          </a:endParaRPr>
        </a:p>
      </dsp:txBody>
      <dsp:txXfrm>
        <a:off x="391226" y="1610512"/>
        <a:ext cx="2395390" cy="1819286"/>
      </dsp:txXfrm>
    </dsp:sp>
    <dsp:sp modelId="{3229F989-27F2-4777-B714-4705FC834FD7}">
      <dsp:nvSpPr>
        <dsp:cNvPr id="0" name=""/>
        <dsp:cNvSpPr/>
      </dsp:nvSpPr>
      <dsp:spPr>
        <a:xfrm>
          <a:off x="3024266" y="1512093"/>
          <a:ext cx="2592228" cy="2016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rPr>
            <a:t>从问题描述中挑出名词：表格（汇总表），五项全能，</a:t>
          </a:r>
          <a:r>
            <a:rPr lang="en-US" sz="1400" b="1" kern="1200" dirty="0" smtClean="0">
              <a:solidFill>
                <a:schemeClr val="tx1"/>
              </a:solidFill>
            </a:rPr>
            <a:t>100</a:t>
          </a:r>
          <a:r>
            <a:rPr lang="zh-CN" sz="1400" b="1" kern="1200" dirty="0" smtClean="0">
              <a:solidFill>
                <a:schemeClr val="tx1"/>
              </a:solidFill>
            </a:rPr>
            <a:t>米，</a:t>
          </a:r>
          <a:r>
            <a:rPr lang="en-US" sz="1400" b="1" kern="1200" dirty="0" smtClean="0">
              <a:solidFill>
                <a:schemeClr val="tx1"/>
              </a:solidFill>
            </a:rPr>
            <a:t>110</a:t>
          </a:r>
          <a:r>
            <a:rPr lang="zh-CN" sz="1400" b="1" kern="1200" dirty="0" smtClean="0">
              <a:solidFill>
                <a:schemeClr val="tx1"/>
              </a:solidFill>
            </a:rPr>
            <a:t>米栏，</a:t>
          </a:r>
          <a:r>
            <a:rPr lang="en-US" sz="1400" b="1" kern="1200" dirty="0" smtClean="0">
              <a:solidFill>
                <a:schemeClr val="tx1"/>
              </a:solidFill>
            </a:rPr>
            <a:t>1500</a:t>
          </a:r>
          <a:r>
            <a:rPr lang="zh-CN" sz="1400" b="1" kern="1200" dirty="0" smtClean="0">
              <a:solidFill>
                <a:schemeClr val="tx1"/>
              </a:solidFill>
            </a:rPr>
            <a:t>米，跳高，铅球，换算表，成绩，分数，总分，报名表，成绩表，运动员，姓名，号码，出生年月，身高，体重，名次，领奖名单。</a:t>
          </a:r>
          <a:endParaRPr lang="zh-CN" sz="1400" kern="1200" dirty="0">
            <a:solidFill>
              <a:schemeClr val="tx1"/>
            </a:solidFill>
          </a:endParaRPr>
        </a:p>
      </dsp:txBody>
      <dsp:txXfrm>
        <a:off x="3122685" y="1610512"/>
        <a:ext cx="2395390" cy="1819286"/>
      </dsp:txXfrm>
    </dsp:sp>
    <dsp:sp modelId="{3F0C5FE5-7EAA-44DC-85F6-1E421EF53BA5}">
      <dsp:nvSpPr>
        <dsp:cNvPr id="0" name=""/>
        <dsp:cNvSpPr/>
      </dsp:nvSpPr>
      <dsp:spPr>
        <a:xfrm>
          <a:off x="5755726" y="1512093"/>
          <a:ext cx="2592228" cy="2016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rPr>
            <a:t>依据对于系统的重要性，选择担负系统重要职责的名词来构成系统中的类：汇总表，成绩，运动员。</a:t>
          </a:r>
          <a:endParaRPr lang="zh-CN" sz="1400" kern="1200" dirty="0">
            <a:solidFill>
              <a:schemeClr val="tx1"/>
            </a:solidFill>
          </a:endParaRPr>
        </a:p>
      </dsp:txBody>
      <dsp:txXfrm>
        <a:off x="5854145" y="1610512"/>
        <a:ext cx="2395390" cy="18192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BE171-7596-4B72-92C9-2B3C327CFFD7}">
      <dsp:nvSpPr>
        <dsp:cNvPr id="0" name=""/>
        <dsp:cNvSpPr/>
      </dsp:nvSpPr>
      <dsp:spPr>
        <a:xfrm>
          <a:off x="0" y="33501"/>
          <a:ext cx="8642350" cy="6288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sz="2500" b="1" kern="1200" smtClean="0">
              <a:solidFill>
                <a:schemeClr val="tx1"/>
              </a:solidFill>
            </a:rPr>
            <a:t>通过确定这个类有什么内容来确定类的属性；</a:t>
          </a:r>
          <a:endParaRPr lang="zh-CN" sz="2500" kern="1200">
            <a:solidFill>
              <a:schemeClr val="tx1"/>
            </a:solidFill>
          </a:endParaRPr>
        </a:p>
      </dsp:txBody>
      <dsp:txXfrm>
        <a:off x="30699" y="64200"/>
        <a:ext cx="8580952" cy="567477"/>
      </dsp:txXfrm>
    </dsp:sp>
    <dsp:sp modelId="{8BBE47A1-3386-4F95-81FC-B99179C255D3}">
      <dsp:nvSpPr>
        <dsp:cNvPr id="0" name=""/>
        <dsp:cNvSpPr/>
      </dsp:nvSpPr>
      <dsp:spPr>
        <a:xfrm>
          <a:off x="0" y="734376"/>
          <a:ext cx="8642350" cy="6288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sz="2500" b="1" kern="1200" smtClean="0">
              <a:solidFill>
                <a:schemeClr val="tx1"/>
              </a:solidFill>
            </a:rPr>
            <a:t>属性用来对类进行描述，使得一种类可以区分于另外一种类；</a:t>
          </a:r>
          <a:endParaRPr lang="zh-CN" sz="2500" kern="1200">
            <a:solidFill>
              <a:schemeClr val="tx1"/>
            </a:solidFill>
          </a:endParaRPr>
        </a:p>
      </dsp:txBody>
      <dsp:txXfrm>
        <a:off x="30699" y="765075"/>
        <a:ext cx="8580952" cy="56747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AC866-75E8-4D6F-9A59-14229C83A83B}">
      <dsp:nvSpPr>
        <dsp:cNvPr id="0" name=""/>
        <dsp:cNvSpPr/>
      </dsp:nvSpPr>
      <dsp:spPr>
        <a:xfrm>
          <a:off x="-3906890" y="-599898"/>
          <a:ext cx="4656180" cy="4656180"/>
        </a:xfrm>
        <a:prstGeom prst="blockArc">
          <a:avLst>
            <a:gd name="adj1" fmla="val 18900000"/>
            <a:gd name="adj2" fmla="val 2700000"/>
            <a:gd name="adj3" fmla="val 4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FBEA-6ED9-4835-994A-55B489EF1BFB}">
      <dsp:nvSpPr>
        <dsp:cNvPr id="0" name=""/>
        <dsp:cNvSpPr/>
      </dsp:nvSpPr>
      <dsp:spPr>
        <a:xfrm>
          <a:off x="481854" y="345638"/>
          <a:ext cx="7681467" cy="6912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01" tIns="45720" rIns="45720" bIns="45720" numCol="1" spcCol="1270" anchor="ctr" anchorCtr="0">
          <a:noAutofit/>
        </a:bodyPr>
        <a:lstStyle/>
        <a:p>
          <a:pPr lvl="0" algn="l" defTabSz="800100" rtl="0">
            <a:lnSpc>
              <a:spcPct val="90000"/>
            </a:lnSpc>
            <a:spcBef>
              <a:spcPct val="0"/>
            </a:spcBef>
            <a:spcAft>
              <a:spcPct val="35000"/>
            </a:spcAft>
          </a:pPr>
          <a:r>
            <a:rPr lang="zh-CN" altLang="en-US" sz="1800" b="1" kern="1200" dirty="0" smtClean="0">
              <a:solidFill>
                <a:schemeClr val="tx1"/>
              </a:solidFill>
            </a:rPr>
            <a:t>汇总表：人数，运动员</a:t>
          </a:r>
          <a:endParaRPr lang="zh-CN" altLang="en-US" sz="1800" b="1" kern="1200" dirty="0">
            <a:solidFill>
              <a:schemeClr val="tx1"/>
            </a:solidFill>
          </a:endParaRPr>
        </a:p>
      </dsp:txBody>
      <dsp:txXfrm>
        <a:off x="481854" y="345638"/>
        <a:ext cx="7681467" cy="691276"/>
      </dsp:txXfrm>
    </dsp:sp>
    <dsp:sp modelId="{3C6EEE95-0D44-4DB8-9DEF-3F0B81F4558F}">
      <dsp:nvSpPr>
        <dsp:cNvPr id="0" name=""/>
        <dsp:cNvSpPr/>
      </dsp:nvSpPr>
      <dsp:spPr>
        <a:xfrm>
          <a:off x="49806" y="259228"/>
          <a:ext cx="864096" cy="8640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EECFD-6D02-45EB-8481-196B36D3FF91}">
      <dsp:nvSpPr>
        <dsp:cNvPr id="0" name=""/>
        <dsp:cNvSpPr/>
      </dsp:nvSpPr>
      <dsp:spPr>
        <a:xfrm>
          <a:off x="733133" y="1382553"/>
          <a:ext cx="7430188" cy="6912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01" tIns="45720" rIns="45720" bIns="45720" numCol="1" spcCol="1270" anchor="ctr" anchorCtr="0">
          <a:noAutofit/>
        </a:bodyPr>
        <a:lstStyle/>
        <a:p>
          <a:pPr lvl="0" algn="l" defTabSz="800100" rtl="0">
            <a:lnSpc>
              <a:spcPct val="90000"/>
            </a:lnSpc>
            <a:spcBef>
              <a:spcPct val="0"/>
            </a:spcBef>
            <a:spcAft>
              <a:spcPct val="35000"/>
            </a:spcAft>
          </a:pPr>
          <a:r>
            <a:rPr lang="zh-CN" altLang="en-US" sz="1800" b="1" kern="1200" smtClean="0">
              <a:solidFill>
                <a:schemeClr val="tx1"/>
              </a:solidFill>
            </a:rPr>
            <a:t>运动员：号码，姓名，出生年月，身高，成绩，体重，名次</a:t>
          </a:r>
          <a:endParaRPr lang="zh-CN" altLang="en-US" sz="1800" b="1" kern="1200">
            <a:solidFill>
              <a:schemeClr val="tx1"/>
            </a:solidFill>
          </a:endParaRPr>
        </a:p>
      </dsp:txBody>
      <dsp:txXfrm>
        <a:off x="733133" y="1382553"/>
        <a:ext cx="7430188" cy="691276"/>
      </dsp:txXfrm>
    </dsp:sp>
    <dsp:sp modelId="{A74060F3-8441-4146-82EF-8E947AD6DFF1}">
      <dsp:nvSpPr>
        <dsp:cNvPr id="0" name=""/>
        <dsp:cNvSpPr/>
      </dsp:nvSpPr>
      <dsp:spPr>
        <a:xfrm>
          <a:off x="301085" y="1296144"/>
          <a:ext cx="864096" cy="8640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E2EAD3-2CF6-4A58-9584-789ED47007CA}">
      <dsp:nvSpPr>
        <dsp:cNvPr id="0" name=""/>
        <dsp:cNvSpPr/>
      </dsp:nvSpPr>
      <dsp:spPr>
        <a:xfrm>
          <a:off x="481854" y="2419468"/>
          <a:ext cx="7681467" cy="6912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01" tIns="45720" rIns="45720" bIns="45720" numCol="1" spcCol="1270" anchor="ctr" anchorCtr="0">
          <a:noAutofit/>
        </a:bodyPr>
        <a:lstStyle/>
        <a:p>
          <a:pPr lvl="0" algn="l" defTabSz="800100" rtl="0">
            <a:lnSpc>
              <a:spcPct val="90000"/>
            </a:lnSpc>
            <a:spcBef>
              <a:spcPct val="0"/>
            </a:spcBef>
            <a:spcAft>
              <a:spcPct val="35000"/>
            </a:spcAft>
          </a:pPr>
          <a:r>
            <a:rPr lang="zh-CN" sz="1800" b="1" kern="1200" smtClean="0">
              <a:solidFill>
                <a:schemeClr val="tx1"/>
              </a:solidFill>
            </a:rPr>
            <a:t>成绩：总分，</a:t>
          </a:r>
          <a:r>
            <a:rPr lang="en-US" sz="1800" b="1" kern="1200" smtClean="0">
              <a:solidFill>
                <a:schemeClr val="tx1"/>
              </a:solidFill>
            </a:rPr>
            <a:t>100</a:t>
          </a:r>
          <a:r>
            <a:rPr lang="zh-CN" sz="1800" b="1" kern="1200" smtClean="0">
              <a:solidFill>
                <a:schemeClr val="tx1"/>
              </a:solidFill>
            </a:rPr>
            <a:t>米成绩， </a:t>
          </a:r>
          <a:r>
            <a:rPr lang="en-US" sz="1800" b="1" kern="1200" smtClean="0">
              <a:solidFill>
                <a:schemeClr val="tx1"/>
              </a:solidFill>
            </a:rPr>
            <a:t>100</a:t>
          </a:r>
          <a:r>
            <a:rPr lang="zh-CN" sz="1800" b="1" kern="1200" smtClean="0">
              <a:solidFill>
                <a:schemeClr val="tx1"/>
              </a:solidFill>
            </a:rPr>
            <a:t>米得分， </a:t>
          </a:r>
          <a:r>
            <a:rPr lang="en-US" sz="1800" b="1" kern="1200" smtClean="0">
              <a:solidFill>
                <a:schemeClr val="tx1"/>
              </a:solidFill>
            </a:rPr>
            <a:t>110</a:t>
          </a:r>
          <a:r>
            <a:rPr lang="zh-CN" sz="1800" b="1" kern="1200" smtClean="0">
              <a:solidFill>
                <a:schemeClr val="tx1"/>
              </a:solidFill>
            </a:rPr>
            <a:t>栏成绩， </a:t>
          </a:r>
          <a:r>
            <a:rPr lang="en-US" sz="1800" b="1" kern="1200" smtClean="0">
              <a:solidFill>
                <a:schemeClr val="tx1"/>
              </a:solidFill>
            </a:rPr>
            <a:t>110</a:t>
          </a:r>
          <a:r>
            <a:rPr lang="zh-CN" sz="1800" b="1" kern="1200" smtClean="0">
              <a:solidFill>
                <a:schemeClr val="tx1"/>
              </a:solidFill>
            </a:rPr>
            <a:t>栏得分，</a:t>
          </a:r>
          <a:r>
            <a:rPr lang="en-US" sz="1800" b="1" kern="1200" smtClean="0">
              <a:solidFill>
                <a:schemeClr val="tx1"/>
              </a:solidFill>
            </a:rPr>
            <a:t>1500</a:t>
          </a:r>
          <a:r>
            <a:rPr lang="zh-CN" sz="1800" b="1" kern="1200" smtClean="0">
              <a:solidFill>
                <a:schemeClr val="tx1"/>
              </a:solidFill>
            </a:rPr>
            <a:t>成绩，</a:t>
          </a:r>
          <a:r>
            <a:rPr lang="en-US" sz="1800" b="1" kern="1200" smtClean="0">
              <a:solidFill>
                <a:schemeClr val="tx1"/>
              </a:solidFill>
            </a:rPr>
            <a:t>1500</a:t>
          </a:r>
          <a:r>
            <a:rPr lang="zh-CN" sz="1800" b="1" kern="1200" smtClean="0">
              <a:solidFill>
                <a:schemeClr val="tx1"/>
              </a:solidFill>
            </a:rPr>
            <a:t>得分，跳高成绩，跳高得分，铅球成绩，铅球得分</a:t>
          </a:r>
          <a:endParaRPr lang="zh-CN" sz="1800" b="1" kern="1200">
            <a:solidFill>
              <a:schemeClr val="tx1"/>
            </a:solidFill>
          </a:endParaRPr>
        </a:p>
      </dsp:txBody>
      <dsp:txXfrm>
        <a:off x="481854" y="2419468"/>
        <a:ext cx="7681467" cy="691276"/>
      </dsp:txXfrm>
    </dsp:sp>
    <dsp:sp modelId="{50B1859A-4F8D-4FAD-A154-EE8A4A31CD8C}">
      <dsp:nvSpPr>
        <dsp:cNvPr id="0" name=""/>
        <dsp:cNvSpPr/>
      </dsp:nvSpPr>
      <dsp:spPr>
        <a:xfrm>
          <a:off x="49806" y="2333059"/>
          <a:ext cx="864096" cy="8640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85FB5-839F-42DE-9B98-3B989C384DDA}">
      <dsp:nvSpPr>
        <dsp:cNvPr id="0" name=""/>
        <dsp:cNvSpPr/>
      </dsp:nvSpPr>
      <dsp:spPr>
        <a:xfrm>
          <a:off x="0" y="14682"/>
          <a:ext cx="8641655"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类的操作表示类的行为，类为操作它的用户提供的功能；</a:t>
          </a:r>
          <a:endParaRPr lang="zh-CN" sz="2300" kern="1200">
            <a:solidFill>
              <a:schemeClr val="tx1"/>
            </a:solidFill>
          </a:endParaRPr>
        </a:p>
      </dsp:txBody>
      <dsp:txXfrm>
        <a:off x="28243" y="42925"/>
        <a:ext cx="8585169" cy="522079"/>
      </dsp:txXfrm>
    </dsp:sp>
    <dsp:sp modelId="{8F5CCFE4-ABBE-48CA-8EE7-AAC8685A32AC}">
      <dsp:nvSpPr>
        <dsp:cNvPr id="0" name=""/>
        <dsp:cNvSpPr/>
      </dsp:nvSpPr>
      <dsp:spPr>
        <a:xfrm>
          <a:off x="0" y="659487"/>
          <a:ext cx="8641655"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在</a:t>
          </a:r>
          <a:r>
            <a:rPr lang="en-US" sz="2300" b="1" kern="1200" smtClean="0">
              <a:solidFill>
                <a:schemeClr val="tx1"/>
              </a:solidFill>
            </a:rPr>
            <a:t>C++</a:t>
          </a:r>
          <a:r>
            <a:rPr lang="zh-CN" sz="2300" b="1" kern="1200" smtClean="0">
              <a:solidFill>
                <a:schemeClr val="tx1"/>
              </a:solidFill>
            </a:rPr>
            <a:t>程序里类的操作以类的函数形式实现；</a:t>
          </a:r>
          <a:endParaRPr lang="zh-CN" sz="2300" kern="1200">
            <a:solidFill>
              <a:schemeClr val="tx1"/>
            </a:solidFill>
          </a:endParaRPr>
        </a:p>
      </dsp:txBody>
      <dsp:txXfrm>
        <a:off x="28243" y="687730"/>
        <a:ext cx="8585169" cy="522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EE4C4-D6A4-4C7C-84FB-E0596C684AA5}">
      <dsp:nvSpPr>
        <dsp:cNvPr id="0" name=""/>
        <dsp:cNvSpPr/>
      </dsp:nvSpPr>
      <dsp:spPr>
        <a:xfrm>
          <a:off x="2389631" y="1102"/>
          <a:ext cx="2688336" cy="530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zh-CN" sz="1600" b="1" kern="1200" dirty="0" smtClean="0">
              <a:solidFill>
                <a:schemeClr val="tx1"/>
              </a:solidFill>
            </a:rPr>
            <a:t>章品正</a:t>
          </a:r>
          <a:endParaRPr lang="zh-CN" sz="1600" kern="1200" dirty="0">
            <a:solidFill>
              <a:schemeClr val="tx1"/>
            </a:solidFill>
          </a:endParaRPr>
        </a:p>
      </dsp:txBody>
      <dsp:txXfrm>
        <a:off x="2415524" y="26995"/>
        <a:ext cx="2636550" cy="478634"/>
      </dsp:txXfrm>
    </dsp:sp>
    <dsp:sp modelId="{8968D74D-772E-4E60-B606-0BB7BD71C1F7}">
      <dsp:nvSpPr>
        <dsp:cNvPr id="0" name=""/>
        <dsp:cNvSpPr/>
      </dsp:nvSpPr>
      <dsp:spPr>
        <a:xfrm>
          <a:off x="2389631" y="558044"/>
          <a:ext cx="2688336" cy="530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zh-CN" sz="1600" b="1" kern="1200" dirty="0" smtClean="0">
              <a:solidFill>
                <a:schemeClr val="tx1"/>
              </a:solidFill>
            </a:rPr>
            <a:t>影像科学与技术实验室</a:t>
          </a:r>
          <a:endParaRPr lang="zh-CN" sz="1600" b="1" kern="1200" dirty="0">
            <a:solidFill>
              <a:schemeClr val="tx1"/>
            </a:solidFill>
          </a:endParaRPr>
        </a:p>
      </dsp:txBody>
      <dsp:txXfrm>
        <a:off x="2415524" y="583937"/>
        <a:ext cx="2636550" cy="478634"/>
      </dsp:txXfrm>
    </dsp:sp>
    <dsp:sp modelId="{C9DB8784-85A9-40CD-8C54-262231B43735}">
      <dsp:nvSpPr>
        <dsp:cNvPr id="0" name=""/>
        <dsp:cNvSpPr/>
      </dsp:nvSpPr>
      <dsp:spPr>
        <a:xfrm>
          <a:off x="2389631" y="1114985"/>
          <a:ext cx="2688336" cy="530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u="sng" kern="1200" dirty="0" smtClean="0">
              <a:solidFill>
                <a:schemeClr val="tx1"/>
              </a:solidFill>
            </a:rPr>
            <a:t>www.imagetech.com.cn</a:t>
          </a:r>
          <a:endParaRPr lang="zh-CN" sz="1600" kern="1200" dirty="0">
            <a:solidFill>
              <a:schemeClr val="tx1"/>
            </a:solidFill>
          </a:endParaRPr>
        </a:p>
      </dsp:txBody>
      <dsp:txXfrm>
        <a:off x="2415524" y="1140878"/>
        <a:ext cx="2636550" cy="478634"/>
      </dsp:txXfrm>
    </dsp:sp>
    <dsp:sp modelId="{ADF643C4-9DAE-42CE-B93A-E65F4A749D24}">
      <dsp:nvSpPr>
        <dsp:cNvPr id="0" name=""/>
        <dsp:cNvSpPr/>
      </dsp:nvSpPr>
      <dsp:spPr>
        <a:xfrm>
          <a:off x="2389631" y="1671926"/>
          <a:ext cx="2688336" cy="530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solidFill>
                <a:schemeClr val="tx1"/>
              </a:solidFill>
            </a:rPr>
            <a:t>luckzpz@seu.edu.cn</a:t>
          </a:r>
          <a:endParaRPr lang="zh-CN" sz="1600" kern="1200">
            <a:solidFill>
              <a:schemeClr val="tx1"/>
            </a:solidFill>
          </a:endParaRPr>
        </a:p>
      </dsp:txBody>
      <dsp:txXfrm>
        <a:off x="2415524" y="1697819"/>
        <a:ext cx="2636550" cy="47863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CF030-CFCE-4B77-8AF7-F7391B631FD6}">
      <dsp:nvSpPr>
        <dsp:cNvPr id="0" name=""/>
        <dsp:cNvSpPr/>
      </dsp:nvSpPr>
      <dsp:spPr>
        <a:xfrm>
          <a:off x="-4069827" y="-624668"/>
          <a:ext cx="4849737" cy="4849737"/>
        </a:xfrm>
        <a:prstGeom prst="blockArc">
          <a:avLst>
            <a:gd name="adj1" fmla="val 18900000"/>
            <a:gd name="adj2" fmla="val 2700000"/>
            <a:gd name="adj3" fmla="val 4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146546-FEE4-4304-A0B5-F15A3E4E31CC}">
      <dsp:nvSpPr>
        <dsp:cNvPr id="0" name=""/>
        <dsp:cNvSpPr/>
      </dsp:nvSpPr>
      <dsp:spPr>
        <a:xfrm>
          <a:off x="501556" y="360040"/>
          <a:ext cx="8019530" cy="720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64" tIns="48260" rIns="48260" bIns="48260" numCol="1" spcCol="1270" anchor="ctr" anchorCtr="0">
          <a:noAutofit/>
        </a:bodyPr>
        <a:lstStyle/>
        <a:p>
          <a:pPr lvl="0" algn="l" defTabSz="844550" rtl="0">
            <a:lnSpc>
              <a:spcPct val="90000"/>
            </a:lnSpc>
            <a:spcBef>
              <a:spcPct val="0"/>
            </a:spcBef>
            <a:spcAft>
              <a:spcPct val="35000"/>
            </a:spcAft>
          </a:pPr>
          <a:r>
            <a:rPr lang="zh-CN" sz="1900" b="1" kern="1200" dirty="0" smtClean="0">
              <a:solidFill>
                <a:schemeClr val="tx1"/>
              </a:solidFill>
            </a:rPr>
            <a:t>汇总表：添加运动员信息，删除运动员信息，修改运动员信息，输出运动员表，输出成绩表，输出获奖名单，输出依据体重筛选的成绩表</a:t>
          </a:r>
          <a:endParaRPr lang="zh-CN" sz="1900" b="1" kern="1200" dirty="0">
            <a:solidFill>
              <a:schemeClr val="tx1"/>
            </a:solidFill>
          </a:endParaRPr>
        </a:p>
      </dsp:txBody>
      <dsp:txXfrm>
        <a:off x="501556" y="360040"/>
        <a:ext cx="8019530" cy="720080"/>
      </dsp:txXfrm>
    </dsp:sp>
    <dsp:sp modelId="{582649F3-CF9F-42DC-8AB9-522FAC6B32E2}">
      <dsp:nvSpPr>
        <dsp:cNvPr id="0" name=""/>
        <dsp:cNvSpPr/>
      </dsp:nvSpPr>
      <dsp:spPr>
        <a:xfrm>
          <a:off x="51506" y="270030"/>
          <a:ext cx="900100" cy="9001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074552-F51D-49A1-B68D-E08987B2897A}">
      <dsp:nvSpPr>
        <dsp:cNvPr id="0" name=""/>
        <dsp:cNvSpPr/>
      </dsp:nvSpPr>
      <dsp:spPr>
        <a:xfrm>
          <a:off x="763305" y="1440160"/>
          <a:ext cx="7757781" cy="720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64" tIns="48260" rIns="48260" bIns="4826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运动员：输入运动员信息，删除运动员信息，修改运动员信息，计算名次</a:t>
          </a:r>
          <a:endParaRPr lang="zh-CN" sz="1900" b="1" kern="1200">
            <a:solidFill>
              <a:schemeClr val="tx1"/>
            </a:solidFill>
          </a:endParaRPr>
        </a:p>
      </dsp:txBody>
      <dsp:txXfrm>
        <a:off x="763305" y="1440160"/>
        <a:ext cx="7757781" cy="720080"/>
      </dsp:txXfrm>
    </dsp:sp>
    <dsp:sp modelId="{B10E11C6-D7BA-402E-8ECD-5C5473AC25A7}">
      <dsp:nvSpPr>
        <dsp:cNvPr id="0" name=""/>
        <dsp:cNvSpPr/>
      </dsp:nvSpPr>
      <dsp:spPr>
        <a:xfrm>
          <a:off x="313255" y="1350149"/>
          <a:ext cx="900100" cy="9001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6E424-B4F7-4BCE-B243-315FEB149738}">
      <dsp:nvSpPr>
        <dsp:cNvPr id="0" name=""/>
        <dsp:cNvSpPr/>
      </dsp:nvSpPr>
      <dsp:spPr>
        <a:xfrm>
          <a:off x="501556" y="2520280"/>
          <a:ext cx="8019530" cy="720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64" tIns="48260" rIns="48260" bIns="4826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成绩：计算总分，输入成绩，计算得分</a:t>
          </a:r>
          <a:endParaRPr lang="zh-CN" sz="1900" b="1" kern="1200">
            <a:solidFill>
              <a:schemeClr val="tx1"/>
            </a:solidFill>
          </a:endParaRPr>
        </a:p>
      </dsp:txBody>
      <dsp:txXfrm>
        <a:off x="501556" y="2520280"/>
        <a:ext cx="8019530" cy="720080"/>
      </dsp:txXfrm>
    </dsp:sp>
    <dsp:sp modelId="{1FD54A17-689E-4D8E-9DFA-52BAED66CA29}">
      <dsp:nvSpPr>
        <dsp:cNvPr id="0" name=""/>
        <dsp:cNvSpPr/>
      </dsp:nvSpPr>
      <dsp:spPr>
        <a:xfrm>
          <a:off x="51506" y="2430270"/>
          <a:ext cx="900100" cy="9001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3762F-A914-4FAF-A72F-3C1F659CA5FC}">
      <dsp:nvSpPr>
        <dsp:cNvPr id="0" name=""/>
        <dsp:cNvSpPr/>
      </dsp:nvSpPr>
      <dsp:spPr>
        <a:xfrm>
          <a:off x="-5730140" y="-877248"/>
          <a:ext cx="6823385" cy="6823385"/>
        </a:xfrm>
        <a:prstGeom prst="blockArc">
          <a:avLst>
            <a:gd name="adj1" fmla="val 18900000"/>
            <a:gd name="adj2" fmla="val 2700000"/>
            <a:gd name="adj3" fmla="val 31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74AB7-02CF-43E9-B2B3-DE8144A3E1BF}">
      <dsp:nvSpPr>
        <dsp:cNvPr id="0" name=""/>
        <dsp:cNvSpPr/>
      </dsp:nvSpPr>
      <dsp:spPr>
        <a:xfrm>
          <a:off x="703561" y="506888"/>
          <a:ext cx="7868837" cy="10137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686" tIns="60960" rIns="60960" bIns="60960" numCol="1" spcCol="1270" anchor="ctr" anchorCtr="0">
          <a:noAutofit/>
        </a:bodyPr>
        <a:lstStyle/>
        <a:p>
          <a:pPr lvl="0" algn="l" defTabSz="1066800" rtl="0">
            <a:lnSpc>
              <a:spcPct val="90000"/>
            </a:lnSpc>
            <a:spcBef>
              <a:spcPct val="0"/>
            </a:spcBef>
            <a:spcAft>
              <a:spcPct val="35000"/>
            </a:spcAft>
          </a:pPr>
          <a:r>
            <a:rPr lang="zh-CN" sz="2400" b="1" kern="1200" smtClean="0">
              <a:solidFill>
                <a:schemeClr val="tx1"/>
              </a:solidFill>
            </a:rPr>
            <a:t>对象交互时，一个对象向另一个对象发送消息</a:t>
          </a:r>
          <a:r>
            <a:rPr lang="en-US" sz="2400" b="1" kern="1200" smtClean="0">
              <a:solidFill>
                <a:schemeClr val="tx1"/>
              </a:solidFill>
            </a:rPr>
            <a:t>(</a:t>
          </a:r>
          <a:r>
            <a:rPr lang="zh-CN" sz="2400" b="1" kern="1200" smtClean="0">
              <a:solidFill>
                <a:schemeClr val="tx1"/>
              </a:solidFill>
            </a:rPr>
            <a:t>通过操作系统</a:t>
          </a:r>
          <a:r>
            <a:rPr lang="en-US" sz="2400" b="1" kern="1200" smtClean="0">
              <a:solidFill>
                <a:schemeClr val="tx1"/>
              </a:solidFill>
            </a:rPr>
            <a:t>)</a:t>
          </a:r>
          <a:r>
            <a:rPr lang="zh-CN" sz="2400" b="1" kern="1200" smtClean="0">
              <a:solidFill>
                <a:schemeClr val="tx1"/>
              </a:solidFill>
            </a:rPr>
            <a:t>，或者一个对象调用另一个对象的操作；</a:t>
          </a:r>
          <a:endParaRPr lang="zh-CN" sz="2400" b="1" kern="1200">
            <a:solidFill>
              <a:schemeClr val="tx1"/>
            </a:solidFill>
          </a:endParaRPr>
        </a:p>
      </dsp:txBody>
      <dsp:txXfrm>
        <a:off x="703561" y="506888"/>
        <a:ext cx="7868837" cy="1013777"/>
      </dsp:txXfrm>
    </dsp:sp>
    <dsp:sp modelId="{4B7D7559-D356-4C82-AD31-CC15F5D44599}">
      <dsp:nvSpPr>
        <dsp:cNvPr id="0" name=""/>
        <dsp:cNvSpPr/>
      </dsp:nvSpPr>
      <dsp:spPr>
        <a:xfrm>
          <a:off x="69950" y="380166"/>
          <a:ext cx="1267221" cy="126722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F7591E-7212-4F2B-AAA6-CA392BAE591A}">
      <dsp:nvSpPr>
        <dsp:cNvPr id="0" name=""/>
        <dsp:cNvSpPr/>
      </dsp:nvSpPr>
      <dsp:spPr>
        <a:xfrm>
          <a:off x="1072069" y="2027555"/>
          <a:ext cx="7500329" cy="10137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686" tIns="60960" rIns="60960" bIns="60960" numCol="1" spcCol="1270" anchor="ctr" anchorCtr="0">
          <a:noAutofit/>
        </a:bodyPr>
        <a:lstStyle/>
        <a:p>
          <a:pPr lvl="0" algn="l" defTabSz="1066800" rtl="0">
            <a:lnSpc>
              <a:spcPct val="90000"/>
            </a:lnSpc>
            <a:spcBef>
              <a:spcPct val="0"/>
            </a:spcBef>
            <a:spcAft>
              <a:spcPct val="35000"/>
            </a:spcAft>
          </a:pPr>
          <a:r>
            <a:rPr lang="zh-CN" sz="2400" b="1" kern="1200" smtClean="0">
              <a:solidFill>
                <a:schemeClr val="tx1"/>
              </a:solidFill>
            </a:rPr>
            <a:t>一个对象调用另一个对象的操作，对象甲必须拥有对象乙的引用或者指针；</a:t>
          </a:r>
          <a:endParaRPr lang="zh-CN" sz="2400" b="1" kern="1200">
            <a:solidFill>
              <a:schemeClr val="tx1"/>
            </a:solidFill>
          </a:endParaRPr>
        </a:p>
      </dsp:txBody>
      <dsp:txXfrm>
        <a:off x="1072069" y="2027555"/>
        <a:ext cx="7500329" cy="1013777"/>
      </dsp:txXfrm>
    </dsp:sp>
    <dsp:sp modelId="{41EF6090-DE3F-4347-AC4C-E1EF6CDD6F09}">
      <dsp:nvSpPr>
        <dsp:cNvPr id="0" name=""/>
        <dsp:cNvSpPr/>
      </dsp:nvSpPr>
      <dsp:spPr>
        <a:xfrm>
          <a:off x="438458" y="1900833"/>
          <a:ext cx="1267221" cy="126722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1B7BF1-2691-40F6-825A-A9BB1EABE615}">
      <dsp:nvSpPr>
        <dsp:cNvPr id="0" name=""/>
        <dsp:cNvSpPr/>
      </dsp:nvSpPr>
      <dsp:spPr>
        <a:xfrm>
          <a:off x="703561" y="3548221"/>
          <a:ext cx="7868837" cy="10137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686" tIns="60960" rIns="60960" bIns="60960" numCol="1" spcCol="1270" anchor="ctr" anchorCtr="0">
          <a:noAutofit/>
        </a:bodyPr>
        <a:lstStyle/>
        <a:p>
          <a:pPr lvl="0" algn="l" defTabSz="1066800" rtl="0">
            <a:lnSpc>
              <a:spcPct val="90000"/>
            </a:lnSpc>
            <a:spcBef>
              <a:spcPct val="0"/>
            </a:spcBef>
            <a:spcAft>
              <a:spcPct val="35000"/>
            </a:spcAft>
          </a:pPr>
          <a:r>
            <a:rPr lang="zh-CN" sz="2400" b="1" kern="1200" smtClean="0">
              <a:solidFill>
                <a:schemeClr val="tx1"/>
              </a:solidFill>
            </a:rPr>
            <a:t>在运动员类中包含了成绩类的对象。最终通过这些方式实现对象之间的交互；</a:t>
          </a:r>
          <a:endParaRPr lang="zh-CN" sz="2400" b="1" kern="1200">
            <a:solidFill>
              <a:schemeClr val="tx1"/>
            </a:solidFill>
          </a:endParaRPr>
        </a:p>
      </dsp:txBody>
      <dsp:txXfrm>
        <a:off x="703561" y="3548221"/>
        <a:ext cx="7868837" cy="1013777"/>
      </dsp:txXfrm>
    </dsp:sp>
    <dsp:sp modelId="{989EA246-5F81-484E-BAE1-80160D504113}">
      <dsp:nvSpPr>
        <dsp:cNvPr id="0" name=""/>
        <dsp:cNvSpPr/>
      </dsp:nvSpPr>
      <dsp:spPr>
        <a:xfrm>
          <a:off x="69950" y="3421499"/>
          <a:ext cx="1267221" cy="126722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2CC8F-7637-44C4-A631-341F3DA34FEB}">
      <dsp:nvSpPr>
        <dsp:cNvPr id="0" name=""/>
        <dsp:cNvSpPr/>
      </dsp:nvSpPr>
      <dsp:spPr>
        <a:xfrm>
          <a:off x="648176" y="0"/>
          <a:ext cx="7345997" cy="50688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D5758-6054-40E3-A1DB-29AEFAB4CDB8}">
      <dsp:nvSpPr>
        <dsp:cNvPr id="0" name=""/>
        <dsp:cNvSpPr/>
      </dsp:nvSpPr>
      <dsp:spPr>
        <a:xfrm>
          <a:off x="2373"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项目任务分析：如何用“</a:t>
          </a:r>
          <a:r>
            <a:rPr lang="en-US" sz="1900" b="1" kern="1200" smtClean="0">
              <a:solidFill>
                <a:schemeClr val="tx1"/>
              </a:solidFill>
            </a:rPr>
            <a:t>C++</a:t>
          </a:r>
          <a:r>
            <a:rPr lang="zh-CN" sz="1900" b="1" kern="1200" smtClean="0">
              <a:solidFill>
                <a:schemeClr val="tx1"/>
              </a:solidFill>
            </a:rPr>
            <a:t>类”来描述项目；</a:t>
          </a:r>
          <a:endParaRPr lang="zh-CN" sz="1900" b="1" kern="1200">
            <a:solidFill>
              <a:schemeClr val="tx1"/>
            </a:solidFill>
          </a:endParaRPr>
        </a:p>
      </dsp:txBody>
      <dsp:txXfrm>
        <a:off x="69837" y="1588130"/>
        <a:ext cx="1247088" cy="1892627"/>
      </dsp:txXfrm>
    </dsp:sp>
    <dsp:sp modelId="{FB925F89-3A8F-404B-93D1-EFB8298B091B}">
      <dsp:nvSpPr>
        <dsp:cNvPr id="0" name=""/>
        <dsp:cNvSpPr/>
      </dsp:nvSpPr>
      <dsp:spPr>
        <a:xfrm>
          <a:off x="1453490"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项目分解：用哪些类来实现，在哪里使用这些类；</a:t>
          </a:r>
          <a:endParaRPr lang="zh-CN" sz="1900" b="1" kern="1200">
            <a:solidFill>
              <a:schemeClr val="tx1"/>
            </a:solidFill>
          </a:endParaRPr>
        </a:p>
      </dsp:txBody>
      <dsp:txXfrm>
        <a:off x="1520954" y="1588130"/>
        <a:ext cx="1247088" cy="1892627"/>
      </dsp:txXfrm>
    </dsp:sp>
    <dsp:sp modelId="{AB3018BC-5988-488C-A1E1-7BE36ECD18B9}">
      <dsp:nvSpPr>
        <dsp:cNvPr id="0" name=""/>
        <dsp:cNvSpPr/>
      </dsp:nvSpPr>
      <dsp:spPr>
        <a:xfrm>
          <a:off x="2904608"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设计系统框架：在系统框架的基础上集成任务“类”；</a:t>
          </a:r>
          <a:endParaRPr lang="zh-CN" sz="1900" b="1" kern="1200">
            <a:solidFill>
              <a:schemeClr val="tx1"/>
            </a:solidFill>
          </a:endParaRPr>
        </a:p>
      </dsp:txBody>
      <dsp:txXfrm>
        <a:off x="2972072" y="1588130"/>
        <a:ext cx="1247088" cy="1892627"/>
      </dsp:txXfrm>
    </dsp:sp>
    <dsp:sp modelId="{A9875931-52B9-47D3-92EC-DADE14107A8D}">
      <dsp:nvSpPr>
        <dsp:cNvPr id="0" name=""/>
        <dsp:cNvSpPr/>
      </dsp:nvSpPr>
      <dsp:spPr>
        <a:xfrm>
          <a:off x="4355725"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添加代码：编制类的代码；</a:t>
          </a:r>
          <a:endParaRPr lang="zh-CN" sz="1900" b="1" kern="1200">
            <a:solidFill>
              <a:schemeClr val="tx1"/>
            </a:solidFill>
          </a:endParaRPr>
        </a:p>
      </dsp:txBody>
      <dsp:txXfrm>
        <a:off x="4423189" y="1588130"/>
        <a:ext cx="1247088" cy="1892627"/>
      </dsp:txXfrm>
    </dsp:sp>
    <dsp:sp modelId="{C706AC45-4A28-4567-8F6F-E7498F9A8133}">
      <dsp:nvSpPr>
        <dsp:cNvPr id="0" name=""/>
        <dsp:cNvSpPr/>
      </dsp:nvSpPr>
      <dsp:spPr>
        <a:xfrm>
          <a:off x="5806842"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系统集成：完成通讯（人机交互）、数据存储；</a:t>
          </a:r>
          <a:endParaRPr lang="zh-CN" sz="1900" b="1" kern="1200">
            <a:solidFill>
              <a:schemeClr val="tx1"/>
            </a:solidFill>
          </a:endParaRPr>
        </a:p>
      </dsp:txBody>
      <dsp:txXfrm>
        <a:off x="5874306" y="1588130"/>
        <a:ext cx="1247088" cy="1892627"/>
      </dsp:txXfrm>
    </dsp:sp>
    <dsp:sp modelId="{357863E1-D619-4078-8BFA-8E6731DDBA48}">
      <dsp:nvSpPr>
        <dsp:cNvPr id="0" name=""/>
        <dsp:cNvSpPr/>
      </dsp:nvSpPr>
      <dsp:spPr>
        <a:xfrm>
          <a:off x="7257959"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完善文档；</a:t>
          </a:r>
          <a:endParaRPr lang="zh-CN" sz="1900" b="1" kern="1200">
            <a:solidFill>
              <a:schemeClr val="tx1"/>
            </a:solidFill>
          </a:endParaRPr>
        </a:p>
      </dsp:txBody>
      <dsp:txXfrm>
        <a:off x="7325423" y="1588130"/>
        <a:ext cx="1247088" cy="189262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56795-4A49-4D95-98E2-7753E9137DF6}">
      <dsp:nvSpPr>
        <dsp:cNvPr id="0" name=""/>
        <dsp:cNvSpPr/>
      </dsp:nvSpPr>
      <dsp:spPr>
        <a:xfrm>
          <a:off x="0" y="388499"/>
          <a:ext cx="8482013" cy="754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smtClean="0">
              <a:solidFill>
                <a:schemeClr val="tx1"/>
              </a:solidFill>
            </a:rPr>
            <a:t>部分同学的编程实践仅限于</a:t>
          </a:r>
          <a:r>
            <a:rPr lang="en-US" sz="3000" b="1" kern="1200" smtClean="0">
              <a:solidFill>
                <a:schemeClr val="tx1"/>
              </a:solidFill>
            </a:rPr>
            <a:t>C++</a:t>
          </a:r>
          <a:r>
            <a:rPr lang="zh-CN" sz="3000" b="1" kern="1200" smtClean="0">
              <a:solidFill>
                <a:schemeClr val="tx1"/>
              </a:solidFill>
            </a:rPr>
            <a:t>课程的实验环节；</a:t>
          </a:r>
          <a:endParaRPr lang="zh-CN" sz="3000" kern="1200">
            <a:solidFill>
              <a:schemeClr val="tx1"/>
            </a:solidFill>
          </a:endParaRPr>
        </a:p>
      </dsp:txBody>
      <dsp:txXfrm>
        <a:off x="36839" y="425338"/>
        <a:ext cx="8408335" cy="680971"/>
      </dsp:txXfrm>
    </dsp:sp>
    <dsp:sp modelId="{6F450F0A-0BCC-4590-8727-711E9A6F58A4}">
      <dsp:nvSpPr>
        <dsp:cNvPr id="0" name=""/>
        <dsp:cNvSpPr/>
      </dsp:nvSpPr>
      <dsp:spPr>
        <a:xfrm>
          <a:off x="0" y="1229549"/>
          <a:ext cx="8482013" cy="754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smtClean="0">
              <a:solidFill>
                <a:schemeClr val="tx1"/>
              </a:solidFill>
            </a:rPr>
            <a:t>C++</a:t>
          </a:r>
          <a:r>
            <a:rPr lang="zh-CN" sz="3000" b="1" kern="1200" smtClean="0">
              <a:solidFill>
                <a:schemeClr val="tx1"/>
              </a:solidFill>
            </a:rPr>
            <a:t>课程实验学习重点在于掌握语言特点；</a:t>
          </a:r>
          <a:endParaRPr lang="zh-CN" sz="3000" kern="1200">
            <a:solidFill>
              <a:schemeClr val="tx1"/>
            </a:solidFill>
          </a:endParaRPr>
        </a:p>
      </dsp:txBody>
      <dsp:txXfrm>
        <a:off x="36839" y="1266388"/>
        <a:ext cx="8408335" cy="680971"/>
      </dsp:txXfrm>
    </dsp:sp>
    <dsp:sp modelId="{F43A467C-4F6E-4B79-86AD-91EFDC6B890A}">
      <dsp:nvSpPr>
        <dsp:cNvPr id="0" name=""/>
        <dsp:cNvSpPr/>
      </dsp:nvSpPr>
      <dsp:spPr>
        <a:xfrm>
          <a:off x="0" y="2070599"/>
          <a:ext cx="8482013" cy="754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smtClean="0">
              <a:solidFill>
                <a:schemeClr val="tx1"/>
              </a:solidFill>
            </a:rPr>
            <a:t>实验程序从</a:t>
          </a:r>
          <a:r>
            <a:rPr lang="en-US" sz="3000" b="1" kern="1200" smtClean="0">
              <a:solidFill>
                <a:schemeClr val="tx1"/>
              </a:solidFill>
            </a:rPr>
            <a:t>main</a:t>
          </a:r>
          <a:r>
            <a:rPr lang="zh-CN" sz="3000" b="1" kern="1200" smtClean="0">
              <a:solidFill>
                <a:schemeClr val="tx1"/>
              </a:solidFill>
            </a:rPr>
            <a:t>函数开始，从头到尾顺序执行；</a:t>
          </a:r>
          <a:endParaRPr lang="zh-CN" sz="3000" kern="1200">
            <a:solidFill>
              <a:schemeClr val="tx1"/>
            </a:solidFill>
          </a:endParaRPr>
        </a:p>
      </dsp:txBody>
      <dsp:txXfrm>
        <a:off x="36839" y="2107438"/>
        <a:ext cx="8408335" cy="680971"/>
      </dsp:txXfrm>
    </dsp:sp>
    <dsp:sp modelId="{A306FF48-D208-4F6C-A53A-AD12AAE1FD08}">
      <dsp:nvSpPr>
        <dsp:cNvPr id="0" name=""/>
        <dsp:cNvSpPr/>
      </dsp:nvSpPr>
      <dsp:spPr>
        <a:xfrm>
          <a:off x="0" y="2911650"/>
          <a:ext cx="8482013" cy="754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smtClean="0">
              <a:solidFill>
                <a:schemeClr val="tx1"/>
              </a:solidFill>
            </a:rPr>
            <a:t>由程序而不是操作系统决定何时调用某个函数；</a:t>
          </a:r>
          <a:endParaRPr lang="zh-CN" sz="3000" kern="1200">
            <a:solidFill>
              <a:schemeClr val="tx1"/>
            </a:solidFill>
          </a:endParaRPr>
        </a:p>
      </dsp:txBody>
      <dsp:txXfrm>
        <a:off x="36839" y="2948489"/>
        <a:ext cx="8408335" cy="680971"/>
      </dsp:txXfrm>
    </dsp:sp>
    <dsp:sp modelId="{BB9B176B-6BFA-49E4-9BE5-87E88C4BDD98}">
      <dsp:nvSpPr>
        <dsp:cNvPr id="0" name=""/>
        <dsp:cNvSpPr/>
      </dsp:nvSpPr>
      <dsp:spPr>
        <a:xfrm>
          <a:off x="0" y="3752700"/>
          <a:ext cx="8482013" cy="754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smtClean="0">
              <a:solidFill>
                <a:schemeClr val="tx1"/>
              </a:solidFill>
            </a:rPr>
            <a:t>没有</a:t>
          </a:r>
          <a:r>
            <a:rPr lang="en-US" sz="3000" b="1" kern="1200" smtClean="0">
              <a:solidFill>
                <a:schemeClr val="tx1"/>
              </a:solidFill>
            </a:rPr>
            <a:t>GUI</a:t>
          </a:r>
          <a:r>
            <a:rPr lang="zh-CN" sz="3000" b="1" kern="1200" smtClean="0">
              <a:solidFill>
                <a:schemeClr val="tx1"/>
              </a:solidFill>
            </a:rPr>
            <a:t>（图形用户界面）；</a:t>
          </a:r>
          <a:endParaRPr lang="zh-CN" sz="3000" kern="1200">
            <a:solidFill>
              <a:schemeClr val="tx1"/>
            </a:solidFill>
          </a:endParaRPr>
        </a:p>
      </dsp:txBody>
      <dsp:txXfrm>
        <a:off x="36839" y="3789539"/>
        <a:ext cx="8408335" cy="68097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97B82-1DC7-4370-9A32-C595F7CB3556}">
      <dsp:nvSpPr>
        <dsp:cNvPr id="0" name=""/>
        <dsp:cNvSpPr/>
      </dsp:nvSpPr>
      <dsp:spPr>
        <a:xfrm>
          <a:off x="648176" y="0"/>
          <a:ext cx="7345997" cy="50688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E501E-E44F-4DC5-A541-D5710FD53C98}">
      <dsp:nvSpPr>
        <dsp:cNvPr id="0" name=""/>
        <dsp:cNvSpPr/>
      </dsp:nvSpPr>
      <dsp:spPr>
        <a:xfrm>
          <a:off x="2373"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sz="1400" b="1" kern="1200" smtClean="0">
              <a:solidFill>
                <a:schemeClr val="tx1"/>
              </a:solidFill>
            </a:rPr>
            <a:t>句柄的概念：</a:t>
          </a:r>
          <a:endParaRPr lang="zh-CN" sz="1400" kern="1200">
            <a:solidFill>
              <a:schemeClr val="tx1"/>
            </a:solidFill>
          </a:endParaRPr>
        </a:p>
      </dsp:txBody>
      <dsp:txXfrm>
        <a:off x="69837" y="1588130"/>
        <a:ext cx="1247088" cy="1892627"/>
      </dsp:txXfrm>
    </dsp:sp>
    <dsp:sp modelId="{A743694E-4A6E-4F4B-8F77-29958A209F7B}">
      <dsp:nvSpPr>
        <dsp:cNvPr id="0" name=""/>
        <dsp:cNvSpPr/>
      </dsp:nvSpPr>
      <dsp:spPr>
        <a:xfrm>
          <a:off x="1453490"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rPr>
            <a:t>句柄是</a:t>
          </a:r>
          <a:r>
            <a:rPr lang="en-US" sz="1400" b="1" kern="1200" dirty="0" smtClean="0">
              <a:solidFill>
                <a:schemeClr val="tx1"/>
              </a:solidFill>
            </a:rPr>
            <a:t>Windows</a:t>
          </a:r>
          <a:r>
            <a:rPr lang="zh-CN" sz="1400" b="1" kern="1200" dirty="0" smtClean="0">
              <a:solidFill>
                <a:schemeClr val="tx1"/>
              </a:solidFill>
            </a:rPr>
            <a:t>用来标识被应用程序所建立或使用的对象的唯一整数 。</a:t>
          </a:r>
          <a:endParaRPr lang="zh-CN" sz="1400" kern="1200" dirty="0">
            <a:solidFill>
              <a:schemeClr val="tx1"/>
            </a:solidFill>
          </a:endParaRPr>
        </a:p>
      </dsp:txBody>
      <dsp:txXfrm>
        <a:off x="1520954" y="1588130"/>
        <a:ext cx="1247088" cy="1892627"/>
      </dsp:txXfrm>
    </dsp:sp>
    <dsp:sp modelId="{803A9653-17D5-4475-8374-EDEEFE6F7C00}">
      <dsp:nvSpPr>
        <dsp:cNvPr id="0" name=""/>
        <dsp:cNvSpPr/>
      </dsp:nvSpPr>
      <dsp:spPr>
        <a:xfrm>
          <a:off x="2904608"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rPr>
            <a:t>它不是指向一个</a:t>
          </a:r>
          <a:r>
            <a:rPr lang="en-US" sz="1400" b="1" kern="1200" dirty="0" smtClean="0">
              <a:solidFill>
                <a:schemeClr val="tx1"/>
              </a:solidFill>
            </a:rPr>
            <a:t>Windows</a:t>
          </a:r>
          <a:r>
            <a:rPr lang="zh-CN" sz="1400" b="1" kern="1200" dirty="0" smtClean="0">
              <a:solidFill>
                <a:schemeClr val="tx1"/>
              </a:solidFill>
            </a:rPr>
            <a:t>对象的存储首地址</a:t>
          </a:r>
          <a:endParaRPr lang="zh-CN" sz="1400" kern="1200" dirty="0">
            <a:solidFill>
              <a:schemeClr val="tx1"/>
            </a:solidFill>
          </a:endParaRPr>
        </a:p>
      </dsp:txBody>
      <dsp:txXfrm>
        <a:off x="2972072" y="1588130"/>
        <a:ext cx="1247088" cy="1892627"/>
      </dsp:txXfrm>
    </dsp:sp>
    <dsp:sp modelId="{5337A2BF-CC92-41AA-89CA-F4FDF573D6E0}">
      <dsp:nvSpPr>
        <dsp:cNvPr id="0" name=""/>
        <dsp:cNvSpPr/>
      </dsp:nvSpPr>
      <dsp:spPr>
        <a:xfrm>
          <a:off x="4355725"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rPr>
            <a:t>它作为一个索引在句柄表中查找对应的内核对象的实际地址。 所以从逻辑上说它是对象的代号；</a:t>
          </a:r>
          <a:endParaRPr lang="zh-CN" sz="1400" kern="1200" dirty="0">
            <a:solidFill>
              <a:schemeClr val="tx1"/>
            </a:solidFill>
          </a:endParaRPr>
        </a:p>
      </dsp:txBody>
      <dsp:txXfrm>
        <a:off x="4423189" y="1588130"/>
        <a:ext cx="1247088" cy="1892627"/>
      </dsp:txXfrm>
    </dsp:sp>
    <dsp:sp modelId="{66B1F15A-C168-4B78-A8C5-0735AB38D34A}">
      <dsp:nvSpPr>
        <dsp:cNvPr id="0" name=""/>
        <dsp:cNvSpPr/>
      </dsp:nvSpPr>
      <dsp:spPr>
        <a:xfrm>
          <a:off x="5806842"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sz="1400" b="1" kern="1200" smtClean="0">
              <a:solidFill>
                <a:schemeClr val="tx1"/>
              </a:solidFill>
            </a:rPr>
            <a:t>句柄的使用：</a:t>
          </a:r>
          <a:endParaRPr lang="zh-CN" sz="1400" kern="1200">
            <a:solidFill>
              <a:schemeClr val="tx1"/>
            </a:solidFill>
          </a:endParaRPr>
        </a:p>
      </dsp:txBody>
      <dsp:txXfrm>
        <a:off x="5874306" y="1588130"/>
        <a:ext cx="1247088" cy="1892627"/>
      </dsp:txXfrm>
    </dsp:sp>
    <dsp:sp modelId="{F184577F-8BCB-4AB8-AF75-E1B81E1D7835}">
      <dsp:nvSpPr>
        <dsp:cNvPr id="0" name=""/>
        <dsp:cNvSpPr/>
      </dsp:nvSpPr>
      <dsp:spPr>
        <a:xfrm>
          <a:off x="7257959" y="1520666"/>
          <a:ext cx="1382016"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rPr>
            <a:t>句柄有效性判别：</a:t>
          </a:r>
          <a:r>
            <a:rPr lang="en-US" sz="1400" b="1" kern="1200" dirty="0" err="1" smtClean="0">
              <a:solidFill>
                <a:schemeClr val="tx1"/>
              </a:solidFill>
            </a:rPr>
            <a:t>IsWindow</a:t>
          </a:r>
          <a:r>
            <a:rPr lang="zh-CN" sz="1400" b="1" kern="1200" dirty="0" smtClean="0">
              <a:solidFill>
                <a:schemeClr val="tx1"/>
              </a:solidFill>
            </a:rPr>
            <a:t>可用于判断句柄是否有效。</a:t>
          </a:r>
          <a:endParaRPr lang="zh-CN" sz="1400" kern="1200" dirty="0">
            <a:solidFill>
              <a:schemeClr val="tx1"/>
            </a:solidFill>
          </a:endParaRPr>
        </a:p>
      </dsp:txBody>
      <dsp:txXfrm>
        <a:off x="7325423" y="1588130"/>
        <a:ext cx="1247088" cy="189262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94306-D211-4DB5-86C1-97F1593A4825}">
      <dsp:nvSpPr>
        <dsp:cNvPr id="0" name=""/>
        <dsp:cNvSpPr/>
      </dsp:nvSpPr>
      <dsp:spPr>
        <a:xfrm>
          <a:off x="0" y="497563"/>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smtClean="0">
              <a:solidFill>
                <a:schemeClr val="tx1"/>
              </a:solidFill>
            </a:rPr>
            <a:t>Windows</a:t>
          </a:r>
          <a:r>
            <a:rPr lang="zh-CN" sz="2300" b="1" kern="1200" smtClean="0">
              <a:solidFill>
                <a:schemeClr val="tx1"/>
              </a:solidFill>
            </a:rPr>
            <a:t>操作系统大量使用句柄（</a:t>
          </a:r>
          <a:r>
            <a:rPr lang="en-US" sz="2300" b="1" kern="1200" smtClean="0">
              <a:solidFill>
                <a:schemeClr val="tx1"/>
              </a:solidFill>
            </a:rPr>
            <a:t>handle</a:t>
          </a:r>
          <a:r>
            <a:rPr lang="zh-CN" sz="2300" b="1" kern="1200" smtClean="0">
              <a:solidFill>
                <a:schemeClr val="tx1"/>
              </a:solidFill>
            </a:rPr>
            <a:t>）来标识某个</a:t>
          </a:r>
          <a:r>
            <a:rPr lang="en-US" sz="2300" b="1" kern="1200" smtClean="0">
              <a:solidFill>
                <a:schemeClr val="tx1"/>
              </a:solidFill>
            </a:rPr>
            <a:t>Windows</a:t>
          </a:r>
          <a:r>
            <a:rPr lang="zh-CN" sz="2300" b="1" kern="1200" smtClean="0">
              <a:solidFill>
                <a:schemeClr val="tx1"/>
              </a:solidFill>
            </a:rPr>
            <a:t>对象（如程序实例、窗口、图标、光标、画刷、菜单）；</a:t>
          </a:r>
          <a:endParaRPr lang="zh-CN" sz="2300" kern="1200">
            <a:solidFill>
              <a:schemeClr val="tx1"/>
            </a:solidFill>
          </a:endParaRPr>
        </a:p>
      </dsp:txBody>
      <dsp:txXfrm>
        <a:off x="47291" y="544854"/>
        <a:ext cx="8547768" cy="874178"/>
      </dsp:txXfrm>
    </dsp:sp>
    <dsp:sp modelId="{093172F4-31D9-478C-8177-F9DCEFB14DE3}">
      <dsp:nvSpPr>
        <dsp:cNvPr id="0" name=""/>
        <dsp:cNvSpPr/>
      </dsp:nvSpPr>
      <dsp:spPr>
        <a:xfrm>
          <a:off x="0" y="1532563"/>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smtClean="0">
              <a:solidFill>
                <a:schemeClr val="tx1"/>
              </a:solidFill>
            </a:rPr>
            <a:t>Windows</a:t>
          </a:r>
          <a:r>
            <a:rPr lang="zh-CN" sz="2300" b="1" kern="1200" smtClean="0">
              <a:solidFill>
                <a:schemeClr val="tx1"/>
              </a:solidFill>
            </a:rPr>
            <a:t>程序通常通过调用</a:t>
          </a:r>
          <a:r>
            <a:rPr lang="en-US" sz="2300" b="1" kern="1200" smtClean="0">
              <a:solidFill>
                <a:schemeClr val="tx1"/>
              </a:solidFill>
            </a:rPr>
            <a:t>API</a:t>
          </a:r>
          <a:r>
            <a:rPr lang="zh-CN" sz="2300" b="1" kern="1200" smtClean="0">
              <a:solidFill>
                <a:schemeClr val="tx1"/>
              </a:solidFill>
            </a:rPr>
            <a:t>函数来获得句柄，常用的包括</a:t>
          </a:r>
          <a:r>
            <a:rPr lang="en-US" sz="2300" b="1" kern="1200" smtClean="0">
              <a:solidFill>
                <a:schemeClr val="tx1"/>
              </a:solidFill>
            </a:rPr>
            <a:t>CreateWindow</a:t>
          </a:r>
          <a:r>
            <a:rPr lang="zh-CN" sz="2300" b="1" kern="1200" smtClean="0">
              <a:solidFill>
                <a:schemeClr val="tx1"/>
              </a:solidFill>
            </a:rPr>
            <a:t>，</a:t>
          </a:r>
          <a:r>
            <a:rPr lang="en-US" sz="2300" b="1" kern="1200" smtClean="0">
              <a:solidFill>
                <a:schemeClr val="tx1"/>
              </a:solidFill>
            </a:rPr>
            <a:t>OpenFile</a:t>
          </a:r>
          <a:r>
            <a:rPr lang="zh-CN" sz="2300" b="1" kern="1200" smtClean="0">
              <a:solidFill>
                <a:schemeClr val="tx1"/>
              </a:solidFill>
            </a:rPr>
            <a:t>， </a:t>
          </a:r>
          <a:r>
            <a:rPr lang="en-US" sz="2300" b="1" kern="1200" smtClean="0">
              <a:solidFill>
                <a:schemeClr val="tx1"/>
              </a:solidFill>
            </a:rPr>
            <a:t>GlobalAlloc</a:t>
          </a:r>
          <a:r>
            <a:rPr lang="zh-CN" sz="2300" b="1" kern="1200" smtClean="0">
              <a:solidFill>
                <a:schemeClr val="tx1"/>
              </a:solidFill>
            </a:rPr>
            <a:t>；</a:t>
          </a:r>
          <a:endParaRPr lang="zh-CN" sz="2300" kern="1200">
            <a:solidFill>
              <a:schemeClr val="tx1"/>
            </a:solidFill>
          </a:endParaRPr>
        </a:p>
      </dsp:txBody>
      <dsp:txXfrm>
        <a:off x="47291" y="1579854"/>
        <a:ext cx="8547768" cy="874178"/>
      </dsp:txXfrm>
    </dsp:sp>
    <dsp:sp modelId="{A13DE379-4A89-4919-911C-66B3D570F106}">
      <dsp:nvSpPr>
        <dsp:cNvPr id="0" name=""/>
        <dsp:cNvSpPr/>
      </dsp:nvSpPr>
      <dsp:spPr>
        <a:xfrm>
          <a:off x="0" y="2567564"/>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获得句柄后程序能操作对应的</a:t>
          </a:r>
          <a:r>
            <a:rPr lang="en-US" sz="2300" b="1" kern="1200" smtClean="0">
              <a:solidFill>
                <a:schemeClr val="tx1"/>
              </a:solidFill>
            </a:rPr>
            <a:t>Windows</a:t>
          </a:r>
          <a:r>
            <a:rPr lang="zh-CN" sz="2300" b="1" kern="1200" smtClean="0">
              <a:solidFill>
                <a:schemeClr val="tx1"/>
              </a:solidFill>
            </a:rPr>
            <a:t>对象。</a:t>
          </a:r>
          <a:endParaRPr lang="zh-CN" sz="2300" kern="1200">
            <a:solidFill>
              <a:schemeClr val="tx1"/>
            </a:solidFill>
          </a:endParaRPr>
        </a:p>
      </dsp:txBody>
      <dsp:txXfrm>
        <a:off x="47291" y="2614855"/>
        <a:ext cx="8547768" cy="874178"/>
      </dsp:txXfrm>
    </dsp:sp>
    <dsp:sp modelId="{1F20AC99-DCDD-4404-970F-E6939D24050D}">
      <dsp:nvSpPr>
        <dsp:cNvPr id="0" name=""/>
        <dsp:cNvSpPr/>
      </dsp:nvSpPr>
      <dsp:spPr>
        <a:xfrm>
          <a:off x="0" y="3602564"/>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拥有一个</a:t>
          </a:r>
          <a:r>
            <a:rPr lang="en-US" sz="2300" b="1" kern="1200" smtClean="0">
              <a:solidFill>
                <a:schemeClr val="tx1"/>
              </a:solidFill>
            </a:rPr>
            <a:t>Windows</a:t>
          </a:r>
          <a:r>
            <a:rPr lang="zh-CN" sz="2300" b="1" kern="1200" smtClean="0">
              <a:solidFill>
                <a:schemeClr val="tx1"/>
              </a:solidFill>
            </a:rPr>
            <a:t>对象的句柄，可调用对应类的静态成员函数</a:t>
          </a:r>
          <a:r>
            <a:rPr lang="en-US" sz="2300" b="1" kern="1200" smtClean="0">
              <a:solidFill>
                <a:schemeClr val="tx1"/>
              </a:solidFill>
            </a:rPr>
            <a:t>FromHandle</a:t>
          </a:r>
          <a:r>
            <a:rPr lang="zh-CN" sz="2300" b="1" kern="1200" smtClean="0">
              <a:solidFill>
                <a:schemeClr val="tx1"/>
              </a:solidFill>
            </a:rPr>
            <a:t>来查找相应的</a:t>
          </a:r>
          <a:r>
            <a:rPr lang="en-US" sz="2300" b="1" kern="1200" smtClean="0">
              <a:solidFill>
                <a:schemeClr val="tx1"/>
              </a:solidFill>
            </a:rPr>
            <a:t>MFC</a:t>
          </a:r>
          <a:r>
            <a:rPr lang="zh-CN" sz="2300" b="1" kern="1200" smtClean="0">
              <a:solidFill>
                <a:schemeClr val="tx1"/>
              </a:solidFill>
            </a:rPr>
            <a:t>对象</a:t>
          </a:r>
          <a:endParaRPr lang="zh-CN" sz="2300" kern="1200">
            <a:solidFill>
              <a:schemeClr val="tx1"/>
            </a:solidFill>
          </a:endParaRPr>
        </a:p>
      </dsp:txBody>
      <dsp:txXfrm>
        <a:off x="47291" y="3649855"/>
        <a:ext cx="8547768" cy="87417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E497F-8A35-41EF-AE09-2525B5F8AB21}">
      <dsp:nvSpPr>
        <dsp:cNvPr id="0" name=""/>
        <dsp:cNvSpPr/>
      </dsp:nvSpPr>
      <dsp:spPr>
        <a:xfrm>
          <a:off x="0" y="10624"/>
          <a:ext cx="8642350" cy="16287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smtClean="0">
              <a:solidFill>
                <a:schemeClr val="tx1"/>
              </a:solidFill>
            </a:rPr>
            <a:t>图形用户界面：主窗口是用户界面中最重要的部分；</a:t>
          </a:r>
          <a:endParaRPr lang="zh-CN" sz="2800" kern="1200">
            <a:solidFill>
              <a:schemeClr val="tx1"/>
            </a:solidFill>
          </a:endParaRPr>
        </a:p>
      </dsp:txBody>
      <dsp:txXfrm>
        <a:off x="79511" y="90135"/>
        <a:ext cx="8483328" cy="1469764"/>
      </dsp:txXfrm>
    </dsp:sp>
    <dsp:sp modelId="{E8638767-6C0C-4DED-BA20-896CCBC12A9E}">
      <dsp:nvSpPr>
        <dsp:cNvPr id="0" name=""/>
        <dsp:cNvSpPr/>
      </dsp:nvSpPr>
      <dsp:spPr>
        <a:xfrm>
          <a:off x="0" y="1720050"/>
          <a:ext cx="8642350" cy="16287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smtClean="0">
              <a:solidFill>
                <a:schemeClr val="tx1"/>
              </a:solidFill>
            </a:rPr>
            <a:t>主窗口是用户界面中最重要的部分。它是屏幕上与一个应用程序相对应的矩形区域，是用户与应用程序之间的可视界面</a:t>
          </a:r>
          <a:r>
            <a:rPr lang="en-US" sz="2800" b="1" kern="1200" smtClean="0">
              <a:solidFill>
                <a:schemeClr val="tx1"/>
              </a:solidFill>
            </a:rPr>
            <a:t>;</a:t>
          </a:r>
          <a:endParaRPr lang="zh-CN" sz="2800" kern="1200">
            <a:solidFill>
              <a:schemeClr val="tx1"/>
            </a:solidFill>
          </a:endParaRPr>
        </a:p>
      </dsp:txBody>
      <dsp:txXfrm>
        <a:off x="79511" y="1799561"/>
        <a:ext cx="8483328" cy="1469764"/>
      </dsp:txXfrm>
    </dsp:sp>
    <dsp:sp modelId="{9C768023-09FD-4B99-A129-37E074B8A2FB}">
      <dsp:nvSpPr>
        <dsp:cNvPr id="0" name=""/>
        <dsp:cNvSpPr/>
      </dsp:nvSpPr>
      <dsp:spPr>
        <a:xfrm>
          <a:off x="0" y="3429477"/>
          <a:ext cx="8642350" cy="16287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smtClean="0">
              <a:solidFill>
                <a:schemeClr val="tx1"/>
              </a:solidFill>
            </a:rPr>
            <a:t>每当用户开始运行一个应用程序时，应用程序就创建并显示主窗口；</a:t>
          </a:r>
          <a:endParaRPr lang="zh-CN" sz="2800" kern="1200">
            <a:solidFill>
              <a:schemeClr val="tx1"/>
            </a:solidFill>
          </a:endParaRPr>
        </a:p>
      </dsp:txBody>
      <dsp:txXfrm>
        <a:off x="79511" y="3508988"/>
        <a:ext cx="8483328" cy="146976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3EFCD-FC8F-420F-A54C-30BEBAF189D3}">
      <dsp:nvSpPr>
        <dsp:cNvPr id="0" name=""/>
        <dsp:cNvSpPr/>
      </dsp:nvSpPr>
      <dsp:spPr>
        <a:xfrm>
          <a:off x="0" y="91123"/>
          <a:ext cx="8642350" cy="926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回调函数：不是由函数的实现方直接调用，而是在特定的事件或条件发生时由另外一方调用的，用于对该事件或条件进行响应</a:t>
          </a:r>
          <a:r>
            <a:rPr lang="en-US" sz="2200" b="1" kern="1200" smtClean="0">
              <a:solidFill>
                <a:schemeClr val="tx1"/>
              </a:solidFill>
            </a:rPr>
            <a:t>;</a:t>
          </a:r>
          <a:endParaRPr lang="zh-CN" sz="2200" kern="1200">
            <a:solidFill>
              <a:schemeClr val="tx1"/>
            </a:solidFill>
          </a:endParaRPr>
        </a:p>
      </dsp:txBody>
      <dsp:txXfrm>
        <a:off x="45235" y="136358"/>
        <a:ext cx="8551880" cy="836170"/>
      </dsp:txXfrm>
    </dsp:sp>
    <dsp:sp modelId="{631DAD89-BFC6-4121-BB7C-3085BCE8007F}">
      <dsp:nvSpPr>
        <dsp:cNvPr id="0" name=""/>
        <dsp:cNvSpPr/>
      </dsp:nvSpPr>
      <dsp:spPr>
        <a:xfrm>
          <a:off x="0" y="1081123"/>
          <a:ext cx="8642350" cy="926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回调函数可以把调用者和被调用者分开</a:t>
          </a:r>
          <a:r>
            <a:rPr lang="en-US" sz="2200" b="1" kern="1200" smtClean="0">
              <a:solidFill>
                <a:schemeClr val="tx1"/>
              </a:solidFill>
            </a:rPr>
            <a:t>;</a:t>
          </a:r>
          <a:endParaRPr lang="zh-CN" sz="2200" kern="1200">
            <a:solidFill>
              <a:schemeClr val="tx1"/>
            </a:solidFill>
          </a:endParaRPr>
        </a:p>
      </dsp:txBody>
      <dsp:txXfrm>
        <a:off x="45235" y="1126358"/>
        <a:ext cx="8551880" cy="836170"/>
      </dsp:txXfrm>
    </dsp:sp>
    <dsp:sp modelId="{4AB155EF-E82E-4955-9C4B-F3B83FC7782D}">
      <dsp:nvSpPr>
        <dsp:cNvPr id="0" name=""/>
        <dsp:cNvSpPr/>
      </dsp:nvSpPr>
      <dsp:spPr>
        <a:xfrm>
          <a:off x="0" y="2071123"/>
          <a:ext cx="8642350" cy="926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调用者（如操作系统）不关心被调用者到底是什么内容，它关心这类函数的函数声明形式（函数名，参数，返回值）；</a:t>
          </a:r>
          <a:endParaRPr lang="zh-CN" sz="2200" kern="1200">
            <a:solidFill>
              <a:schemeClr val="tx1"/>
            </a:solidFill>
          </a:endParaRPr>
        </a:p>
      </dsp:txBody>
      <dsp:txXfrm>
        <a:off x="45235" y="2116358"/>
        <a:ext cx="8551880" cy="836170"/>
      </dsp:txXfrm>
    </dsp:sp>
    <dsp:sp modelId="{33C7B32B-9626-4FED-B307-EEB03B38D630}">
      <dsp:nvSpPr>
        <dsp:cNvPr id="0" name=""/>
        <dsp:cNvSpPr/>
      </dsp:nvSpPr>
      <dsp:spPr>
        <a:xfrm>
          <a:off x="0" y="3061124"/>
          <a:ext cx="8642350" cy="926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函数内容由客户程序员书写，由调用者（如操作系统）调用。</a:t>
          </a:r>
          <a:endParaRPr lang="zh-CN" sz="2200" kern="1200">
            <a:solidFill>
              <a:schemeClr val="tx1"/>
            </a:solidFill>
          </a:endParaRPr>
        </a:p>
      </dsp:txBody>
      <dsp:txXfrm>
        <a:off x="45235" y="3106359"/>
        <a:ext cx="8551880" cy="836170"/>
      </dsp:txXfrm>
    </dsp:sp>
    <dsp:sp modelId="{9B1E54F0-7932-4260-A513-2E28C30479D6}">
      <dsp:nvSpPr>
        <dsp:cNvPr id="0" name=""/>
        <dsp:cNvSpPr/>
      </dsp:nvSpPr>
      <dsp:spPr>
        <a:xfrm>
          <a:off x="0" y="4051124"/>
          <a:ext cx="8642350" cy="926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在实现上回调函数通过函数指针来实现；</a:t>
          </a:r>
          <a:endParaRPr lang="zh-CN" sz="2200" kern="1200">
            <a:solidFill>
              <a:schemeClr val="tx1"/>
            </a:solidFill>
          </a:endParaRPr>
        </a:p>
      </dsp:txBody>
      <dsp:txXfrm>
        <a:off x="45235" y="4096359"/>
        <a:ext cx="8551880" cy="83617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B6D5-A690-4500-BF2D-052451A2771D}">
      <dsp:nvSpPr>
        <dsp:cNvPr id="0" name=""/>
        <dsp:cNvSpPr/>
      </dsp:nvSpPr>
      <dsp:spPr>
        <a:xfrm>
          <a:off x="-5731247" y="-877248"/>
          <a:ext cx="6823385" cy="6823385"/>
        </a:xfrm>
        <a:prstGeom prst="blockArc">
          <a:avLst>
            <a:gd name="adj1" fmla="val 18900000"/>
            <a:gd name="adj2" fmla="val 2700000"/>
            <a:gd name="adj3" fmla="val 31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2F763-A70A-4B25-B395-D9B5135D5DE6}">
      <dsp:nvSpPr>
        <dsp:cNvPr id="0" name=""/>
        <dsp:cNvSpPr/>
      </dsp:nvSpPr>
      <dsp:spPr>
        <a:xfrm>
          <a:off x="406938" y="266927"/>
          <a:ext cx="8153240" cy="53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7" tIns="43180" rIns="43180" bIns="43180" numCol="1" spcCol="1270" anchor="ctr" anchorCtr="0">
          <a:noAutofit/>
        </a:bodyPr>
        <a:lstStyle/>
        <a:p>
          <a:pPr lvl="0" algn="l" defTabSz="755650" rtl="0">
            <a:lnSpc>
              <a:spcPct val="90000"/>
            </a:lnSpc>
            <a:spcBef>
              <a:spcPct val="0"/>
            </a:spcBef>
            <a:spcAft>
              <a:spcPct val="35000"/>
            </a:spcAft>
          </a:pPr>
          <a:r>
            <a:rPr lang="zh-CN" sz="1700" b="1" kern="1200" smtClean="0">
              <a:solidFill>
                <a:schemeClr val="tx1"/>
              </a:solidFill>
            </a:rPr>
            <a:t>事件与消息驱动：</a:t>
          </a:r>
          <a:endParaRPr lang="zh-CN" sz="1700" kern="1200">
            <a:solidFill>
              <a:schemeClr val="tx1"/>
            </a:solidFill>
          </a:endParaRPr>
        </a:p>
      </dsp:txBody>
      <dsp:txXfrm>
        <a:off x="406938" y="266927"/>
        <a:ext cx="8153240" cy="533652"/>
      </dsp:txXfrm>
    </dsp:sp>
    <dsp:sp modelId="{360CA787-A659-438B-81B1-E1F3234F70AB}">
      <dsp:nvSpPr>
        <dsp:cNvPr id="0" name=""/>
        <dsp:cNvSpPr/>
      </dsp:nvSpPr>
      <dsp:spPr>
        <a:xfrm>
          <a:off x="73405" y="200221"/>
          <a:ext cx="667065" cy="66706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70939B-D279-4FA5-B55F-401EEB431A31}">
      <dsp:nvSpPr>
        <dsp:cNvPr id="0" name=""/>
        <dsp:cNvSpPr/>
      </dsp:nvSpPr>
      <dsp:spPr>
        <a:xfrm>
          <a:off x="845904" y="1067305"/>
          <a:ext cx="7714275" cy="53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7" tIns="43180" rIns="43180" bIns="43180" numCol="1" spcCol="1270" anchor="ctr" anchorCtr="0">
          <a:noAutofit/>
        </a:bodyPr>
        <a:lstStyle/>
        <a:p>
          <a:pPr lvl="0" algn="l" defTabSz="755650" rtl="0">
            <a:lnSpc>
              <a:spcPct val="90000"/>
            </a:lnSpc>
            <a:spcBef>
              <a:spcPct val="0"/>
            </a:spcBef>
            <a:spcAft>
              <a:spcPct val="35000"/>
            </a:spcAft>
          </a:pPr>
          <a:r>
            <a:rPr lang="zh-CN" sz="1700" b="1" kern="1200" smtClean="0">
              <a:solidFill>
                <a:schemeClr val="tx1"/>
              </a:solidFill>
            </a:rPr>
            <a:t>消息处理是所有</a:t>
          </a:r>
          <a:r>
            <a:rPr lang="en-US" sz="1700" b="1" kern="1200" smtClean="0">
              <a:solidFill>
                <a:schemeClr val="tx1"/>
              </a:solidFill>
            </a:rPr>
            <a:t>Windows</a:t>
          </a:r>
          <a:r>
            <a:rPr lang="zh-CN" sz="1700" b="1" kern="1200" smtClean="0">
              <a:solidFill>
                <a:schemeClr val="tx1"/>
              </a:solidFill>
            </a:rPr>
            <a:t>应用程序的核心；</a:t>
          </a:r>
          <a:endParaRPr lang="zh-CN" sz="1700" kern="1200">
            <a:solidFill>
              <a:schemeClr val="tx1"/>
            </a:solidFill>
          </a:endParaRPr>
        </a:p>
      </dsp:txBody>
      <dsp:txXfrm>
        <a:off x="845904" y="1067305"/>
        <a:ext cx="7714275" cy="533652"/>
      </dsp:txXfrm>
    </dsp:sp>
    <dsp:sp modelId="{2041C75C-0EDA-47BC-9BA0-535AD17019F9}">
      <dsp:nvSpPr>
        <dsp:cNvPr id="0" name=""/>
        <dsp:cNvSpPr/>
      </dsp:nvSpPr>
      <dsp:spPr>
        <a:xfrm>
          <a:off x="512371" y="1000598"/>
          <a:ext cx="667065" cy="66706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AAC6AC-431E-4093-8699-C6DC756B88FD}">
      <dsp:nvSpPr>
        <dsp:cNvPr id="0" name=""/>
        <dsp:cNvSpPr/>
      </dsp:nvSpPr>
      <dsp:spPr>
        <a:xfrm>
          <a:off x="1046632" y="1867682"/>
          <a:ext cx="7513547" cy="53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7" tIns="43180" rIns="43180" bIns="43180" numCol="1" spcCol="1270" anchor="ctr" anchorCtr="0">
          <a:noAutofit/>
        </a:bodyPr>
        <a:lstStyle/>
        <a:p>
          <a:pPr lvl="0" algn="l" defTabSz="755650" rtl="0">
            <a:lnSpc>
              <a:spcPct val="90000"/>
            </a:lnSpc>
            <a:spcBef>
              <a:spcPct val="0"/>
            </a:spcBef>
            <a:spcAft>
              <a:spcPct val="35000"/>
            </a:spcAft>
          </a:pPr>
          <a:r>
            <a:rPr lang="zh-CN" sz="1700" b="1" kern="1200" smtClean="0">
              <a:solidFill>
                <a:schemeClr val="tx1"/>
              </a:solidFill>
            </a:rPr>
            <a:t>消息用于描述某个事件发生的信息；</a:t>
          </a:r>
          <a:endParaRPr lang="zh-CN" sz="1700" kern="1200">
            <a:solidFill>
              <a:schemeClr val="tx1"/>
            </a:solidFill>
          </a:endParaRPr>
        </a:p>
      </dsp:txBody>
      <dsp:txXfrm>
        <a:off x="1046632" y="1867682"/>
        <a:ext cx="7513547" cy="533652"/>
      </dsp:txXfrm>
    </dsp:sp>
    <dsp:sp modelId="{3FFC036F-6290-4B93-B498-44B5B586E906}">
      <dsp:nvSpPr>
        <dsp:cNvPr id="0" name=""/>
        <dsp:cNvSpPr/>
      </dsp:nvSpPr>
      <dsp:spPr>
        <a:xfrm>
          <a:off x="713099" y="1800975"/>
          <a:ext cx="667065" cy="66706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1E33A3-622E-4F89-989D-93538C98BECB}">
      <dsp:nvSpPr>
        <dsp:cNvPr id="0" name=""/>
        <dsp:cNvSpPr/>
      </dsp:nvSpPr>
      <dsp:spPr>
        <a:xfrm>
          <a:off x="1046632" y="2667552"/>
          <a:ext cx="7513547" cy="53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7" tIns="43180" rIns="43180" bIns="43180" numCol="1" spcCol="1270" anchor="ctr" anchorCtr="0">
          <a:noAutofit/>
        </a:bodyPr>
        <a:lstStyle/>
        <a:p>
          <a:pPr lvl="0" algn="l" defTabSz="755650" rtl="0">
            <a:lnSpc>
              <a:spcPct val="90000"/>
            </a:lnSpc>
            <a:spcBef>
              <a:spcPct val="0"/>
            </a:spcBef>
            <a:spcAft>
              <a:spcPct val="35000"/>
            </a:spcAft>
          </a:pPr>
          <a:r>
            <a:rPr lang="zh-CN" sz="1700" b="1" kern="1200" smtClean="0">
              <a:solidFill>
                <a:schemeClr val="tx1"/>
              </a:solidFill>
            </a:rPr>
            <a:t>事件是对于</a:t>
          </a:r>
          <a:r>
            <a:rPr lang="en-US" sz="1700" b="1" kern="1200" smtClean="0">
              <a:solidFill>
                <a:schemeClr val="tx1"/>
              </a:solidFill>
            </a:rPr>
            <a:t>Windows</a:t>
          </a:r>
          <a:r>
            <a:rPr lang="zh-CN" sz="1700" b="1" kern="1200" smtClean="0">
              <a:solidFill>
                <a:schemeClr val="tx1"/>
              </a:solidFill>
            </a:rPr>
            <a:t>的某种操作或反馈；</a:t>
          </a:r>
          <a:endParaRPr lang="zh-CN" sz="1700" kern="1200">
            <a:solidFill>
              <a:schemeClr val="tx1"/>
            </a:solidFill>
          </a:endParaRPr>
        </a:p>
      </dsp:txBody>
      <dsp:txXfrm>
        <a:off x="1046632" y="2667552"/>
        <a:ext cx="7513547" cy="533652"/>
      </dsp:txXfrm>
    </dsp:sp>
    <dsp:sp modelId="{424B545E-347F-4068-8737-DC2E407C986D}">
      <dsp:nvSpPr>
        <dsp:cNvPr id="0" name=""/>
        <dsp:cNvSpPr/>
      </dsp:nvSpPr>
      <dsp:spPr>
        <a:xfrm>
          <a:off x="713099" y="2600846"/>
          <a:ext cx="667065" cy="66706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62DB13-75CA-4509-9E6A-D5C75F6BDFC3}">
      <dsp:nvSpPr>
        <dsp:cNvPr id="0" name=""/>
        <dsp:cNvSpPr/>
      </dsp:nvSpPr>
      <dsp:spPr>
        <a:xfrm>
          <a:off x="845904" y="3467930"/>
          <a:ext cx="7714275" cy="53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7" tIns="43180" rIns="43180" bIns="43180" numCol="1" spcCol="1270" anchor="ctr" anchorCtr="0">
          <a:noAutofit/>
        </a:bodyPr>
        <a:lstStyle/>
        <a:p>
          <a:pPr lvl="0" algn="l" defTabSz="755650" rtl="0">
            <a:lnSpc>
              <a:spcPct val="90000"/>
            </a:lnSpc>
            <a:spcBef>
              <a:spcPct val="0"/>
            </a:spcBef>
            <a:spcAft>
              <a:spcPct val="35000"/>
            </a:spcAft>
          </a:pPr>
          <a:r>
            <a:rPr lang="zh-CN" sz="1700" b="1" kern="1200" smtClean="0">
              <a:solidFill>
                <a:schemeClr val="tx1"/>
              </a:solidFill>
            </a:rPr>
            <a:t>事件和消息密切相关：事件是因，消息是果，事件产生消息，消息对应事件；</a:t>
          </a:r>
          <a:endParaRPr lang="zh-CN" sz="1700" kern="1200">
            <a:solidFill>
              <a:schemeClr val="tx1"/>
            </a:solidFill>
          </a:endParaRPr>
        </a:p>
      </dsp:txBody>
      <dsp:txXfrm>
        <a:off x="845904" y="3467930"/>
        <a:ext cx="7714275" cy="533652"/>
      </dsp:txXfrm>
    </dsp:sp>
    <dsp:sp modelId="{38BED0DD-0DED-48AE-92F0-9C8FFBD6960C}">
      <dsp:nvSpPr>
        <dsp:cNvPr id="0" name=""/>
        <dsp:cNvSpPr/>
      </dsp:nvSpPr>
      <dsp:spPr>
        <a:xfrm>
          <a:off x="512371" y="3401223"/>
          <a:ext cx="667065" cy="66706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9D140-CEFF-43A1-B468-C24D94418630}">
      <dsp:nvSpPr>
        <dsp:cNvPr id="0" name=""/>
        <dsp:cNvSpPr/>
      </dsp:nvSpPr>
      <dsp:spPr>
        <a:xfrm>
          <a:off x="406938" y="4268307"/>
          <a:ext cx="8153240" cy="53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7" tIns="43180" rIns="43180" bIns="43180" numCol="1" spcCol="1270" anchor="ctr" anchorCtr="0">
          <a:noAutofit/>
        </a:bodyPr>
        <a:lstStyle/>
        <a:p>
          <a:pPr lvl="0" algn="l" defTabSz="755650" rtl="0">
            <a:lnSpc>
              <a:spcPct val="90000"/>
            </a:lnSpc>
            <a:spcBef>
              <a:spcPct val="0"/>
            </a:spcBef>
            <a:spcAft>
              <a:spcPct val="35000"/>
            </a:spcAft>
          </a:pPr>
          <a:r>
            <a:rPr lang="zh-CN" sz="1700" b="1" kern="1200" smtClean="0">
              <a:solidFill>
                <a:schemeClr val="tx1"/>
              </a:solidFill>
            </a:rPr>
            <a:t>消息的处理，其实质就是事件的处理；</a:t>
          </a:r>
          <a:endParaRPr lang="zh-CN" sz="1700" kern="1200">
            <a:solidFill>
              <a:schemeClr val="tx1"/>
            </a:solidFill>
          </a:endParaRPr>
        </a:p>
      </dsp:txBody>
      <dsp:txXfrm>
        <a:off x="406938" y="4268307"/>
        <a:ext cx="8153240" cy="533652"/>
      </dsp:txXfrm>
    </dsp:sp>
    <dsp:sp modelId="{81BABD1D-51DE-4BF9-8EBC-7C03C9F2E8A9}">
      <dsp:nvSpPr>
        <dsp:cNvPr id="0" name=""/>
        <dsp:cNvSpPr/>
      </dsp:nvSpPr>
      <dsp:spPr>
        <a:xfrm>
          <a:off x="73405" y="4201601"/>
          <a:ext cx="667065" cy="66706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EAFDD-5829-4103-823A-8792D6F441F3}">
      <dsp:nvSpPr>
        <dsp:cNvPr id="0" name=""/>
        <dsp:cNvSpPr/>
      </dsp:nvSpPr>
      <dsp:spPr>
        <a:xfrm>
          <a:off x="0" y="497563"/>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当有某个事件发生时，</a:t>
          </a:r>
          <a:r>
            <a:rPr lang="en-US" sz="2300" b="1" kern="1200" smtClean="0">
              <a:solidFill>
                <a:schemeClr val="tx1"/>
              </a:solidFill>
            </a:rPr>
            <a:t>Windows</a:t>
          </a:r>
          <a:r>
            <a:rPr lang="zh-CN" sz="2300" b="1" kern="1200" smtClean="0">
              <a:solidFill>
                <a:schemeClr val="tx1"/>
              </a:solidFill>
            </a:rPr>
            <a:t>会根据具体的事件产生对应的消息并发送到指定应用程序的消息队列；</a:t>
          </a:r>
          <a:endParaRPr lang="zh-CN" sz="2300" kern="1200">
            <a:solidFill>
              <a:schemeClr val="tx1"/>
            </a:solidFill>
          </a:endParaRPr>
        </a:p>
      </dsp:txBody>
      <dsp:txXfrm>
        <a:off x="47291" y="544854"/>
        <a:ext cx="8547768" cy="874178"/>
      </dsp:txXfrm>
    </dsp:sp>
    <dsp:sp modelId="{890454D3-CDDA-4C93-8618-887FE3C9345E}">
      <dsp:nvSpPr>
        <dsp:cNvPr id="0" name=""/>
        <dsp:cNvSpPr/>
      </dsp:nvSpPr>
      <dsp:spPr>
        <a:xfrm>
          <a:off x="0" y="1532563"/>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应用程序从消息队列中取出消息并根据不同的消息进行不同的处理；</a:t>
          </a:r>
          <a:endParaRPr lang="zh-CN" sz="2300" kern="1200">
            <a:solidFill>
              <a:schemeClr val="tx1"/>
            </a:solidFill>
          </a:endParaRPr>
        </a:p>
      </dsp:txBody>
      <dsp:txXfrm>
        <a:off x="47291" y="1579854"/>
        <a:ext cx="8547768" cy="874178"/>
      </dsp:txXfrm>
    </dsp:sp>
    <dsp:sp modelId="{B51724A8-8445-471B-A021-A801257A2A1A}">
      <dsp:nvSpPr>
        <dsp:cNvPr id="0" name=""/>
        <dsp:cNvSpPr/>
      </dsp:nvSpPr>
      <dsp:spPr>
        <a:xfrm>
          <a:off x="0" y="2567564"/>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smtClean="0">
              <a:solidFill>
                <a:schemeClr val="tx1"/>
              </a:solidFill>
            </a:rPr>
            <a:t>OS</a:t>
          </a:r>
          <a:r>
            <a:rPr lang="zh-CN" sz="2300" b="1" kern="1200" smtClean="0">
              <a:solidFill>
                <a:schemeClr val="tx1"/>
              </a:solidFill>
            </a:rPr>
            <a:t>在执行程序过程中与应用程序进行交互；</a:t>
          </a:r>
          <a:endParaRPr lang="zh-CN" sz="2300" kern="1200">
            <a:solidFill>
              <a:schemeClr val="tx1"/>
            </a:solidFill>
          </a:endParaRPr>
        </a:p>
      </dsp:txBody>
      <dsp:txXfrm>
        <a:off x="47291" y="2614855"/>
        <a:ext cx="8547768" cy="874178"/>
      </dsp:txXfrm>
    </dsp:sp>
    <dsp:sp modelId="{740F9528-D371-4B93-B3EC-43EE21E2A317}">
      <dsp:nvSpPr>
        <dsp:cNvPr id="0" name=""/>
        <dsp:cNvSpPr/>
      </dsp:nvSpPr>
      <dsp:spPr>
        <a:xfrm>
          <a:off x="0" y="3602564"/>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程序的控制流程是由实际运行时各种事件的实际发生来调整，没有预定的顺序，允许用户用各种合理的顺序来安排程序的流程；</a:t>
          </a:r>
          <a:endParaRPr lang="zh-CN" sz="2300" kern="1200">
            <a:solidFill>
              <a:schemeClr val="tx1"/>
            </a:solidFill>
          </a:endParaRPr>
        </a:p>
      </dsp:txBody>
      <dsp:txXfrm>
        <a:off x="47291" y="3649855"/>
        <a:ext cx="8547768" cy="8741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AF391-4A92-47C1-80E7-1B635504622F}">
      <dsp:nvSpPr>
        <dsp:cNvPr id="0" name=""/>
        <dsp:cNvSpPr/>
      </dsp:nvSpPr>
      <dsp:spPr>
        <a:xfrm>
          <a:off x="3460768" y="1454586"/>
          <a:ext cx="1814506" cy="1814506"/>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F7627F08-4B38-481F-9250-FCCE18817656}">
      <dsp:nvSpPr>
        <dsp:cNvPr id="0" name=""/>
        <dsp:cNvSpPr/>
      </dsp:nvSpPr>
      <dsp:spPr>
        <a:xfrm>
          <a:off x="3315608" y="-22939"/>
          <a:ext cx="2104827" cy="12183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rtl="0">
            <a:lnSpc>
              <a:spcPct val="90000"/>
            </a:lnSpc>
            <a:spcBef>
              <a:spcPct val="0"/>
            </a:spcBef>
            <a:spcAft>
              <a:spcPct val="35000"/>
            </a:spcAft>
          </a:pPr>
          <a:r>
            <a:rPr lang="zh-CN" altLang="en-US" sz="2000" b="1" kern="1200" dirty="0" smtClean="0"/>
            <a:t>研究型学习：在学习中主动地获取知识、运用知识、解决问题；</a:t>
          </a:r>
          <a:endParaRPr lang="zh-CN" altLang="en-US" sz="2000" kern="1200" dirty="0"/>
        </a:p>
      </dsp:txBody>
      <dsp:txXfrm>
        <a:off x="3315608" y="-22939"/>
        <a:ext cx="2104827" cy="1218311"/>
      </dsp:txXfrm>
    </dsp:sp>
    <dsp:sp modelId="{D09D25DD-59FD-4D19-8911-A84096B128FE}">
      <dsp:nvSpPr>
        <dsp:cNvPr id="0" name=""/>
        <dsp:cNvSpPr/>
      </dsp:nvSpPr>
      <dsp:spPr>
        <a:xfrm>
          <a:off x="4151006" y="1955908"/>
          <a:ext cx="1814506" cy="1814506"/>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7C6064DD-1321-4801-A0B8-E45584964BE5}">
      <dsp:nvSpPr>
        <dsp:cNvPr id="0" name=""/>
        <dsp:cNvSpPr/>
      </dsp:nvSpPr>
      <dsp:spPr>
        <a:xfrm>
          <a:off x="6016235" y="1489228"/>
          <a:ext cx="2074512" cy="15119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rtl="0">
            <a:lnSpc>
              <a:spcPct val="90000"/>
            </a:lnSpc>
            <a:spcBef>
              <a:spcPct val="0"/>
            </a:spcBef>
            <a:spcAft>
              <a:spcPct val="35000"/>
            </a:spcAft>
          </a:pPr>
          <a:r>
            <a:rPr lang="zh-CN" sz="2000" b="1" kern="1200" dirty="0" smtClean="0"/>
            <a:t>研究型学习</a:t>
          </a:r>
          <a:r>
            <a:rPr lang="en-US" sz="2000" b="1" kern="1200" dirty="0" smtClean="0"/>
            <a:t>:</a:t>
          </a:r>
          <a:r>
            <a:rPr lang="zh-CN" sz="2000" b="1" kern="1200" dirty="0" smtClean="0"/>
            <a:t>根据本身的兴趣、爱好与特长，考虑已有资源条件来确定研究的问题；</a:t>
          </a:r>
          <a:endParaRPr lang="zh-CN" sz="2000" kern="1200" dirty="0"/>
        </a:p>
      </dsp:txBody>
      <dsp:txXfrm>
        <a:off x="6016235" y="1489228"/>
        <a:ext cx="2074512" cy="1511928"/>
      </dsp:txXfrm>
    </dsp:sp>
    <dsp:sp modelId="{897D85B8-B324-437F-98E4-7AC1D5375265}">
      <dsp:nvSpPr>
        <dsp:cNvPr id="0" name=""/>
        <dsp:cNvSpPr/>
      </dsp:nvSpPr>
      <dsp:spPr>
        <a:xfrm>
          <a:off x="3887540" y="2767770"/>
          <a:ext cx="1814506" cy="1814506"/>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5B6DC354-6B1B-4D58-AA66-A052CB58596E}">
      <dsp:nvSpPr>
        <dsp:cNvPr id="0" name=""/>
        <dsp:cNvSpPr/>
      </dsp:nvSpPr>
      <dsp:spPr>
        <a:xfrm>
          <a:off x="5676774" y="3793486"/>
          <a:ext cx="2172791" cy="14137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rtl="0">
            <a:lnSpc>
              <a:spcPct val="90000"/>
            </a:lnSpc>
            <a:spcBef>
              <a:spcPct val="0"/>
            </a:spcBef>
            <a:spcAft>
              <a:spcPct val="35000"/>
            </a:spcAft>
          </a:pPr>
          <a:r>
            <a:rPr lang="zh-CN" sz="2000" b="1" kern="1200" dirty="0" smtClean="0"/>
            <a:t>对</a:t>
          </a:r>
          <a:r>
            <a:rPr lang="en-US" sz="2000" b="1" kern="1200" dirty="0" smtClean="0"/>
            <a:t>C++</a:t>
          </a:r>
          <a:r>
            <a:rPr lang="zh-CN" sz="2000" b="1" kern="1200" dirty="0" smtClean="0"/>
            <a:t>知识进行自主综合运用；</a:t>
          </a:r>
          <a:endParaRPr lang="zh-CN" sz="2000" kern="1200" dirty="0"/>
        </a:p>
      </dsp:txBody>
      <dsp:txXfrm>
        <a:off x="5676774" y="3793486"/>
        <a:ext cx="2172791" cy="1413757"/>
      </dsp:txXfrm>
    </dsp:sp>
    <dsp:sp modelId="{4E538A1A-CE0D-4138-B33A-9B788D7DE27B}">
      <dsp:nvSpPr>
        <dsp:cNvPr id="0" name=""/>
        <dsp:cNvSpPr/>
      </dsp:nvSpPr>
      <dsp:spPr>
        <a:xfrm>
          <a:off x="3033996" y="2767770"/>
          <a:ext cx="1814506" cy="1814506"/>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3C848763-2BF2-4F6D-977F-0E9AABF05B18}">
      <dsp:nvSpPr>
        <dsp:cNvPr id="0" name=""/>
        <dsp:cNvSpPr/>
      </dsp:nvSpPr>
      <dsp:spPr>
        <a:xfrm>
          <a:off x="839630" y="3839366"/>
          <a:ext cx="2266485" cy="13219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rtl="0">
            <a:lnSpc>
              <a:spcPct val="90000"/>
            </a:lnSpc>
            <a:spcBef>
              <a:spcPct val="0"/>
            </a:spcBef>
            <a:spcAft>
              <a:spcPct val="35000"/>
            </a:spcAft>
          </a:pPr>
          <a:r>
            <a:rPr lang="zh-CN" altLang="en-US" sz="2000" b="1" kern="1200" dirty="0" smtClean="0"/>
            <a:t>强调学习过程，注重在学习过程中掌握方法、养成勤于钻研的学习习惯；</a:t>
          </a:r>
          <a:endParaRPr lang="zh-CN" altLang="en-US" sz="2000" kern="1200" dirty="0"/>
        </a:p>
      </dsp:txBody>
      <dsp:txXfrm>
        <a:off x="839630" y="3839366"/>
        <a:ext cx="2266485" cy="1321997"/>
      </dsp:txXfrm>
    </dsp:sp>
    <dsp:sp modelId="{CC7EED52-E0AA-41EE-8BCC-AA85B53EB5F3}">
      <dsp:nvSpPr>
        <dsp:cNvPr id="0" name=""/>
        <dsp:cNvSpPr/>
      </dsp:nvSpPr>
      <dsp:spPr>
        <a:xfrm>
          <a:off x="2770530" y="1955908"/>
          <a:ext cx="1814506" cy="1814506"/>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B8CF26C9-56E4-4388-A041-B7AFCFE88E60}">
      <dsp:nvSpPr>
        <dsp:cNvPr id="0" name=""/>
        <dsp:cNvSpPr/>
      </dsp:nvSpPr>
      <dsp:spPr>
        <a:xfrm>
          <a:off x="551602" y="1584194"/>
          <a:ext cx="2261899" cy="13219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rtl="0">
            <a:lnSpc>
              <a:spcPct val="90000"/>
            </a:lnSpc>
            <a:spcBef>
              <a:spcPct val="0"/>
            </a:spcBef>
            <a:spcAft>
              <a:spcPct val="35000"/>
            </a:spcAft>
          </a:pPr>
          <a:r>
            <a:rPr lang="zh-CN" altLang="en-US" sz="2000" b="1" kern="1200" dirty="0" smtClean="0"/>
            <a:t>学会协作分工，学会讨论，学会帮助，学会总结；</a:t>
          </a:r>
          <a:endParaRPr lang="zh-CN" altLang="en-US" sz="2000" kern="1200" dirty="0"/>
        </a:p>
      </dsp:txBody>
      <dsp:txXfrm>
        <a:off x="551602" y="1584194"/>
        <a:ext cx="2261899" cy="132199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10FEA-CDA4-4614-ACC6-80EFC3EC75D7}">
      <dsp:nvSpPr>
        <dsp:cNvPr id="0" name=""/>
        <dsp:cNvSpPr/>
      </dsp:nvSpPr>
      <dsp:spPr>
        <a:xfrm>
          <a:off x="1215638" y="0"/>
          <a:ext cx="5400328" cy="540032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7C8CA1-6F83-402F-B38C-7090052CF2D6}">
      <dsp:nvSpPr>
        <dsp:cNvPr id="0" name=""/>
        <dsp:cNvSpPr/>
      </dsp:nvSpPr>
      <dsp:spPr>
        <a:xfrm>
          <a:off x="3915802" y="540560"/>
          <a:ext cx="3510213" cy="95982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b="1" kern="1200" smtClean="0"/>
            <a:t>在事件驱动的程序结构中，程序控制流程由实际运行时各种事件的实际发生来触发；</a:t>
          </a:r>
          <a:endParaRPr lang="zh-CN" sz="1600" kern="1200"/>
        </a:p>
      </dsp:txBody>
      <dsp:txXfrm>
        <a:off x="3962657" y="587415"/>
        <a:ext cx="3416503" cy="866113"/>
      </dsp:txXfrm>
    </dsp:sp>
    <dsp:sp modelId="{6B98A270-A20D-4562-8C89-7E307E0FDA87}">
      <dsp:nvSpPr>
        <dsp:cNvPr id="0" name=""/>
        <dsp:cNvSpPr/>
      </dsp:nvSpPr>
      <dsp:spPr>
        <a:xfrm>
          <a:off x="3915802" y="1620362"/>
          <a:ext cx="3510213" cy="95982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b="1" kern="1200" smtClean="0"/>
            <a:t>事件的发生可能是随机的并没有预定的顺序；</a:t>
          </a:r>
          <a:endParaRPr lang="zh-CN" sz="1600" kern="1200"/>
        </a:p>
      </dsp:txBody>
      <dsp:txXfrm>
        <a:off x="3962657" y="1667217"/>
        <a:ext cx="3416503" cy="866113"/>
      </dsp:txXfrm>
    </dsp:sp>
    <dsp:sp modelId="{4F18D604-49A4-4133-AD38-34DDCF8C4A22}">
      <dsp:nvSpPr>
        <dsp:cNvPr id="0" name=""/>
        <dsp:cNvSpPr/>
      </dsp:nvSpPr>
      <dsp:spPr>
        <a:xfrm>
          <a:off x="3915802" y="2700164"/>
          <a:ext cx="3510213" cy="95982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b="1" kern="1200" smtClean="0"/>
            <a:t>事件驱动程序设计是一种“被动”式的程序设计方法；</a:t>
          </a:r>
          <a:endParaRPr lang="zh-CN" sz="1600" kern="1200"/>
        </a:p>
      </dsp:txBody>
      <dsp:txXfrm>
        <a:off x="3962657" y="2747019"/>
        <a:ext cx="3416503" cy="866113"/>
      </dsp:txXfrm>
    </dsp:sp>
    <dsp:sp modelId="{DA7C32FF-C574-44C7-93CD-0F6B75D5A0FF}">
      <dsp:nvSpPr>
        <dsp:cNvPr id="0" name=""/>
        <dsp:cNvSpPr/>
      </dsp:nvSpPr>
      <dsp:spPr>
        <a:xfrm>
          <a:off x="3915802" y="3779965"/>
          <a:ext cx="3510213" cy="95982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b="1" kern="1200" smtClean="0"/>
            <a:t>程序开始运行时，处于等待消息状态，取得消息并对其作出相应反应，处理完毕后又返回处于等待消息的状态；</a:t>
          </a:r>
          <a:endParaRPr lang="zh-CN" sz="1600" kern="1200"/>
        </a:p>
      </dsp:txBody>
      <dsp:txXfrm>
        <a:off x="3962657" y="3826820"/>
        <a:ext cx="3416503" cy="86611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A91AE-EE22-401B-A2FC-49146EF41D21}">
      <dsp:nvSpPr>
        <dsp:cNvPr id="0" name=""/>
        <dsp:cNvSpPr/>
      </dsp:nvSpPr>
      <dsp:spPr>
        <a:xfrm>
          <a:off x="0" y="255649"/>
          <a:ext cx="8642350" cy="10832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smtClean="0">
              <a:solidFill>
                <a:schemeClr val="tx1"/>
              </a:solidFill>
            </a:rPr>
            <a:t>MFC</a:t>
          </a:r>
          <a:r>
            <a:rPr lang="zh-CN" sz="2600" b="1" kern="1200" smtClean="0">
              <a:solidFill>
                <a:schemeClr val="tx1"/>
              </a:solidFill>
            </a:rPr>
            <a:t>（</a:t>
          </a:r>
          <a:r>
            <a:rPr lang="en-US" sz="2600" b="1" kern="1200" smtClean="0">
              <a:solidFill>
                <a:schemeClr val="tx1"/>
              </a:solidFill>
            </a:rPr>
            <a:t>Microsoft Foundation Class</a:t>
          </a:r>
          <a:r>
            <a:rPr lang="zh-CN" sz="2600" b="1" kern="1200" smtClean="0">
              <a:solidFill>
                <a:schemeClr val="tx1"/>
              </a:solidFill>
            </a:rPr>
            <a:t>）：微软基础类库；</a:t>
          </a:r>
          <a:endParaRPr lang="zh-CN" sz="2600" kern="1200">
            <a:solidFill>
              <a:schemeClr val="tx1"/>
            </a:solidFill>
          </a:endParaRPr>
        </a:p>
      </dsp:txBody>
      <dsp:txXfrm>
        <a:off x="52879" y="308528"/>
        <a:ext cx="8536592" cy="977479"/>
      </dsp:txXfrm>
    </dsp:sp>
    <dsp:sp modelId="{FED651B4-E5B4-4828-9D09-04B71F294DB7}">
      <dsp:nvSpPr>
        <dsp:cNvPr id="0" name=""/>
        <dsp:cNvSpPr/>
      </dsp:nvSpPr>
      <dsp:spPr>
        <a:xfrm>
          <a:off x="0" y="1413766"/>
          <a:ext cx="8642350" cy="10832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smtClean="0">
              <a:solidFill>
                <a:schemeClr val="tx1"/>
              </a:solidFill>
            </a:rPr>
            <a:t>MFC</a:t>
          </a:r>
          <a:r>
            <a:rPr lang="zh-CN" sz="2600" b="1" kern="1200" smtClean="0">
              <a:solidFill>
                <a:schemeClr val="tx1"/>
              </a:solidFill>
            </a:rPr>
            <a:t>包含一组用来开发</a:t>
          </a:r>
          <a:r>
            <a:rPr lang="en-US" sz="2600" b="1" kern="1200" smtClean="0">
              <a:solidFill>
                <a:schemeClr val="tx1"/>
              </a:solidFill>
            </a:rPr>
            <a:t>C++</a:t>
          </a:r>
          <a:r>
            <a:rPr lang="zh-CN" sz="2600" b="1" kern="1200" smtClean="0">
              <a:solidFill>
                <a:schemeClr val="tx1"/>
              </a:solidFill>
            </a:rPr>
            <a:t>应用程序和</a:t>
          </a:r>
          <a:r>
            <a:rPr lang="en-US" sz="2600" b="1" kern="1200" smtClean="0">
              <a:solidFill>
                <a:schemeClr val="tx1"/>
              </a:solidFill>
            </a:rPr>
            <a:t>Windows</a:t>
          </a:r>
          <a:r>
            <a:rPr lang="zh-CN" sz="2600" b="1" kern="1200" smtClean="0">
              <a:solidFill>
                <a:schemeClr val="tx1"/>
              </a:solidFill>
            </a:rPr>
            <a:t>应用程序的基类；</a:t>
          </a:r>
          <a:endParaRPr lang="zh-CN" sz="2600" kern="1200">
            <a:solidFill>
              <a:schemeClr val="tx1"/>
            </a:solidFill>
          </a:endParaRPr>
        </a:p>
      </dsp:txBody>
      <dsp:txXfrm>
        <a:off x="52879" y="1466645"/>
        <a:ext cx="8536592" cy="977479"/>
      </dsp:txXfrm>
    </dsp:sp>
    <dsp:sp modelId="{265023D5-FB87-4F97-B6C6-EA5A2451C5CE}">
      <dsp:nvSpPr>
        <dsp:cNvPr id="0" name=""/>
        <dsp:cNvSpPr/>
      </dsp:nvSpPr>
      <dsp:spPr>
        <a:xfrm>
          <a:off x="0" y="2571884"/>
          <a:ext cx="8642350" cy="10832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b="1" kern="1200" smtClean="0">
              <a:solidFill>
                <a:schemeClr val="tx1"/>
              </a:solidFill>
            </a:rPr>
            <a:t>这些类用来表示窗口、对话框、设备上下文、公共</a:t>
          </a:r>
          <a:r>
            <a:rPr lang="en-US" sz="2600" b="1" kern="1200" smtClean="0">
              <a:solidFill>
                <a:schemeClr val="tx1"/>
              </a:solidFill>
            </a:rPr>
            <a:t>GDI</a:t>
          </a:r>
          <a:r>
            <a:rPr lang="zh-CN" sz="2600" b="1" kern="1200" smtClean="0">
              <a:solidFill>
                <a:schemeClr val="tx1"/>
              </a:solidFill>
            </a:rPr>
            <a:t>对象如画笔、调色板、控制框和其他标准的</a:t>
          </a:r>
          <a:r>
            <a:rPr lang="en-US" sz="2600" b="1" kern="1200" smtClean="0">
              <a:solidFill>
                <a:schemeClr val="tx1"/>
              </a:solidFill>
            </a:rPr>
            <a:t>Windows</a:t>
          </a:r>
          <a:r>
            <a:rPr lang="zh-CN" sz="2600" b="1" kern="1200" smtClean="0">
              <a:solidFill>
                <a:schemeClr val="tx1"/>
              </a:solidFill>
            </a:rPr>
            <a:t>部件</a:t>
          </a:r>
          <a:r>
            <a:rPr lang="en-US" sz="2600" b="1" kern="1200" smtClean="0">
              <a:solidFill>
                <a:schemeClr val="tx1"/>
              </a:solidFill>
            </a:rPr>
            <a:t>;</a:t>
          </a:r>
          <a:endParaRPr lang="zh-CN" sz="2600" kern="1200">
            <a:solidFill>
              <a:schemeClr val="tx1"/>
            </a:solidFill>
          </a:endParaRPr>
        </a:p>
      </dsp:txBody>
      <dsp:txXfrm>
        <a:off x="52879" y="2624763"/>
        <a:ext cx="8536592" cy="977479"/>
      </dsp:txXfrm>
    </dsp:sp>
    <dsp:sp modelId="{846C096B-FA11-4651-99ED-2F3425B07C38}">
      <dsp:nvSpPr>
        <dsp:cNvPr id="0" name=""/>
        <dsp:cNvSpPr/>
      </dsp:nvSpPr>
      <dsp:spPr>
        <a:xfrm>
          <a:off x="0" y="3730001"/>
          <a:ext cx="8642350" cy="10832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b="1" kern="1200" smtClean="0">
              <a:solidFill>
                <a:schemeClr val="tx1"/>
              </a:solidFill>
            </a:rPr>
            <a:t>封装了大部分</a:t>
          </a:r>
          <a:r>
            <a:rPr lang="en-US" sz="2600" b="1" kern="1200" smtClean="0">
              <a:solidFill>
                <a:schemeClr val="tx1"/>
              </a:solidFill>
            </a:rPr>
            <a:t>Windows API</a:t>
          </a:r>
          <a:r>
            <a:rPr lang="zh-CN" sz="2600" b="1" kern="1200" smtClean="0">
              <a:solidFill>
                <a:schemeClr val="tx1"/>
              </a:solidFill>
            </a:rPr>
            <a:t>（</a:t>
          </a:r>
          <a:r>
            <a:rPr lang="en-US" sz="2600" b="1" kern="1200" smtClean="0">
              <a:solidFill>
                <a:schemeClr val="tx1"/>
              </a:solidFill>
            </a:rPr>
            <a:t>Application Programming Interface</a:t>
          </a:r>
          <a:r>
            <a:rPr lang="zh-CN" sz="2600" b="1" kern="1200" smtClean="0">
              <a:solidFill>
                <a:schemeClr val="tx1"/>
              </a:solidFill>
            </a:rPr>
            <a:t>：应用程序接口） ；</a:t>
          </a:r>
          <a:endParaRPr lang="zh-CN" sz="2600" kern="1200">
            <a:solidFill>
              <a:schemeClr val="tx1"/>
            </a:solidFill>
          </a:endParaRPr>
        </a:p>
      </dsp:txBody>
      <dsp:txXfrm>
        <a:off x="52879" y="3782880"/>
        <a:ext cx="8536592" cy="97747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30B3F-5EC5-4F7A-8252-BCD490FFB48F}">
      <dsp:nvSpPr>
        <dsp:cNvPr id="0" name=""/>
        <dsp:cNvSpPr/>
      </dsp:nvSpPr>
      <dsp:spPr>
        <a:xfrm>
          <a:off x="2800508" y="63361"/>
          <a:ext cx="3041332" cy="30413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b="1" kern="1200" smtClean="0"/>
            <a:t>MFC</a:t>
          </a:r>
          <a:r>
            <a:rPr lang="zh-CN" sz="2200" b="1" kern="1200" smtClean="0"/>
            <a:t>程序首先生成一个全局的对象</a:t>
          </a:r>
          <a:r>
            <a:rPr lang="en-US" sz="2200" b="1" kern="1200" smtClean="0"/>
            <a:t>: CMyWinApp theApp;</a:t>
          </a:r>
          <a:endParaRPr lang="zh-CN" sz="2200" kern="1200"/>
        </a:p>
      </dsp:txBody>
      <dsp:txXfrm>
        <a:off x="3206019" y="595594"/>
        <a:ext cx="2230310" cy="1368599"/>
      </dsp:txXfrm>
    </dsp:sp>
    <dsp:sp modelId="{554E673E-9579-426C-8AE6-3CBC774EE512}">
      <dsp:nvSpPr>
        <dsp:cNvPr id="0" name=""/>
        <dsp:cNvSpPr/>
      </dsp:nvSpPr>
      <dsp:spPr>
        <a:xfrm>
          <a:off x="3897922" y="1964194"/>
          <a:ext cx="3041332" cy="30413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zh-CN" sz="2200" b="1" kern="1200" smtClean="0"/>
            <a:t>这个对象在操作系统加载应用程序时创建（调用其构造函数）</a:t>
          </a:r>
          <a:r>
            <a:rPr lang="en-US" sz="2200" b="1" kern="1200" smtClean="0"/>
            <a:t>;</a:t>
          </a:r>
          <a:endParaRPr lang="zh-CN" sz="2200" kern="1200"/>
        </a:p>
      </dsp:txBody>
      <dsp:txXfrm>
        <a:off x="4828063" y="2749871"/>
        <a:ext cx="1824799" cy="1672733"/>
      </dsp:txXfrm>
    </dsp:sp>
    <dsp:sp modelId="{32BDF0CD-2B34-4D68-93BC-400B9E0B5079}">
      <dsp:nvSpPr>
        <dsp:cNvPr id="0" name=""/>
        <dsp:cNvSpPr/>
      </dsp:nvSpPr>
      <dsp:spPr>
        <a:xfrm>
          <a:off x="1703094" y="1964194"/>
          <a:ext cx="3041332" cy="30413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zh-CN" sz="2200" b="1" kern="1200" smtClean="0"/>
            <a:t>全局对象</a:t>
          </a:r>
          <a:r>
            <a:rPr lang="en-US" sz="2200" b="1" kern="1200" smtClean="0"/>
            <a:t>theApp</a:t>
          </a:r>
          <a:r>
            <a:rPr lang="zh-CN" sz="2200" b="1" kern="1200" smtClean="0"/>
            <a:t>从时间上早于</a:t>
          </a:r>
          <a:r>
            <a:rPr lang="en-US" sz="2200" b="1" kern="1200" smtClean="0"/>
            <a:t>WinMain</a:t>
          </a:r>
          <a:r>
            <a:rPr lang="zh-CN" sz="2200" b="1" kern="1200" smtClean="0"/>
            <a:t>函数的调用；</a:t>
          </a:r>
          <a:endParaRPr lang="zh-CN" sz="2200" kern="1200"/>
        </a:p>
      </dsp:txBody>
      <dsp:txXfrm>
        <a:off x="1989486" y="2749871"/>
        <a:ext cx="1824799" cy="167273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5C148-43DA-46EA-B583-704782B9488A}">
      <dsp:nvSpPr>
        <dsp:cNvPr id="0" name=""/>
        <dsp:cNvSpPr/>
      </dsp:nvSpPr>
      <dsp:spPr>
        <a:xfrm>
          <a:off x="0" y="54763"/>
          <a:ext cx="8642350" cy="1179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solidFill>
                <a:schemeClr val="tx1"/>
              </a:solidFill>
            </a:rPr>
            <a:t>必须保持</a:t>
          </a:r>
          <a:r>
            <a:rPr lang="en-US" altLang="zh-CN" sz="2800" b="1" kern="1200" dirty="0" err="1" smtClean="0">
              <a:solidFill>
                <a:schemeClr val="tx1"/>
              </a:solidFill>
            </a:rPr>
            <a:t>ClassView</a:t>
          </a:r>
          <a:r>
            <a:rPr lang="zh-CN" altLang="en-US" sz="2800" b="1" kern="1200" dirty="0" smtClean="0">
              <a:solidFill>
                <a:schemeClr val="tx1"/>
              </a:solidFill>
            </a:rPr>
            <a:t>，</a:t>
          </a:r>
          <a:r>
            <a:rPr lang="en-US" altLang="zh-CN" sz="2800" b="1" kern="1200" dirty="0" err="1" smtClean="0">
              <a:solidFill>
                <a:schemeClr val="tx1"/>
              </a:solidFill>
            </a:rPr>
            <a:t>ResourceView</a:t>
          </a:r>
          <a:r>
            <a:rPr lang="zh-CN" altLang="en-US" sz="2800" b="1" kern="1200" dirty="0" smtClean="0">
              <a:solidFill>
                <a:schemeClr val="tx1"/>
              </a:solidFill>
            </a:rPr>
            <a:t>，</a:t>
          </a:r>
          <a:r>
            <a:rPr lang="en-US" altLang="zh-CN" sz="2800" b="1" kern="1200" dirty="0" err="1" smtClean="0">
              <a:solidFill>
                <a:schemeClr val="tx1"/>
              </a:solidFill>
            </a:rPr>
            <a:t>Soulution</a:t>
          </a:r>
          <a:r>
            <a:rPr lang="en-US" altLang="zh-CN" sz="2800" b="1" kern="1200" dirty="0" smtClean="0">
              <a:solidFill>
                <a:schemeClr val="tx1"/>
              </a:solidFill>
            </a:rPr>
            <a:t> Explorer</a:t>
          </a:r>
          <a:r>
            <a:rPr lang="zh-CN" altLang="en-US" sz="2800" b="1" kern="1200" dirty="0" smtClean="0">
              <a:solidFill>
                <a:schemeClr val="tx1"/>
              </a:solidFill>
            </a:rPr>
            <a:t>（因为常用）</a:t>
          </a:r>
          <a:endParaRPr lang="zh-CN" sz="2800" b="1" kern="1200" dirty="0">
            <a:solidFill>
              <a:schemeClr val="tx1"/>
            </a:solidFill>
          </a:endParaRPr>
        </a:p>
      </dsp:txBody>
      <dsp:txXfrm>
        <a:off x="57572" y="112335"/>
        <a:ext cx="8527206" cy="1064216"/>
      </dsp:txXfrm>
    </dsp:sp>
    <dsp:sp modelId="{70CC0F71-6C0D-4A7F-8FEB-B78877F88D9B}">
      <dsp:nvSpPr>
        <dsp:cNvPr id="0" name=""/>
        <dsp:cNvSpPr/>
      </dsp:nvSpPr>
      <dsp:spPr>
        <a:xfrm>
          <a:off x="0" y="1314764"/>
          <a:ext cx="8642350" cy="1179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dirty="0" smtClean="0">
              <a:solidFill>
                <a:schemeClr val="tx1"/>
              </a:solidFill>
            </a:rPr>
            <a:t>在菜单</a:t>
          </a:r>
          <a:r>
            <a:rPr lang="en-US" sz="2800" b="1" kern="1200" dirty="0" smtClean="0">
              <a:solidFill>
                <a:schemeClr val="tx1"/>
              </a:solidFill>
            </a:rPr>
            <a:t>View</a:t>
          </a:r>
          <a:r>
            <a:rPr lang="zh-CN" sz="2800" b="1" kern="1200" dirty="0" smtClean="0">
              <a:solidFill>
                <a:schemeClr val="tx1"/>
              </a:solidFill>
            </a:rPr>
            <a:t>里</a:t>
          </a:r>
          <a:r>
            <a:rPr lang="en-US" sz="2800" b="1" kern="1200" dirty="0" smtClean="0">
              <a:solidFill>
                <a:schemeClr val="tx1"/>
              </a:solidFill>
            </a:rPr>
            <a:t>Other Windows</a:t>
          </a:r>
          <a:r>
            <a:rPr lang="zh-CN" sz="2800" b="1" kern="1200" dirty="0" smtClean="0">
              <a:solidFill>
                <a:schemeClr val="tx1"/>
              </a:solidFill>
            </a:rPr>
            <a:t>里有</a:t>
          </a:r>
          <a:r>
            <a:rPr lang="en-US" sz="2800" b="1" kern="1200" dirty="0" err="1" smtClean="0">
              <a:solidFill>
                <a:schemeClr val="tx1"/>
              </a:solidFill>
            </a:rPr>
            <a:t>ResourceView</a:t>
          </a:r>
          <a:endParaRPr lang="zh-CN" sz="2800" b="1" kern="1200" dirty="0">
            <a:solidFill>
              <a:schemeClr val="tx1"/>
            </a:solidFill>
          </a:endParaRPr>
        </a:p>
      </dsp:txBody>
      <dsp:txXfrm>
        <a:off x="57572" y="1372336"/>
        <a:ext cx="8527206" cy="1064216"/>
      </dsp:txXfrm>
    </dsp:sp>
    <dsp:sp modelId="{01E524AC-7103-4D45-A1E4-F601344EB3F3}">
      <dsp:nvSpPr>
        <dsp:cNvPr id="0" name=""/>
        <dsp:cNvSpPr/>
      </dsp:nvSpPr>
      <dsp:spPr>
        <a:xfrm>
          <a:off x="0" y="2574763"/>
          <a:ext cx="8642350" cy="1179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smtClean="0">
              <a:solidFill>
                <a:schemeClr val="tx1"/>
              </a:solidFill>
            </a:rPr>
            <a:t>在菜单</a:t>
          </a:r>
          <a:r>
            <a:rPr lang="en-US" sz="2800" b="1" kern="1200" smtClean="0">
              <a:solidFill>
                <a:schemeClr val="tx1"/>
              </a:solidFill>
            </a:rPr>
            <a:t>View</a:t>
          </a:r>
          <a:r>
            <a:rPr lang="zh-CN" sz="2800" b="1" kern="1200" smtClean="0">
              <a:solidFill>
                <a:schemeClr val="tx1"/>
              </a:solidFill>
            </a:rPr>
            <a:t>里还可以设置</a:t>
          </a:r>
          <a:r>
            <a:rPr lang="en-US" sz="2800" b="1" kern="1200" smtClean="0">
              <a:solidFill>
                <a:schemeClr val="tx1"/>
              </a:solidFill>
            </a:rPr>
            <a:t>ClassView</a:t>
          </a:r>
          <a:r>
            <a:rPr lang="zh-CN" sz="2800" b="1" kern="1200" smtClean="0">
              <a:solidFill>
                <a:schemeClr val="tx1"/>
              </a:solidFill>
            </a:rPr>
            <a:t>，</a:t>
          </a:r>
          <a:r>
            <a:rPr lang="en-US" sz="2800" b="1" kern="1200" smtClean="0">
              <a:solidFill>
                <a:schemeClr val="tx1"/>
              </a:solidFill>
            </a:rPr>
            <a:t>FileView</a:t>
          </a:r>
          <a:r>
            <a:rPr lang="zh-CN" sz="2800" b="1" kern="1200" smtClean="0">
              <a:solidFill>
                <a:schemeClr val="tx1"/>
              </a:solidFill>
            </a:rPr>
            <a:t>（</a:t>
          </a:r>
          <a:r>
            <a:rPr lang="en-US" sz="2800" b="1" kern="1200" smtClean="0">
              <a:solidFill>
                <a:schemeClr val="tx1"/>
              </a:solidFill>
            </a:rPr>
            <a:t>Solution Explorer</a:t>
          </a:r>
          <a:r>
            <a:rPr lang="zh-CN" sz="2800" b="1" kern="1200" smtClean="0">
              <a:solidFill>
                <a:schemeClr val="tx1"/>
              </a:solidFill>
            </a:rPr>
            <a:t>），控件编辑相关的</a:t>
          </a:r>
          <a:r>
            <a:rPr lang="en-US" sz="2800" b="1" kern="1200" smtClean="0">
              <a:solidFill>
                <a:schemeClr val="tx1"/>
              </a:solidFill>
            </a:rPr>
            <a:t>Toolbox</a:t>
          </a:r>
          <a:endParaRPr lang="zh-CN" sz="2800" b="1" kern="1200">
            <a:solidFill>
              <a:schemeClr val="tx1"/>
            </a:solidFill>
          </a:endParaRPr>
        </a:p>
      </dsp:txBody>
      <dsp:txXfrm>
        <a:off x="57572" y="2632335"/>
        <a:ext cx="8527206" cy="1064216"/>
      </dsp:txXfrm>
    </dsp:sp>
    <dsp:sp modelId="{B052D883-BF0A-47C7-82C6-F5A9F2C42EA7}">
      <dsp:nvSpPr>
        <dsp:cNvPr id="0" name=""/>
        <dsp:cNvSpPr/>
      </dsp:nvSpPr>
      <dsp:spPr>
        <a:xfrm>
          <a:off x="0" y="3834763"/>
          <a:ext cx="8642350" cy="1179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dirty="0" smtClean="0">
              <a:solidFill>
                <a:schemeClr val="tx1"/>
              </a:solidFill>
            </a:rPr>
            <a:t>在菜单</a:t>
          </a:r>
          <a:r>
            <a:rPr lang="en-US" sz="2800" b="1" kern="1200" dirty="0" smtClean="0">
              <a:solidFill>
                <a:schemeClr val="tx1"/>
              </a:solidFill>
            </a:rPr>
            <a:t>tools</a:t>
          </a:r>
          <a:r>
            <a:rPr lang="zh-CN" sz="2800" b="1" kern="1200" dirty="0" smtClean="0">
              <a:solidFill>
                <a:schemeClr val="tx1"/>
              </a:solidFill>
            </a:rPr>
            <a:t>里</a:t>
          </a:r>
          <a:r>
            <a:rPr lang="en-US" sz="2800" b="1" kern="1200" dirty="0" smtClean="0">
              <a:solidFill>
                <a:schemeClr val="tx1"/>
              </a:solidFill>
            </a:rPr>
            <a:t>options</a:t>
          </a:r>
          <a:r>
            <a:rPr lang="zh-CN" sz="2800" b="1" kern="1200" dirty="0" smtClean="0">
              <a:solidFill>
                <a:schemeClr val="tx1"/>
              </a:solidFill>
            </a:rPr>
            <a:t>里</a:t>
          </a:r>
          <a:r>
            <a:rPr lang="en-US" sz="2800" b="1" kern="1200" dirty="0" smtClean="0">
              <a:solidFill>
                <a:schemeClr val="tx1"/>
              </a:solidFill>
            </a:rPr>
            <a:t>Environment</a:t>
          </a:r>
          <a:r>
            <a:rPr lang="zh-CN" sz="2800" b="1" kern="1200" dirty="0" smtClean="0">
              <a:solidFill>
                <a:schemeClr val="tx1"/>
              </a:solidFill>
            </a:rPr>
            <a:t>里</a:t>
          </a:r>
          <a:r>
            <a:rPr lang="en-US" sz="2800" b="1" kern="1200" dirty="0" smtClean="0">
              <a:solidFill>
                <a:schemeClr val="tx1"/>
              </a:solidFill>
            </a:rPr>
            <a:t>fonts and colors</a:t>
          </a:r>
          <a:r>
            <a:rPr lang="zh-CN" sz="2800" b="1" kern="1200" dirty="0" smtClean="0">
              <a:solidFill>
                <a:schemeClr val="tx1"/>
              </a:solidFill>
            </a:rPr>
            <a:t>里有字体的选择，与字体</a:t>
          </a:r>
          <a:r>
            <a:rPr lang="en-US" sz="2800" b="1" kern="1200" dirty="0" smtClean="0">
              <a:solidFill>
                <a:schemeClr val="tx1"/>
              </a:solidFill>
            </a:rPr>
            <a:t>size</a:t>
          </a:r>
          <a:r>
            <a:rPr lang="zh-CN" sz="2800" b="1" kern="1200" dirty="0" smtClean="0">
              <a:solidFill>
                <a:schemeClr val="tx1"/>
              </a:solidFill>
            </a:rPr>
            <a:t>的设置</a:t>
          </a:r>
          <a:endParaRPr lang="zh-CN" sz="2800" b="1" kern="1200" dirty="0">
            <a:solidFill>
              <a:schemeClr val="tx1"/>
            </a:solidFill>
          </a:endParaRPr>
        </a:p>
      </dsp:txBody>
      <dsp:txXfrm>
        <a:off x="57572" y="3892335"/>
        <a:ext cx="8527206" cy="106421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7CBB5-5DAD-405D-8B02-006FCDE39E69}">
      <dsp:nvSpPr>
        <dsp:cNvPr id="0" name=""/>
        <dsp:cNvSpPr/>
      </dsp:nvSpPr>
      <dsp:spPr>
        <a:xfrm>
          <a:off x="0" y="179"/>
          <a:ext cx="7992888" cy="3689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dirty="0" smtClean="0">
              <a:solidFill>
                <a:schemeClr val="tx1"/>
              </a:solidFill>
            </a:rPr>
            <a:t>工程命名（学号</a:t>
          </a:r>
          <a:r>
            <a:rPr lang="en-US" sz="2000" b="1" kern="1200" dirty="0" smtClean="0">
              <a:solidFill>
                <a:schemeClr val="tx1"/>
              </a:solidFill>
            </a:rPr>
            <a:t>_</a:t>
          </a:r>
          <a:r>
            <a:rPr lang="zh-CN" sz="2000" b="1" kern="1200" dirty="0" smtClean="0">
              <a:solidFill>
                <a:schemeClr val="tx1"/>
              </a:solidFill>
            </a:rPr>
            <a:t>题目号）、单文档、</a:t>
          </a:r>
          <a:r>
            <a:rPr lang="en-US" sz="2000" b="1" kern="1200" dirty="0" smtClean="0">
              <a:solidFill>
                <a:schemeClr val="tx1"/>
              </a:solidFill>
            </a:rPr>
            <a:t>MFC</a:t>
          </a:r>
          <a:r>
            <a:rPr lang="zh-CN" sz="2000" b="1" kern="1200" dirty="0" smtClean="0">
              <a:solidFill>
                <a:schemeClr val="tx1"/>
              </a:solidFill>
            </a:rPr>
            <a:t>标准，</a:t>
          </a:r>
          <a:r>
            <a:rPr lang="en-US" sz="2000" b="1" kern="1200" dirty="0" err="1" smtClean="0">
              <a:solidFill>
                <a:schemeClr val="tx1"/>
              </a:solidFill>
            </a:rPr>
            <a:t>CListView</a:t>
          </a:r>
          <a:endParaRPr lang="zh-CN" sz="2000" b="1" kern="1200" dirty="0">
            <a:solidFill>
              <a:schemeClr val="tx1"/>
            </a:solidFill>
          </a:endParaRPr>
        </a:p>
      </dsp:txBody>
      <dsp:txXfrm>
        <a:off x="18012" y="18191"/>
        <a:ext cx="7956864" cy="33294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BA0C6-29B2-4CAC-8588-CBEBD525132D}">
      <dsp:nvSpPr>
        <dsp:cNvPr id="0" name=""/>
        <dsp:cNvSpPr/>
      </dsp:nvSpPr>
      <dsp:spPr>
        <a:xfrm>
          <a:off x="0" y="11293"/>
          <a:ext cx="8642350" cy="12162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b="1" kern="1200" smtClean="0">
              <a:solidFill>
                <a:schemeClr val="tx1"/>
              </a:solidFill>
            </a:rPr>
            <a:t>资源是</a:t>
          </a:r>
          <a:r>
            <a:rPr lang="en-US" sz="2100" b="1" kern="1200" smtClean="0">
              <a:solidFill>
                <a:schemeClr val="tx1"/>
              </a:solidFill>
            </a:rPr>
            <a:t>windows</a:t>
          </a:r>
          <a:r>
            <a:rPr lang="zh-CN" sz="2100" b="1" kern="1200" smtClean="0">
              <a:solidFill>
                <a:schemeClr val="tx1"/>
              </a:solidFill>
            </a:rPr>
            <a:t>应用程序的一种特殊数据，包括菜单、加速键、光标、位图、图标、对话框、字符串、工具栏、状态栏；</a:t>
          </a:r>
          <a:endParaRPr lang="zh-CN" sz="2100" kern="1200">
            <a:solidFill>
              <a:schemeClr val="tx1"/>
            </a:solidFill>
          </a:endParaRPr>
        </a:p>
      </dsp:txBody>
      <dsp:txXfrm>
        <a:off x="59371" y="70664"/>
        <a:ext cx="8523608" cy="1097473"/>
      </dsp:txXfrm>
    </dsp:sp>
    <dsp:sp modelId="{0F508304-EC63-4D25-9841-C8F4633050D7}">
      <dsp:nvSpPr>
        <dsp:cNvPr id="0" name=""/>
        <dsp:cNvSpPr/>
      </dsp:nvSpPr>
      <dsp:spPr>
        <a:xfrm>
          <a:off x="0" y="1287988"/>
          <a:ext cx="8642350" cy="12162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b="1" kern="1200" smtClean="0">
              <a:solidFill>
                <a:schemeClr val="tx1"/>
              </a:solidFill>
            </a:rPr>
            <a:t>当</a:t>
          </a:r>
          <a:r>
            <a:rPr lang="en-US" sz="2100" b="1" kern="1200" smtClean="0">
              <a:solidFill>
                <a:schemeClr val="tx1"/>
              </a:solidFill>
            </a:rPr>
            <a:t>Windows</a:t>
          </a:r>
          <a:r>
            <a:rPr lang="zh-CN" sz="2100" b="1" kern="1200" smtClean="0">
              <a:solidFill>
                <a:schemeClr val="tx1"/>
              </a:solidFill>
            </a:rPr>
            <a:t>将程序装入内存时，一般不将资源同时装入，而是当需要某个资源时才将相应资源装入；  </a:t>
          </a:r>
          <a:endParaRPr lang="zh-CN" sz="2100" kern="1200">
            <a:solidFill>
              <a:schemeClr val="tx1"/>
            </a:solidFill>
          </a:endParaRPr>
        </a:p>
      </dsp:txBody>
      <dsp:txXfrm>
        <a:off x="59371" y="1347359"/>
        <a:ext cx="8523608" cy="1097473"/>
      </dsp:txXfrm>
    </dsp:sp>
    <dsp:sp modelId="{B91C7A37-94D3-4FBD-AB62-1A8944E17F10}">
      <dsp:nvSpPr>
        <dsp:cNvPr id="0" name=""/>
        <dsp:cNvSpPr/>
      </dsp:nvSpPr>
      <dsp:spPr>
        <a:xfrm>
          <a:off x="0" y="2564684"/>
          <a:ext cx="8642350" cy="12162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b="1" kern="1200" dirty="0" smtClean="0">
              <a:solidFill>
                <a:schemeClr val="tx1"/>
              </a:solidFill>
            </a:rPr>
            <a:t>资源定义在资源脚本（</a:t>
          </a:r>
          <a:r>
            <a:rPr lang="en-US" sz="2100" b="1" kern="1200" dirty="0" smtClean="0">
              <a:solidFill>
                <a:schemeClr val="tx1"/>
              </a:solidFill>
            </a:rPr>
            <a:t>resource </a:t>
          </a:r>
          <a:r>
            <a:rPr lang="en-US" sz="2100" b="1" kern="1200" dirty="0" err="1" smtClean="0">
              <a:solidFill>
                <a:schemeClr val="tx1"/>
              </a:solidFill>
            </a:rPr>
            <a:t>scirpt</a:t>
          </a:r>
          <a:r>
            <a:rPr lang="zh-CN" sz="2100" b="1" kern="1200" dirty="0" smtClean="0">
              <a:solidFill>
                <a:schemeClr val="tx1"/>
              </a:solidFill>
            </a:rPr>
            <a:t>）文件中 以</a:t>
          </a:r>
          <a:r>
            <a:rPr lang="en-US" sz="2100" b="1" kern="1200" dirty="0" smtClean="0">
              <a:solidFill>
                <a:schemeClr val="tx1"/>
              </a:solidFill>
            </a:rPr>
            <a:t>.</a:t>
          </a:r>
          <a:r>
            <a:rPr lang="en-US" sz="2100" b="1" kern="1200" dirty="0" err="1" smtClean="0">
              <a:solidFill>
                <a:schemeClr val="tx1"/>
              </a:solidFill>
            </a:rPr>
            <a:t>rc</a:t>
          </a:r>
          <a:r>
            <a:rPr lang="zh-CN" sz="2100" b="1" kern="1200" dirty="0" smtClean="0">
              <a:solidFill>
                <a:schemeClr val="tx1"/>
              </a:solidFill>
            </a:rPr>
            <a:t>为文件扩展名，文件名与工程名相同；</a:t>
          </a:r>
          <a:endParaRPr lang="zh-CN" sz="2100" kern="1200" dirty="0">
            <a:solidFill>
              <a:schemeClr val="tx1"/>
            </a:solidFill>
          </a:endParaRPr>
        </a:p>
      </dsp:txBody>
      <dsp:txXfrm>
        <a:off x="59371" y="2624055"/>
        <a:ext cx="8523608" cy="1097473"/>
      </dsp:txXfrm>
    </dsp:sp>
    <dsp:sp modelId="{9D9941DA-A8EE-4874-98DF-EC1D9C28BCD2}">
      <dsp:nvSpPr>
        <dsp:cNvPr id="0" name=""/>
        <dsp:cNvSpPr/>
      </dsp:nvSpPr>
      <dsp:spPr>
        <a:xfrm>
          <a:off x="0" y="3841379"/>
          <a:ext cx="8642350" cy="12162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solidFill>
                <a:schemeClr val="tx1"/>
              </a:solidFill>
            </a:rPr>
            <a:t>Windows</a:t>
          </a:r>
          <a:r>
            <a:rPr lang="zh-CN" sz="2100" b="1" kern="1200" smtClean="0">
              <a:solidFill>
                <a:schemeClr val="tx1"/>
              </a:solidFill>
            </a:rPr>
            <a:t>通过使用不同的资源标识符前缀来区分不同资源类型，这样做虽然不是必须的，但遵循这样的规则有利于提高程序的通用性和可读性；</a:t>
          </a:r>
          <a:endParaRPr lang="zh-CN" sz="2100" kern="1200">
            <a:solidFill>
              <a:schemeClr val="tx1"/>
            </a:solidFill>
          </a:endParaRPr>
        </a:p>
      </dsp:txBody>
      <dsp:txXfrm>
        <a:off x="59371" y="3900750"/>
        <a:ext cx="8523608" cy="109747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D1A1F-3105-49E3-8DBE-77BE9E75674B}">
      <dsp:nvSpPr>
        <dsp:cNvPr id="0" name=""/>
        <dsp:cNvSpPr/>
      </dsp:nvSpPr>
      <dsp:spPr>
        <a:xfrm>
          <a:off x="0" y="359323"/>
          <a:ext cx="8642350" cy="140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en-US" sz="2400" b="1" kern="1200" dirty="0" smtClean="0">
              <a:solidFill>
                <a:schemeClr val="tx1"/>
              </a:solidFill>
            </a:rPr>
            <a:t>AppWizard</a:t>
          </a:r>
          <a:r>
            <a:rPr kumimoji="1" lang="zh-CN" sz="2400" b="1" kern="1200" dirty="0" smtClean="0">
              <a:solidFill>
                <a:schemeClr val="tx1"/>
              </a:solidFill>
            </a:rPr>
            <a:t>产生的程序，系统已为框架创建了一个标准菜单，包括文件、编辑、视图、窗口帮助等标准菜单项，定义了各菜单项的</a:t>
          </a:r>
          <a:r>
            <a:rPr kumimoji="1" lang="en-US" sz="2400" b="1" kern="1200" dirty="0" smtClean="0">
              <a:solidFill>
                <a:schemeClr val="tx1"/>
              </a:solidFill>
            </a:rPr>
            <a:t>ID</a:t>
          </a:r>
          <a:r>
            <a:rPr kumimoji="1" lang="zh-CN" sz="2400" b="1" kern="1200" dirty="0" smtClean="0">
              <a:solidFill>
                <a:schemeClr val="tx1"/>
              </a:solidFill>
            </a:rPr>
            <a:t>及相应的命令处理函数；</a:t>
          </a:r>
          <a:endParaRPr lang="zh-CN" sz="2400" kern="1200" dirty="0">
            <a:solidFill>
              <a:schemeClr val="tx1"/>
            </a:solidFill>
          </a:endParaRPr>
        </a:p>
      </dsp:txBody>
      <dsp:txXfrm>
        <a:off x="68538" y="427861"/>
        <a:ext cx="8505274" cy="1266924"/>
      </dsp:txXfrm>
    </dsp:sp>
    <dsp:sp modelId="{478AD810-647E-4575-86EA-CEC36095E47D}">
      <dsp:nvSpPr>
        <dsp:cNvPr id="0" name=""/>
        <dsp:cNvSpPr/>
      </dsp:nvSpPr>
      <dsp:spPr>
        <a:xfrm>
          <a:off x="0" y="1832443"/>
          <a:ext cx="8642350" cy="140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zh-CN" sz="2400" b="1" kern="1200" smtClean="0">
              <a:solidFill>
                <a:schemeClr val="tx1"/>
              </a:solidFill>
            </a:rPr>
            <a:t>在</a:t>
          </a:r>
          <a:r>
            <a:rPr kumimoji="1" lang="en-US" sz="2400" b="1" kern="1200" smtClean="0">
              <a:solidFill>
                <a:schemeClr val="tx1"/>
              </a:solidFill>
            </a:rPr>
            <a:t>Resource View</a:t>
          </a:r>
          <a:r>
            <a:rPr kumimoji="1" lang="zh-CN" sz="2400" b="1" kern="1200" smtClean="0">
              <a:solidFill>
                <a:schemeClr val="tx1"/>
              </a:solidFill>
            </a:rPr>
            <a:t>页面，打开工程资源，选择</a:t>
          </a:r>
          <a:r>
            <a:rPr kumimoji="1" lang="en-US" sz="2400" b="1" kern="1200" smtClean="0">
              <a:solidFill>
                <a:schemeClr val="tx1"/>
              </a:solidFill>
            </a:rPr>
            <a:t>Menu</a:t>
          </a:r>
          <a:r>
            <a:rPr kumimoji="1" lang="zh-CN" sz="2400" b="1" kern="1200" smtClean="0">
              <a:solidFill>
                <a:schemeClr val="tx1"/>
              </a:solidFill>
            </a:rPr>
            <a:t>，然后双击</a:t>
          </a:r>
          <a:r>
            <a:rPr kumimoji="1" lang="en-US" sz="2400" b="1" kern="1200" smtClean="0">
              <a:solidFill>
                <a:schemeClr val="tx1"/>
              </a:solidFill>
            </a:rPr>
            <a:t>IDR_MAINFRAME</a:t>
          </a:r>
          <a:r>
            <a:rPr kumimoji="1" lang="zh-CN" sz="2400" b="1" kern="1200" smtClean="0">
              <a:solidFill>
                <a:schemeClr val="tx1"/>
              </a:solidFill>
            </a:rPr>
            <a:t>标示，可打开菜单编辑器；</a:t>
          </a:r>
          <a:endParaRPr lang="zh-CN" sz="2400" kern="1200">
            <a:solidFill>
              <a:schemeClr val="tx1"/>
            </a:solidFill>
          </a:endParaRPr>
        </a:p>
      </dsp:txBody>
      <dsp:txXfrm>
        <a:off x="68538" y="1900981"/>
        <a:ext cx="8505274" cy="1266924"/>
      </dsp:txXfrm>
    </dsp:sp>
    <dsp:sp modelId="{CD3AE329-FF51-4D9D-9A44-432301194052}">
      <dsp:nvSpPr>
        <dsp:cNvPr id="0" name=""/>
        <dsp:cNvSpPr/>
      </dsp:nvSpPr>
      <dsp:spPr>
        <a:xfrm>
          <a:off x="0" y="3305564"/>
          <a:ext cx="8642350" cy="140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zh-CN" sz="2400" b="1" kern="1200" smtClean="0">
              <a:solidFill>
                <a:schemeClr val="tx1"/>
              </a:solidFill>
            </a:rPr>
            <a:t>在</a:t>
          </a:r>
          <a:r>
            <a:rPr kumimoji="1" lang="en-US" sz="2400" b="1" kern="1200" smtClean="0">
              <a:solidFill>
                <a:schemeClr val="tx1"/>
              </a:solidFill>
            </a:rPr>
            <a:t>Caption</a:t>
          </a:r>
          <a:r>
            <a:rPr kumimoji="1" lang="zh-CN" sz="2400" b="1" kern="1200" smtClean="0">
              <a:solidFill>
                <a:schemeClr val="tx1"/>
              </a:solidFill>
            </a:rPr>
            <a:t>编辑框中输入菜单名，菜单名即显示在菜单上。若在菜单名的某个字符前加一个</a:t>
          </a:r>
          <a:r>
            <a:rPr kumimoji="1" lang="en-US" sz="2400" b="1" kern="1200" smtClean="0">
              <a:solidFill>
                <a:schemeClr val="tx1"/>
              </a:solidFill>
            </a:rPr>
            <a:t>&amp;</a:t>
          </a:r>
          <a:r>
            <a:rPr kumimoji="1" lang="zh-CN" sz="2400" b="1" kern="1200" smtClean="0">
              <a:solidFill>
                <a:schemeClr val="tx1"/>
              </a:solidFill>
            </a:rPr>
            <a:t>符号，则菜单名该字符下显示一个下画线，可用</a:t>
          </a:r>
          <a:r>
            <a:rPr kumimoji="1" lang="en-US" sz="2400" b="1" kern="1200" smtClean="0">
              <a:solidFill>
                <a:schemeClr val="tx1"/>
              </a:solidFill>
            </a:rPr>
            <a:t>Alt</a:t>
          </a:r>
          <a:r>
            <a:rPr kumimoji="1" lang="zh-CN" sz="2400" b="1" kern="1200" smtClean="0">
              <a:solidFill>
                <a:schemeClr val="tx1"/>
              </a:solidFill>
            </a:rPr>
            <a:t>加该字符作为选择菜单的快捷方式；</a:t>
          </a:r>
          <a:endParaRPr lang="zh-CN" sz="2400" kern="1200">
            <a:solidFill>
              <a:schemeClr val="tx1"/>
            </a:solidFill>
          </a:endParaRPr>
        </a:p>
      </dsp:txBody>
      <dsp:txXfrm>
        <a:off x="68538" y="3374102"/>
        <a:ext cx="8505274" cy="126692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8F238-C878-4D94-84D3-ECDAF4E348ED}">
      <dsp:nvSpPr>
        <dsp:cNvPr id="0" name=""/>
        <dsp:cNvSpPr/>
      </dsp:nvSpPr>
      <dsp:spPr>
        <a:xfrm>
          <a:off x="0" y="87849"/>
          <a:ext cx="8597995" cy="50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solidFill>
                <a:schemeClr val="tx1"/>
              </a:solidFill>
            </a:rPr>
            <a:t>设计好菜单项，修改好菜单标题（</a:t>
          </a:r>
          <a:r>
            <a:rPr lang="en-US" sz="2000" kern="1200" dirty="0" smtClean="0">
              <a:solidFill>
                <a:schemeClr val="tx1"/>
              </a:solidFill>
            </a:rPr>
            <a:t>Caption</a:t>
          </a:r>
          <a:r>
            <a:rPr lang="zh-CN" sz="2000" kern="1200" dirty="0" smtClean="0">
              <a:solidFill>
                <a:schemeClr val="tx1"/>
              </a:solidFill>
            </a:rPr>
            <a:t>），标题是给程序使用者用的；</a:t>
          </a:r>
          <a:endParaRPr lang="zh-CN" sz="2000" kern="1200" dirty="0">
            <a:solidFill>
              <a:schemeClr val="tx1"/>
            </a:solidFill>
          </a:endParaRPr>
        </a:p>
      </dsp:txBody>
      <dsp:txXfrm>
        <a:off x="24559" y="112408"/>
        <a:ext cx="8548877" cy="453982"/>
      </dsp:txXfrm>
    </dsp:sp>
    <dsp:sp modelId="{02477125-CAF6-4286-A9C7-C572E520C7CA}">
      <dsp:nvSpPr>
        <dsp:cNvPr id="0" name=""/>
        <dsp:cNvSpPr/>
      </dsp:nvSpPr>
      <dsp:spPr>
        <a:xfrm>
          <a:off x="0" y="648549"/>
          <a:ext cx="8597995" cy="50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solidFill>
                <a:schemeClr val="tx1"/>
              </a:solidFill>
            </a:rPr>
            <a:t>设计好菜单项的</a:t>
          </a:r>
          <a:r>
            <a:rPr lang="en-US" sz="2000" kern="1200" dirty="0" smtClean="0">
              <a:solidFill>
                <a:schemeClr val="tx1"/>
              </a:solidFill>
            </a:rPr>
            <a:t>ID</a:t>
          </a:r>
          <a:r>
            <a:rPr lang="zh-CN" sz="2000" kern="1200" dirty="0" smtClean="0">
              <a:solidFill>
                <a:schemeClr val="tx1"/>
              </a:solidFill>
            </a:rPr>
            <a:t>，这个</a:t>
          </a:r>
          <a:r>
            <a:rPr lang="en-US" sz="2000" kern="1200" dirty="0" smtClean="0">
              <a:solidFill>
                <a:schemeClr val="tx1"/>
              </a:solidFill>
            </a:rPr>
            <a:t>ID</a:t>
          </a:r>
          <a:r>
            <a:rPr lang="zh-CN" sz="2000" kern="1200" dirty="0" smtClean="0">
              <a:solidFill>
                <a:schemeClr val="tx1"/>
              </a:solidFill>
            </a:rPr>
            <a:t>是开发人员用的；</a:t>
          </a:r>
          <a:endParaRPr lang="zh-CN" sz="2000" kern="1200" dirty="0">
            <a:solidFill>
              <a:schemeClr val="tx1"/>
            </a:solidFill>
          </a:endParaRPr>
        </a:p>
      </dsp:txBody>
      <dsp:txXfrm>
        <a:off x="24559" y="673108"/>
        <a:ext cx="8548877" cy="453982"/>
      </dsp:txXfrm>
    </dsp:sp>
    <dsp:sp modelId="{FE473A87-5673-4C58-B3D3-CDBB147FD92C}">
      <dsp:nvSpPr>
        <dsp:cNvPr id="0" name=""/>
        <dsp:cNvSpPr/>
      </dsp:nvSpPr>
      <dsp:spPr>
        <a:xfrm>
          <a:off x="0" y="1209250"/>
          <a:ext cx="8597995" cy="50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kern="1200" dirty="0" smtClean="0">
              <a:solidFill>
                <a:schemeClr val="tx1"/>
              </a:solidFill>
            </a:rPr>
            <a:t>报名将修改数据，因而将这个消息响应函数映射到</a:t>
          </a:r>
          <a:r>
            <a:rPr lang="en-US" altLang="zh-CN" sz="2000" kern="1200" dirty="0" smtClean="0">
              <a:solidFill>
                <a:schemeClr val="tx1"/>
              </a:solidFill>
            </a:rPr>
            <a:t>Doc</a:t>
          </a:r>
          <a:r>
            <a:rPr lang="zh-CN" altLang="en-US" sz="2000" kern="1200" dirty="0" smtClean="0">
              <a:solidFill>
                <a:schemeClr val="tx1"/>
              </a:solidFill>
            </a:rPr>
            <a:t>类里</a:t>
          </a:r>
          <a:endParaRPr lang="zh-CN" sz="2000" kern="1200" dirty="0">
            <a:solidFill>
              <a:schemeClr val="tx1"/>
            </a:solidFill>
          </a:endParaRPr>
        </a:p>
      </dsp:txBody>
      <dsp:txXfrm>
        <a:off x="24559" y="1233809"/>
        <a:ext cx="8548877" cy="45398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23785-CF90-4D9A-B0A7-C78686194A19}">
      <dsp:nvSpPr>
        <dsp:cNvPr id="0" name=""/>
        <dsp:cNvSpPr/>
      </dsp:nvSpPr>
      <dsp:spPr>
        <a:xfrm>
          <a:off x="648176" y="0"/>
          <a:ext cx="7345997" cy="50688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99A87-23AA-45AC-A6D0-5CDBDACF5919}">
      <dsp:nvSpPr>
        <dsp:cNvPr id="0" name=""/>
        <dsp:cNvSpPr/>
      </dsp:nvSpPr>
      <dsp:spPr>
        <a:xfrm>
          <a:off x="4325" y="1520666"/>
          <a:ext cx="2080409"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b="1" kern="1200" dirty="0" smtClean="0">
              <a:solidFill>
                <a:schemeClr val="tx1"/>
              </a:solidFill>
            </a:rPr>
            <a:t>选中菜单资源“报名”，然后右键选中并点击“</a:t>
          </a:r>
          <a:r>
            <a:rPr lang="en-US" altLang="zh-CN" sz="1700" b="1" kern="1200" dirty="0" smtClean="0">
              <a:solidFill>
                <a:schemeClr val="tx1"/>
              </a:solidFill>
            </a:rPr>
            <a:t>Add Event Handle</a:t>
          </a:r>
          <a:r>
            <a:rPr lang="zh-CN" altLang="en-US" sz="1700" b="1" kern="1200" dirty="0" smtClean="0">
              <a:solidFill>
                <a:schemeClr val="tx1"/>
              </a:solidFill>
            </a:rPr>
            <a:t>”</a:t>
          </a:r>
          <a:r>
            <a:rPr lang="zh-CN" sz="1700" b="1" kern="1200" dirty="0" smtClean="0">
              <a:solidFill>
                <a:schemeClr val="tx1"/>
              </a:solidFill>
            </a:rPr>
            <a:t>；</a:t>
          </a:r>
          <a:endParaRPr lang="zh-CN" sz="1700" kern="1200" dirty="0">
            <a:solidFill>
              <a:schemeClr val="tx1"/>
            </a:solidFill>
          </a:endParaRPr>
        </a:p>
      </dsp:txBody>
      <dsp:txXfrm>
        <a:off x="103302" y="1619643"/>
        <a:ext cx="1882455" cy="1829601"/>
      </dsp:txXfrm>
    </dsp:sp>
    <dsp:sp modelId="{1F32C0FC-2E06-441B-93B2-E59FC6FBEB26}">
      <dsp:nvSpPr>
        <dsp:cNvPr id="0" name=""/>
        <dsp:cNvSpPr/>
      </dsp:nvSpPr>
      <dsp:spPr>
        <a:xfrm>
          <a:off x="2188755" y="1520666"/>
          <a:ext cx="2080409"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b="1" kern="1200" dirty="0" smtClean="0">
              <a:solidFill>
                <a:schemeClr val="tx1"/>
              </a:solidFill>
            </a:rPr>
            <a:t>在</a:t>
          </a:r>
          <a:r>
            <a:rPr lang="en-US" sz="1700" b="1" kern="1200" dirty="0" smtClean="0">
              <a:solidFill>
                <a:schemeClr val="tx1"/>
              </a:solidFill>
            </a:rPr>
            <a:t>Class Name</a:t>
          </a:r>
          <a:r>
            <a:rPr lang="zh-CN" sz="1700" b="1" kern="1200" dirty="0" smtClean="0">
              <a:solidFill>
                <a:schemeClr val="tx1"/>
              </a:solidFill>
            </a:rPr>
            <a:t>中选择响应菜单命令的类名，</a:t>
          </a:r>
          <a:r>
            <a:rPr lang="zh-CN" altLang="en-US" sz="1700" b="1" kern="1200" dirty="0" smtClean="0">
              <a:solidFill>
                <a:schemeClr val="tx1"/>
              </a:solidFill>
            </a:rPr>
            <a:t>填写消息相应函数名，</a:t>
          </a:r>
          <a:r>
            <a:rPr lang="en-US" altLang="zh-CN" sz="1700" b="1" kern="1200" dirty="0" smtClean="0">
              <a:solidFill>
                <a:schemeClr val="tx1"/>
              </a:solidFill>
            </a:rPr>
            <a:t>Message Type</a:t>
          </a:r>
          <a:r>
            <a:rPr lang="zh-CN" altLang="en-US" sz="1700" b="1" kern="1200" dirty="0" smtClean="0">
              <a:solidFill>
                <a:schemeClr val="tx1"/>
              </a:solidFill>
            </a:rPr>
            <a:t>选中</a:t>
          </a:r>
          <a:r>
            <a:rPr lang="en-US" altLang="zh-CN" sz="1700" b="1" kern="1200" dirty="0" smtClean="0">
              <a:solidFill>
                <a:schemeClr val="tx1"/>
              </a:solidFill>
            </a:rPr>
            <a:t>Command</a:t>
          </a:r>
          <a:r>
            <a:rPr lang="zh-CN" sz="1700" b="1" kern="1200" dirty="0" smtClean="0">
              <a:solidFill>
                <a:schemeClr val="tx1"/>
              </a:solidFill>
            </a:rPr>
            <a:t>；</a:t>
          </a:r>
          <a:endParaRPr lang="zh-CN" sz="1700" kern="1200" dirty="0">
            <a:solidFill>
              <a:schemeClr val="tx1"/>
            </a:solidFill>
          </a:endParaRPr>
        </a:p>
      </dsp:txBody>
      <dsp:txXfrm>
        <a:off x="2287732" y="1619643"/>
        <a:ext cx="1882455" cy="1829601"/>
      </dsp:txXfrm>
    </dsp:sp>
    <dsp:sp modelId="{2653D609-149A-4718-B867-168FC0142384}">
      <dsp:nvSpPr>
        <dsp:cNvPr id="0" name=""/>
        <dsp:cNvSpPr/>
      </dsp:nvSpPr>
      <dsp:spPr>
        <a:xfrm>
          <a:off x="4373185" y="1520666"/>
          <a:ext cx="2080409"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b="1" kern="1200" dirty="0" smtClean="0">
              <a:solidFill>
                <a:schemeClr val="tx1"/>
              </a:solidFill>
            </a:rPr>
            <a:t>按</a:t>
          </a:r>
          <a:r>
            <a:rPr lang="en-US" sz="1700" b="1" kern="1200" dirty="0" smtClean="0">
              <a:solidFill>
                <a:schemeClr val="tx1"/>
              </a:solidFill>
            </a:rPr>
            <a:t>Add </a:t>
          </a:r>
          <a:r>
            <a:rPr lang="en-US" altLang="zh-CN" sz="1700" b="1" kern="1200" dirty="0" smtClean="0">
              <a:solidFill>
                <a:schemeClr val="tx1"/>
              </a:solidFill>
            </a:rPr>
            <a:t>And Edit</a:t>
          </a:r>
          <a:r>
            <a:rPr lang="en-US" sz="1700" b="1" kern="1200" dirty="0" smtClean="0">
              <a:solidFill>
                <a:schemeClr val="tx1"/>
              </a:solidFill>
            </a:rPr>
            <a:t> </a:t>
          </a:r>
          <a:r>
            <a:rPr lang="zh-CN" sz="1700" b="1" kern="1200" dirty="0" smtClean="0">
              <a:solidFill>
                <a:schemeClr val="tx1"/>
              </a:solidFill>
            </a:rPr>
            <a:t>按钮，</a:t>
          </a:r>
          <a:r>
            <a:rPr lang="zh-CN" altLang="en-US" sz="1700" b="1" kern="1200" dirty="0" smtClean="0">
              <a:solidFill>
                <a:schemeClr val="tx1"/>
              </a:solidFill>
            </a:rPr>
            <a:t>实现消息函数的添加</a:t>
          </a:r>
          <a:r>
            <a:rPr lang="zh-CN" sz="1700" b="1" kern="1200" dirty="0" smtClean="0">
              <a:solidFill>
                <a:schemeClr val="tx1"/>
              </a:solidFill>
            </a:rPr>
            <a:t>；</a:t>
          </a:r>
          <a:endParaRPr lang="zh-CN" sz="1700" kern="1200" dirty="0">
            <a:solidFill>
              <a:schemeClr val="tx1"/>
            </a:solidFill>
          </a:endParaRPr>
        </a:p>
      </dsp:txBody>
      <dsp:txXfrm>
        <a:off x="4472162" y="1619643"/>
        <a:ext cx="1882455" cy="1829601"/>
      </dsp:txXfrm>
    </dsp:sp>
    <dsp:sp modelId="{CF07EE09-44A6-48CC-9897-1B002345761A}">
      <dsp:nvSpPr>
        <dsp:cNvPr id="0" name=""/>
        <dsp:cNvSpPr/>
      </dsp:nvSpPr>
      <dsp:spPr>
        <a:xfrm>
          <a:off x="6557615" y="1520666"/>
          <a:ext cx="2080409"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b="1" kern="1200" dirty="0" smtClean="0">
              <a:solidFill>
                <a:schemeClr val="tx1"/>
              </a:solidFill>
            </a:rPr>
            <a:t>集成开发环境将</a:t>
          </a:r>
          <a:r>
            <a:rPr lang="zh-CN" sz="1700" b="1" kern="1200" dirty="0" smtClean="0">
              <a:solidFill>
                <a:schemeClr val="tx1"/>
              </a:solidFill>
            </a:rPr>
            <a:t>直接跳至新增的函数定义位置；</a:t>
          </a:r>
          <a:endParaRPr lang="zh-CN" sz="1700" kern="1200" dirty="0">
            <a:solidFill>
              <a:schemeClr val="tx1"/>
            </a:solidFill>
          </a:endParaRPr>
        </a:p>
      </dsp:txBody>
      <dsp:txXfrm>
        <a:off x="6656592" y="1619643"/>
        <a:ext cx="1882455" cy="182960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18101-4FD4-489F-BC78-C9880777B8F3}">
      <dsp:nvSpPr>
        <dsp:cNvPr id="0" name=""/>
        <dsp:cNvSpPr/>
      </dsp:nvSpPr>
      <dsp:spPr>
        <a:xfrm>
          <a:off x="-5730140" y="-877248"/>
          <a:ext cx="6823385" cy="6823385"/>
        </a:xfrm>
        <a:prstGeom prst="blockArc">
          <a:avLst>
            <a:gd name="adj1" fmla="val 18900000"/>
            <a:gd name="adj2" fmla="val 2700000"/>
            <a:gd name="adj3" fmla="val 31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E4E1A7-5E14-4ABC-8C0E-FB50930B559B}">
      <dsp:nvSpPr>
        <dsp:cNvPr id="0" name=""/>
        <dsp:cNvSpPr/>
      </dsp:nvSpPr>
      <dsp:spPr>
        <a:xfrm>
          <a:off x="703561" y="506888"/>
          <a:ext cx="7868837" cy="10137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686" tIns="60960" rIns="60960" bIns="60960" numCol="1" spcCol="1270" anchor="ctr" anchorCtr="0">
          <a:noAutofit/>
        </a:bodyPr>
        <a:lstStyle/>
        <a:p>
          <a:pPr lvl="0" algn="l" defTabSz="1066800" rtl="0">
            <a:lnSpc>
              <a:spcPct val="90000"/>
            </a:lnSpc>
            <a:spcBef>
              <a:spcPct val="0"/>
            </a:spcBef>
            <a:spcAft>
              <a:spcPct val="35000"/>
            </a:spcAft>
          </a:pPr>
          <a:r>
            <a:rPr lang="en-US" sz="2400" b="1" kern="1200" smtClean="0">
              <a:solidFill>
                <a:schemeClr val="tx1"/>
              </a:solidFill>
            </a:rPr>
            <a:t>MFC</a:t>
          </a:r>
          <a:r>
            <a:rPr lang="zh-CN" sz="2400" b="1" kern="1200" smtClean="0">
              <a:solidFill>
                <a:schemeClr val="tx1"/>
              </a:solidFill>
            </a:rPr>
            <a:t>程序的消息一般由程序中相应的消息处理函数来响应；</a:t>
          </a:r>
          <a:endParaRPr lang="zh-CN" sz="2400" kern="1200">
            <a:solidFill>
              <a:schemeClr val="tx1"/>
            </a:solidFill>
          </a:endParaRPr>
        </a:p>
      </dsp:txBody>
      <dsp:txXfrm>
        <a:off x="703561" y="506888"/>
        <a:ext cx="7868837" cy="1013777"/>
      </dsp:txXfrm>
    </dsp:sp>
    <dsp:sp modelId="{516EF28E-B1E6-49D3-822B-9F6597F49CD8}">
      <dsp:nvSpPr>
        <dsp:cNvPr id="0" name=""/>
        <dsp:cNvSpPr/>
      </dsp:nvSpPr>
      <dsp:spPr>
        <a:xfrm>
          <a:off x="69950" y="380166"/>
          <a:ext cx="1267221" cy="126722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2144C-2684-4014-AE74-56EC06C21DA8}">
      <dsp:nvSpPr>
        <dsp:cNvPr id="0" name=""/>
        <dsp:cNvSpPr/>
      </dsp:nvSpPr>
      <dsp:spPr>
        <a:xfrm>
          <a:off x="1072069" y="2027555"/>
          <a:ext cx="7500329" cy="10137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686" tIns="60960" rIns="60960" bIns="60960" numCol="1" spcCol="1270" anchor="ctr" anchorCtr="0">
          <a:noAutofit/>
        </a:bodyPr>
        <a:lstStyle/>
        <a:p>
          <a:pPr lvl="0" algn="l" defTabSz="1066800" rtl="0">
            <a:lnSpc>
              <a:spcPct val="90000"/>
            </a:lnSpc>
            <a:spcBef>
              <a:spcPct val="0"/>
            </a:spcBef>
            <a:spcAft>
              <a:spcPct val="35000"/>
            </a:spcAft>
          </a:pPr>
          <a:r>
            <a:rPr lang="zh-CN" sz="2400" b="1" kern="1200" smtClean="0">
              <a:solidFill>
                <a:schemeClr val="tx1"/>
              </a:solidFill>
            </a:rPr>
            <a:t>当某个事件发生后，操作系统向应用程序消息队列放入一个消息；</a:t>
          </a:r>
          <a:endParaRPr lang="zh-CN" sz="2400" kern="1200">
            <a:solidFill>
              <a:schemeClr val="tx1"/>
            </a:solidFill>
          </a:endParaRPr>
        </a:p>
      </dsp:txBody>
      <dsp:txXfrm>
        <a:off x="1072069" y="2027555"/>
        <a:ext cx="7500329" cy="1013777"/>
      </dsp:txXfrm>
    </dsp:sp>
    <dsp:sp modelId="{3F67BD80-C4C6-4D83-AEA0-E4FF5BC81FA4}">
      <dsp:nvSpPr>
        <dsp:cNvPr id="0" name=""/>
        <dsp:cNvSpPr/>
      </dsp:nvSpPr>
      <dsp:spPr>
        <a:xfrm>
          <a:off x="438458" y="1900833"/>
          <a:ext cx="1267221" cy="126722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9377AA-65C4-49C5-8502-431F0EEE572A}">
      <dsp:nvSpPr>
        <dsp:cNvPr id="0" name=""/>
        <dsp:cNvSpPr/>
      </dsp:nvSpPr>
      <dsp:spPr>
        <a:xfrm>
          <a:off x="703561" y="3548221"/>
          <a:ext cx="7868837" cy="10137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686" tIns="60960" rIns="60960" bIns="60960" numCol="1" spcCol="1270" anchor="ctr" anchorCtr="0">
          <a:noAutofit/>
        </a:bodyPr>
        <a:lstStyle/>
        <a:p>
          <a:pPr lvl="0" algn="l" defTabSz="1066800" rtl="0">
            <a:lnSpc>
              <a:spcPct val="90000"/>
            </a:lnSpc>
            <a:spcBef>
              <a:spcPct val="0"/>
            </a:spcBef>
            <a:spcAft>
              <a:spcPct val="35000"/>
            </a:spcAft>
          </a:pPr>
          <a:r>
            <a:rPr lang="en-US" sz="2400" b="1" kern="1200" smtClean="0">
              <a:solidFill>
                <a:schemeClr val="tx1"/>
              </a:solidFill>
            </a:rPr>
            <a:t>CWinApp</a:t>
          </a:r>
          <a:r>
            <a:rPr lang="zh-CN" sz="2400" b="1" kern="1200" smtClean="0">
              <a:solidFill>
                <a:schemeClr val="tx1"/>
              </a:solidFill>
            </a:rPr>
            <a:t>对象取得消息后按照消息映射表的定义将消息派送到某个类的相应的消息处理函数进行处理；</a:t>
          </a:r>
          <a:endParaRPr lang="zh-CN" sz="2400" kern="1200">
            <a:solidFill>
              <a:schemeClr val="tx1"/>
            </a:solidFill>
          </a:endParaRPr>
        </a:p>
      </dsp:txBody>
      <dsp:txXfrm>
        <a:off x="703561" y="3548221"/>
        <a:ext cx="7868837" cy="1013777"/>
      </dsp:txXfrm>
    </dsp:sp>
    <dsp:sp modelId="{6344BB35-EA6D-40EE-B5AE-9C8681495748}">
      <dsp:nvSpPr>
        <dsp:cNvPr id="0" name=""/>
        <dsp:cNvSpPr/>
      </dsp:nvSpPr>
      <dsp:spPr>
        <a:xfrm>
          <a:off x="69950" y="3421499"/>
          <a:ext cx="1267221" cy="126722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6F854-FC2F-4070-A389-04F3E511DAF0}">
      <dsp:nvSpPr>
        <dsp:cNvPr id="0" name=""/>
        <dsp:cNvSpPr/>
      </dsp:nvSpPr>
      <dsp:spPr>
        <a:xfrm rot="4396374">
          <a:off x="1362454" y="1289558"/>
          <a:ext cx="5594306" cy="3901331"/>
        </a:xfrm>
        <a:prstGeom prst="swooshArrow">
          <a:avLst>
            <a:gd name="adj1" fmla="val 16310"/>
            <a:gd name="adj2" fmla="val 3137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DCB06BB-14F6-43E3-98D6-630F965C53BB}">
      <dsp:nvSpPr>
        <dsp:cNvPr id="0" name=""/>
        <dsp:cNvSpPr/>
      </dsp:nvSpPr>
      <dsp:spPr>
        <a:xfrm>
          <a:off x="2659119" y="1972648"/>
          <a:ext cx="141273" cy="141273"/>
        </a:xfrm>
        <a:prstGeom prst="ellipse">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55A7B53-E1D8-4078-B5D7-A485FEA74325}">
      <dsp:nvSpPr>
        <dsp:cNvPr id="0" name=""/>
        <dsp:cNvSpPr/>
      </dsp:nvSpPr>
      <dsp:spPr>
        <a:xfrm>
          <a:off x="3889497" y="3172179"/>
          <a:ext cx="141273" cy="141273"/>
        </a:xfrm>
        <a:prstGeom prst="ellipse">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BF30596-4C48-4110-97C0-AD12C3F754C3}">
      <dsp:nvSpPr>
        <dsp:cNvPr id="0" name=""/>
        <dsp:cNvSpPr/>
      </dsp:nvSpPr>
      <dsp:spPr>
        <a:xfrm>
          <a:off x="-50355" y="216027"/>
          <a:ext cx="2637542" cy="604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lvl="0" algn="l" defTabSz="889000" rtl="0">
            <a:lnSpc>
              <a:spcPct val="90000"/>
            </a:lnSpc>
            <a:spcBef>
              <a:spcPct val="0"/>
            </a:spcBef>
            <a:spcAft>
              <a:spcPct val="35000"/>
            </a:spcAft>
          </a:pPr>
          <a:r>
            <a:rPr lang="zh-CN" altLang="en-US" sz="2000" b="1" kern="1200" dirty="0" smtClean="0"/>
            <a:t>过程包括：思考题目并设计方案；</a:t>
          </a:r>
          <a:endParaRPr lang="zh-CN" altLang="en-US" sz="2000" kern="1200" dirty="0"/>
        </a:p>
      </dsp:txBody>
      <dsp:txXfrm>
        <a:off x="-50355" y="216027"/>
        <a:ext cx="2637542" cy="604817"/>
      </dsp:txXfrm>
    </dsp:sp>
    <dsp:sp modelId="{8C00C9E3-1C44-4ACF-83FC-73E847AA06A6}">
      <dsp:nvSpPr>
        <dsp:cNvPr id="0" name=""/>
        <dsp:cNvSpPr/>
      </dsp:nvSpPr>
      <dsp:spPr>
        <a:xfrm>
          <a:off x="4510797" y="1080124"/>
          <a:ext cx="3635531" cy="1036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rtl="0">
            <a:lnSpc>
              <a:spcPct val="90000"/>
            </a:lnSpc>
            <a:spcBef>
              <a:spcPct val="0"/>
            </a:spcBef>
            <a:spcAft>
              <a:spcPct val="35000"/>
            </a:spcAft>
          </a:pPr>
          <a:r>
            <a:rPr lang="zh-CN" altLang="en-US" sz="2000" b="1" kern="1200" dirty="0" smtClean="0"/>
            <a:t>实现方案设计：采用面向对象的系统分析方法确定程序中的类和对象划分，确定类的属性和接口；</a:t>
          </a:r>
          <a:endParaRPr lang="zh-CN" altLang="en-US" sz="2000" kern="1200" dirty="0"/>
        </a:p>
      </dsp:txBody>
      <dsp:txXfrm>
        <a:off x="4510797" y="1080124"/>
        <a:ext cx="3635531" cy="1036871"/>
      </dsp:txXfrm>
    </dsp:sp>
    <dsp:sp modelId="{D460785F-9F82-4710-B69C-775C5B223508}">
      <dsp:nvSpPr>
        <dsp:cNvPr id="0" name=""/>
        <dsp:cNvSpPr/>
      </dsp:nvSpPr>
      <dsp:spPr>
        <a:xfrm>
          <a:off x="478329" y="2376261"/>
          <a:ext cx="3564246" cy="1036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rtl="0">
            <a:lnSpc>
              <a:spcPct val="90000"/>
            </a:lnSpc>
            <a:spcBef>
              <a:spcPct val="0"/>
            </a:spcBef>
            <a:spcAft>
              <a:spcPct val="35000"/>
            </a:spcAft>
          </a:pPr>
          <a:r>
            <a:rPr lang="zh-CN" altLang="en-US" sz="2000" b="1" kern="1200" dirty="0" smtClean="0"/>
            <a:t>方案实施：提倡通过模仿来学习。鼓励创新，支持模仿；</a:t>
          </a:r>
          <a:endParaRPr lang="zh-CN" altLang="en-US" sz="2000" kern="1200" dirty="0"/>
        </a:p>
      </dsp:txBody>
      <dsp:txXfrm>
        <a:off x="478329" y="2376261"/>
        <a:ext cx="3564246" cy="1036871"/>
      </dsp:txXfrm>
    </dsp:sp>
    <dsp:sp modelId="{3A86C4DC-35AB-4BF5-90F8-D7D7EFA85500}">
      <dsp:nvSpPr>
        <dsp:cNvPr id="0" name=""/>
        <dsp:cNvSpPr/>
      </dsp:nvSpPr>
      <dsp:spPr>
        <a:xfrm>
          <a:off x="1899323" y="5443576"/>
          <a:ext cx="6793382" cy="1036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lvl="0" algn="l" defTabSz="889000" rtl="0">
            <a:lnSpc>
              <a:spcPct val="90000"/>
            </a:lnSpc>
            <a:spcBef>
              <a:spcPct val="0"/>
            </a:spcBef>
            <a:spcAft>
              <a:spcPct val="35000"/>
            </a:spcAft>
          </a:pPr>
          <a:r>
            <a:rPr lang="zh-CN" altLang="en-US" sz="2000" b="1" kern="1200" dirty="0" smtClean="0"/>
            <a:t>根据初始方案，通过各种途径查找与自己题目类似的范例，可在范例中找到自己感兴趣的内容，通过适当修改，应用到自己的程序中，使程序更合理，或使程序内容更丰富；</a:t>
          </a:r>
          <a:endParaRPr lang="zh-CN" altLang="en-US" sz="2000" kern="1200" dirty="0"/>
        </a:p>
      </dsp:txBody>
      <dsp:txXfrm>
        <a:off x="1899323" y="5443576"/>
        <a:ext cx="6793382" cy="1036871"/>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37EAA-7B47-46D6-A967-5A13522EB286}">
      <dsp:nvSpPr>
        <dsp:cNvPr id="0" name=""/>
        <dsp:cNvSpPr/>
      </dsp:nvSpPr>
      <dsp:spPr>
        <a:xfrm>
          <a:off x="-5731247" y="-877248"/>
          <a:ext cx="6823385" cy="6823385"/>
        </a:xfrm>
        <a:prstGeom prst="blockArc">
          <a:avLst>
            <a:gd name="adj1" fmla="val 18900000"/>
            <a:gd name="adj2" fmla="val 2700000"/>
            <a:gd name="adj3" fmla="val 31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B2F12E-054B-4AA4-AFA4-0D238C19412A}">
      <dsp:nvSpPr>
        <dsp:cNvPr id="0" name=""/>
        <dsp:cNvSpPr/>
      </dsp:nvSpPr>
      <dsp:spPr>
        <a:xfrm>
          <a:off x="571677" y="389696"/>
          <a:ext cx="7999615" cy="779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8964" tIns="38100" rIns="38100" bIns="38100" numCol="1" spcCol="1270" anchor="ctr" anchorCtr="0">
          <a:noAutofit/>
        </a:bodyPr>
        <a:lstStyle/>
        <a:p>
          <a:pPr lvl="0" algn="l" defTabSz="666750" rtl="0">
            <a:lnSpc>
              <a:spcPct val="90000"/>
            </a:lnSpc>
            <a:spcBef>
              <a:spcPct val="0"/>
            </a:spcBef>
            <a:spcAft>
              <a:spcPct val="35000"/>
            </a:spcAft>
          </a:pPr>
          <a:r>
            <a:rPr lang="en-US" sz="1500" b="1" kern="1200" smtClean="0">
              <a:solidFill>
                <a:schemeClr val="tx1"/>
              </a:solidFill>
            </a:rPr>
            <a:t>MFC</a:t>
          </a:r>
          <a:r>
            <a:rPr lang="zh-CN" sz="1500" b="1" kern="1200" smtClean="0">
              <a:solidFill>
                <a:schemeClr val="tx1"/>
              </a:solidFill>
            </a:rPr>
            <a:t>框架中已建立消息映射表</a:t>
          </a:r>
          <a:r>
            <a:rPr lang="en-US" sz="1500" b="1" kern="1200" smtClean="0">
              <a:solidFill>
                <a:schemeClr val="tx1"/>
              </a:solidFill>
            </a:rPr>
            <a:t>;</a:t>
          </a:r>
          <a:endParaRPr lang="zh-CN" sz="1500" kern="1200">
            <a:solidFill>
              <a:schemeClr val="tx1"/>
            </a:solidFill>
          </a:endParaRPr>
        </a:p>
      </dsp:txBody>
      <dsp:txXfrm>
        <a:off x="571677" y="389696"/>
        <a:ext cx="7999615" cy="779797"/>
      </dsp:txXfrm>
    </dsp:sp>
    <dsp:sp modelId="{31553C8C-78E2-4DE7-80FB-0D32A41218D4}">
      <dsp:nvSpPr>
        <dsp:cNvPr id="0" name=""/>
        <dsp:cNvSpPr/>
      </dsp:nvSpPr>
      <dsp:spPr>
        <a:xfrm>
          <a:off x="84303" y="292221"/>
          <a:ext cx="974747" cy="97474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F3EDCE-D88D-4B9E-9DDF-B849FEABBF0C}">
      <dsp:nvSpPr>
        <dsp:cNvPr id="0" name=""/>
        <dsp:cNvSpPr/>
      </dsp:nvSpPr>
      <dsp:spPr>
        <a:xfrm>
          <a:off x="1018753" y="1559595"/>
          <a:ext cx="7552539" cy="779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8964" tIns="38100" rIns="38100" bIns="38100" numCol="1" spcCol="1270" anchor="ctr" anchorCtr="0">
          <a:noAutofit/>
        </a:bodyPr>
        <a:lstStyle/>
        <a:p>
          <a:pPr lvl="0" algn="l" defTabSz="666750" rtl="0">
            <a:lnSpc>
              <a:spcPct val="90000"/>
            </a:lnSpc>
            <a:spcBef>
              <a:spcPct val="0"/>
            </a:spcBef>
            <a:spcAft>
              <a:spcPct val="35000"/>
            </a:spcAft>
          </a:pPr>
          <a:r>
            <a:rPr lang="zh-CN" sz="1500" b="1" kern="1200" smtClean="0">
              <a:solidFill>
                <a:schemeClr val="tx1"/>
              </a:solidFill>
            </a:rPr>
            <a:t>消息映射表将消息与处理消息的函数联系在一起；</a:t>
          </a:r>
          <a:endParaRPr lang="zh-CN" sz="1500" kern="1200">
            <a:solidFill>
              <a:schemeClr val="tx1"/>
            </a:solidFill>
          </a:endParaRPr>
        </a:p>
      </dsp:txBody>
      <dsp:txXfrm>
        <a:off x="1018753" y="1559595"/>
        <a:ext cx="7552539" cy="779797"/>
      </dsp:txXfrm>
    </dsp:sp>
    <dsp:sp modelId="{65F3C1D1-FD71-4E5A-A5C7-036BC7D7EF2C}">
      <dsp:nvSpPr>
        <dsp:cNvPr id="0" name=""/>
        <dsp:cNvSpPr/>
      </dsp:nvSpPr>
      <dsp:spPr>
        <a:xfrm>
          <a:off x="531379" y="1462120"/>
          <a:ext cx="974747" cy="97474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55A2B8-C7C1-4969-9F95-F7A90F7F81C1}">
      <dsp:nvSpPr>
        <dsp:cNvPr id="0" name=""/>
        <dsp:cNvSpPr/>
      </dsp:nvSpPr>
      <dsp:spPr>
        <a:xfrm>
          <a:off x="1018753" y="2729494"/>
          <a:ext cx="7552539" cy="779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8964" tIns="38100" rIns="38100" bIns="38100" numCol="1" spcCol="1270" anchor="ctr" anchorCtr="0">
          <a:noAutofit/>
        </a:bodyPr>
        <a:lstStyle/>
        <a:p>
          <a:pPr lvl="0" algn="l" defTabSz="666750" rtl="0">
            <a:lnSpc>
              <a:spcPct val="90000"/>
            </a:lnSpc>
            <a:spcBef>
              <a:spcPct val="0"/>
            </a:spcBef>
            <a:spcAft>
              <a:spcPct val="35000"/>
            </a:spcAft>
          </a:pPr>
          <a:r>
            <a:rPr lang="zh-CN" sz="1500" b="1" kern="1200" smtClean="0">
              <a:solidFill>
                <a:schemeClr val="tx1"/>
              </a:solidFill>
            </a:rPr>
            <a:t>当事件发生后产生消息，</a:t>
          </a:r>
          <a:r>
            <a:rPr lang="en-US" sz="1500" b="1" kern="1200" smtClean="0">
              <a:solidFill>
                <a:schemeClr val="tx1"/>
              </a:solidFill>
            </a:rPr>
            <a:t>CWinApp</a:t>
          </a:r>
          <a:r>
            <a:rPr lang="zh-CN" sz="1500" b="1" kern="1200" smtClean="0">
              <a:solidFill>
                <a:schemeClr val="tx1"/>
              </a:solidFill>
            </a:rPr>
            <a:t>按照固定的顺序在程序各个类的消息映射表中查找对应的消息处理函数，当找到消息处理函数后将消息送至对应的消息处理函数进行处理；</a:t>
          </a:r>
          <a:endParaRPr lang="zh-CN" sz="1500" kern="1200">
            <a:solidFill>
              <a:schemeClr val="tx1"/>
            </a:solidFill>
          </a:endParaRPr>
        </a:p>
      </dsp:txBody>
      <dsp:txXfrm>
        <a:off x="1018753" y="2729494"/>
        <a:ext cx="7552539" cy="779797"/>
      </dsp:txXfrm>
    </dsp:sp>
    <dsp:sp modelId="{32EE1219-A6E9-4F2B-95DB-A57E471D0E1C}">
      <dsp:nvSpPr>
        <dsp:cNvPr id="0" name=""/>
        <dsp:cNvSpPr/>
      </dsp:nvSpPr>
      <dsp:spPr>
        <a:xfrm>
          <a:off x="531379" y="2632020"/>
          <a:ext cx="974747" cy="97474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0DEA0C-A9FA-4DCF-B758-1CDC4D97C63C}">
      <dsp:nvSpPr>
        <dsp:cNvPr id="0" name=""/>
        <dsp:cNvSpPr/>
      </dsp:nvSpPr>
      <dsp:spPr>
        <a:xfrm>
          <a:off x="571677" y="3899394"/>
          <a:ext cx="7999615" cy="779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8964" tIns="38100" rIns="38100" bIns="38100" numCol="1" spcCol="1270" anchor="ctr" anchorCtr="0">
          <a:noAutofit/>
        </a:bodyPr>
        <a:lstStyle/>
        <a:p>
          <a:pPr lvl="0" algn="l" defTabSz="666750" rtl="0">
            <a:lnSpc>
              <a:spcPct val="90000"/>
            </a:lnSpc>
            <a:spcBef>
              <a:spcPct val="0"/>
            </a:spcBef>
            <a:spcAft>
              <a:spcPct val="35000"/>
            </a:spcAft>
          </a:pPr>
          <a:r>
            <a:rPr lang="zh-CN" sz="1500" b="1" kern="1200" smtClean="0">
              <a:solidFill>
                <a:schemeClr val="tx1"/>
              </a:solidFill>
            </a:rPr>
            <a:t>每个从</a:t>
          </a:r>
          <a:r>
            <a:rPr lang="en-US" sz="1500" b="1" kern="1200" smtClean="0">
              <a:solidFill>
                <a:schemeClr val="tx1"/>
              </a:solidFill>
            </a:rPr>
            <a:t>CCmdTarget</a:t>
          </a:r>
          <a:r>
            <a:rPr lang="zh-CN" sz="1500" b="1" kern="1200" smtClean="0">
              <a:solidFill>
                <a:schemeClr val="tx1"/>
              </a:solidFill>
            </a:rPr>
            <a:t>所派生的类都可以接收消息，都可以定义自己的消息映射表</a:t>
          </a:r>
          <a:r>
            <a:rPr lang="en-US" sz="1500" b="1" kern="1200" smtClean="0">
              <a:solidFill>
                <a:schemeClr val="tx1"/>
              </a:solidFill>
            </a:rPr>
            <a:t>Message Map</a:t>
          </a:r>
          <a:r>
            <a:rPr lang="zh-CN" sz="1500" b="1" kern="1200" smtClean="0">
              <a:solidFill>
                <a:schemeClr val="tx1"/>
              </a:solidFill>
            </a:rPr>
            <a:t>；</a:t>
          </a:r>
          <a:endParaRPr lang="zh-CN" sz="1500" kern="1200">
            <a:solidFill>
              <a:schemeClr val="tx1"/>
            </a:solidFill>
          </a:endParaRPr>
        </a:p>
      </dsp:txBody>
      <dsp:txXfrm>
        <a:off x="571677" y="3899394"/>
        <a:ext cx="7999615" cy="779797"/>
      </dsp:txXfrm>
    </dsp:sp>
    <dsp:sp modelId="{C0050FF1-F901-4C11-83AA-66587C64A37B}">
      <dsp:nvSpPr>
        <dsp:cNvPr id="0" name=""/>
        <dsp:cNvSpPr/>
      </dsp:nvSpPr>
      <dsp:spPr>
        <a:xfrm>
          <a:off x="84303" y="3801919"/>
          <a:ext cx="974747" cy="97474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911A6-4576-4C27-93B4-21B2BA475C1F}">
      <dsp:nvSpPr>
        <dsp:cNvPr id="0" name=""/>
        <dsp:cNvSpPr/>
      </dsp:nvSpPr>
      <dsp:spPr>
        <a:xfrm>
          <a:off x="648071" y="0"/>
          <a:ext cx="7344816" cy="424847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6236D-4CAC-4400-825B-EF51378893D7}">
      <dsp:nvSpPr>
        <dsp:cNvPr id="0" name=""/>
        <dsp:cNvSpPr/>
      </dsp:nvSpPr>
      <dsp:spPr>
        <a:xfrm>
          <a:off x="9282" y="1274541"/>
          <a:ext cx="2781309" cy="16993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latin typeface="Times New Roman" panose="02020603050405020304" pitchFamily="18" charset="0"/>
              <a:cs typeface="Times New Roman" panose="02020603050405020304" pitchFamily="18" charset="0"/>
            </a:rPr>
            <a:t>在头文件的类声明中添加</a:t>
          </a:r>
          <a:r>
            <a:rPr lang="en-US" sz="1400" b="1" kern="1200" dirty="0" smtClean="0">
              <a:solidFill>
                <a:schemeClr val="tx1"/>
              </a:solidFill>
              <a:latin typeface="Times New Roman" panose="02020603050405020304" pitchFamily="18" charset="0"/>
              <a:cs typeface="Times New Roman" panose="02020603050405020304" pitchFamily="18" charset="0"/>
            </a:rPr>
            <a:t>DECLARE_MESSAGE_MAP()</a:t>
          </a:r>
          <a:r>
            <a:rPr lang="zh-CN" sz="1400" b="1" kern="1200" dirty="0" smtClean="0">
              <a:solidFill>
                <a:schemeClr val="tx1"/>
              </a:solidFill>
              <a:latin typeface="Times New Roman" panose="02020603050405020304" pitchFamily="18" charset="0"/>
              <a:cs typeface="Times New Roman" panose="02020603050405020304" pitchFamily="18" charset="0"/>
            </a:rPr>
            <a:t>宏声明消息映射</a:t>
          </a:r>
          <a:r>
            <a:rPr lang="en-US" sz="1400" b="1" kern="1200" dirty="0" smtClean="0">
              <a:solidFill>
                <a:schemeClr val="tx1"/>
              </a:solidFill>
              <a:latin typeface="Times New Roman" panose="02020603050405020304" pitchFamily="18" charset="0"/>
              <a:cs typeface="Times New Roman" panose="02020603050405020304" pitchFamily="18" charset="0"/>
            </a:rPr>
            <a:t>;</a:t>
          </a:r>
          <a:endParaRPr lang="zh-CN" sz="1400" b="1" kern="1200" dirty="0">
            <a:solidFill>
              <a:schemeClr val="tx1"/>
            </a:solidFill>
            <a:latin typeface="Times New Roman" panose="02020603050405020304" pitchFamily="18" charset="0"/>
            <a:cs typeface="Times New Roman" panose="02020603050405020304" pitchFamily="18" charset="0"/>
          </a:endParaRPr>
        </a:p>
      </dsp:txBody>
      <dsp:txXfrm>
        <a:off x="92239" y="1357498"/>
        <a:ext cx="2615395" cy="1533474"/>
      </dsp:txXfrm>
    </dsp:sp>
    <dsp:sp modelId="{BB5FA1DA-8678-41E5-988E-DC4FCCE68E85}">
      <dsp:nvSpPr>
        <dsp:cNvPr id="0" name=""/>
        <dsp:cNvSpPr/>
      </dsp:nvSpPr>
      <dsp:spPr>
        <a:xfrm>
          <a:off x="2929825" y="1274541"/>
          <a:ext cx="2781309" cy="16993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latin typeface="Times New Roman" panose="02020603050405020304" pitchFamily="18" charset="0"/>
              <a:cs typeface="Times New Roman" panose="02020603050405020304" pitchFamily="18" charset="0"/>
            </a:rPr>
            <a:t>在类的实现文件定义消息映射表，添加宏对</a:t>
          </a:r>
          <a:r>
            <a:rPr lang="en-US" sz="1400" b="1" kern="1200" dirty="0" smtClean="0">
              <a:solidFill>
                <a:schemeClr val="tx1"/>
              </a:solidFill>
              <a:latin typeface="Times New Roman" panose="02020603050405020304" pitchFamily="18" charset="0"/>
              <a:cs typeface="Times New Roman" panose="02020603050405020304" pitchFamily="18" charset="0"/>
            </a:rPr>
            <a:t>BEIGN_MESSAGE_MAP(</a:t>
          </a:r>
          <a:r>
            <a:rPr lang="zh-CN" sz="1400" b="1" kern="1200" dirty="0" smtClean="0">
              <a:solidFill>
                <a:schemeClr val="tx1"/>
              </a:solidFill>
              <a:latin typeface="Times New Roman" panose="02020603050405020304" pitchFamily="18" charset="0"/>
              <a:cs typeface="Times New Roman" panose="02020603050405020304" pitchFamily="18" charset="0"/>
            </a:rPr>
            <a:t>派生类名，基类名</a:t>
          </a:r>
          <a:r>
            <a:rPr lang="en-US" sz="1400" b="1" kern="1200" dirty="0" smtClean="0">
              <a:solidFill>
                <a:schemeClr val="tx1"/>
              </a:solidFill>
              <a:latin typeface="Times New Roman" panose="02020603050405020304" pitchFamily="18" charset="0"/>
              <a:cs typeface="Times New Roman" panose="02020603050405020304" pitchFamily="18" charset="0"/>
            </a:rPr>
            <a:t>)</a:t>
          </a:r>
          <a:r>
            <a:rPr lang="zh-CN" sz="1400" b="1" kern="1200" dirty="0" smtClean="0">
              <a:solidFill>
                <a:schemeClr val="tx1"/>
              </a:solidFill>
              <a:latin typeface="Times New Roman" panose="02020603050405020304" pitchFamily="18" charset="0"/>
              <a:cs typeface="Times New Roman" panose="02020603050405020304" pitchFamily="18" charset="0"/>
            </a:rPr>
            <a:t>和</a:t>
          </a:r>
          <a:r>
            <a:rPr lang="en-US" sz="1400" b="1" kern="1200" dirty="0" smtClean="0">
              <a:solidFill>
                <a:schemeClr val="tx1"/>
              </a:solidFill>
              <a:latin typeface="Times New Roman" panose="02020603050405020304" pitchFamily="18" charset="0"/>
              <a:cs typeface="Times New Roman" panose="02020603050405020304" pitchFamily="18" charset="0"/>
            </a:rPr>
            <a:t>END_MESSAGE_MAP()</a:t>
          </a:r>
          <a:r>
            <a:rPr lang="zh-CN" sz="1400" b="1" kern="1200" dirty="0" smtClean="0">
              <a:solidFill>
                <a:schemeClr val="tx1"/>
              </a:solidFill>
              <a:latin typeface="Times New Roman" panose="02020603050405020304" pitchFamily="18" charset="0"/>
              <a:cs typeface="Times New Roman" panose="02020603050405020304" pitchFamily="18" charset="0"/>
            </a:rPr>
            <a:t>，在它们之间放置消息映射宏</a:t>
          </a:r>
          <a:r>
            <a:rPr lang="en-US" sz="1400" b="1" kern="1200" dirty="0" smtClean="0">
              <a:solidFill>
                <a:schemeClr val="tx1"/>
              </a:solidFill>
              <a:latin typeface="Times New Roman" panose="02020603050405020304" pitchFamily="18" charset="0"/>
              <a:cs typeface="Times New Roman" panose="02020603050405020304" pitchFamily="18" charset="0"/>
            </a:rPr>
            <a:t>;</a:t>
          </a:r>
          <a:endParaRPr lang="zh-CN" sz="1400" b="1" kern="1200" dirty="0">
            <a:solidFill>
              <a:schemeClr val="tx1"/>
            </a:solidFill>
            <a:latin typeface="Times New Roman" panose="02020603050405020304" pitchFamily="18" charset="0"/>
            <a:cs typeface="Times New Roman" panose="02020603050405020304" pitchFamily="18" charset="0"/>
          </a:endParaRPr>
        </a:p>
      </dsp:txBody>
      <dsp:txXfrm>
        <a:off x="3012782" y="1357498"/>
        <a:ext cx="2615395" cy="1533474"/>
      </dsp:txXfrm>
    </dsp:sp>
    <dsp:sp modelId="{7ACD598C-308F-4A0D-9D27-10B839616D87}">
      <dsp:nvSpPr>
        <dsp:cNvPr id="0" name=""/>
        <dsp:cNvSpPr/>
      </dsp:nvSpPr>
      <dsp:spPr>
        <a:xfrm>
          <a:off x="5850368" y="1274541"/>
          <a:ext cx="2781309" cy="16993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solidFill>
                <a:schemeClr val="tx1"/>
              </a:solidFill>
              <a:latin typeface="Times New Roman" panose="02020603050405020304" pitchFamily="18" charset="0"/>
              <a:cs typeface="Times New Roman" panose="02020603050405020304" pitchFamily="18" charset="0"/>
            </a:rPr>
            <a:t>在头文件中声明消息函数；在相应的</a:t>
          </a:r>
          <a:r>
            <a:rPr lang="en-US" sz="1400" b="1" kern="1200" dirty="0" err="1" smtClean="0">
              <a:solidFill>
                <a:schemeClr val="tx1"/>
              </a:solidFill>
              <a:latin typeface="Times New Roman" panose="02020603050405020304" pitchFamily="18" charset="0"/>
              <a:cs typeface="Times New Roman" panose="02020603050405020304" pitchFamily="18" charset="0"/>
            </a:rPr>
            <a:t>cpp</a:t>
          </a:r>
          <a:r>
            <a:rPr lang="zh-CN" sz="1400" b="1" kern="1200" dirty="0" smtClean="0">
              <a:solidFill>
                <a:schemeClr val="tx1"/>
              </a:solidFill>
              <a:latin typeface="Times New Roman" panose="02020603050405020304" pitchFamily="18" charset="0"/>
              <a:cs typeface="Times New Roman" panose="02020603050405020304" pitchFamily="18" charset="0"/>
            </a:rPr>
            <a:t>文件内实现消息函数的具体功能；</a:t>
          </a:r>
          <a:endParaRPr lang="zh-CN" sz="1400" b="1" kern="1200" dirty="0">
            <a:solidFill>
              <a:schemeClr val="tx1"/>
            </a:solidFill>
            <a:latin typeface="Times New Roman" panose="02020603050405020304" pitchFamily="18" charset="0"/>
            <a:cs typeface="Times New Roman" panose="02020603050405020304" pitchFamily="18" charset="0"/>
          </a:endParaRPr>
        </a:p>
      </dsp:txBody>
      <dsp:txXfrm>
        <a:off x="5933325" y="1357498"/>
        <a:ext cx="2615395" cy="153347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7469D-5DB3-411F-87ED-2CD054CAE9D2}">
      <dsp:nvSpPr>
        <dsp:cNvPr id="0" name=""/>
        <dsp:cNvSpPr/>
      </dsp:nvSpPr>
      <dsp:spPr>
        <a:xfrm>
          <a:off x="0" y="8538"/>
          <a:ext cx="8713663" cy="754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smtClean="0">
              <a:solidFill>
                <a:schemeClr val="tx1"/>
              </a:solidFill>
            </a:rPr>
            <a:t>在</a:t>
          </a:r>
          <a:r>
            <a:rPr lang="en-US" sz="3000" b="1" kern="1200" smtClean="0">
              <a:solidFill>
                <a:schemeClr val="tx1"/>
              </a:solidFill>
            </a:rPr>
            <a:t>Insert Resource</a:t>
          </a:r>
          <a:r>
            <a:rPr lang="zh-CN" sz="3000" b="1" kern="1200" smtClean="0">
              <a:solidFill>
                <a:schemeClr val="tx1"/>
              </a:solidFill>
            </a:rPr>
            <a:t>对话框中选择</a:t>
          </a:r>
          <a:r>
            <a:rPr lang="en-US" sz="3000" b="1" kern="1200" smtClean="0">
              <a:solidFill>
                <a:schemeClr val="tx1"/>
              </a:solidFill>
            </a:rPr>
            <a:t>Dialog</a:t>
          </a:r>
          <a:r>
            <a:rPr lang="zh-CN" sz="3000" b="1" kern="1200" smtClean="0">
              <a:solidFill>
                <a:schemeClr val="tx1"/>
              </a:solidFill>
            </a:rPr>
            <a:t>类型；</a:t>
          </a:r>
          <a:endParaRPr lang="zh-CN" sz="3000" kern="1200">
            <a:solidFill>
              <a:schemeClr val="tx1"/>
            </a:solidFill>
          </a:endParaRPr>
        </a:p>
      </dsp:txBody>
      <dsp:txXfrm>
        <a:off x="36839" y="45377"/>
        <a:ext cx="8639985" cy="680971"/>
      </dsp:txXfrm>
    </dsp:sp>
    <dsp:sp modelId="{F5DFD3FE-9324-4737-992B-12712BC87E04}">
      <dsp:nvSpPr>
        <dsp:cNvPr id="0" name=""/>
        <dsp:cNvSpPr/>
      </dsp:nvSpPr>
      <dsp:spPr>
        <a:xfrm>
          <a:off x="0" y="849588"/>
          <a:ext cx="8713663" cy="754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smtClean="0">
              <a:solidFill>
                <a:schemeClr val="tx1"/>
              </a:solidFill>
            </a:rPr>
            <a:t>按</a:t>
          </a:r>
          <a:r>
            <a:rPr lang="en-US" sz="3000" b="1" kern="1200" smtClean="0">
              <a:solidFill>
                <a:schemeClr val="tx1"/>
              </a:solidFill>
            </a:rPr>
            <a:t>New</a:t>
          </a:r>
          <a:r>
            <a:rPr lang="zh-CN" sz="3000" b="1" kern="1200" smtClean="0">
              <a:solidFill>
                <a:schemeClr val="tx1"/>
              </a:solidFill>
            </a:rPr>
            <a:t>按钮，打开对话框编辑器；</a:t>
          </a:r>
          <a:endParaRPr lang="zh-CN" sz="3000" kern="1200">
            <a:solidFill>
              <a:schemeClr val="tx1"/>
            </a:solidFill>
          </a:endParaRPr>
        </a:p>
      </dsp:txBody>
      <dsp:txXfrm>
        <a:off x="36839" y="886427"/>
        <a:ext cx="8639985" cy="680971"/>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D22A2-1A6F-425F-9A74-48931143D0AA}">
      <dsp:nvSpPr>
        <dsp:cNvPr id="0" name=""/>
        <dsp:cNvSpPr/>
      </dsp:nvSpPr>
      <dsp:spPr>
        <a:xfrm>
          <a:off x="0" y="0"/>
          <a:ext cx="5616624" cy="2096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dirty="0" smtClean="0">
              <a:solidFill>
                <a:schemeClr val="tx1"/>
              </a:solidFill>
            </a:rPr>
            <a:t>在对话框模板内右击鼠标，在弹出的菜单中选择</a:t>
          </a:r>
          <a:r>
            <a:rPr lang="en-US" sz="2800" b="1" kern="1200" dirty="0" smtClean="0">
              <a:solidFill>
                <a:schemeClr val="tx1"/>
              </a:solidFill>
            </a:rPr>
            <a:t>Properties</a:t>
          </a:r>
          <a:r>
            <a:rPr lang="zh-CN" sz="2800" b="1" kern="1200" dirty="0" smtClean="0">
              <a:solidFill>
                <a:schemeClr val="tx1"/>
              </a:solidFill>
            </a:rPr>
            <a:t>，</a:t>
          </a:r>
          <a:r>
            <a:rPr lang="zh-CN" altLang="en-US" sz="2800" b="1" kern="1200" dirty="0" smtClean="0">
              <a:solidFill>
                <a:schemeClr val="tx1"/>
              </a:solidFill>
            </a:rPr>
            <a:t>在</a:t>
          </a:r>
          <a:r>
            <a:rPr lang="en-US" sz="2800" b="1" kern="1200" dirty="0" smtClean="0">
              <a:solidFill>
                <a:schemeClr val="tx1"/>
              </a:solidFill>
            </a:rPr>
            <a:t>Dialog Property</a:t>
          </a:r>
          <a:r>
            <a:rPr lang="zh-CN" sz="2800" b="1" kern="1200" dirty="0" smtClean="0">
              <a:solidFill>
                <a:schemeClr val="tx1"/>
              </a:solidFill>
            </a:rPr>
            <a:t>对话框，如图所示：</a:t>
          </a:r>
          <a:endParaRPr lang="zh-CN" sz="2800" kern="1200" dirty="0">
            <a:solidFill>
              <a:schemeClr val="tx1"/>
            </a:solidFill>
          </a:endParaRPr>
        </a:p>
      </dsp:txBody>
      <dsp:txXfrm>
        <a:off x="102350" y="102350"/>
        <a:ext cx="5411924" cy="189194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0F236-4E3D-495D-BAF9-C280D6E72C81}">
      <dsp:nvSpPr>
        <dsp:cNvPr id="0" name=""/>
        <dsp:cNvSpPr/>
      </dsp:nvSpPr>
      <dsp:spPr>
        <a:xfrm>
          <a:off x="0" y="31037"/>
          <a:ext cx="8208912" cy="50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dirty="0" smtClean="0">
              <a:solidFill>
                <a:schemeClr val="tx1"/>
              </a:solidFill>
              <a:latin typeface="Times New Roman" panose="02020603050405020304" pitchFamily="18" charset="0"/>
              <a:cs typeface="Times New Roman" panose="02020603050405020304" pitchFamily="18" charset="0"/>
            </a:rPr>
            <a:t>双击对话框资源，添加对话框管理类；</a:t>
          </a:r>
          <a:endParaRPr lang="zh-CN" sz="2000" b="1" kern="1200" dirty="0">
            <a:solidFill>
              <a:schemeClr val="tx1"/>
            </a:solidFill>
            <a:latin typeface="Times New Roman" panose="02020603050405020304" pitchFamily="18" charset="0"/>
            <a:cs typeface="Times New Roman" panose="02020603050405020304" pitchFamily="18" charset="0"/>
          </a:endParaRPr>
        </a:p>
      </dsp:txBody>
      <dsp:txXfrm>
        <a:off x="24559" y="55596"/>
        <a:ext cx="8159794" cy="453982"/>
      </dsp:txXfrm>
    </dsp:sp>
    <dsp:sp modelId="{7DB6496D-5067-4185-9179-77174083723D}">
      <dsp:nvSpPr>
        <dsp:cNvPr id="0" name=""/>
        <dsp:cNvSpPr/>
      </dsp:nvSpPr>
      <dsp:spPr>
        <a:xfrm>
          <a:off x="0" y="591737"/>
          <a:ext cx="8208912" cy="50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smtClean="0">
              <a:solidFill>
                <a:schemeClr val="tx1"/>
              </a:solidFill>
              <a:latin typeface="Times New Roman" panose="02020603050405020304" pitchFamily="18" charset="0"/>
              <a:cs typeface="Times New Roman" panose="02020603050405020304" pitchFamily="18" charset="0"/>
            </a:rPr>
            <a:t>选择基类为</a:t>
          </a:r>
          <a:r>
            <a:rPr lang="en-US" sz="2000" b="1" kern="1200" smtClean="0">
              <a:solidFill>
                <a:schemeClr val="tx1"/>
              </a:solidFill>
              <a:latin typeface="Times New Roman" panose="02020603050405020304" pitchFamily="18" charset="0"/>
              <a:cs typeface="Times New Roman" panose="02020603050405020304" pitchFamily="18" charset="0"/>
            </a:rPr>
            <a:t>CDialog</a:t>
          </a:r>
          <a:r>
            <a:rPr lang="zh-CN" sz="2000" b="1" kern="1200" smtClean="0">
              <a:solidFill>
                <a:schemeClr val="tx1"/>
              </a:solidFill>
              <a:latin typeface="Times New Roman" panose="02020603050405020304" pitchFamily="18" charset="0"/>
              <a:cs typeface="Times New Roman" panose="02020603050405020304" pitchFamily="18" charset="0"/>
            </a:rPr>
            <a:t>，填写对话框管理类的类名；</a:t>
          </a:r>
          <a:endParaRPr lang="zh-CN" sz="2000" b="1" kern="1200">
            <a:solidFill>
              <a:schemeClr val="tx1"/>
            </a:solidFill>
            <a:latin typeface="Times New Roman" panose="02020603050405020304" pitchFamily="18" charset="0"/>
            <a:cs typeface="Times New Roman" panose="02020603050405020304" pitchFamily="18" charset="0"/>
          </a:endParaRPr>
        </a:p>
      </dsp:txBody>
      <dsp:txXfrm>
        <a:off x="24559" y="616296"/>
        <a:ext cx="8159794" cy="453982"/>
      </dsp:txXfrm>
    </dsp:sp>
    <dsp:sp modelId="{F25CC3BF-7228-41CD-90F5-49B28D267EDF}">
      <dsp:nvSpPr>
        <dsp:cNvPr id="0" name=""/>
        <dsp:cNvSpPr/>
      </dsp:nvSpPr>
      <dsp:spPr>
        <a:xfrm>
          <a:off x="0" y="1179325"/>
          <a:ext cx="8208912" cy="50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dirty="0" smtClean="0">
              <a:solidFill>
                <a:schemeClr val="tx1"/>
              </a:solidFill>
              <a:latin typeface="Times New Roman" panose="02020603050405020304" pitchFamily="18" charset="0"/>
              <a:cs typeface="Times New Roman" panose="02020603050405020304" pitchFamily="18" charset="0"/>
            </a:rPr>
            <a:t>最后点击</a:t>
          </a:r>
          <a:r>
            <a:rPr lang="en-US" sz="2000" b="1" kern="1200" dirty="0" smtClean="0">
              <a:solidFill>
                <a:schemeClr val="tx1"/>
              </a:solidFill>
              <a:latin typeface="Times New Roman" panose="02020603050405020304" pitchFamily="18" charset="0"/>
              <a:cs typeface="Times New Roman" panose="02020603050405020304" pitchFamily="18" charset="0"/>
            </a:rPr>
            <a:t>Finish</a:t>
          </a:r>
          <a:r>
            <a:rPr lang="zh-CN" sz="2000" b="1" kern="1200" dirty="0" smtClean="0">
              <a:solidFill>
                <a:schemeClr val="tx1"/>
              </a:solidFill>
              <a:latin typeface="Times New Roman" panose="02020603050405020304" pitchFamily="18" charset="0"/>
              <a:cs typeface="Times New Roman" panose="02020603050405020304" pitchFamily="18" charset="0"/>
            </a:rPr>
            <a:t>完成建立对话框资源相关联的对话框管理类</a:t>
          </a:r>
          <a:endParaRPr lang="zh-CN" sz="2000" b="1" kern="1200" dirty="0">
            <a:solidFill>
              <a:schemeClr val="tx1"/>
            </a:solidFill>
            <a:latin typeface="Times New Roman" panose="02020603050405020304" pitchFamily="18" charset="0"/>
            <a:cs typeface="Times New Roman" panose="02020603050405020304" pitchFamily="18" charset="0"/>
          </a:endParaRPr>
        </a:p>
      </dsp:txBody>
      <dsp:txXfrm>
        <a:off x="24559" y="1203884"/>
        <a:ext cx="8159794" cy="45398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EB5E4-A547-4CD9-A45C-9B9D9703AEE3}">
      <dsp:nvSpPr>
        <dsp:cNvPr id="0" name=""/>
        <dsp:cNvSpPr/>
      </dsp:nvSpPr>
      <dsp:spPr>
        <a:xfrm>
          <a:off x="0" y="497563"/>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对于模态对话框，定义对话框类的对象，调用其</a:t>
          </a:r>
          <a:r>
            <a:rPr lang="en-US" sz="2300" b="1" kern="1200" smtClean="0">
              <a:solidFill>
                <a:schemeClr val="tx1"/>
              </a:solidFill>
            </a:rPr>
            <a:t>DoModal</a:t>
          </a:r>
          <a:r>
            <a:rPr lang="zh-CN" sz="2300" b="1" kern="1200" smtClean="0">
              <a:solidFill>
                <a:schemeClr val="tx1"/>
              </a:solidFill>
            </a:rPr>
            <a:t>函数显示对话框，按</a:t>
          </a:r>
          <a:r>
            <a:rPr lang="en-US" sz="2300" b="1" kern="1200" smtClean="0">
              <a:solidFill>
                <a:schemeClr val="tx1"/>
              </a:solidFill>
            </a:rPr>
            <a:t>OK</a:t>
          </a:r>
          <a:r>
            <a:rPr lang="zh-CN" sz="2300" b="1" kern="1200" smtClean="0">
              <a:solidFill>
                <a:schemeClr val="tx1"/>
              </a:solidFill>
            </a:rPr>
            <a:t>或</a:t>
          </a:r>
          <a:r>
            <a:rPr lang="en-US" sz="2300" b="1" kern="1200" smtClean="0">
              <a:solidFill>
                <a:schemeClr val="tx1"/>
              </a:solidFill>
            </a:rPr>
            <a:t>Cancel</a:t>
          </a:r>
          <a:r>
            <a:rPr lang="zh-CN" sz="2300" b="1" kern="1200" smtClean="0">
              <a:solidFill>
                <a:schemeClr val="tx1"/>
              </a:solidFill>
            </a:rPr>
            <a:t>按钮关闭对话框，并作相应数据处理；</a:t>
          </a:r>
          <a:endParaRPr lang="zh-CN" sz="2300" b="1" kern="1200">
            <a:solidFill>
              <a:schemeClr val="tx1"/>
            </a:solidFill>
          </a:endParaRPr>
        </a:p>
      </dsp:txBody>
      <dsp:txXfrm>
        <a:off x="47291" y="544854"/>
        <a:ext cx="8547768" cy="874178"/>
      </dsp:txXfrm>
    </dsp:sp>
    <dsp:sp modelId="{E4FC3FE2-3536-4C62-9BA5-52E3C1123F3C}">
      <dsp:nvSpPr>
        <dsp:cNvPr id="0" name=""/>
        <dsp:cNvSpPr/>
      </dsp:nvSpPr>
      <dsp:spPr>
        <a:xfrm>
          <a:off x="0" y="1532563"/>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一般在菜单的消息响应函数里定义对话框类的对象，调用其</a:t>
          </a:r>
          <a:r>
            <a:rPr lang="en-US" sz="2300" b="1" kern="1200" smtClean="0">
              <a:solidFill>
                <a:schemeClr val="tx1"/>
              </a:solidFill>
            </a:rPr>
            <a:t>DoModal</a:t>
          </a:r>
          <a:r>
            <a:rPr lang="zh-CN" sz="2300" b="1" kern="1200" smtClean="0">
              <a:solidFill>
                <a:schemeClr val="tx1"/>
              </a:solidFill>
            </a:rPr>
            <a:t>函数显示对话框；</a:t>
          </a:r>
          <a:endParaRPr lang="zh-CN" sz="2300" b="1" kern="1200">
            <a:solidFill>
              <a:schemeClr val="tx1"/>
            </a:solidFill>
          </a:endParaRPr>
        </a:p>
      </dsp:txBody>
      <dsp:txXfrm>
        <a:off x="47291" y="1579854"/>
        <a:ext cx="8547768" cy="874178"/>
      </dsp:txXfrm>
    </dsp:sp>
    <dsp:sp modelId="{216DAF5D-CEC3-487F-A246-143902FEB5A0}">
      <dsp:nvSpPr>
        <dsp:cNvPr id="0" name=""/>
        <dsp:cNvSpPr/>
      </dsp:nvSpPr>
      <dsp:spPr>
        <a:xfrm>
          <a:off x="0" y="2567564"/>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对话框一般用户获得用户的输入，或者向用户输出信息；</a:t>
          </a:r>
          <a:endParaRPr lang="zh-CN" sz="2300" b="1" kern="1200">
            <a:solidFill>
              <a:schemeClr val="tx1"/>
            </a:solidFill>
          </a:endParaRPr>
        </a:p>
      </dsp:txBody>
      <dsp:txXfrm>
        <a:off x="47291" y="2614855"/>
        <a:ext cx="8547768" cy="874178"/>
      </dsp:txXfrm>
    </dsp:sp>
    <dsp:sp modelId="{C5877D27-431C-4CF7-9347-AD717F93B92C}">
      <dsp:nvSpPr>
        <dsp:cNvPr id="0" name=""/>
        <dsp:cNvSpPr/>
      </dsp:nvSpPr>
      <dsp:spPr>
        <a:xfrm>
          <a:off x="0" y="3602564"/>
          <a:ext cx="8642350" cy="968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solidFill>
                <a:schemeClr val="tx1"/>
              </a:solidFill>
            </a:rPr>
            <a:t>在消息响应函数中定义对话框类的对象（需要注意包含对话框类的头文件）；</a:t>
          </a:r>
          <a:endParaRPr lang="zh-CN" sz="2300" b="1" kern="1200">
            <a:solidFill>
              <a:schemeClr val="tx1"/>
            </a:solidFill>
          </a:endParaRPr>
        </a:p>
      </dsp:txBody>
      <dsp:txXfrm>
        <a:off x="47291" y="3649855"/>
        <a:ext cx="8547768" cy="874178"/>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07AEF-1E61-4E5A-A047-448AA05C7B12}">
      <dsp:nvSpPr>
        <dsp:cNvPr id="0" name=""/>
        <dsp:cNvSpPr/>
      </dsp:nvSpPr>
      <dsp:spPr>
        <a:xfrm>
          <a:off x="0" y="0"/>
          <a:ext cx="2376264" cy="14985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altLang="en-US" sz="1600" b="1" kern="1200" dirty="0" smtClean="0">
              <a:solidFill>
                <a:schemeClr val="tx1"/>
              </a:solidFill>
            </a:rPr>
            <a:t>报名涉及数据更新，所以这个消息映射函数映射到</a:t>
          </a:r>
          <a:r>
            <a:rPr lang="en-US" altLang="zh-CN" sz="1600" b="1" kern="1200" dirty="0" smtClean="0">
              <a:solidFill>
                <a:schemeClr val="tx1"/>
              </a:solidFill>
            </a:rPr>
            <a:t>Doc</a:t>
          </a:r>
          <a:r>
            <a:rPr lang="zh-CN" altLang="en-US" sz="1600" b="1" kern="1200" dirty="0" smtClean="0">
              <a:solidFill>
                <a:schemeClr val="tx1"/>
              </a:solidFill>
            </a:rPr>
            <a:t>类里，界面的</a:t>
          </a:r>
          <a:r>
            <a:rPr lang="zh-CN" sz="1600" b="1" kern="1200" dirty="0" smtClean="0">
              <a:solidFill>
                <a:schemeClr val="tx1"/>
              </a:solidFill>
            </a:rPr>
            <a:t>最终效果</a:t>
          </a:r>
          <a:r>
            <a:rPr lang="zh-CN" altLang="en-US" sz="1600" b="1" kern="1200" dirty="0" smtClean="0">
              <a:solidFill>
                <a:schemeClr val="tx1"/>
              </a:solidFill>
            </a:rPr>
            <a:t>见右侧图</a:t>
          </a:r>
          <a:endParaRPr lang="zh-CN" sz="1600" b="1" kern="1200" dirty="0">
            <a:solidFill>
              <a:schemeClr val="tx1"/>
            </a:solidFill>
          </a:endParaRPr>
        </a:p>
      </dsp:txBody>
      <dsp:txXfrm>
        <a:off x="73151" y="73151"/>
        <a:ext cx="2229962" cy="1352208"/>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AFF4A-EA9B-4CEC-A25A-E34A4D7B0218}">
      <dsp:nvSpPr>
        <dsp:cNvPr id="0" name=""/>
        <dsp:cNvSpPr/>
      </dsp:nvSpPr>
      <dsp:spPr>
        <a:xfrm>
          <a:off x="577864" y="0"/>
          <a:ext cx="6549127" cy="40870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3DCAF-2DC8-42C7-96ED-5D1DCAEFBBFF}">
      <dsp:nvSpPr>
        <dsp:cNvPr id="0" name=""/>
        <dsp:cNvSpPr/>
      </dsp:nvSpPr>
      <dsp:spPr>
        <a:xfrm>
          <a:off x="3856" y="1226119"/>
          <a:ext cx="1854733" cy="16348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b="1" kern="1200" smtClean="0">
              <a:solidFill>
                <a:schemeClr val="tx1"/>
              </a:solidFill>
            </a:rPr>
            <a:t>载入对话框模板资源；</a:t>
          </a:r>
          <a:endParaRPr lang="zh-CN" sz="1700" b="1" kern="1200">
            <a:solidFill>
              <a:schemeClr val="tx1"/>
            </a:solidFill>
          </a:endParaRPr>
        </a:p>
      </dsp:txBody>
      <dsp:txXfrm>
        <a:off x="83662" y="1305925"/>
        <a:ext cx="1695121" cy="1475214"/>
      </dsp:txXfrm>
    </dsp:sp>
    <dsp:sp modelId="{94B454B0-C66F-4CD1-8868-5B36F3F5DA3A}">
      <dsp:nvSpPr>
        <dsp:cNvPr id="0" name=""/>
        <dsp:cNvSpPr/>
      </dsp:nvSpPr>
      <dsp:spPr>
        <a:xfrm>
          <a:off x="1951326" y="1226119"/>
          <a:ext cx="1854733" cy="16348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b="1" kern="1200" smtClean="0">
              <a:solidFill>
                <a:schemeClr val="tx1"/>
              </a:solidFill>
            </a:rPr>
            <a:t>调用</a:t>
          </a:r>
          <a:r>
            <a:rPr lang="en-US" sz="1700" b="1" kern="1200" smtClean="0">
              <a:solidFill>
                <a:schemeClr val="tx1"/>
              </a:solidFill>
            </a:rPr>
            <a:t>OnInitDialog</a:t>
          </a:r>
          <a:r>
            <a:rPr lang="zh-CN" sz="1700" b="1" kern="1200" smtClean="0">
              <a:solidFill>
                <a:schemeClr val="tx1"/>
              </a:solidFill>
            </a:rPr>
            <a:t>函数初始化对话框和将对话框显示在屏幕上；</a:t>
          </a:r>
          <a:endParaRPr lang="zh-CN" sz="1700" b="1" kern="1200">
            <a:solidFill>
              <a:schemeClr val="tx1"/>
            </a:solidFill>
          </a:endParaRPr>
        </a:p>
      </dsp:txBody>
      <dsp:txXfrm>
        <a:off x="2031132" y="1305925"/>
        <a:ext cx="1695121" cy="1475214"/>
      </dsp:txXfrm>
    </dsp:sp>
    <dsp:sp modelId="{D66F4B53-62A8-4574-A672-3632D4ED96C8}">
      <dsp:nvSpPr>
        <dsp:cNvPr id="0" name=""/>
        <dsp:cNvSpPr/>
      </dsp:nvSpPr>
      <dsp:spPr>
        <a:xfrm>
          <a:off x="3898796" y="1226119"/>
          <a:ext cx="1854733" cy="16348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b="1" kern="1200" smtClean="0">
              <a:solidFill>
                <a:schemeClr val="tx1"/>
              </a:solidFill>
            </a:rPr>
            <a:t>完成对话框的创建后，</a:t>
          </a:r>
          <a:r>
            <a:rPr lang="en-US" sz="1700" b="1" kern="1200" smtClean="0">
              <a:solidFill>
                <a:schemeClr val="tx1"/>
              </a:solidFill>
            </a:rPr>
            <a:t>DoModal</a:t>
          </a:r>
          <a:r>
            <a:rPr lang="zh-CN" sz="1700" b="1" kern="1200" smtClean="0">
              <a:solidFill>
                <a:schemeClr val="tx1"/>
              </a:solidFill>
            </a:rPr>
            <a:t>函数启动一个消息循环，以响应用户的输入；</a:t>
          </a:r>
          <a:endParaRPr lang="zh-CN" sz="1700" b="1" kern="1200">
            <a:solidFill>
              <a:schemeClr val="tx1"/>
            </a:solidFill>
          </a:endParaRPr>
        </a:p>
      </dsp:txBody>
      <dsp:txXfrm>
        <a:off x="3978602" y="1305925"/>
        <a:ext cx="1695121" cy="1475214"/>
      </dsp:txXfrm>
    </dsp:sp>
    <dsp:sp modelId="{7930EAA6-7694-4D26-B7D9-AD2E183B805D}">
      <dsp:nvSpPr>
        <dsp:cNvPr id="0" name=""/>
        <dsp:cNvSpPr/>
      </dsp:nvSpPr>
      <dsp:spPr>
        <a:xfrm>
          <a:off x="5846266" y="1226119"/>
          <a:ext cx="1854733" cy="16348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b="1" kern="1200" smtClean="0">
              <a:solidFill>
                <a:schemeClr val="tx1"/>
              </a:solidFill>
            </a:rPr>
            <a:t>由于该消息循环截获了窗口消息，使用户只能与模态对话框进行交互；</a:t>
          </a:r>
          <a:endParaRPr lang="zh-CN" sz="1700" b="1" kern="1200">
            <a:solidFill>
              <a:schemeClr val="tx1"/>
            </a:solidFill>
          </a:endParaRPr>
        </a:p>
      </dsp:txBody>
      <dsp:txXfrm>
        <a:off x="5926072" y="1305925"/>
        <a:ext cx="1695121" cy="1475214"/>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859C7-D533-4B3C-B2CA-7B95CCA5C985}">
      <dsp:nvSpPr>
        <dsp:cNvPr id="0" name=""/>
        <dsp:cNvSpPr/>
      </dsp:nvSpPr>
      <dsp:spPr>
        <a:xfrm>
          <a:off x="0" y="21373"/>
          <a:ext cx="8642350" cy="1621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smtClean="0">
              <a:solidFill>
                <a:schemeClr val="tx1"/>
              </a:solidFill>
            </a:rPr>
            <a:t>通过调用</a:t>
          </a:r>
          <a:r>
            <a:rPr lang="en-US" sz="2800" b="1" kern="1200" smtClean="0">
              <a:solidFill>
                <a:schemeClr val="tx1"/>
              </a:solidFill>
            </a:rPr>
            <a:t>UpdateData</a:t>
          </a:r>
          <a:r>
            <a:rPr lang="zh-CN" sz="2800" b="1" kern="1200" smtClean="0">
              <a:solidFill>
                <a:schemeClr val="tx1"/>
              </a:solidFill>
            </a:rPr>
            <a:t>函数可实现数据在控件与对话框成员变量之间的交互；</a:t>
          </a:r>
          <a:endParaRPr lang="zh-CN" sz="2800" kern="1200">
            <a:solidFill>
              <a:schemeClr val="tx1"/>
            </a:solidFill>
          </a:endParaRPr>
        </a:p>
      </dsp:txBody>
      <dsp:txXfrm>
        <a:off x="79161" y="100534"/>
        <a:ext cx="8484028" cy="1463298"/>
      </dsp:txXfrm>
    </dsp:sp>
    <dsp:sp modelId="{3143A558-F2B3-47E6-B498-ED4E4E760E18}">
      <dsp:nvSpPr>
        <dsp:cNvPr id="0" name=""/>
        <dsp:cNvSpPr/>
      </dsp:nvSpPr>
      <dsp:spPr>
        <a:xfrm>
          <a:off x="0" y="1723633"/>
          <a:ext cx="8642350" cy="1621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smtClean="0">
              <a:solidFill>
                <a:schemeClr val="tx1"/>
              </a:solidFill>
            </a:rPr>
            <a:t>如果用户在对话框内点击了标识符为</a:t>
          </a:r>
          <a:r>
            <a:rPr lang="en-US" sz="2800" b="1" kern="1200" smtClean="0">
              <a:solidFill>
                <a:schemeClr val="tx1"/>
              </a:solidFill>
            </a:rPr>
            <a:t>IDOK</a:t>
          </a:r>
          <a:r>
            <a:rPr lang="zh-CN" sz="2800" b="1" kern="1200" smtClean="0">
              <a:solidFill>
                <a:schemeClr val="tx1"/>
              </a:solidFill>
            </a:rPr>
            <a:t>的按钮（通常该按钮的标题是“确定”或“</a:t>
          </a:r>
          <a:r>
            <a:rPr lang="en-US" sz="2800" b="1" kern="1200" smtClean="0">
              <a:solidFill>
                <a:schemeClr val="tx1"/>
              </a:solidFill>
            </a:rPr>
            <a:t>OK”</a:t>
          </a:r>
          <a:r>
            <a:rPr lang="zh-CN" sz="2800" b="1" kern="1200" smtClean="0">
              <a:solidFill>
                <a:schemeClr val="tx1"/>
              </a:solidFill>
            </a:rPr>
            <a:t>）则</a:t>
          </a:r>
          <a:r>
            <a:rPr lang="en-US" sz="2800" b="1" kern="1200" smtClean="0">
              <a:solidFill>
                <a:schemeClr val="tx1"/>
              </a:solidFill>
            </a:rPr>
            <a:t>CDialog::OnOK</a:t>
          </a:r>
          <a:r>
            <a:rPr lang="zh-CN" sz="2800" b="1" kern="1200" smtClean="0">
              <a:solidFill>
                <a:schemeClr val="tx1"/>
              </a:solidFill>
            </a:rPr>
            <a:t>函数会被调用；</a:t>
          </a:r>
          <a:endParaRPr lang="zh-CN" sz="2800" kern="1200">
            <a:solidFill>
              <a:schemeClr val="tx1"/>
            </a:solidFill>
          </a:endParaRPr>
        </a:p>
      </dsp:txBody>
      <dsp:txXfrm>
        <a:off x="79161" y="1802794"/>
        <a:ext cx="8484028" cy="1463298"/>
      </dsp:txXfrm>
    </dsp:sp>
    <dsp:sp modelId="{49CA2304-CF06-436B-82D3-08AF2D73C62A}">
      <dsp:nvSpPr>
        <dsp:cNvPr id="0" name=""/>
        <dsp:cNvSpPr/>
      </dsp:nvSpPr>
      <dsp:spPr>
        <a:xfrm>
          <a:off x="0" y="3425894"/>
          <a:ext cx="8642350" cy="1621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smtClean="0">
              <a:solidFill>
                <a:schemeClr val="tx1"/>
              </a:solidFill>
            </a:rPr>
            <a:t>关闭对话框后，</a:t>
          </a:r>
          <a:r>
            <a:rPr lang="en-US" sz="2800" b="1" kern="1200" smtClean="0">
              <a:solidFill>
                <a:schemeClr val="tx1"/>
              </a:solidFill>
            </a:rPr>
            <a:t>DoModal</a:t>
          </a:r>
          <a:r>
            <a:rPr lang="zh-CN" sz="2800" b="1" kern="1200" smtClean="0">
              <a:solidFill>
                <a:schemeClr val="tx1"/>
              </a:solidFill>
            </a:rPr>
            <a:t>函数会返回值</a:t>
          </a:r>
          <a:r>
            <a:rPr lang="en-US" sz="2800" b="1" kern="1200" smtClean="0">
              <a:solidFill>
                <a:schemeClr val="tx1"/>
              </a:solidFill>
            </a:rPr>
            <a:t>IDOK</a:t>
          </a:r>
          <a:r>
            <a:rPr lang="zh-CN" sz="2800" b="1" kern="1200" smtClean="0">
              <a:solidFill>
                <a:schemeClr val="tx1"/>
              </a:solidFill>
            </a:rPr>
            <a:t>；</a:t>
          </a:r>
          <a:endParaRPr lang="zh-CN" sz="2800" kern="1200">
            <a:solidFill>
              <a:schemeClr val="tx1"/>
            </a:solidFill>
          </a:endParaRPr>
        </a:p>
      </dsp:txBody>
      <dsp:txXfrm>
        <a:off x="79161" y="3505055"/>
        <a:ext cx="8484028" cy="146329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7093F-50A7-494A-AA08-A16CAA572E04}">
      <dsp:nvSpPr>
        <dsp:cNvPr id="0" name=""/>
        <dsp:cNvSpPr/>
      </dsp:nvSpPr>
      <dsp:spPr>
        <a:xfrm>
          <a:off x="0" y="87433"/>
          <a:ext cx="8642350" cy="1579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b="1" kern="1200" dirty="0" smtClean="0">
              <a:solidFill>
                <a:schemeClr val="tx1"/>
              </a:solidFill>
            </a:rPr>
            <a:t>如果用户点击了标识符为</a:t>
          </a:r>
          <a:r>
            <a:rPr lang="en-US" sz="2700" b="1" kern="1200" dirty="0" smtClean="0">
              <a:solidFill>
                <a:schemeClr val="tx1"/>
              </a:solidFill>
            </a:rPr>
            <a:t>IDCANCEL</a:t>
          </a:r>
          <a:r>
            <a:rPr lang="zh-CN" sz="2700" b="1" kern="1200" dirty="0" smtClean="0">
              <a:solidFill>
                <a:schemeClr val="tx1"/>
              </a:solidFill>
            </a:rPr>
            <a:t>的按钮（通常其标题为“取消”或“</a:t>
          </a:r>
          <a:r>
            <a:rPr lang="en-US" sz="2700" b="1" kern="1200" dirty="0" smtClean="0">
              <a:solidFill>
                <a:schemeClr val="tx1"/>
              </a:solidFill>
            </a:rPr>
            <a:t>Cancel”</a:t>
          </a:r>
          <a:r>
            <a:rPr lang="zh-CN" sz="2700" b="1" kern="1200" dirty="0" smtClean="0">
              <a:solidFill>
                <a:schemeClr val="tx1"/>
              </a:solidFill>
            </a:rPr>
            <a:t>），或按了</a:t>
          </a:r>
          <a:r>
            <a:rPr lang="en-US" sz="2700" b="1" kern="1200" dirty="0" smtClean="0">
              <a:solidFill>
                <a:schemeClr val="tx1"/>
              </a:solidFill>
            </a:rPr>
            <a:t>ESC</a:t>
          </a:r>
          <a:r>
            <a:rPr lang="zh-CN" sz="2700" b="1" kern="1200" dirty="0" smtClean="0">
              <a:solidFill>
                <a:schemeClr val="tx1"/>
              </a:solidFill>
            </a:rPr>
            <a:t>键，则会导致对</a:t>
          </a:r>
          <a:r>
            <a:rPr lang="en-US" sz="2700" b="1" kern="1200" dirty="0" err="1" smtClean="0">
              <a:solidFill>
                <a:schemeClr val="tx1"/>
              </a:solidFill>
            </a:rPr>
            <a:t>CDialog</a:t>
          </a:r>
          <a:r>
            <a:rPr lang="en-US" sz="2700" b="1" kern="1200" dirty="0" smtClean="0">
              <a:solidFill>
                <a:schemeClr val="tx1"/>
              </a:solidFill>
            </a:rPr>
            <a:t>::</a:t>
          </a:r>
          <a:r>
            <a:rPr lang="en-US" sz="2700" b="1" kern="1200" dirty="0" err="1" smtClean="0">
              <a:solidFill>
                <a:schemeClr val="tx1"/>
              </a:solidFill>
            </a:rPr>
            <a:t>OnCancel</a:t>
          </a:r>
          <a:r>
            <a:rPr lang="zh-CN" sz="2700" b="1" kern="1200" dirty="0" smtClean="0">
              <a:solidFill>
                <a:schemeClr val="tx1"/>
              </a:solidFill>
            </a:rPr>
            <a:t>函数的调用</a:t>
          </a:r>
          <a:r>
            <a:rPr lang="en-US" sz="2700" b="1" kern="1200" dirty="0" smtClean="0">
              <a:solidFill>
                <a:schemeClr val="tx1"/>
              </a:solidFill>
            </a:rPr>
            <a:t>;</a:t>
          </a:r>
          <a:endParaRPr lang="zh-CN" sz="2700" kern="1200" dirty="0">
            <a:solidFill>
              <a:schemeClr val="tx1"/>
            </a:solidFill>
          </a:endParaRPr>
        </a:p>
      </dsp:txBody>
      <dsp:txXfrm>
        <a:off x="77105" y="164538"/>
        <a:ext cx="8488140" cy="1425290"/>
      </dsp:txXfrm>
    </dsp:sp>
    <dsp:sp modelId="{D487A3E3-6867-4B07-9AE4-45BBA99B968D}">
      <dsp:nvSpPr>
        <dsp:cNvPr id="0" name=""/>
        <dsp:cNvSpPr/>
      </dsp:nvSpPr>
      <dsp:spPr>
        <a:xfrm>
          <a:off x="0" y="1744693"/>
          <a:ext cx="8642350" cy="1579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b="1" kern="1200" dirty="0" smtClean="0">
              <a:solidFill>
                <a:schemeClr val="tx1"/>
              </a:solidFill>
            </a:rPr>
            <a:t>该函数只调用</a:t>
          </a:r>
          <a:r>
            <a:rPr lang="en-US" sz="2700" b="1" kern="1200" dirty="0" err="1" smtClean="0">
              <a:solidFill>
                <a:schemeClr val="tx1"/>
              </a:solidFill>
            </a:rPr>
            <a:t>CDialog</a:t>
          </a:r>
          <a:r>
            <a:rPr lang="en-US" sz="2700" b="1" kern="1200" dirty="0" smtClean="0">
              <a:solidFill>
                <a:schemeClr val="tx1"/>
              </a:solidFill>
            </a:rPr>
            <a:t>::</a:t>
          </a:r>
          <a:r>
            <a:rPr lang="en-US" sz="2700" b="1" kern="1200" dirty="0" err="1" smtClean="0">
              <a:solidFill>
                <a:schemeClr val="tx1"/>
              </a:solidFill>
            </a:rPr>
            <a:t>EndDialog</a:t>
          </a:r>
          <a:r>
            <a:rPr lang="zh-CN" sz="2700" b="1" kern="1200" dirty="0" smtClean="0">
              <a:solidFill>
                <a:schemeClr val="tx1"/>
              </a:solidFill>
            </a:rPr>
            <a:t>函数关闭对话框。关闭对话框后，</a:t>
          </a:r>
          <a:r>
            <a:rPr lang="en-US" sz="2700" b="1" kern="1200" dirty="0" err="1" smtClean="0">
              <a:solidFill>
                <a:schemeClr val="tx1"/>
              </a:solidFill>
            </a:rPr>
            <a:t>DoModal</a:t>
          </a:r>
          <a:r>
            <a:rPr lang="zh-CN" sz="2700" b="1" kern="1200" dirty="0" smtClean="0">
              <a:solidFill>
                <a:schemeClr val="tx1"/>
              </a:solidFill>
            </a:rPr>
            <a:t>函数会返回</a:t>
          </a:r>
          <a:r>
            <a:rPr lang="en-US" sz="2700" b="1" kern="1200" dirty="0" smtClean="0">
              <a:solidFill>
                <a:schemeClr val="tx1"/>
              </a:solidFill>
            </a:rPr>
            <a:t>IDCANCEL</a:t>
          </a:r>
          <a:r>
            <a:rPr lang="zh-CN" sz="2700" b="1" kern="1200" dirty="0" smtClean="0">
              <a:solidFill>
                <a:schemeClr val="tx1"/>
              </a:solidFill>
            </a:rPr>
            <a:t>；</a:t>
          </a:r>
          <a:endParaRPr lang="zh-CN" sz="2700" kern="1200" dirty="0">
            <a:solidFill>
              <a:schemeClr val="tx1"/>
            </a:solidFill>
          </a:endParaRPr>
        </a:p>
      </dsp:txBody>
      <dsp:txXfrm>
        <a:off x="77105" y="1821798"/>
        <a:ext cx="8488140" cy="1425290"/>
      </dsp:txXfrm>
    </dsp:sp>
    <dsp:sp modelId="{C7EA685E-60B7-4761-8601-241D8F63A643}">
      <dsp:nvSpPr>
        <dsp:cNvPr id="0" name=""/>
        <dsp:cNvSpPr/>
      </dsp:nvSpPr>
      <dsp:spPr>
        <a:xfrm>
          <a:off x="0" y="3401954"/>
          <a:ext cx="8642350" cy="1579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b="1" kern="1200" dirty="0" smtClean="0">
              <a:solidFill>
                <a:schemeClr val="tx1"/>
              </a:solidFill>
            </a:rPr>
            <a:t>在应用程序中，可根据</a:t>
          </a:r>
          <a:r>
            <a:rPr lang="en-US" sz="2700" b="1" kern="1200" dirty="0" err="1" smtClean="0">
              <a:solidFill>
                <a:schemeClr val="tx1"/>
              </a:solidFill>
            </a:rPr>
            <a:t>DoModal</a:t>
          </a:r>
          <a:r>
            <a:rPr lang="en-US" sz="2700" b="1" kern="1200" dirty="0" smtClean="0">
              <a:solidFill>
                <a:schemeClr val="tx1"/>
              </a:solidFill>
            </a:rPr>
            <a:t>() </a:t>
          </a:r>
          <a:r>
            <a:rPr lang="zh-CN" sz="2700" b="1" kern="1200" dirty="0" smtClean="0">
              <a:solidFill>
                <a:schemeClr val="tx1"/>
              </a:solidFill>
            </a:rPr>
            <a:t>函数的返回值是</a:t>
          </a:r>
          <a:r>
            <a:rPr lang="en-US" sz="2700" b="1" kern="1200" dirty="0" smtClean="0">
              <a:solidFill>
                <a:schemeClr val="tx1"/>
              </a:solidFill>
            </a:rPr>
            <a:t>IDOK</a:t>
          </a:r>
          <a:r>
            <a:rPr lang="zh-CN" sz="2700" b="1" kern="1200" dirty="0" smtClean="0">
              <a:solidFill>
                <a:schemeClr val="tx1"/>
              </a:solidFill>
            </a:rPr>
            <a:t>还是</a:t>
          </a:r>
          <a:r>
            <a:rPr lang="en-US" sz="2700" b="1" kern="1200" dirty="0" smtClean="0">
              <a:solidFill>
                <a:schemeClr val="tx1"/>
              </a:solidFill>
            </a:rPr>
            <a:t>IDCANCEL</a:t>
          </a:r>
          <a:r>
            <a:rPr lang="zh-CN" sz="2700" b="1" kern="1200" dirty="0" smtClean="0">
              <a:solidFill>
                <a:schemeClr val="tx1"/>
              </a:solidFill>
            </a:rPr>
            <a:t>来判断用户是确定还是取消了对于对话框的操作；</a:t>
          </a:r>
          <a:endParaRPr lang="zh-CN" sz="2700" kern="1200" dirty="0">
            <a:solidFill>
              <a:schemeClr val="tx1"/>
            </a:solidFill>
          </a:endParaRPr>
        </a:p>
      </dsp:txBody>
      <dsp:txXfrm>
        <a:off x="77105" y="3479059"/>
        <a:ext cx="8488140" cy="14252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6DDF2-7628-422B-8A03-8DB36BED19EB}">
      <dsp:nvSpPr>
        <dsp:cNvPr id="0" name=""/>
        <dsp:cNvSpPr/>
      </dsp:nvSpPr>
      <dsp:spPr>
        <a:xfrm>
          <a:off x="-3613065" y="-555228"/>
          <a:ext cx="4307137" cy="4307137"/>
        </a:xfrm>
        <a:prstGeom prst="blockArc">
          <a:avLst>
            <a:gd name="adj1" fmla="val 18900000"/>
            <a:gd name="adj2" fmla="val 2700000"/>
            <a:gd name="adj3" fmla="val 50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752571-D0CB-4E4E-AC58-BB79903A2923}">
      <dsp:nvSpPr>
        <dsp:cNvPr id="0" name=""/>
        <dsp:cNvSpPr/>
      </dsp:nvSpPr>
      <dsp:spPr>
        <a:xfrm>
          <a:off x="304392" y="199728"/>
          <a:ext cx="8296469" cy="3997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272" tIns="50800" rIns="50800" bIns="50800" numCol="1" spcCol="1270" anchor="ctr" anchorCtr="0">
          <a:noAutofit/>
        </a:bodyPr>
        <a:lstStyle/>
        <a:p>
          <a:pPr lvl="0" algn="l" defTabSz="889000" rtl="0">
            <a:lnSpc>
              <a:spcPct val="90000"/>
            </a:lnSpc>
            <a:spcBef>
              <a:spcPct val="0"/>
            </a:spcBef>
            <a:spcAft>
              <a:spcPct val="35000"/>
            </a:spcAft>
          </a:pPr>
          <a:r>
            <a:rPr lang="zh-CN" sz="2000" b="1" kern="1200" smtClean="0">
              <a:solidFill>
                <a:schemeClr val="tx1"/>
              </a:solidFill>
            </a:rPr>
            <a:t>银行定期储蓄管理系统；</a:t>
          </a:r>
          <a:endParaRPr lang="zh-CN" sz="2000" kern="1200">
            <a:solidFill>
              <a:schemeClr val="tx1"/>
            </a:solidFill>
          </a:endParaRPr>
        </a:p>
      </dsp:txBody>
      <dsp:txXfrm>
        <a:off x="304392" y="199728"/>
        <a:ext cx="8296469" cy="399712"/>
      </dsp:txXfrm>
    </dsp:sp>
    <dsp:sp modelId="{A758B9C4-A901-4419-84B0-2392DD61EA18}">
      <dsp:nvSpPr>
        <dsp:cNvPr id="0" name=""/>
        <dsp:cNvSpPr/>
      </dsp:nvSpPr>
      <dsp:spPr>
        <a:xfrm>
          <a:off x="54572" y="149764"/>
          <a:ext cx="499641" cy="49964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FBE4D-8867-4D4D-A0CF-F7571F48F3F4}">
      <dsp:nvSpPr>
        <dsp:cNvPr id="0" name=""/>
        <dsp:cNvSpPr/>
      </dsp:nvSpPr>
      <dsp:spPr>
        <a:xfrm>
          <a:off x="590815" y="799106"/>
          <a:ext cx="8010046" cy="3997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272" tIns="50800" rIns="50800" bIns="50800" numCol="1" spcCol="1270" anchor="ctr" anchorCtr="0">
          <a:noAutofit/>
        </a:bodyPr>
        <a:lstStyle/>
        <a:p>
          <a:pPr lvl="0" algn="l" defTabSz="889000" rtl="0">
            <a:lnSpc>
              <a:spcPct val="90000"/>
            </a:lnSpc>
            <a:spcBef>
              <a:spcPct val="0"/>
            </a:spcBef>
            <a:spcAft>
              <a:spcPct val="35000"/>
            </a:spcAft>
          </a:pPr>
          <a:r>
            <a:rPr lang="zh-CN" sz="2000" b="1" kern="1200" smtClean="0">
              <a:solidFill>
                <a:schemeClr val="tx1"/>
              </a:solidFill>
            </a:rPr>
            <a:t>汽车客运公司售票系统；</a:t>
          </a:r>
          <a:endParaRPr lang="zh-CN" sz="2000" kern="1200">
            <a:solidFill>
              <a:schemeClr val="tx1"/>
            </a:solidFill>
          </a:endParaRPr>
        </a:p>
      </dsp:txBody>
      <dsp:txXfrm>
        <a:off x="590815" y="799106"/>
        <a:ext cx="8010046" cy="399712"/>
      </dsp:txXfrm>
    </dsp:sp>
    <dsp:sp modelId="{D5A82825-1D93-4C45-B561-6C782A5DF0DC}">
      <dsp:nvSpPr>
        <dsp:cNvPr id="0" name=""/>
        <dsp:cNvSpPr/>
      </dsp:nvSpPr>
      <dsp:spPr>
        <a:xfrm>
          <a:off x="340994" y="749141"/>
          <a:ext cx="499641" cy="49964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76E5A2-489D-4D0B-AFA6-8C16C12F2570}">
      <dsp:nvSpPr>
        <dsp:cNvPr id="0" name=""/>
        <dsp:cNvSpPr/>
      </dsp:nvSpPr>
      <dsp:spPr>
        <a:xfrm>
          <a:off x="678723" y="1398483"/>
          <a:ext cx="7922137" cy="3997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272" tIns="50800" rIns="50800" bIns="50800" numCol="1" spcCol="1270" anchor="ctr" anchorCtr="0">
          <a:noAutofit/>
        </a:bodyPr>
        <a:lstStyle/>
        <a:p>
          <a:pPr lvl="0" algn="l" defTabSz="889000" rtl="0">
            <a:lnSpc>
              <a:spcPct val="90000"/>
            </a:lnSpc>
            <a:spcBef>
              <a:spcPct val="0"/>
            </a:spcBef>
            <a:spcAft>
              <a:spcPct val="35000"/>
            </a:spcAft>
          </a:pPr>
          <a:r>
            <a:rPr lang="zh-CN" sz="2000" b="1" kern="1200" smtClean="0">
              <a:solidFill>
                <a:schemeClr val="tx1"/>
              </a:solidFill>
            </a:rPr>
            <a:t>西文图书室管理系统；</a:t>
          </a:r>
          <a:endParaRPr lang="zh-CN" sz="2000" kern="1200">
            <a:solidFill>
              <a:schemeClr val="tx1"/>
            </a:solidFill>
          </a:endParaRPr>
        </a:p>
      </dsp:txBody>
      <dsp:txXfrm>
        <a:off x="678723" y="1398483"/>
        <a:ext cx="7922137" cy="399712"/>
      </dsp:txXfrm>
    </dsp:sp>
    <dsp:sp modelId="{32BE1AFD-027E-48F4-B37E-2DDB2421BD4A}">
      <dsp:nvSpPr>
        <dsp:cNvPr id="0" name=""/>
        <dsp:cNvSpPr/>
      </dsp:nvSpPr>
      <dsp:spPr>
        <a:xfrm>
          <a:off x="428903" y="1348519"/>
          <a:ext cx="499641" cy="49964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9B30C1-AAB1-4009-B5BA-EACB9A6C5CED}">
      <dsp:nvSpPr>
        <dsp:cNvPr id="0" name=""/>
        <dsp:cNvSpPr/>
      </dsp:nvSpPr>
      <dsp:spPr>
        <a:xfrm>
          <a:off x="590815" y="1997861"/>
          <a:ext cx="8010046" cy="3997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272" tIns="50800" rIns="50800" bIns="50800" numCol="1" spcCol="1270" anchor="ctr" anchorCtr="0">
          <a:noAutofit/>
        </a:bodyPr>
        <a:lstStyle/>
        <a:p>
          <a:pPr lvl="0" algn="l" defTabSz="889000" rtl="0">
            <a:lnSpc>
              <a:spcPct val="90000"/>
            </a:lnSpc>
            <a:spcBef>
              <a:spcPct val="0"/>
            </a:spcBef>
            <a:spcAft>
              <a:spcPct val="35000"/>
            </a:spcAft>
          </a:pPr>
          <a:r>
            <a:rPr lang="zh-CN" sz="2000" b="1" kern="1200" smtClean="0">
              <a:solidFill>
                <a:schemeClr val="tx1"/>
              </a:solidFill>
            </a:rPr>
            <a:t>职工信息管理系统；</a:t>
          </a:r>
          <a:endParaRPr lang="zh-CN" sz="2000" kern="1200">
            <a:solidFill>
              <a:schemeClr val="tx1"/>
            </a:solidFill>
          </a:endParaRPr>
        </a:p>
      </dsp:txBody>
      <dsp:txXfrm>
        <a:off x="590815" y="1997861"/>
        <a:ext cx="8010046" cy="399712"/>
      </dsp:txXfrm>
    </dsp:sp>
    <dsp:sp modelId="{C76E6ADF-4B41-47D1-8583-D9FDBAE1E24D}">
      <dsp:nvSpPr>
        <dsp:cNvPr id="0" name=""/>
        <dsp:cNvSpPr/>
      </dsp:nvSpPr>
      <dsp:spPr>
        <a:xfrm>
          <a:off x="340994" y="1947896"/>
          <a:ext cx="499641" cy="49964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D820A0-82B5-4EC8-9588-20AE1C0ECA9E}">
      <dsp:nvSpPr>
        <dsp:cNvPr id="0" name=""/>
        <dsp:cNvSpPr/>
      </dsp:nvSpPr>
      <dsp:spPr>
        <a:xfrm>
          <a:off x="304392" y="2597238"/>
          <a:ext cx="8296469" cy="3997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272" tIns="50800" rIns="50800" bIns="50800" numCol="1" spcCol="1270" anchor="ctr" anchorCtr="0">
          <a:noAutofit/>
        </a:bodyPr>
        <a:lstStyle/>
        <a:p>
          <a:pPr lvl="0" algn="l" defTabSz="889000" rtl="0">
            <a:lnSpc>
              <a:spcPct val="90000"/>
            </a:lnSpc>
            <a:spcBef>
              <a:spcPct val="0"/>
            </a:spcBef>
            <a:spcAft>
              <a:spcPct val="35000"/>
            </a:spcAft>
          </a:pPr>
          <a:r>
            <a:rPr lang="zh-CN" sz="2000" b="1" kern="1200" smtClean="0">
              <a:solidFill>
                <a:schemeClr val="tx1"/>
              </a:solidFill>
            </a:rPr>
            <a:t>教学事务管理系统；</a:t>
          </a:r>
          <a:endParaRPr lang="zh-CN" sz="2000" kern="1200">
            <a:solidFill>
              <a:schemeClr val="tx1"/>
            </a:solidFill>
          </a:endParaRPr>
        </a:p>
      </dsp:txBody>
      <dsp:txXfrm>
        <a:off x="304392" y="2597238"/>
        <a:ext cx="8296469" cy="399712"/>
      </dsp:txXfrm>
    </dsp:sp>
    <dsp:sp modelId="{5CA0182C-73C2-44BC-8530-C555E9882AD8}">
      <dsp:nvSpPr>
        <dsp:cNvPr id="0" name=""/>
        <dsp:cNvSpPr/>
      </dsp:nvSpPr>
      <dsp:spPr>
        <a:xfrm>
          <a:off x="54572" y="2547274"/>
          <a:ext cx="499641" cy="49964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5451B-D4A5-4A83-BF38-B10CA87DBDE6}">
      <dsp:nvSpPr>
        <dsp:cNvPr id="0" name=""/>
        <dsp:cNvSpPr/>
      </dsp:nvSpPr>
      <dsp:spPr>
        <a:xfrm>
          <a:off x="0" y="537661"/>
          <a:ext cx="8642350" cy="12889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控件是</a:t>
          </a:r>
          <a:r>
            <a:rPr lang="en-US" sz="2200" b="1" kern="1200" smtClean="0">
              <a:solidFill>
                <a:schemeClr val="tx1"/>
              </a:solidFill>
            </a:rPr>
            <a:t>MFC</a:t>
          </a:r>
          <a:r>
            <a:rPr lang="zh-CN" sz="2200" b="1" kern="1200" smtClean="0">
              <a:solidFill>
                <a:schemeClr val="tx1"/>
              </a:solidFill>
            </a:rPr>
            <a:t>提供的程序组件，可以独立运行以完成一定的功能；</a:t>
          </a:r>
          <a:endParaRPr lang="zh-CN" sz="2200" kern="1200">
            <a:solidFill>
              <a:schemeClr val="tx1"/>
            </a:solidFill>
          </a:endParaRPr>
        </a:p>
      </dsp:txBody>
      <dsp:txXfrm>
        <a:off x="62921" y="600582"/>
        <a:ext cx="8516508" cy="1163106"/>
      </dsp:txXfrm>
    </dsp:sp>
    <dsp:sp modelId="{A46F3AD2-C43F-4088-9F83-FF68CF12C40A}">
      <dsp:nvSpPr>
        <dsp:cNvPr id="0" name=""/>
        <dsp:cNvSpPr/>
      </dsp:nvSpPr>
      <dsp:spPr>
        <a:xfrm>
          <a:off x="0" y="1889969"/>
          <a:ext cx="8642350" cy="12889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smtClean="0">
              <a:solidFill>
                <a:schemeClr val="tx1"/>
              </a:solidFill>
            </a:rPr>
            <a:t>Windows</a:t>
          </a:r>
          <a:r>
            <a:rPr lang="zh-CN" sz="2200" b="1" kern="1200" smtClean="0">
              <a:solidFill>
                <a:schemeClr val="tx1"/>
              </a:solidFill>
            </a:rPr>
            <a:t>提供了大量控件，控件的使用不仅方便了</a:t>
          </a:r>
          <a:r>
            <a:rPr lang="en-US" sz="2200" b="1" kern="1200" smtClean="0">
              <a:solidFill>
                <a:schemeClr val="tx1"/>
              </a:solidFill>
            </a:rPr>
            <a:t>Windows</a:t>
          </a:r>
          <a:r>
            <a:rPr lang="zh-CN" sz="2200" b="1" kern="1200" smtClean="0">
              <a:solidFill>
                <a:schemeClr val="tx1"/>
              </a:solidFill>
            </a:rPr>
            <a:t>编程，还使</a:t>
          </a:r>
          <a:r>
            <a:rPr lang="en-US" sz="2200" b="1" kern="1200" smtClean="0">
              <a:solidFill>
                <a:schemeClr val="tx1"/>
              </a:solidFill>
            </a:rPr>
            <a:t>Windows</a:t>
          </a:r>
          <a:r>
            <a:rPr lang="zh-CN" sz="2200" b="1" kern="1200" smtClean="0">
              <a:solidFill>
                <a:schemeClr val="tx1"/>
              </a:solidFill>
            </a:rPr>
            <a:t>程序具有相当统一的外观和风格；</a:t>
          </a:r>
          <a:endParaRPr lang="zh-CN" sz="2200" kern="1200">
            <a:solidFill>
              <a:schemeClr val="tx1"/>
            </a:solidFill>
          </a:endParaRPr>
        </a:p>
      </dsp:txBody>
      <dsp:txXfrm>
        <a:off x="62921" y="1952890"/>
        <a:ext cx="8516508" cy="1163106"/>
      </dsp:txXfrm>
    </dsp:sp>
    <dsp:sp modelId="{94276BFE-419B-4483-8BC6-92CB5D94718E}">
      <dsp:nvSpPr>
        <dsp:cNvPr id="0" name=""/>
        <dsp:cNvSpPr/>
      </dsp:nvSpPr>
      <dsp:spPr>
        <a:xfrm>
          <a:off x="0" y="3242278"/>
          <a:ext cx="8642350" cy="12889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控件一般与对话框一起使用。所有的控件都是</a:t>
          </a:r>
          <a:r>
            <a:rPr lang="en-US" sz="2200" b="1" kern="1200" smtClean="0">
              <a:solidFill>
                <a:schemeClr val="tx1"/>
              </a:solidFill>
            </a:rPr>
            <a:t>CWnd</a:t>
          </a:r>
          <a:r>
            <a:rPr lang="zh-CN" sz="2200" b="1" kern="1200" smtClean="0">
              <a:solidFill>
                <a:schemeClr val="tx1"/>
              </a:solidFill>
            </a:rPr>
            <a:t>类派生的对象，因此它们均有和</a:t>
          </a:r>
          <a:r>
            <a:rPr lang="en-US" sz="2200" b="1" kern="1200" smtClean="0">
              <a:solidFill>
                <a:schemeClr val="tx1"/>
              </a:solidFill>
            </a:rPr>
            <a:t>CWnd</a:t>
          </a:r>
          <a:r>
            <a:rPr lang="zh-CN" sz="2200" b="1" kern="1200" smtClean="0">
              <a:solidFill>
                <a:schemeClr val="tx1"/>
              </a:solidFill>
            </a:rPr>
            <a:t>类似的属性。每个控件均有一个标识符（</a:t>
          </a:r>
          <a:r>
            <a:rPr lang="en-US" sz="2200" b="1" kern="1200" smtClean="0">
              <a:solidFill>
                <a:schemeClr val="tx1"/>
              </a:solidFill>
            </a:rPr>
            <a:t>ID</a:t>
          </a:r>
          <a:r>
            <a:rPr lang="zh-CN" sz="2200" b="1" kern="1200" smtClean="0">
              <a:solidFill>
                <a:schemeClr val="tx1"/>
              </a:solidFill>
            </a:rPr>
            <a:t>），在程序中可以通过获取与该标识符相对应的控件进行操作；</a:t>
          </a:r>
          <a:endParaRPr lang="zh-CN" sz="2200" kern="1200">
            <a:solidFill>
              <a:schemeClr val="tx1"/>
            </a:solidFill>
          </a:endParaRPr>
        </a:p>
      </dsp:txBody>
      <dsp:txXfrm>
        <a:off x="62921" y="3305199"/>
        <a:ext cx="8516508" cy="1163106"/>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1EB59-64D7-4750-A776-299F095725D1}">
      <dsp:nvSpPr>
        <dsp:cNvPr id="0" name=""/>
        <dsp:cNvSpPr/>
      </dsp:nvSpPr>
      <dsp:spPr>
        <a:xfrm>
          <a:off x="648176" y="0"/>
          <a:ext cx="7345997" cy="50688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EDE50-9057-400E-8CDD-83B0C3037483}">
      <dsp:nvSpPr>
        <dsp:cNvPr id="0" name=""/>
        <dsp:cNvSpPr/>
      </dsp:nvSpPr>
      <dsp:spPr>
        <a:xfrm>
          <a:off x="4325" y="1520666"/>
          <a:ext cx="2080409"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b="1" kern="1200" smtClean="0">
              <a:solidFill>
                <a:schemeClr val="tx1"/>
              </a:solidFill>
            </a:rPr>
            <a:t>需要对所有控件资源设置容易辨识的</a:t>
          </a:r>
          <a:r>
            <a:rPr lang="en-US" sz="1800" b="1" kern="1200" smtClean="0">
              <a:solidFill>
                <a:schemeClr val="tx1"/>
              </a:solidFill>
            </a:rPr>
            <a:t>ID</a:t>
          </a:r>
          <a:r>
            <a:rPr lang="zh-CN" sz="1800" b="1" kern="1200" smtClean="0">
              <a:solidFill>
                <a:schemeClr val="tx1"/>
              </a:solidFill>
            </a:rPr>
            <a:t>；</a:t>
          </a:r>
          <a:endParaRPr lang="zh-CN" sz="1800" b="1" kern="1200">
            <a:solidFill>
              <a:schemeClr val="tx1"/>
            </a:solidFill>
          </a:endParaRPr>
        </a:p>
      </dsp:txBody>
      <dsp:txXfrm>
        <a:off x="103302" y="1619643"/>
        <a:ext cx="1882455" cy="1829601"/>
      </dsp:txXfrm>
    </dsp:sp>
    <dsp:sp modelId="{07A706DF-832C-4B13-B8E4-4A00FFD40ABB}">
      <dsp:nvSpPr>
        <dsp:cNvPr id="0" name=""/>
        <dsp:cNvSpPr/>
      </dsp:nvSpPr>
      <dsp:spPr>
        <a:xfrm>
          <a:off x="2188755" y="1520666"/>
          <a:ext cx="2080409"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b="1" kern="1200" smtClean="0">
              <a:solidFill>
                <a:schemeClr val="tx1"/>
              </a:solidFill>
            </a:rPr>
            <a:t>选择某个</a:t>
          </a:r>
          <a:r>
            <a:rPr lang="en-US" sz="1800" b="1" kern="1200" smtClean="0">
              <a:solidFill>
                <a:schemeClr val="tx1"/>
              </a:solidFill>
            </a:rPr>
            <a:t>ID</a:t>
          </a:r>
          <a:r>
            <a:rPr lang="zh-CN" sz="1800" b="1" kern="1200" smtClean="0">
              <a:solidFill>
                <a:schemeClr val="tx1"/>
              </a:solidFill>
            </a:rPr>
            <a:t>，右键并选择</a:t>
          </a:r>
          <a:r>
            <a:rPr lang="en-US" sz="1800" b="1" kern="1200" smtClean="0">
              <a:solidFill>
                <a:schemeClr val="tx1"/>
              </a:solidFill>
            </a:rPr>
            <a:t>Add Member Variable</a:t>
          </a:r>
          <a:r>
            <a:rPr lang="zh-CN" sz="1800" b="1" kern="1200" smtClean="0">
              <a:solidFill>
                <a:schemeClr val="tx1"/>
              </a:solidFill>
            </a:rPr>
            <a:t>对话框，可输入成员名；</a:t>
          </a:r>
          <a:endParaRPr lang="zh-CN" sz="1800" b="1" kern="1200">
            <a:solidFill>
              <a:schemeClr val="tx1"/>
            </a:solidFill>
          </a:endParaRPr>
        </a:p>
      </dsp:txBody>
      <dsp:txXfrm>
        <a:off x="2287732" y="1619643"/>
        <a:ext cx="1882455" cy="1829601"/>
      </dsp:txXfrm>
    </dsp:sp>
    <dsp:sp modelId="{83D88D31-1EB8-456C-BB63-8057F49B7BD6}">
      <dsp:nvSpPr>
        <dsp:cNvPr id="0" name=""/>
        <dsp:cNvSpPr/>
      </dsp:nvSpPr>
      <dsp:spPr>
        <a:xfrm>
          <a:off x="4373185" y="1520666"/>
          <a:ext cx="2080409"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b="1" kern="1200" smtClean="0">
              <a:solidFill>
                <a:schemeClr val="tx1"/>
              </a:solidFill>
            </a:rPr>
            <a:t>在</a:t>
          </a:r>
          <a:r>
            <a:rPr lang="en-US" sz="1800" b="1" kern="1200" smtClean="0">
              <a:solidFill>
                <a:schemeClr val="tx1"/>
              </a:solidFill>
            </a:rPr>
            <a:t>Category</a:t>
          </a:r>
          <a:r>
            <a:rPr lang="zh-CN" sz="1800" b="1" kern="1200" smtClean="0">
              <a:solidFill>
                <a:schemeClr val="tx1"/>
              </a:solidFill>
            </a:rPr>
            <a:t>中选择值</a:t>
          </a:r>
          <a:r>
            <a:rPr lang="en-US" sz="1800" b="1" kern="1200" smtClean="0">
              <a:solidFill>
                <a:schemeClr val="tx1"/>
              </a:solidFill>
            </a:rPr>
            <a:t>(value)</a:t>
          </a:r>
          <a:r>
            <a:rPr lang="zh-CN" sz="1800" b="1" kern="1200" smtClean="0">
              <a:solidFill>
                <a:schemeClr val="tx1"/>
              </a:solidFill>
            </a:rPr>
            <a:t>变量或控件</a:t>
          </a:r>
          <a:r>
            <a:rPr lang="en-US" sz="1800" b="1" kern="1200" smtClean="0">
              <a:solidFill>
                <a:schemeClr val="tx1"/>
              </a:solidFill>
            </a:rPr>
            <a:t>(controls)</a:t>
          </a:r>
          <a:r>
            <a:rPr lang="zh-CN" sz="1800" b="1" kern="1200" smtClean="0">
              <a:solidFill>
                <a:schemeClr val="tx1"/>
              </a:solidFill>
            </a:rPr>
            <a:t>类型，一般输入数据选择</a:t>
          </a:r>
          <a:r>
            <a:rPr lang="en-US" sz="1800" b="1" kern="1200" smtClean="0">
              <a:solidFill>
                <a:schemeClr val="tx1"/>
              </a:solidFill>
            </a:rPr>
            <a:t>value</a:t>
          </a:r>
          <a:endParaRPr lang="zh-CN" sz="1800" b="1" kern="1200">
            <a:solidFill>
              <a:schemeClr val="tx1"/>
            </a:solidFill>
          </a:endParaRPr>
        </a:p>
      </dsp:txBody>
      <dsp:txXfrm>
        <a:off x="4472162" y="1619643"/>
        <a:ext cx="1882455" cy="1829601"/>
      </dsp:txXfrm>
    </dsp:sp>
    <dsp:sp modelId="{728AB1B8-D125-4D3A-A42C-19A84C531BA2}">
      <dsp:nvSpPr>
        <dsp:cNvPr id="0" name=""/>
        <dsp:cNvSpPr/>
      </dsp:nvSpPr>
      <dsp:spPr>
        <a:xfrm>
          <a:off x="6557615" y="1520666"/>
          <a:ext cx="2080409" cy="20275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b="1" kern="1200" smtClean="0">
              <a:solidFill>
                <a:schemeClr val="tx1"/>
              </a:solidFill>
            </a:rPr>
            <a:t>选择变量数据类型，按</a:t>
          </a:r>
          <a:r>
            <a:rPr lang="en-US" sz="1800" b="1" kern="1200" smtClean="0">
              <a:solidFill>
                <a:schemeClr val="tx1"/>
              </a:solidFill>
            </a:rPr>
            <a:t>OK</a:t>
          </a:r>
          <a:r>
            <a:rPr lang="zh-CN" sz="1800" b="1" kern="1200" smtClean="0">
              <a:solidFill>
                <a:schemeClr val="tx1"/>
              </a:solidFill>
            </a:rPr>
            <a:t>结束 ；</a:t>
          </a:r>
          <a:endParaRPr lang="zh-CN" sz="1800" b="1" kern="1200">
            <a:solidFill>
              <a:schemeClr val="tx1"/>
            </a:solidFill>
          </a:endParaRPr>
        </a:p>
      </dsp:txBody>
      <dsp:txXfrm>
        <a:off x="6656592" y="1619643"/>
        <a:ext cx="1882455" cy="1829601"/>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F0829-E5AE-4259-81FB-510DE7206D47}">
      <dsp:nvSpPr>
        <dsp:cNvPr id="0" name=""/>
        <dsp:cNvSpPr/>
      </dsp:nvSpPr>
      <dsp:spPr>
        <a:xfrm>
          <a:off x="0" y="10156"/>
          <a:ext cx="8208912" cy="1347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b="1" kern="1200" dirty="0" smtClean="0">
              <a:solidFill>
                <a:schemeClr val="tx1"/>
              </a:solidFill>
            </a:rPr>
            <a:t>前面姓名部分使用了</a:t>
          </a:r>
          <a:r>
            <a:rPr lang="en-US" sz="3200" b="1" kern="1200" dirty="0" err="1" smtClean="0">
              <a:solidFill>
                <a:schemeClr val="tx1"/>
              </a:solidFill>
            </a:rPr>
            <a:t>CString</a:t>
          </a:r>
          <a:r>
            <a:rPr lang="zh-CN" sz="3200" b="1" kern="1200" dirty="0" smtClean="0">
              <a:solidFill>
                <a:schemeClr val="tx1"/>
              </a:solidFill>
            </a:rPr>
            <a:t>类，它是</a:t>
          </a:r>
          <a:r>
            <a:rPr lang="en-US" sz="3200" b="1" kern="1200" dirty="0" smtClean="0">
              <a:solidFill>
                <a:schemeClr val="tx1"/>
              </a:solidFill>
            </a:rPr>
            <a:t>MFC</a:t>
          </a:r>
          <a:r>
            <a:rPr lang="zh-CN" sz="3200" b="1" kern="1200" dirty="0" smtClean="0">
              <a:solidFill>
                <a:schemeClr val="tx1"/>
              </a:solidFill>
            </a:rPr>
            <a:t>的一个功能强大的类，下面简单介绍一下：</a:t>
          </a:r>
          <a:endParaRPr lang="zh-CN" sz="3200" b="1" kern="1200" dirty="0">
            <a:solidFill>
              <a:schemeClr val="tx1"/>
            </a:solidFill>
          </a:endParaRPr>
        </a:p>
      </dsp:txBody>
      <dsp:txXfrm>
        <a:off x="65796" y="75952"/>
        <a:ext cx="8077320" cy="1216248"/>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D3748-B1D3-44D8-AB91-178FD08FE515}">
      <dsp:nvSpPr>
        <dsp:cNvPr id="0" name=""/>
        <dsp:cNvSpPr/>
      </dsp:nvSpPr>
      <dsp:spPr>
        <a:xfrm>
          <a:off x="0" y="13560"/>
          <a:ext cx="8570342"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sz="2500" b="1" kern="1200" dirty="0" smtClean="0">
              <a:solidFill>
                <a:schemeClr val="tx1"/>
              </a:solidFill>
            </a:rPr>
            <a:t>“解决方案”里，项目名称上，鼠标右键单击，“添加”“类”“</a:t>
          </a:r>
          <a:r>
            <a:rPr lang="en-US" sz="2500" b="1" kern="1200" dirty="0" smtClean="0">
              <a:solidFill>
                <a:schemeClr val="tx1"/>
              </a:solidFill>
            </a:rPr>
            <a:t>MFC</a:t>
          </a:r>
          <a:r>
            <a:rPr lang="zh-CN" sz="2500" b="1" kern="1200" dirty="0" smtClean="0">
              <a:solidFill>
                <a:schemeClr val="tx1"/>
              </a:solidFill>
            </a:rPr>
            <a:t>类”里添加</a:t>
          </a:r>
          <a:r>
            <a:rPr lang="en-US" sz="2500" b="1" kern="1200" dirty="0" err="1" smtClean="0">
              <a:solidFill>
                <a:schemeClr val="tx1"/>
              </a:solidFill>
            </a:rPr>
            <a:t>C</a:t>
          </a:r>
          <a:r>
            <a:rPr lang="en-US" altLang="zh-CN" sz="2500" b="1" kern="1200" dirty="0" err="1" smtClean="0">
              <a:solidFill>
                <a:schemeClr val="tx1"/>
              </a:solidFill>
            </a:rPr>
            <a:t>Item</a:t>
          </a:r>
          <a:r>
            <a:rPr lang="zh-CN" sz="2500" b="1" kern="1200" dirty="0" smtClean="0">
              <a:solidFill>
                <a:schemeClr val="tx1"/>
              </a:solidFill>
            </a:rPr>
            <a:t>，基类选为</a:t>
          </a:r>
          <a:r>
            <a:rPr lang="en-US" sz="2500" b="1" kern="1200" dirty="0" err="1" smtClean="0">
              <a:solidFill>
                <a:schemeClr val="tx1"/>
              </a:solidFill>
            </a:rPr>
            <a:t>CObject</a:t>
          </a:r>
          <a:endParaRPr lang="zh-CN" sz="2500" kern="1200" dirty="0">
            <a:solidFill>
              <a:schemeClr val="tx1"/>
            </a:solidFill>
          </a:endParaRPr>
        </a:p>
      </dsp:txBody>
      <dsp:txXfrm>
        <a:off x="51403" y="64963"/>
        <a:ext cx="8467536" cy="950194"/>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06E93-5919-4F0D-95B7-9BB226148878}">
      <dsp:nvSpPr>
        <dsp:cNvPr id="0" name=""/>
        <dsp:cNvSpPr/>
      </dsp:nvSpPr>
      <dsp:spPr>
        <a:xfrm>
          <a:off x="0" y="41287"/>
          <a:ext cx="864096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b="1" kern="1200" dirty="0" smtClean="0">
              <a:solidFill>
                <a:schemeClr val="tx1"/>
              </a:solidFill>
            </a:rPr>
            <a:t>需要通过新的</a:t>
          </a:r>
          <a:r>
            <a:rPr lang="zh-CN" sz="2300" b="1" kern="1200" dirty="0" smtClean="0">
              <a:solidFill>
                <a:schemeClr val="tx1"/>
              </a:solidFill>
            </a:rPr>
            <a:t>对话框输入信息</a:t>
          </a:r>
          <a:r>
            <a:rPr lang="zh-CN" altLang="en-US" sz="2300" b="1" kern="1200" dirty="0" smtClean="0">
              <a:solidFill>
                <a:schemeClr val="tx1"/>
              </a:solidFill>
            </a:rPr>
            <a:t>以</a:t>
          </a:r>
          <a:r>
            <a:rPr lang="zh-CN" sz="2300" b="1" kern="1200" dirty="0" smtClean="0">
              <a:solidFill>
                <a:schemeClr val="tx1"/>
              </a:solidFill>
            </a:rPr>
            <a:t>实现运动员对象的属性更新；</a:t>
          </a:r>
          <a:endParaRPr lang="zh-CN" sz="2300" b="1" kern="1200" dirty="0">
            <a:solidFill>
              <a:schemeClr val="tx1"/>
            </a:solidFill>
          </a:endParaRPr>
        </a:p>
      </dsp:txBody>
      <dsp:txXfrm>
        <a:off x="28243" y="69530"/>
        <a:ext cx="8584474" cy="522079"/>
      </dsp:txXfrm>
    </dsp:sp>
    <dsp:sp modelId="{7A30A2DC-4180-4F8E-BC00-9B6B57D26281}">
      <dsp:nvSpPr>
        <dsp:cNvPr id="0" name=""/>
        <dsp:cNvSpPr/>
      </dsp:nvSpPr>
      <dsp:spPr>
        <a:xfrm>
          <a:off x="0" y="686092"/>
          <a:ext cx="864096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dirty="0" smtClean="0">
              <a:solidFill>
                <a:schemeClr val="tx1"/>
              </a:solidFill>
            </a:rPr>
            <a:t>运动员</a:t>
          </a:r>
          <a:r>
            <a:rPr lang="zh-CN" altLang="en-US" sz="2300" b="1" kern="1200" dirty="0" smtClean="0">
              <a:solidFill>
                <a:schemeClr val="tx1"/>
              </a:solidFill>
            </a:rPr>
            <a:t>成绩</a:t>
          </a:r>
          <a:r>
            <a:rPr lang="zh-CN" sz="2300" b="1" kern="1200" dirty="0" smtClean="0">
              <a:solidFill>
                <a:schemeClr val="tx1"/>
              </a:solidFill>
            </a:rPr>
            <a:t>对象的产生必须</a:t>
          </a:r>
          <a:r>
            <a:rPr lang="zh-CN" altLang="en-US" sz="2300" b="1" kern="1200" dirty="0" smtClean="0">
              <a:solidFill>
                <a:schemeClr val="tx1"/>
              </a:solidFill>
            </a:rPr>
            <a:t>先设计好</a:t>
          </a:r>
          <a:r>
            <a:rPr lang="zh-CN" sz="2300" b="1" kern="1200" dirty="0" smtClean="0">
              <a:solidFill>
                <a:schemeClr val="tx1"/>
              </a:solidFill>
            </a:rPr>
            <a:t>运动员</a:t>
          </a:r>
          <a:r>
            <a:rPr lang="zh-CN" altLang="en-US" sz="2300" b="1" kern="1200" dirty="0" smtClean="0">
              <a:solidFill>
                <a:schemeClr val="tx1"/>
              </a:solidFill>
            </a:rPr>
            <a:t>成绩</a:t>
          </a:r>
          <a:r>
            <a:rPr lang="zh-CN" sz="2300" b="1" kern="1200" dirty="0" smtClean="0">
              <a:solidFill>
                <a:schemeClr val="tx1"/>
              </a:solidFill>
            </a:rPr>
            <a:t>类；</a:t>
          </a:r>
          <a:endParaRPr lang="zh-CN" sz="2300" b="1" kern="1200" dirty="0">
            <a:solidFill>
              <a:schemeClr val="tx1"/>
            </a:solidFill>
          </a:endParaRPr>
        </a:p>
      </dsp:txBody>
      <dsp:txXfrm>
        <a:off x="28243" y="714335"/>
        <a:ext cx="8584474" cy="522079"/>
      </dsp:txXfrm>
    </dsp:sp>
    <dsp:sp modelId="{FCF220DC-B4FD-4327-8F6D-4834B453A720}">
      <dsp:nvSpPr>
        <dsp:cNvPr id="0" name=""/>
        <dsp:cNvSpPr/>
      </dsp:nvSpPr>
      <dsp:spPr>
        <a:xfrm>
          <a:off x="0" y="1330897"/>
          <a:ext cx="864096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dirty="0" smtClean="0">
              <a:solidFill>
                <a:schemeClr val="tx1"/>
              </a:solidFill>
            </a:rPr>
            <a:t>基于</a:t>
          </a:r>
          <a:r>
            <a:rPr lang="en-US" sz="2300" b="1" kern="1200" dirty="0" smtClean="0">
              <a:solidFill>
                <a:schemeClr val="tx1"/>
              </a:solidFill>
            </a:rPr>
            <a:t>MFC</a:t>
          </a:r>
          <a:r>
            <a:rPr lang="zh-CN" sz="2300" b="1" kern="1200" dirty="0" smtClean="0">
              <a:solidFill>
                <a:schemeClr val="tx1"/>
              </a:solidFill>
            </a:rPr>
            <a:t>的运动员</a:t>
          </a:r>
          <a:r>
            <a:rPr lang="zh-CN" altLang="en-US" sz="2300" b="1" kern="1200" dirty="0" smtClean="0">
              <a:solidFill>
                <a:schemeClr val="tx1"/>
              </a:solidFill>
            </a:rPr>
            <a:t>成绩</a:t>
          </a:r>
          <a:r>
            <a:rPr lang="zh-CN" sz="2300" b="1" kern="1200" dirty="0" smtClean="0">
              <a:solidFill>
                <a:schemeClr val="tx1"/>
              </a:solidFill>
            </a:rPr>
            <a:t>类派生自</a:t>
          </a:r>
          <a:r>
            <a:rPr lang="en-US" sz="2300" b="1" kern="1200" dirty="0" smtClean="0">
              <a:solidFill>
                <a:schemeClr val="tx1"/>
              </a:solidFill>
            </a:rPr>
            <a:t>MFC</a:t>
          </a:r>
          <a:r>
            <a:rPr lang="zh-CN" sz="2300" b="1" kern="1200" dirty="0" smtClean="0">
              <a:solidFill>
                <a:schemeClr val="tx1"/>
              </a:solidFill>
            </a:rPr>
            <a:t>的公共基类</a:t>
          </a:r>
          <a:r>
            <a:rPr lang="en-US" sz="2300" b="1" kern="1200" dirty="0" err="1" smtClean="0">
              <a:solidFill>
                <a:schemeClr val="tx1"/>
              </a:solidFill>
            </a:rPr>
            <a:t>C</a:t>
          </a:r>
          <a:r>
            <a:rPr lang="en-US" altLang="zh-CN" sz="2300" b="1" kern="1200" dirty="0" err="1" smtClean="0">
              <a:solidFill>
                <a:schemeClr val="tx1"/>
              </a:solidFill>
            </a:rPr>
            <a:t>O</a:t>
          </a:r>
          <a:r>
            <a:rPr lang="en-US" sz="2300" b="1" kern="1200" dirty="0" err="1" smtClean="0">
              <a:solidFill>
                <a:schemeClr val="tx1"/>
              </a:solidFill>
            </a:rPr>
            <a:t>bject</a:t>
          </a:r>
          <a:r>
            <a:rPr lang="zh-CN" altLang="en-US" sz="2300" b="1" kern="1200" dirty="0" smtClean="0">
              <a:solidFill>
                <a:schemeClr val="tx1"/>
              </a:solidFill>
            </a:rPr>
            <a:t>；</a:t>
          </a:r>
          <a:endParaRPr lang="zh-CN" sz="2300" b="1" kern="1200" dirty="0">
            <a:solidFill>
              <a:schemeClr val="tx1"/>
            </a:solidFill>
          </a:endParaRPr>
        </a:p>
      </dsp:txBody>
      <dsp:txXfrm>
        <a:off x="28243" y="1359140"/>
        <a:ext cx="8584474" cy="522079"/>
      </dsp:txXfrm>
    </dsp:sp>
    <dsp:sp modelId="{1A1A438C-770E-4F1F-AA37-9946EEB679CD}">
      <dsp:nvSpPr>
        <dsp:cNvPr id="0" name=""/>
        <dsp:cNvSpPr/>
      </dsp:nvSpPr>
      <dsp:spPr>
        <a:xfrm>
          <a:off x="0" y="1975702"/>
          <a:ext cx="864096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b="1" kern="1200" dirty="0" smtClean="0">
              <a:solidFill>
                <a:schemeClr val="tx1"/>
              </a:solidFill>
            </a:rPr>
            <a:t>后续编程你会发现多数</a:t>
          </a:r>
          <a:r>
            <a:rPr lang="en-US" altLang="zh-CN" sz="2300" b="1" kern="1200" dirty="0" smtClean="0">
              <a:solidFill>
                <a:schemeClr val="tx1"/>
              </a:solidFill>
            </a:rPr>
            <a:t>MFC</a:t>
          </a:r>
          <a:r>
            <a:rPr lang="zh-CN" altLang="en-US" sz="2300" b="1" kern="1200" dirty="0" smtClean="0">
              <a:solidFill>
                <a:schemeClr val="tx1"/>
              </a:solidFill>
            </a:rPr>
            <a:t>程序中设计的类都将派生自</a:t>
          </a:r>
          <a:r>
            <a:rPr lang="en-US" altLang="zh-CN" sz="2300" b="1" kern="1200" dirty="0" err="1" smtClean="0">
              <a:solidFill>
                <a:schemeClr val="tx1"/>
              </a:solidFill>
            </a:rPr>
            <a:t>CObject</a:t>
          </a:r>
          <a:r>
            <a:rPr lang="zh-CN" altLang="en-US" sz="2300" b="1" kern="1200" dirty="0" smtClean="0">
              <a:solidFill>
                <a:schemeClr val="tx1"/>
              </a:solidFill>
            </a:rPr>
            <a:t>；</a:t>
          </a:r>
          <a:endParaRPr lang="zh-CN" sz="2300" b="1" kern="1200" dirty="0">
            <a:solidFill>
              <a:schemeClr val="tx1"/>
            </a:solidFill>
          </a:endParaRPr>
        </a:p>
      </dsp:txBody>
      <dsp:txXfrm>
        <a:off x="28243" y="2003945"/>
        <a:ext cx="8584474" cy="522079"/>
      </dsp:txXfrm>
    </dsp:sp>
    <dsp:sp modelId="{6DB1D94D-A642-4A42-87CD-8983E74BF677}">
      <dsp:nvSpPr>
        <dsp:cNvPr id="0" name=""/>
        <dsp:cNvSpPr/>
      </dsp:nvSpPr>
      <dsp:spPr>
        <a:xfrm>
          <a:off x="0" y="2620507"/>
          <a:ext cx="864096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b="1" kern="1200" dirty="0" smtClean="0">
              <a:solidFill>
                <a:schemeClr val="tx1"/>
              </a:solidFill>
            </a:rPr>
            <a:t>下面简单介绍一下这个根类</a:t>
          </a:r>
          <a:r>
            <a:rPr lang="en-US" altLang="zh-CN" sz="2300" b="1" kern="1200" dirty="0" err="1" smtClean="0">
              <a:solidFill>
                <a:schemeClr val="tx1"/>
              </a:solidFill>
            </a:rPr>
            <a:t>CObject</a:t>
          </a:r>
          <a:endParaRPr lang="zh-CN" sz="2300" b="1" kern="1200" dirty="0">
            <a:solidFill>
              <a:schemeClr val="tx1"/>
            </a:solidFill>
          </a:endParaRPr>
        </a:p>
      </dsp:txBody>
      <dsp:txXfrm>
        <a:off x="28243" y="2648750"/>
        <a:ext cx="8584474" cy="522079"/>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F72EF-35DD-4ECE-B272-0E4382B36569}">
      <dsp:nvSpPr>
        <dsp:cNvPr id="0" name=""/>
        <dsp:cNvSpPr/>
      </dsp:nvSpPr>
      <dsp:spPr>
        <a:xfrm>
          <a:off x="0" y="403437"/>
          <a:ext cx="8568952" cy="4276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b="1" kern="1200" dirty="0" smtClean="0">
              <a:solidFill>
                <a:schemeClr val="tx1"/>
              </a:solidFill>
            </a:rPr>
            <a:t>所有的对象</a:t>
          </a:r>
          <a:r>
            <a:rPr lang="zh-CN" altLang="en-US" sz="1700" b="1" kern="1200" dirty="0" smtClean="0">
              <a:solidFill>
                <a:schemeClr val="tx1"/>
              </a:solidFill>
            </a:rPr>
            <a:t>通过</a:t>
          </a:r>
          <a:r>
            <a:rPr lang="en-US" altLang="zh-CN" sz="1700" b="1" kern="1200" dirty="0" smtClean="0">
              <a:solidFill>
                <a:schemeClr val="tx1"/>
              </a:solidFill>
            </a:rPr>
            <a:t>new</a:t>
          </a:r>
          <a:r>
            <a:rPr lang="zh-CN" altLang="en-US" sz="1700" b="1" kern="1200" dirty="0" smtClean="0">
              <a:solidFill>
                <a:schemeClr val="tx1"/>
              </a:solidFill>
            </a:rPr>
            <a:t>在堆上分配，指针由</a:t>
          </a:r>
          <a:r>
            <a:rPr lang="zh-CN" sz="1700" b="1" kern="1200" dirty="0" smtClean="0">
              <a:solidFill>
                <a:schemeClr val="tx1"/>
              </a:solidFill>
            </a:rPr>
            <a:t>链表</a:t>
          </a:r>
          <a:r>
            <a:rPr lang="zh-CN" altLang="en-US" sz="1700" b="1" kern="1200" dirty="0" smtClean="0">
              <a:solidFill>
                <a:schemeClr val="tx1"/>
              </a:solidFill>
            </a:rPr>
            <a:t>或</a:t>
          </a:r>
          <a:r>
            <a:rPr lang="zh-CN" sz="1700" b="1" kern="1200" dirty="0" smtClean="0">
              <a:solidFill>
                <a:schemeClr val="tx1"/>
              </a:solidFill>
            </a:rPr>
            <a:t>向量（智能数组）</a:t>
          </a:r>
          <a:r>
            <a:rPr lang="zh-CN" altLang="en-US" sz="1700" b="1" kern="1200" dirty="0" smtClean="0">
              <a:solidFill>
                <a:schemeClr val="tx1"/>
              </a:solidFill>
            </a:rPr>
            <a:t>进行组织；</a:t>
          </a:r>
          <a:endParaRPr lang="zh-CN" sz="1700" b="1" kern="1200" dirty="0">
            <a:solidFill>
              <a:schemeClr val="tx1"/>
            </a:solidFill>
          </a:endParaRPr>
        </a:p>
      </dsp:txBody>
      <dsp:txXfrm>
        <a:off x="20875" y="424312"/>
        <a:ext cx="8527202" cy="385885"/>
      </dsp:txXfrm>
    </dsp:sp>
    <dsp:sp modelId="{3FC3881D-C322-4650-8089-7DAE226902B3}">
      <dsp:nvSpPr>
        <dsp:cNvPr id="0" name=""/>
        <dsp:cNvSpPr/>
      </dsp:nvSpPr>
      <dsp:spPr>
        <a:xfrm>
          <a:off x="0" y="880032"/>
          <a:ext cx="8568952" cy="4276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b="1" kern="1200" dirty="0" smtClean="0">
              <a:solidFill>
                <a:schemeClr val="tx1"/>
              </a:solidFill>
            </a:rPr>
            <a:t>在</a:t>
          </a:r>
          <a:r>
            <a:rPr lang="en-US" sz="1700" b="1" kern="1200" dirty="0" smtClean="0">
              <a:solidFill>
                <a:schemeClr val="tx1"/>
              </a:solidFill>
            </a:rPr>
            <a:t>MFC</a:t>
          </a:r>
          <a:r>
            <a:rPr lang="zh-CN" sz="1700" b="1" kern="1200" dirty="0" smtClean="0">
              <a:solidFill>
                <a:schemeClr val="tx1"/>
              </a:solidFill>
            </a:rPr>
            <a:t>中称这些数据结构为集合类；</a:t>
          </a:r>
          <a:endParaRPr lang="zh-CN" sz="1700" b="1" kern="1200" dirty="0">
            <a:solidFill>
              <a:schemeClr val="tx1"/>
            </a:solidFill>
          </a:endParaRPr>
        </a:p>
      </dsp:txBody>
      <dsp:txXfrm>
        <a:off x="20875" y="900907"/>
        <a:ext cx="8527202" cy="385885"/>
      </dsp:txXfrm>
    </dsp:sp>
    <dsp:sp modelId="{DAB0F7AB-F923-40E8-B07F-B1440025C81E}">
      <dsp:nvSpPr>
        <dsp:cNvPr id="0" name=""/>
        <dsp:cNvSpPr/>
      </dsp:nvSpPr>
      <dsp:spPr>
        <a:xfrm>
          <a:off x="0" y="1356627"/>
          <a:ext cx="8568952" cy="4276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altLang="en-US" sz="1700" b="1" kern="1200" dirty="0" smtClean="0">
              <a:solidFill>
                <a:schemeClr val="tx1"/>
              </a:solidFill>
            </a:rPr>
            <a:t>下面这个运动员类的成绩成员就是向量集合类，这个类里的成员都是</a:t>
          </a:r>
          <a:r>
            <a:rPr lang="en-US" altLang="zh-CN" sz="1700" b="1" kern="1200" dirty="0" err="1" smtClean="0">
              <a:solidFill>
                <a:schemeClr val="tx1"/>
              </a:solidFill>
            </a:rPr>
            <a:t>CItem</a:t>
          </a:r>
          <a:r>
            <a:rPr lang="zh-CN" altLang="en-US" sz="1700" b="1" kern="1200" dirty="0" smtClean="0">
              <a:solidFill>
                <a:schemeClr val="tx1"/>
              </a:solidFill>
            </a:rPr>
            <a:t>对象的指针；</a:t>
          </a:r>
          <a:endParaRPr lang="zh-CN" sz="1700" b="1" kern="1200" dirty="0">
            <a:solidFill>
              <a:schemeClr val="tx1"/>
            </a:solidFill>
          </a:endParaRPr>
        </a:p>
      </dsp:txBody>
      <dsp:txXfrm>
        <a:off x="20875" y="1377502"/>
        <a:ext cx="8527202" cy="385885"/>
      </dsp:txXfrm>
    </dsp:sp>
    <dsp:sp modelId="{294F98CB-1372-4BC3-90AF-89D8F1E58BC2}">
      <dsp:nvSpPr>
        <dsp:cNvPr id="0" name=""/>
        <dsp:cNvSpPr/>
      </dsp:nvSpPr>
      <dsp:spPr>
        <a:xfrm>
          <a:off x="0" y="1833223"/>
          <a:ext cx="8568952" cy="4276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altLang="en-US" sz="1700" b="1" kern="1200" dirty="0" smtClean="0">
              <a:solidFill>
                <a:schemeClr val="tx1"/>
              </a:solidFill>
            </a:rPr>
            <a:t>接下来介绍一下</a:t>
          </a:r>
          <a:r>
            <a:rPr lang="en-US" altLang="zh-CN" sz="1700" b="1" kern="1200" dirty="0" smtClean="0">
              <a:solidFill>
                <a:schemeClr val="tx1"/>
              </a:solidFill>
            </a:rPr>
            <a:t>MFC</a:t>
          </a:r>
          <a:r>
            <a:rPr lang="zh-CN" altLang="en-US" sz="1700" b="1" kern="1200" dirty="0" smtClean="0">
              <a:solidFill>
                <a:schemeClr val="tx1"/>
              </a:solidFill>
            </a:rPr>
            <a:t>的集合类；</a:t>
          </a:r>
          <a:endParaRPr lang="zh-CN" sz="1700" b="1" kern="1200" dirty="0">
            <a:solidFill>
              <a:schemeClr val="tx1"/>
            </a:solidFill>
          </a:endParaRPr>
        </a:p>
      </dsp:txBody>
      <dsp:txXfrm>
        <a:off x="20875" y="1854098"/>
        <a:ext cx="8527202" cy="38588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273CC-CC8D-4C0D-842C-117C660118BA}">
      <dsp:nvSpPr>
        <dsp:cNvPr id="0" name=""/>
        <dsp:cNvSpPr/>
      </dsp:nvSpPr>
      <dsp:spPr>
        <a:xfrm>
          <a:off x="0" y="147660"/>
          <a:ext cx="8641655" cy="1263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smtClean="0">
              <a:solidFill>
                <a:schemeClr val="tx1"/>
              </a:solidFill>
            </a:rPr>
            <a:t>派生自</a:t>
          </a:r>
          <a:r>
            <a:rPr lang="en-US" sz="3000" b="1" kern="1200" smtClean="0">
              <a:solidFill>
                <a:schemeClr val="tx1"/>
              </a:solidFill>
            </a:rPr>
            <a:t>CObject</a:t>
          </a:r>
          <a:r>
            <a:rPr lang="zh-CN" sz="3000" b="1" kern="1200" smtClean="0">
              <a:solidFill>
                <a:schemeClr val="tx1"/>
              </a:solidFill>
            </a:rPr>
            <a:t>，有向量 </a:t>
          </a:r>
          <a:r>
            <a:rPr lang="en-US" sz="3000" b="1" kern="1200" smtClean="0">
              <a:solidFill>
                <a:schemeClr val="tx1"/>
              </a:solidFill>
            </a:rPr>
            <a:t>(CArray)</a:t>
          </a:r>
          <a:r>
            <a:rPr lang="zh-CN" sz="3000" b="1" kern="1200" smtClean="0">
              <a:solidFill>
                <a:schemeClr val="tx1"/>
              </a:solidFill>
            </a:rPr>
            <a:t>、列表</a:t>
          </a:r>
          <a:r>
            <a:rPr lang="en-US" sz="3000" b="1" kern="1200" smtClean="0">
              <a:solidFill>
                <a:schemeClr val="tx1"/>
              </a:solidFill>
            </a:rPr>
            <a:t>(CList)</a:t>
          </a:r>
          <a:r>
            <a:rPr lang="zh-CN" sz="3000" b="1" kern="1200" smtClean="0">
              <a:solidFill>
                <a:schemeClr val="tx1"/>
              </a:solidFill>
            </a:rPr>
            <a:t>和映象</a:t>
          </a:r>
          <a:r>
            <a:rPr lang="en-US" sz="3000" b="1" kern="1200" smtClean="0">
              <a:solidFill>
                <a:schemeClr val="tx1"/>
              </a:solidFill>
            </a:rPr>
            <a:t>(CMap)</a:t>
          </a:r>
          <a:r>
            <a:rPr lang="zh-CN" sz="3000" b="1" kern="1200" smtClean="0">
              <a:solidFill>
                <a:schemeClr val="tx1"/>
              </a:solidFill>
            </a:rPr>
            <a:t>三类；</a:t>
          </a:r>
          <a:endParaRPr lang="zh-CN" sz="3000" kern="1200">
            <a:solidFill>
              <a:schemeClr val="tx1"/>
            </a:solidFill>
          </a:endParaRPr>
        </a:p>
      </dsp:txBody>
      <dsp:txXfrm>
        <a:off x="61684" y="209344"/>
        <a:ext cx="8518287" cy="1140232"/>
      </dsp:txXfrm>
    </dsp:sp>
    <dsp:sp modelId="{AEA3C47C-4756-49D4-841A-69D0ED739386}">
      <dsp:nvSpPr>
        <dsp:cNvPr id="0" name=""/>
        <dsp:cNvSpPr/>
      </dsp:nvSpPr>
      <dsp:spPr>
        <a:xfrm>
          <a:off x="0" y="1497660"/>
          <a:ext cx="8641655" cy="1263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smtClean="0">
              <a:solidFill>
                <a:schemeClr val="tx1"/>
              </a:solidFill>
            </a:rPr>
            <a:t>它们封装了数据结构的操作函数，使用这些类可方便地操作链表、向量（智能数组）数据结构；</a:t>
          </a:r>
          <a:endParaRPr lang="zh-CN" sz="3000" kern="1200">
            <a:solidFill>
              <a:schemeClr val="tx1"/>
            </a:solidFill>
          </a:endParaRPr>
        </a:p>
      </dsp:txBody>
      <dsp:txXfrm>
        <a:off x="61684" y="1559344"/>
        <a:ext cx="8518287" cy="1140232"/>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B8BE4-039C-473D-BC23-28664571D0CC}">
      <dsp:nvSpPr>
        <dsp:cNvPr id="0" name=""/>
        <dsp:cNvSpPr/>
      </dsp:nvSpPr>
      <dsp:spPr>
        <a:xfrm>
          <a:off x="0" y="0"/>
          <a:ext cx="5400600" cy="50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dirty="0" smtClean="0">
              <a:solidFill>
                <a:schemeClr val="tx1"/>
              </a:solidFill>
            </a:rPr>
            <a:t>数据从输入到组织与管理，最后显示给用户：</a:t>
          </a:r>
          <a:endParaRPr lang="zh-CN" sz="2000" b="1" kern="1200" dirty="0">
            <a:solidFill>
              <a:schemeClr val="tx1"/>
            </a:solidFill>
          </a:endParaRPr>
        </a:p>
      </dsp:txBody>
      <dsp:txXfrm>
        <a:off x="24559" y="24559"/>
        <a:ext cx="5351482" cy="45398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71677-6B68-4607-901A-2AB67A3B7551}">
      <dsp:nvSpPr>
        <dsp:cNvPr id="0" name=""/>
        <dsp:cNvSpPr/>
      </dsp:nvSpPr>
      <dsp:spPr>
        <a:xfrm>
          <a:off x="631870" y="0"/>
          <a:ext cx="7161194" cy="2808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509AC-1512-4BF5-B5FB-1DF5ACA0799F}">
      <dsp:nvSpPr>
        <dsp:cNvPr id="0" name=""/>
        <dsp:cNvSpPr/>
      </dsp:nvSpPr>
      <dsp:spPr>
        <a:xfrm>
          <a:off x="4216" y="842493"/>
          <a:ext cx="2028072" cy="11233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dirty="0" smtClean="0">
              <a:solidFill>
                <a:schemeClr val="tx1"/>
              </a:solidFill>
            </a:rPr>
            <a:t>依靠集合类在内存中实现指针组织；</a:t>
          </a:r>
          <a:endParaRPr lang="zh-CN" sz="1900" b="1" kern="1200" dirty="0">
            <a:solidFill>
              <a:schemeClr val="tx1"/>
            </a:solidFill>
          </a:endParaRPr>
        </a:p>
      </dsp:txBody>
      <dsp:txXfrm>
        <a:off x="59052" y="897329"/>
        <a:ext cx="1918400" cy="1013652"/>
      </dsp:txXfrm>
    </dsp:sp>
    <dsp:sp modelId="{7D1FDD23-C5C6-4B90-AD4C-E6CFD9BCB2CE}">
      <dsp:nvSpPr>
        <dsp:cNvPr id="0" name=""/>
        <dsp:cNvSpPr/>
      </dsp:nvSpPr>
      <dsp:spPr>
        <a:xfrm>
          <a:off x="2133692" y="842493"/>
          <a:ext cx="2028072" cy="11233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由对话框管理类对象负责输入；</a:t>
          </a:r>
          <a:endParaRPr lang="zh-CN" sz="1900" b="1" kern="1200">
            <a:solidFill>
              <a:schemeClr val="tx1"/>
            </a:solidFill>
          </a:endParaRPr>
        </a:p>
      </dsp:txBody>
      <dsp:txXfrm>
        <a:off x="2188528" y="897329"/>
        <a:ext cx="1918400" cy="1013652"/>
      </dsp:txXfrm>
    </dsp:sp>
    <dsp:sp modelId="{12936C26-9C8F-4DF8-B679-CBC8E936BB27}">
      <dsp:nvSpPr>
        <dsp:cNvPr id="0" name=""/>
        <dsp:cNvSpPr/>
      </dsp:nvSpPr>
      <dsp:spPr>
        <a:xfrm>
          <a:off x="4263169" y="842493"/>
          <a:ext cx="2028072" cy="11233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由</a:t>
          </a:r>
          <a:r>
            <a:rPr lang="en-US" sz="1900" b="1" kern="1200" smtClean="0">
              <a:solidFill>
                <a:schemeClr val="tx1"/>
              </a:solidFill>
            </a:rPr>
            <a:t>Doc</a:t>
          </a:r>
          <a:r>
            <a:rPr lang="zh-CN" sz="1900" b="1" kern="1200" smtClean="0">
              <a:solidFill>
                <a:schemeClr val="tx1"/>
              </a:solidFill>
            </a:rPr>
            <a:t>类负责管理；</a:t>
          </a:r>
          <a:endParaRPr lang="zh-CN" sz="1900" b="1" kern="1200">
            <a:solidFill>
              <a:schemeClr val="tx1"/>
            </a:solidFill>
          </a:endParaRPr>
        </a:p>
      </dsp:txBody>
      <dsp:txXfrm>
        <a:off x="4318005" y="897329"/>
        <a:ext cx="1918400" cy="1013652"/>
      </dsp:txXfrm>
    </dsp:sp>
    <dsp:sp modelId="{CBE7411C-AED9-4F2A-8CDA-DFBC682A8A00}">
      <dsp:nvSpPr>
        <dsp:cNvPr id="0" name=""/>
        <dsp:cNvSpPr/>
      </dsp:nvSpPr>
      <dsp:spPr>
        <a:xfrm>
          <a:off x="6392645" y="842493"/>
          <a:ext cx="2028072" cy="11233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zh-CN" sz="1900" b="1" kern="1200" smtClean="0">
              <a:solidFill>
                <a:schemeClr val="tx1"/>
              </a:solidFill>
            </a:rPr>
            <a:t>由视图类负责更新；</a:t>
          </a:r>
          <a:endParaRPr lang="zh-CN" sz="1900" b="1" kern="1200">
            <a:solidFill>
              <a:schemeClr val="tx1"/>
            </a:solidFill>
          </a:endParaRPr>
        </a:p>
      </dsp:txBody>
      <dsp:txXfrm>
        <a:off x="6447481" y="897329"/>
        <a:ext cx="1918400" cy="1013652"/>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B8BE4-039C-473D-BC23-28664571D0CC}">
      <dsp:nvSpPr>
        <dsp:cNvPr id="0" name=""/>
        <dsp:cNvSpPr/>
      </dsp:nvSpPr>
      <dsp:spPr>
        <a:xfrm>
          <a:off x="0" y="0"/>
          <a:ext cx="8208912" cy="9526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altLang="en-US" sz="2100" b="1" kern="1200" dirty="0" smtClean="0">
              <a:solidFill>
                <a:schemeClr val="tx1"/>
              </a:solidFill>
            </a:rPr>
            <a:t>文档类的数据</a:t>
          </a:r>
          <a:r>
            <a:rPr lang="zh-CN" sz="2100" b="1" kern="1200" dirty="0" smtClean="0">
              <a:solidFill>
                <a:schemeClr val="tx1"/>
              </a:solidFill>
            </a:rPr>
            <a:t>管理</a:t>
          </a:r>
          <a:r>
            <a:rPr lang="zh-CN" altLang="en-US" sz="2100" b="1" kern="1200" dirty="0" smtClean="0">
              <a:solidFill>
                <a:schemeClr val="tx1"/>
              </a:solidFill>
            </a:rPr>
            <a:t>与视图类的</a:t>
          </a:r>
          <a:r>
            <a:rPr lang="zh-CN" sz="2100" b="1" kern="1200" dirty="0" smtClean="0">
              <a:solidFill>
                <a:schemeClr val="tx1"/>
              </a:solidFill>
            </a:rPr>
            <a:t>显示</a:t>
          </a:r>
          <a:r>
            <a:rPr lang="zh-CN" altLang="en-US" sz="2100" b="1" kern="1200" dirty="0" smtClean="0">
              <a:solidFill>
                <a:schemeClr val="tx1"/>
              </a:solidFill>
            </a:rPr>
            <a:t>，在</a:t>
          </a:r>
          <a:r>
            <a:rPr lang="en-US" altLang="zh-CN" sz="2100" b="1" kern="1200" dirty="0" smtClean="0">
              <a:solidFill>
                <a:schemeClr val="tx1"/>
              </a:solidFill>
            </a:rPr>
            <a:t>MFC</a:t>
          </a:r>
          <a:r>
            <a:rPr lang="zh-CN" altLang="en-US" sz="2100" b="1" kern="1200" dirty="0" smtClean="0">
              <a:solidFill>
                <a:schemeClr val="tx1"/>
              </a:solidFill>
            </a:rPr>
            <a:t>中是采用文档视图结构实现的；</a:t>
          </a:r>
          <a:endParaRPr lang="zh-CN" sz="2100" b="1" kern="1200" dirty="0">
            <a:solidFill>
              <a:schemeClr val="tx1"/>
            </a:solidFill>
          </a:endParaRPr>
        </a:p>
      </dsp:txBody>
      <dsp:txXfrm>
        <a:off x="46505" y="46505"/>
        <a:ext cx="8115902" cy="859653"/>
      </dsp:txXfrm>
    </dsp:sp>
    <dsp:sp modelId="{05CF127B-90AD-43EE-BC2B-027E013AAA09}">
      <dsp:nvSpPr>
        <dsp:cNvPr id="0" name=""/>
        <dsp:cNvSpPr/>
      </dsp:nvSpPr>
      <dsp:spPr>
        <a:xfrm>
          <a:off x="0" y="1036419"/>
          <a:ext cx="8208912" cy="8845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altLang="en-US" sz="2100" b="1" kern="1200" dirty="0" smtClean="0">
              <a:solidFill>
                <a:schemeClr val="tx1"/>
              </a:solidFill>
            </a:rPr>
            <a:t>接下来重点介绍一下</a:t>
          </a:r>
          <a:r>
            <a:rPr lang="en-US" altLang="zh-CN" sz="2100" b="1" kern="1200" dirty="0" smtClean="0">
              <a:solidFill>
                <a:schemeClr val="tx1"/>
              </a:solidFill>
            </a:rPr>
            <a:t>MFC</a:t>
          </a:r>
          <a:r>
            <a:rPr lang="zh-CN" altLang="en-US" sz="2100" b="1" kern="1200" dirty="0" smtClean="0">
              <a:solidFill>
                <a:schemeClr val="tx1"/>
              </a:solidFill>
            </a:rPr>
            <a:t>的文档视图结构</a:t>
          </a:r>
          <a:endParaRPr lang="zh-CN" sz="2100" b="1" kern="1200" dirty="0">
            <a:solidFill>
              <a:schemeClr val="tx1"/>
            </a:solidFill>
          </a:endParaRPr>
        </a:p>
      </dsp:txBody>
      <dsp:txXfrm>
        <a:off x="43179" y="1079598"/>
        <a:ext cx="8122554" cy="7981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2E082-FC49-4BF2-BDD6-BD8F694F2BB0}">
      <dsp:nvSpPr>
        <dsp:cNvPr id="0" name=""/>
        <dsp:cNvSpPr/>
      </dsp:nvSpPr>
      <dsp:spPr>
        <a:xfrm>
          <a:off x="0" y="2016"/>
          <a:ext cx="8352928"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dirty="0" smtClean="0">
              <a:solidFill>
                <a:schemeClr val="tx1"/>
              </a:solidFill>
            </a:rPr>
            <a:t>短学期课程设计题目分配方式：</a:t>
          </a:r>
          <a:endParaRPr lang="zh-CN" sz="2300" kern="1200" dirty="0">
            <a:solidFill>
              <a:schemeClr val="tx1"/>
            </a:solidFill>
          </a:endParaRPr>
        </a:p>
      </dsp:txBody>
      <dsp:txXfrm>
        <a:off x="28243" y="30259"/>
        <a:ext cx="8296442" cy="522079"/>
      </dsp:txXfrm>
    </dsp:sp>
    <dsp:sp modelId="{D2309AB2-2DFA-4FF9-9111-93ACB0C691A4}">
      <dsp:nvSpPr>
        <dsp:cNvPr id="0" name=""/>
        <dsp:cNvSpPr/>
      </dsp:nvSpPr>
      <dsp:spPr>
        <a:xfrm>
          <a:off x="0" y="646821"/>
          <a:ext cx="8352928"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solidFill>
                <a:schemeClr val="tx1"/>
              </a:solidFill>
            </a:rPr>
            <a:t>(</a:t>
          </a:r>
          <a:r>
            <a:rPr lang="zh-CN" sz="2300" kern="1200" dirty="0" smtClean="0">
              <a:solidFill>
                <a:schemeClr val="tx1"/>
              </a:solidFill>
            </a:rPr>
            <a:t>学号最后</a:t>
          </a:r>
          <a:r>
            <a:rPr lang="en-US" sz="2300" kern="1200" dirty="0" smtClean="0">
              <a:solidFill>
                <a:schemeClr val="tx1"/>
              </a:solidFill>
            </a:rPr>
            <a:t>3</a:t>
          </a:r>
          <a:r>
            <a:rPr lang="zh-CN" sz="2300" kern="1200" dirty="0" smtClean="0">
              <a:solidFill>
                <a:schemeClr val="tx1"/>
              </a:solidFill>
            </a:rPr>
            <a:t>位</a:t>
          </a:r>
          <a:r>
            <a:rPr lang="en-US" sz="2300" kern="1200" dirty="0" smtClean="0">
              <a:solidFill>
                <a:schemeClr val="tx1"/>
              </a:solidFill>
            </a:rPr>
            <a:t>)%9+1</a:t>
          </a:r>
          <a:r>
            <a:rPr lang="zh-CN" sz="2300" kern="1200" dirty="0" smtClean="0">
              <a:solidFill>
                <a:schemeClr val="tx1"/>
              </a:solidFill>
            </a:rPr>
            <a:t>为任务题 </a:t>
          </a:r>
          <a:endParaRPr lang="zh-CN" sz="2300" kern="1200" dirty="0">
            <a:solidFill>
              <a:schemeClr val="tx1"/>
            </a:solidFill>
          </a:endParaRPr>
        </a:p>
      </dsp:txBody>
      <dsp:txXfrm>
        <a:off x="28243" y="675064"/>
        <a:ext cx="8296442" cy="522079"/>
      </dsp:txXfrm>
    </dsp:sp>
    <dsp:sp modelId="{A882D3E0-B193-44DB-8960-D75492309C9D}">
      <dsp:nvSpPr>
        <dsp:cNvPr id="0" name=""/>
        <dsp:cNvSpPr/>
      </dsp:nvSpPr>
      <dsp:spPr>
        <a:xfrm>
          <a:off x="0" y="1291626"/>
          <a:ext cx="8352928"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solidFill>
                <a:schemeClr val="tx1"/>
              </a:solidFill>
            </a:rPr>
            <a:t>具体题目见包括，详细介绍</a:t>
          </a:r>
          <a:r>
            <a:rPr lang="en-US" sz="2300" kern="1200" smtClean="0">
              <a:solidFill>
                <a:schemeClr val="tx1"/>
              </a:solidFill>
            </a:rPr>
            <a:t>Word</a:t>
          </a:r>
          <a:r>
            <a:rPr lang="zh-CN" sz="2300" kern="1200" smtClean="0">
              <a:solidFill>
                <a:schemeClr val="tx1"/>
              </a:solidFill>
            </a:rPr>
            <a:t>附件：</a:t>
          </a:r>
          <a:endParaRPr lang="zh-CN" sz="2300" kern="1200">
            <a:solidFill>
              <a:schemeClr val="tx1"/>
            </a:solidFill>
          </a:endParaRPr>
        </a:p>
      </dsp:txBody>
      <dsp:txXfrm>
        <a:off x="28243" y="1319869"/>
        <a:ext cx="8296442" cy="522079"/>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FD9AE-3982-4C09-8697-E419FAA5023D}">
      <dsp:nvSpPr>
        <dsp:cNvPr id="0" name=""/>
        <dsp:cNvSpPr/>
      </dsp:nvSpPr>
      <dsp:spPr>
        <a:xfrm>
          <a:off x="0" y="143323"/>
          <a:ext cx="8642350" cy="1137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solidFill>
                <a:schemeClr val="tx1"/>
              </a:solidFill>
            </a:rPr>
            <a:t>MFC</a:t>
          </a:r>
          <a:r>
            <a:rPr lang="zh-CN" sz="2700" b="1" kern="1200" smtClean="0">
              <a:solidFill>
                <a:schemeClr val="tx1"/>
              </a:solidFill>
            </a:rPr>
            <a:t>文档</a:t>
          </a:r>
          <a:r>
            <a:rPr lang="en-US" sz="2700" b="1" kern="1200" smtClean="0">
              <a:solidFill>
                <a:schemeClr val="tx1"/>
              </a:solidFill>
            </a:rPr>
            <a:t>/</a:t>
          </a:r>
          <a:r>
            <a:rPr lang="zh-CN" sz="2700" b="1" kern="1200" smtClean="0">
              <a:solidFill>
                <a:schemeClr val="tx1"/>
              </a:solidFill>
            </a:rPr>
            <a:t>视图结构机制将数据与它的显示及用户对数据的操作分离开来；</a:t>
          </a:r>
          <a:endParaRPr lang="zh-CN" sz="2700" kern="1200">
            <a:solidFill>
              <a:schemeClr val="tx1"/>
            </a:solidFill>
          </a:endParaRPr>
        </a:p>
      </dsp:txBody>
      <dsp:txXfrm>
        <a:off x="55515" y="198838"/>
        <a:ext cx="8531320" cy="1026210"/>
      </dsp:txXfrm>
    </dsp:sp>
    <dsp:sp modelId="{692CCF19-FFC7-49AA-8C0C-3A603084C50F}">
      <dsp:nvSpPr>
        <dsp:cNvPr id="0" name=""/>
        <dsp:cNvSpPr/>
      </dsp:nvSpPr>
      <dsp:spPr>
        <a:xfrm>
          <a:off x="0" y="1358323"/>
          <a:ext cx="8642350" cy="1137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b="1" kern="1200" smtClean="0">
              <a:solidFill>
                <a:schemeClr val="tx1"/>
              </a:solidFill>
            </a:rPr>
            <a:t>程序中的对象按功能进行分工，文档对象负责数据的维护与存储，视图对象负责数据的显示和与用户的交互；</a:t>
          </a:r>
          <a:endParaRPr lang="zh-CN" sz="2700" kern="1200">
            <a:solidFill>
              <a:schemeClr val="tx1"/>
            </a:solidFill>
          </a:endParaRPr>
        </a:p>
      </dsp:txBody>
      <dsp:txXfrm>
        <a:off x="55515" y="1413838"/>
        <a:ext cx="8531320" cy="1026210"/>
      </dsp:txXfrm>
    </dsp:sp>
    <dsp:sp modelId="{4D603CF0-0072-47D3-B1CB-D1A57B10FDBD}">
      <dsp:nvSpPr>
        <dsp:cNvPr id="0" name=""/>
        <dsp:cNvSpPr/>
      </dsp:nvSpPr>
      <dsp:spPr>
        <a:xfrm>
          <a:off x="0" y="2573323"/>
          <a:ext cx="8642350" cy="1137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b="1" kern="1200" smtClean="0">
              <a:solidFill>
                <a:schemeClr val="tx1"/>
              </a:solidFill>
            </a:rPr>
            <a:t>文档对象和视图对象之间要传送数据；</a:t>
          </a:r>
          <a:endParaRPr lang="zh-CN" sz="2700" kern="1200">
            <a:solidFill>
              <a:schemeClr val="tx1"/>
            </a:solidFill>
          </a:endParaRPr>
        </a:p>
      </dsp:txBody>
      <dsp:txXfrm>
        <a:off x="55515" y="2628838"/>
        <a:ext cx="8531320" cy="1026210"/>
      </dsp:txXfrm>
    </dsp:sp>
    <dsp:sp modelId="{220D5639-F863-4ECF-8A54-4F239887919B}">
      <dsp:nvSpPr>
        <dsp:cNvPr id="0" name=""/>
        <dsp:cNvSpPr/>
      </dsp:nvSpPr>
      <dsp:spPr>
        <a:xfrm>
          <a:off x="0" y="3788324"/>
          <a:ext cx="8642350" cy="1137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b="1" kern="1200" smtClean="0">
              <a:solidFill>
                <a:schemeClr val="tx1"/>
              </a:solidFill>
            </a:rPr>
            <a:t>两者之间的关系如图所示：</a:t>
          </a:r>
          <a:endParaRPr lang="zh-CN" sz="2700" kern="1200">
            <a:solidFill>
              <a:schemeClr val="tx1"/>
            </a:solidFill>
          </a:endParaRPr>
        </a:p>
      </dsp:txBody>
      <dsp:txXfrm>
        <a:off x="55515" y="3843839"/>
        <a:ext cx="8531320" cy="102621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8FF76-4F80-44E4-99E5-29EEEE1E37BB}">
      <dsp:nvSpPr>
        <dsp:cNvPr id="0" name=""/>
        <dsp:cNvSpPr/>
      </dsp:nvSpPr>
      <dsp:spPr>
        <a:xfrm>
          <a:off x="0" y="5103"/>
          <a:ext cx="8208912"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solidFill>
                <a:schemeClr val="tx1"/>
              </a:solidFill>
            </a:rPr>
            <a:t>这个功能比较实用，获取工程</a:t>
          </a:r>
          <a:r>
            <a:rPr lang="en-US" sz="2400" b="1" kern="1200" smtClean="0">
              <a:solidFill>
                <a:schemeClr val="tx1"/>
              </a:solidFill>
            </a:rPr>
            <a:t>Doc</a:t>
          </a:r>
          <a:r>
            <a:rPr lang="zh-CN" sz="2400" b="1" kern="1200" smtClean="0">
              <a:solidFill>
                <a:schemeClr val="tx1"/>
              </a:solidFill>
            </a:rPr>
            <a:t>对象的指针的目的是为了获取</a:t>
          </a:r>
          <a:r>
            <a:rPr lang="en-US" sz="2400" b="1" kern="1200" smtClean="0">
              <a:solidFill>
                <a:schemeClr val="tx1"/>
              </a:solidFill>
            </a:rPr>
            <a:t>Doc</a:t>
          </a:r>
          <a:r>
            <a:rPr lang="zh-CN" sz="2400" b="1" kern="1200" smtClean="0">
              <a:solidFill>
                <a:schemeClr val="tx1"/>
              </a:solidFill>
            </a:rPr>
            <a:t>类中的数据</a:t>
          </a:r>
          <a:endParaRPr lang="zh-CN" sz="2400" b="1" kern="1200">
            <a:solidFill>
              <a:schemeClr val="tx1"/>
            </a:solidFill>
          </a:endParaRPr>
        </a:p>
      </dsp:txBody>
      <dsp:txXfrm>
        <a:off x="55744" y="60847"/>
        <a:ext cx="8097424" cy="1030432"/>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8B192-C9CA-4DC2-A25A-D4FF58A0F43B}">
      <dsp:nvSpPr>
        <dsp:cNvPr id="0" name=""/>
        <dsp:cNvSpPr/>
      </dsp:nvSpPr>
      <dsp:spPr>
        <a:xfrm>
          <a:off x="0" y="559"/>
          <a:ext cx="8641656" cy="11862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chemeClr val="tx1"/>
              </a:solidFill>
            </a:rPr>
            <a:t>视图类对象接收到了</a:t>
          </a:r>
          <a:r>
            <a:rPr lang="en-US" sz="2400" b="1" kern="1200" dirty="0" smtClean="0">
              <a:solidFill>
                <a:schemeClr val="tx1"/>
              </a:solidFill>
            </a:rPr>
            <a:t>Doc</a:t>
          </a:r>
          <a:r>
            <a:rPr lang="zh-CN" sz="2400" b="1" kern="1200" dirty="0" smtClean="0">
              <a:solidFill>
                <a:schemeClr val="tx1"/>
              </a:solidFill>
            </a:rPr>
            <a:t>类对象发送过来的</a:t>
          </a:r>
          <a:r>
            <a:rPr lang="en-US" sz="2400" b="1" kern="1200" dirty="0" err="1" smtClean="0">
              <a:solidFill>
                <a:schemeClr val="tx1"/>
              </a:solidFill>
            </a:rPr>
            <a:t>UpdateAllViews</a:t>
          </a:r>
          <a:r>
            <a:rPr lang="en-US" sz="2400" b="1" kern="1200" dirty="0" smtClean="0">
              <a:solidFill>
                <a:schemeClr val="tx1"/>
              </a:solidFill>
            </a:rPr>
            <a:t>(NULL);</a:t>
          </a:r>
          <a:r>
            <a:rPr lang="zh-CN" altLang="en-US" sz="2400" b="1" kern="1200" dirty="0" smtClean="0">
              <a:solidFill>
                <a:schemeClr val="tx1"/>
              </a:solidFill>
            </a:rPr>
            <a:t>会触发</a:t>
          </a:r>
          <a:r>
            <a:rPr lang="en-US" altLang="zh-CN" sz="2400" b="1" kern="1200" dirty="0" smtClean="0">
              <a:solidFill>
                <a:schemeClr val="tx1"/>
              </a:solidFill>
            </a:rPr>
            <a:t>Update</a:t>
          </a:r>
          <a:r>
            <a:rPr lang="zh-CN" altLang="en-US" sz="2400" b="1" kern="1200" dirty="0" smtClean="0">
              <a:solidFill>
                <a:schemeClr val="tx1"/>
              </a:solidFill>
            </a:rPr>
            <a:t>消息，进而程序转入</a:t>
          </a:r>
          <a:r>
            <a:rPr lang="en-US" sz="2400" b="1" kern="1200" dirty="0" err="1" smtClean="0">
              <a:solidFill>
                <a:schemeClr val="tx1"/>
              </a:solidFill>
            </a:rPr>
            <a:t>OnUpdate</a:t>
          </a:r>
          <a:r>
            <a:rPr lang="zh-CN" sz="2400" b="1" kern="1200" dirty="0" smtClean="0">
              <a:solidFill>
                <a:schemeClr val="tx1"/>
              </a:solidFill>
            </a:rPr>
            <a:t>消息映射函数</a:t>
          </a:r>
          <a:r>
            <a:rPr lang="zh-CN" altLang="en-US" sz="2400" b="1" kern="1200" dirty="0" smtClean="0">
              <a:solidFill>
                <a:schemeClr val="tx1"/>
              </a:solidFill>
            </a:rPr>
            <a:t>的调用。</a:t>
          </a:r>
          <a:endParaRPr lang="zh-CN" sz="2400" b="1" kern="1200" dirty="0">
            <a:solidFill>
              <a:schemeClr val="tx1"/>
            </a:solidFill>
          </a:endParaRPr>
        </a:p>
      </dsp:txBody>
      <dsp:txXfrm>
        <a:off x="57906" y="58465"/>
        <a:ext cx="8525844" cy="1070398"/>
      </dsp:txXfrm>
    </dsp:sp>
    <dsp:sp modelId="{C2A6A94C-8BF0-431D-91D2-248308B19CD2}">
      <dsp:nvSpPr>
        <dsp:cNvPr id="0" name=""/>
        <dsp:cNvSpPr/>
      </dsp:nvSpPr>
      <dsp:spPr>
        <a:xfrm>
          <a:off x="0" y="1197893"/>
          <a:ext cx="8641656" cy="11862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chemeClr val="tx1"/>
              </a:solidFill>
            </a:rPr>
            <a:t>在</a:t>
          </a:r>
          <a:r>
            <a:rPr lang="en-US" sz="2400" b="1" kern="1200" dirty="0" err="1" smtClean="0">
              <a:solidFill>
                <a:schemeClr val="tx1"/>
              </a:solidFill>
            </a:rPr>
            <a:t>OnInitUpdate</a:t>
          </a:r>
          <a:r>
            <a:rPr lang="zh-CN" sz="2400" b="1" kern="1200" dirty="0" smtClean="0">
              <a:solidFill>
                <a:schemeClr val="tx1"/>
              </a:solidFill>
            </a:rPr>
            <a:t>和</a:t>
          </a:r>
          <a:r>
            <a:rPr lang="en-US" sz="2400" b="1" kern="1200" dirty="0" err="1" smtClean="0">
              <a:solidFill>
                <a:schemeClr val="tx1"/>
              </a:solidFill>
            </a:rPr>
            <a:t>OnUpdate</a:t>
          </a:r>
          <a:r>
            <a:rPr lang="zh-CN" sz="2400" b="1" kern="1200" dirty="0" smtClean="0">
              <a:solidFill>
                <a:schemeClr val="tx1"/>
              </a:solidFill>
            </a:rPr>
            <a:t>消息映射函数里调用显示相关的代码</a:t>
          </a:r>
          <a:r>
            <a:rPr lang="zh-CN" altLang="en-US" sz="2400" b="1" kern="1200" dirty="0" smtClean="0">
              <a:solidFill>
                <a:schemeClr val="tx1"/>
              </a:solidFill>
            </a:rPr>
            <a:t>；其中</a:t>
          </a:r>
          <a:r>
            <a:rPr lang="en-US" sz="2400" b="1" kern="1200" dirty="0" err="1" smtClean="0">
              <a:solidFill>
                <a:schemeClr val="tx1"/>
              </a:solidFill>
            </a:rPr>
            <a:t>OnInitUpdate</a:t>
          </a:r>
          <a:r>
            <a:rPr lang="zh-CN" altLang="en-US" sz="2400" b="1" kern="1200" dirty="0" smtClean="0">
              <a:solidFill>
                <a:schemeClr val="tx1"/>
              </a:solidFill>
            </a:rPr>
            <a:t>主要涉及程序启动时候视图的初始化工作；</a:t>
          </a:r>
          <a:endParaRPr lang="zh-CN" sz="2400" b="1" kern="1200" dirty="0">
            <a:solidFill>
              <a:schemeClr val="tx1"/>
            </a:solidFill>
          </a:endParaRPr>
        </a:p>
      </dsp:txBody>
      <dsp:txXfrm>
        <a:off x="57906" y="1255799"/>
        <a:ext cx="8525844" cy="1070398"/>
      </dsp:txXfrm>
    </dsp:sp>
    <dsp:sp modelId="{DFD6FB83-EB38-4374-A72E-7E73D0931C16}">
      <dsp:nvSpPr>
        <dsp:cNvPr id="0" name=""/>
        <dsp:cNvSpPr/>
      </dsp:nvSpPr>
      <dsp:spPr>
        <a:xfrm>
          <a:off x="0" y="2395226"/>
          <a:ext cx="8641656" cy="11862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chemeClr val="tx1"/>
              </a:solidFill>
            </a:rPr>
            <a:t>在</a:t>
          </a:r>
          <a:r>
            <a:rPr lang="en-US" sz="2400" b="1" kern="1200" dirty="0" err="1" smtClean="0">
              <a:solidFill>
                <a:schemeClr val="tx1"/>
              </a:solidFill>
            </a:rPr>
            <a:t>CListView</a:t>
          </a:r>
          <a:r>
            <a:rPr lang="zh-CN" sz="2400" b="1" kern="1200" dirty="0" smtClean="0">
              <a:solidFill>
                <a:schemeClr val="tx1"/>
              </a:solidFill>
            </a:rPr>
            <a:t>函数</a:t>
          </a:r>
          <a:r>
            <a:rPr lang="en-US" sz="2400" b="1" kern="1200" dirty="0" err="1" smtClean="0">
              <a:solidFill>
                <a:schemeClr val="tx1"/>
              </a:solidFill>
            </a:rPr>
            <a:t>PreCreateWindow</a:t>
          </a:r>
          <a:r>
            <a:rPr lang="en-US" sz="2400" b="1" kern="1200" dirty="0" smtClean="0">
              <a:solidFill>
                <a:schemeClr val="tx1"/>
              </a:solidFill>
            </a:rPr>
            <a:t>(CREATESTRUCT&amp; </a:t>
          </a:r>
          <a:r>
            <a:rPr lang="en-US" sz="2400" b="1" kern="1200" dirty="0" err="1" smtClean="0">
              <a:solidFill>
                <a:schemeClr val="tx1"/>
              </a:solidFill>
            </a:rPr>
            <a:t>cs</a:t>
          </a:r>
          <a:r>
            <a:rPr lang="en-US" sz="2400" b="1" kern="1200" dirty="0" smtClean="0">
              <a:solidFill>
                <a:schemeClr val="tx1"/>
              </a:solidFill>
            </a:rPr>
            <a:t>)</a:t>
          </a:r>
          <a:r>
            <a:rPr lang="zh-CN" sz="2400" b="1" kern="1200" dirty="0" smtClean="0">
              <a:solidFill>
                <a:schemeClr val="tx1"/>
              </a:solidFill>
            </a:rPr>
            <a:t>中添加如下代码</a:t>
          </a:r>
          <a:r>
            <a:rPr lang="zh-CN" altLang="en-US" sz="2400" b="1" kern="1200" dirty="0" smtClean="0">
              <a:solidFill>
                <a:schemeClr val="tx1"/>
              </a:solidFill>
            </a:rPr>
            <a:t>：</a:t>
          </a:r>
          <a:endParaRPr lang="en-US" altLang="zh-CN" sz="2400" b="1" kern="1200" dirty="0" smtClean="0">
            <a:solidFill>
              <a:schemeClr val="tx1"/>
            </a:solidFill>
          </a:endParaRPr>
        </a:p>
        <a:p>
          <a:pPr lvl="0" algn="l" defTabSz="1066800" rtl="0">
            <a:lnSpc>
              <a:spcPct val="90000"/>
            </a:lnSpc>
            <a:spcBef>
              <a:spcPct val="0"/>
            </a:spcBef>
            <a:spcAft>
              <a:spcPct val="35000"/>
            </a:spcAft>
          </a:pPr>
          <a:r>
            <a:rPr lang="en-US" sz="2400" b="1" kern="1200" dirty="0" err="1" smtClean="0">
              <a:solidFill>
                <a:schemeClr val="tx1"/>
              </a:solidFill>
            </a:rPr>
            <a:t>cs.style</a:t>
          </a:r>
          <a:r>
            <a:rPr lang="en-US" sz="2400" b="1" kern="1200" dirty="0" smtClean="0">
              <a:solidFill>
                <a:schemeClr val="tx1"/>
              </a:solidFill>
            </a:rPr>
            <a:t> |= LVS_SHOWSELALWAYS | LVS_REPORT;</a:t>
          </a:r>
          <a:endParaRPr lang="zh-CN" sz="2400" b="1" kern="1200" dirty="0">
            <a:solidFill>
              <a:schemeClr val="tx1"/>
            </a:solidFill>
          </a:endParaRPr>
        </a:p>
      </dsp:txBody>
      <dsp:txXfrm>
        <a:off x="57906" y="2453132"/>
        <a:ext cx="8525844" cy="1070398"/>
      </dsp:txXfrm>
    </dsp:sp>
    <dsp:sp modelId="{83D745FD-9B58-4916-BAD6-864A9AFAC922}">
      <dsp:nvSpPr>
        <dsp:cNvPr id="0" name=""/>
        <dsp:cNvSpPr/>
      </dsp:nvSpPr>
      <dsp:spPr>
        <a:xfrm>
          <a:off x="0" y="3583857"/>
          <a:ext cx="8641656" cy="11862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chemeClr val="tx1"/>
              </a:solidFill>
            </a:rPr>
            <a:t>所有显示相关的代码集中到一个自己编写的函数模块里，例如自己写一个</a:t>
          </a:r>
          <a:r>
            <a:rPr lang="en-US" altLang="en-US" sz="2400" b="1" kern="1200" dirty="0" err="1" smtClean="0">
              <a:solidFill>
                <a:schemeClr val="tx1"/>
              </a:solidFill>
            </a:rPr>
            <a:t>ShowSignup</a:t>
          </a:r>
          <a:r>
            <a:rPr lang="en-US" altLang="en-US" sz="2400" b="1" kern="1200" dirty="0" smtClean="0">
              <a:solidFill>
                <a:schemeClr val="tx1"/>
              </a:solidFill>
            </a:rPr>
            <a:t>()</a:t>
          </a:r>
          <a:r>
            <a:rPr lang="zh-CN" altLang="en-US" sz="2400" b="1" kern="1200" dirty="0" smtClean="0">
              <a:solidFill>
                <a:schemeClr val="tx1"/>
              </a:solidFill>
            </a:rPr>
            <a:t>函数；这个函数可以在</a:t>
          </a:r>
          <a:r>
            <a:rPr lang="en-US" sz="2400" b="1" kern="1200" dirty="0" err="1" smtClean="0">
              <a:solidFill>
                <a:schemeClr val="tx1"/>
              </a:solidFill>
            </a:rPr>
            <a:t>OnInitUpdate</a:t>
          </a:r>
          <a:r>
            <a:rPr lang="zh-CN" sz="2400" b="1" kern="1200" dirty="0" smtClean="0">
              <a:solidFill>
                <a:schemeClr val="tx1"/>
              </a:solidFill>
            </a:rPr>
            <a:t>和</a:t>
          </a:r>
          <a:r>
            <a:rPr lang="en-US" sz="2400" b="1" kern="1200" dirty="0" err="1" smtClean="0">
              <a:solidFill>
                <a:schemeClr val="tx1"/>
              </a:solidFill>
            </a:rPr>
            <a:t>OnUpdate</a:t>
          </a:r>
          <a:r>
            <a:rPr lang="zh-CN" altLang="en-US" sz="2400" b="1" kern="1200" dirty="0" smtClean="0">
              <a:solidFill>
                <a:schemeClr val="tx1"/>
              </a:solidFill>
            </a:rPr>
            <a:t>里调用</a:t>
          </a:r>
          <a:endParaRPr lang="zh-CN" sz="2400" b="1" kern="1200" dirty="0">
            <a:solidFill>
              <a:schemeClr val="tx1"/>
            </a:solidFill>
          </a:endParaRPr>
        </a:p>
      </dsp:txBody>
      <dsp:txXfrm>
        <a:off x="57906" y="3641763"/>
        <a:ext cx="8525844" cy="1070398"/>
      </dsp:txXfrm>
    </dsp:sp>
    <dsp:sp modelId="{7A28B05E-F08F-4066-A7C9-6A4D0E6346BF}">
      <dsp:nvSpPr>
        <dsp:cNvPr id="0" name=""/>
        <dsp:cNvSpPr/>
      </dsp:nvSpPr>
      <dsp:spPr>
        <a:xfrm>
          <a:off x="0" y="4790453"/>
          <a:ext cx="8641656" cy="11862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err="1" smtClean="0">
              <a:solidFill>
                <a:schemeClr val="tx1"/>
              </a:solidFill>
            </a:rPr>
            <a:t>OnUpdate</a:t>
          </a:r>
          <a:r>
            <a:rPr lang="zh-CN" sz="2400" b="1" kern="1200" dirty="0" smtClean="0">
              <a:solidFill>
                <a:schemeClr val="tx1"/>
              </a:solidFill>
            </a:rPr>
            <a:t>需要添加，添加步骤为：在类视图的类名上右键选择属性</a:t>
          </a:r>
          <a:r>
            <a:rPr lang="zh-CN" altLang="en-US" sz="2400" b="1" kern="1200" dirty="0" smtClean="0">
              <a:solidFill>
                <a:schemeClr val="tx1"/>
              </a:solidFill>
            </a:rPr>
            <a:t>，然后在属性对话框里选择</a:t>
          </a:r>
          <a:r>
            <a:rPr lang="en-US" altLang="zh-CN" sz="2400" b="1" kern="1200" dirty="0" err="1" smtClean="0">
              <a:solidFill>
                <a:schemeClr val="tx1"/>
              </a:solidFill>
            </a:rPr>
            <a:t>overrider</a:t>
          </a:r>
          <a:r>
            <a:rPr lang="zh-CN" altLang="en-US" sz="2400" b="1" kern="1200" dirty="0" smtClean="0">
              <a:solidFill>
                <a:schemeClr val="tx1"/>
              </a:solidFill>
            </a:rPr>
            <a:t>（重写）添加；</a:t>
          </a:r>
          <a:endParaRPr lang="zh-CN" sz="2400" b="1" kern="1200" dirty="0">
            <a:solidFill>
              <a:schemeClr val="tx1"/>
            </a:solidFill>
          </a:endParaRPr>
        </a:p>
      </dsp:txBody>
      <dsp:txXfrm>
        <a:off x="57906" y="4848359"/>
        <a:ext cx="8525844" cy="1070398"/>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AB719-5115-4883-A353-6C6D6755E791}">
      <dsp:nvSpPr>
        <dsp:cNvPr id="0" name=""/>
        <dsp:cNvSpPr/>
      </dsp:nvSpPr>
      <dsp:spPr>
        <a:xfrm>
          <a:off x="0" y="4811"/>
          <a:ext cx="8071440" cy="1160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chemeClr val="tx1"/>
              </a:solidFill>
            </a:rPr>
            <a:t>数据不仅要显示，也需支持保存与载入，这方面的工作在</a:t>
          </a:r>
          <a:r>
            <a:rPr lang="en-US" sz="2400" b="1" kern="1200" dirty="0" smtClean="0">
              <a:solidFill>
                <a:schemeClr val="tx1"/>
              </a:solidFill>
            </a:rPr>
            <a:t>MFC</a:t>
          </a:r>
          <a:r>
            <a:rPr lang="zh-CN" sz="2400" b="1" kern="1200" dirty="0" smtClean="0">
              <a:solidFill>
                <a:schemeClr val="tx1"/>
              </a:solidFill>
            </a:rPr>
            <a:t>中被称为序列化</a:t>
          </a:r>
          <a:r>
            <a:rPr lang="zh-CN" altLang="en-US" sz="2400" b="1" kern="1200" dirty="0" smtClean="0">
              <a:solidFill>
                <a:schemeClr val="tx1"/>
              </a:solidFill>
            </a:rPr>
            <a:t>；</a:t>
          </a:r>
          <a:endParaRPr lang="zh-CN" sz="2400" b="1" kern="1200" dirty="0">
            <a:solidFill>
              <a:schemeClr val="tx1"/>
            </a:solidFill>
          </a:endParaRPr>
        </a:p>
      </dsp:txBody>
      <dsp:txXfrm>
        <a:off x="56658" y="61469"/>
        <a:ext cx="7958124" cy="1047324"/>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4DC51-CDCA-42C3-9A9D-BE56DD1518D6}">
      <dsp:nvSpPr>
        <dsp:cNvPr id="0" name=""/>
        <dsp:cNvSpPr/>
      </dsp:nvSpPr>
      <dsp:spPr>
        <a:xfrm>
          <a:off x="0" y="0"/>
          <a:ext cx="8424936" cy="27400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altLang="en-US" sz="2200" b="1" kern="1200" dirty="0" smtClean="0">
              <a:solidFill>
                <a:schemeClr val="tx1"/>
              </a:solidFill>
            </a:rPr>
            <a:t>步骤（</a:t>
          </a:r>
          <a:r>
            <a:rPr lang="en-US" altLang="zh-CN" sz="2200" b="1" kern="1200" dirty="0" smtClean="0">
              <a:solidFill>
                <a:schemeClr val="tx1"/>
              </a:solidFill>
            </a:rPr>
            <a:t>3</a:t>
          </a:r>
          <a:r>
            <a:rPr lang="zh-CN" altLang="en-US" sz="2200" b="1" kern="1200" dirty="0" smtClean="0">
              <a:solidFill>
                <a:schemeClr val="tx1"/>
              </a:solidFill>
            </a:rPr>
            <a:t>）与步骤（</a:t>
          </a:r>
          <a:r>
            <a:rPr lang="en-US" altLang="zh-CN" sz="2200" b="1" kern="1200" dirty="0" smtClean="0">
              <a:solidFill>
                <a:schemeClr val="tx1"/>
              </a:solidFill>
            </a:rPr>
            <a:t>4</a:t>
          </a:r>
          <a:r>
            <a:rPr lang="zh-CN" altLang="en-US" sz="2200" b="1" kern="1200" dirty="0" smtClean="0">
              <a:solidFill>
                <a:schemeClr val="tx1"/>
              </a:solidFill>
            </a:rPr>
            <a:t>）</a:t>
          </a:r>
          <a:r>
            <a:rPr lang="zh-CN" sz="2200" b="1" kern="1200" dirty="0" smtClean="0">
              <a:solidFill>
                <a:schemeClr val="tx1"/>
              </a:solidFill>
            </a:rPr>
            <a:t>支持序列化操作的宏</a:t>
          </a:r>
          <a:r>
            <a:rPr lang="zh-CN" sz="2400" b="1" kern="1200" dirty="0" smtClean="0">
              <a:solidFill>
                <a:srgbClr val="FF0000"/>
              </a:solidFill>
            </a:rPr>
            <a:t>必须</a:t>
          </a:r>
          <a:r>
            <a:rPr lang="zh-CN" sz="2200" b="1" kern="1200" dirty="0" smtClean="0">
              <a:solidFill>
                <a:srgbClr val="FF0000"/>
              </a:solidFill>
            </a:rPr>
            <a:t>同时</a:t>
          </a:r>
          <a:r>
            <a:rPr lang="zh-CN" sz="2200" b="1" kern="1200" dirty="0" smtClean="0">
              <a:solidFill>
                <a:srgbClr val="FF0000"/>
              </a:solidFill>
            </a:rPr>
            <a:t>加入</a:t>
          </a:r>
          <a:r>
            <a:rPr lang="zh-CN" altLang="en-US" sz="2200" b="1" kern="1200" dirty="0" smtClean="0">
              <a:solidFill>
                <a:srgbClr val="FF0000"/>
              </a:solidFill>
            </a:rPr>
            <a:t>工程</a:t>
          </a:r>
          <a:r>
            <a:rPr lang="zh-CN" sz="2200" b="1" kern="1200" dirty="0" smtClean="0">
              <a:solidFill>
                <a:schemeClr val="tx1"/>
              </a:solidFill>
            </a:rPr>
            <a:t>后</a:t>
          </a:r>
          <a:r>
            <a:rPr lang="zh-CN" sz="2200" b="1" kern="1200" dirty="0" smtClean="0">
              <a:solidFill>
                <a:schemeClr val="tx1"/>
              </a:solidFill>
            </a:rPr>
            <a:t>再编译</a:t>
          </a:r>
          <a:r>
            <a:rPr lang="zh-CN" altLang="en-US" sz="2200" b="1" kern="1200" dirty="0" smtClean="0">
              <a:solidFill>
                <a:schemeClr val="tx1"/>
              </a:solidFill>
            </a:rPr>
            <a:t>；</a:t>
          </a:r>
          <a:endParaRPr lang="en-US" altLang="zh-CN" sz="2200" b="1" kern="1200" dirty="0" smtClean="0">
            <a:solidFill>
              <a:schemeClr val="tx1"/>
            </a:solidFill>
          </a:endParaRPr>
        </a:p>
        <a:p>
          <a:pPr lvl="0" algn="l" defTabSz="977900" rtl="0">
            <a:lnSpc>
              <a:spcPct val="90000"/>
            </a:lnSpc>
            <a:spcBef>
              <a:spcPct val="0"/>
            </a:spcBef>
            <a:spcAft>
              <a:spcPct val="35000"/>
            </a:spcAft>
          </a:pPr>
          <a:r>
            <a:rPr lang="en-US" sz="2200" b="1" kern="1200" dirty="0" smtClean="0">
              <a:solidFill>
                <a:schemeClr val="tx1"/>
              </a:solidFill>
            </a:rPr>
            <a:t>Serialize</a:t>
          </a:r>
          <a:r>
            <a:rPr lang="zh-CN" altLang="en-US" sz="2200" b="1" kern="1200" dirty="0" smtClean="0">
              <a:solidFill>
                <a:schemeClr val="tx1"/>
              </a:solidFill>
            </a:rPr>
            <a:t>函数的重写，在本课程的例子中必须同时在</a:t>
          </a:r>
          <a:r>
            <a:rPr lang="en-US" sz="2200" b="1" kern="1200" dirty="0" err="1" smtClean="0">
              <a:solidFill>
                <a:schemeClr val="tx1"/>
              </a:solidFill>
            </a:rPr>
            <a:t>CSportMan</a:t>
          </a:r>
          <a:r>
            <a:rPr lang="zh-CN" altLang="en-US" sz="2200" b="1" kern="1200" dirty="0" smtClean="0">
              <a:solidFill>
                <a:schemeClr val="tx1"/>
              </a:solidFill>
            </a:rPr>
            <a:t>，</a:t>
          </a:r>
          <a:r>
            <a:rPr lang="en-US" sz="2200" b="1" kern="1200" dirty="0" err="1" smtClean="0">
              <a:solidFill>
                <a:schemeClr val="tx1"/>
              </a:solidFill>
            </a:rPr>
            <a:t>Citem</a:t>
          </a:r>
          <a:r>
            <a:rPr lang="zh-CN" altLang="en-US" sz="2200" b="1" kern="1200" dirty="0" smtClean="0">
              <a:solidFill>
                <a:schemeClr val="tx1"/>
              </a:solidFill>
            </a:rPr>
            <a:t>，</a:t>
          </a:r>
          <a:r>
            <a:rPr lang="en-US" altLang="zh-CN" sz="2200" b="1" kern="1200" dirty="0" smtClean="0">
              <a:solidFill>
                <a:schemeClr val="tx1"/>
              </a:solidFill>
            </a:rPr>
            <a:t>Doc</a:t>
          </a:r>
          <a:r>
            <a:rPr lang="zh-CN" altLang="en-US" sz="2200" b="1" kern="1200" dirty="0" smtClean="0">
              <a:solidFill>
                <a:schemeClr val="tx1"/>
              </a:solidFill>
            </a:rPr>
            <a:t>类中完成重写；</a:t>
          </a:r>
          <a:endParaRPr lang="en-US" altLang="zh-CN" sz="2200" b="1" kern="1200" dirty="0" smtClean="0">
            <a:solidFill>
              <a:schemeClr val="tx1"/>
            </a:solidFill>
          </a:endParaRPr>
        </a:p>
        <a:p>
          <a:pPr lvl="0" algn="l" defTabSz="977900" rtl="0">
            <a:lnSpc>
              <a:spcPct val="90000"/>
            </a:lnSpc>
            <a:spcBef>
              <a:spcPct val="0"/>
            </a:spcBef>
            <a:spcAft>
              <a:spcPct val="35000"/>
            </a:spcAft>
          </a:pPr>
          <a:r>
            <a:rPr lang="zh-CN" altLang="en-US" sz="2200" b="1" kern="1200" dirty="0" smtClean="0">
              <a:solidFill>
                <a:schemeClr val="tx1"/>
              </a:solidFill>
            </a:rPr>
            <a:t>基本类型用</a:t>
          </a:r>
          <a:r>
            <a:rPr lang="en-US" altLang="zh-CN" sz="2200" b="1" kern="1200" dirty="0" smtClean="0">
              <a:solidFill>
                <a:schemeClr val="tx1"/>
              </a:solidFill>
            </a:rPr>
            <a:t>&lt;&lt;</a:t>
          </a:r>
          <a:r>
            <a:rPr lang="zh-CN" altLang="en-US" sz="2200" b="1" kern="1200" dirty="0" smtClean="0">
              <a:solidFill>
                <a:schemeClr val="tx1"/>
              </a:solidFill>
            </a:rPr>
            <a:t>和</a:t>
          </a:r>
          <a:r>
            <a:rPr lang="en-US" altLang="zh-CN" sz="2200" b="1" kern="1200" dirty="0" smtClean="0">
              <a:solidFill>
                <a:schemeClr val="tx1"/>
              </a:solidFill>
            </a:rPr>
            <a:t>&gt;&gt;</a:t>
          </a:r>
          <a:r>
            <a:rPr lang="zh-CN" altLang="en-US" sz="2200" b="1" kern="1200" dirty="0" smtClean="0">
              <a:solidFill>
                <a:schemeClr val="tx1"/>
              </a:solidFill>
            </a:rPr>
            <a:t>运算符实现，对象成员调用它自己的</a:t>
          </a:r>
          <a:r>
            <a:rPr lang="en-US" altLang="zh-CN" sz="2200" b="1" kern="1200" dirty="0" smtClean="0">
              <a:solidFill>
                <a:schemeClr val="tx1"/>
              </a:solidFill>
            </a:rPr>
            <a:t>Serialize</a:t>
          </a:r>
          <a:r>
            <a:rPr lang="zh-CN" altLang="en-US" sz="2200" b="1" kern="1200" dirty="0" smtClean="0">
              <a:solidFill>
                <a:schemeClr val="tx1"/>
              </a:solidFill>
            </a:rPr>
            <a:t>函数</a:t>
          </a:r>
          <a:endParaRPr lang="zh-CN" sz="2200" b="1" kern="1200" dirty="0">
            <a:solidFill>
              <a:schemeClr val="tx1"/>
            </a:solidFill>
          </a:endParaRPr>
        </a:p>
      </dsp:txBody>
      <dsp:txXfrm>
        <a:off x="133758" y="133758"/>
        <a:ext cx="8157420" cy="2472528"/>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EDA36-337F-4665-B494-A7420D73B326}">
      <dsp:nvSpPr>
        <dsp:cNvPr id="0" name=""/>
        <dsp:cNvSpPr/>
      </dsp:nvSpPr>
      <dsp:spPr>
        <a:xfrm>
          <a:off x="0" y="1245"/>
          <a:ext cx="8352927" cy="7566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zh-CN" altLang="en-US" sz="2400" b="1" kern="1200" dirty="0" smtClean="0">
              <a:solidFill>
                <a:schemeClr val="tx1"/>
              </a:solidFill>
            </a:rPr>
            <a:t>作用：用户修改文档后，直接关闭文档时候，应用程序提示用户存盘</a:t>
          </a:r>
          <a:endParaRPr lang="zh-CN" altLang="en-US" sz="2400" b="1" kern="1200" dirty="0">
            <a:solidFill>
              <a:schemeClr val="tx1"/>
            </a:solidFill>
          </a:endParaRPr>
        </a:p>
      </dsp:txBody>
      <dsp:txXfrm>
        <a:off x="36935" y="38180"/>
        <a:ext cx="8279057" cy="682745"/>
      </dsp:txXfrm>
    </dsp:sp>
    <dsp:sp modelId="{29AA2DEE-D3A3-442E-8CF0-EE520EAEF1ED}">
      <dsp:nvSpPr>
        <dsp:cNvPr id="0" name=""/>
        <dsp:cNvSpPr/>
      </dsp:nvSpPr>
      <dsp:spPr>
        <a:xfrm>
          <a:off x="0" y="768688"/>
          <a:ext cx="8352927" cy="7566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zh-CN" sz="2400" b="1" kern="1200" smtClean="0">
              <a:solidFill>
                <a:schemeClr val="tx1"/>
              </a:solidFill>
            </a:rPr>
            <a:t>通过对</a:t>
          </a:r>
          <a:r>
            <a:rPr kumimoji="1" lang="en-US" sz="2400" b="1" kern="1200" smtClean="0">
              <a:solidFill>
                <a:schemeClr val="tx1"/>
              </a:solidFill>
            </a:rPr>
            <a:t>CDocument</a:t>
          </a:r>
          <a:r>
            <a:rPr kumimoji="1" lang="zh-CN" sz="2400" b="1" kern="1200" smtClean="0">
              <a:solidFill>
                <a:schemeClr val="tx1"/>
              </a:solidFill>
            </a:rPr>
            <a:t>类的数据成员</a:t>
          </a:r>
          <a:r>
            <a:rPr kumimoji="1" lang="en-US" sz="2400" b="1" kern="1200" smtClean="0">
              <a:solidFill>
                <a:schemeClr val="tx1"/>
              </a:solidFill>
            </a:rPr>
            <a:t>m_bModified</a:t>
          </a:r>
          <a:r>
            <a:rPr kumimoji="1" lang="zh-CN" sz="2400" b="1" kern="1200" smtClean="0">
              <a:solidFill>
                <a:schemeClr val="tx1"/>
              </a:solidFill>
            </a:rPr>
            <a:t>进行设定可以实现该功能；</a:t>
          </a:r>
          <a:endParaRPr lang="zh-CN" sz="2400" b="1" kern="1200">
            <a:solidFill>
              <a:schemeClr val="tx1"/>
            </a:solidFill>
          </a:endParaRPr>
        </a:p>
      </dsp:txBody>
      <dsp:txXfrm>
        <a:off x="36935" y="805623"/>
        <a:ext cx="8279057" cy="682745"/>
      </dsp:txXfrm>
    </dsp:sp>
    <dsp:sp modelId="{ADE02166-EBCF-4E1D-8CE5-DC730B179CB3}">
      <dsp:nvSpPr>
        <dsp:cNvPr id="0" name=""/>
        <dsp:cNvSpPr/>
      </dsp:nvSpPr>
      <dsp:spPr>
        <a:xfrm>
          <a:off x="0" y="1536132"/>
          <a:ext cx="8352927" cy="7566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en-US" sz="2400" b="1" kern="1200" smtClean="0">
              <a:solidFill>
                <a:schemeClr val="tx1"/>
              </a:solidFill>
            </a:rPr>
            <a:t>m_bModified</a:t>
          </a:r>
          <a:r>
            <a:rPr kumimoji="1" lang="zh-CN" sz="2400" b="1" kern="1200" smtClean="0">
              <a:solidFill>
                <a:schemeClr val="tx1"/>
              </a:solidFill>
            </a:rPr>
            <a:t>为</a:t>
          </a:r>
          <a:r>
            <a:rPr kumimoji="1" lang="en-US" sz="2400" b="1" kern="1200" smtClean="0">
              <a:solidFill>
                <a:schemeClr val="tx1"/>
              </a:solidFill>
            </a:rPr>
            <a:t>CDocument</a:t>
          </a:r>
          <a:r>
            <a:rPr kumimoji="1" lang="zh-CN" sz="2400" b="1" kern="1200" smtClean="0">
              <a:solidFill>
                <a:schemeClr val="tx1"/>
              </a:solidFill>
            </a:rPr>
            <a:t>类的保护成员，因而不能直接访问；</a:t>
          </a:r>
          <a:endParaRPr lang="zh-CN" sz="2400" b="1" kern="1200">
            <a:solidFill>
              <a:schemeClr val="tx1"/>
            </a:solidFill>
          </a:endParaRPr>
        </a:p>
      </dsp:txBody>
      <dsp:txXfrm>
        <a:off x="36935" y="1573067"/>
        <a:ext cx="8279057" cy="682745"/>
      </dsp:txXfrm>
    </dsp:sp>
    <dsp:sp modelId="{FA9303EC-11AF-4BAC-A7CB-D3C31506360F}">
      <dsp:nvSpPr>
        <dsp:cNvPr id="0" name=""/>
        <dsp:cNvSpPr/>
      </dsp:nvSpPr>
      <dsp:spPr>
        <a:xfrm>
          <a:off x="0" y="2303575"/>
          <a:ext cx="8352927" cy="7566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zh-CN" sz="2400" b="1" kern="1200" smtClean="0">
              <a:solidFill>
                <a:schemeClr val="tx1"/>
              </a:solidFill>
            </a:rPr>
            <a:t>可以通过</a:t>
          </a:r>
          <a:r>
            <a:rPr kumimoji="1" lang="en-US" sz="2400" b="1" kern="1200" smtClean="0">
              <a:solidFill>
                <a:schemeClr val="tx1"/>
              </a:solidFill>
            </a:rPr>
            <a:t>CDocument</a:t>
          </a:r>
          <a:r>
            <a:rPr kumimoji="1" lang="zh-CN" sz="2400" b="1" kern="1200" smtClean="0">
              <a:solidFill>
                <a:schemeClr val="tx1"/>
              </a:solidFill>
            </a:rPr>
            <a:t>类的</a:t>
          </a:r>
          <a:r>
            <a:rPr kumimoji="1" lang="en-US" sz="2400" b="1" kern="1200" smtClean="0">
              <a:solidFill>
                <a:schemeClr val="tx1"/>
              </a:solidFill>
            </a:rPr>
            <a:t>SetModifiedFlag()</a:t>
          </a:r>
          <a:r>
            <a:rPr kumimoji="1" lang="zh-CN" sz="2400" b="1" kern="1200" smtClean="0">
              <a:solidFill>
                <a:schemeClr val="tx1"/>
              </a:solidFill>
            </a:rPr>
            <a:t>函数来设置数据成员</a:t>
          </a:r>
          <a:r>
            <a:rPr kumimoji="1" lang="en-US" sz="2400" b="1" kern="1200" smtClean="0">
              <a:solidFill>
                <a:schemeClr val="tx1"/>
              </a:solidFill>
            </a:rPr>
            <a:t>m_bModified</a:t>
          </a:r>
          <a:r>
            <a:rPr kumimoji="1" lang="zh-CN" sz="2400" b="1" kern="1200" smtClean="0">
              <a:solidFill>
                <a:schemeClr val="tx1"/>
              </a:solidFill>
            </a:rPr>
            <a:t>；</a:t>
          </a:r>
          <a:endParaRPr lang="zh-CN" sz="2400" b="1" kern="1200">
            <a:solidFill>
              <a:schemeClr val="tx1"/>
            </a:solidFill>
          </a:endParaRPr>
        </a:p>
      </dsp:txBody>
      <dsp:txXfrm>
        <a:off x="36935" y="2340510"/>
        <a:ext cx="8279057" cy="682745"/>
      </dsp:txXfrm>
    </dsp:sp>
    <dsp:sp modelId="{4489FF19-1619-4B62-AAC4-4CB7A02AECB0}">
      <dsp:nvSpPr>
        <dsp:cNvPr id="0" name=""/>
        <dsp:cNvSpPr/>
      </dsp:nvSpPr>
      <dsp:spPr>
        <a:xfrm>
          <a:off x="0" y="3071018"/>
          <a:ext cx="8352927" cy="7566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zh-CN" sz="2400" b="1" kern="1200" smtClean="0">
              <a:solidFill>
                <a:schemeClr val="tx1"/>
              </a:solidFill>
            </a:rPr>
            <a:t>当文件从磁盘读出以及存盘时， </a:t>
          </a:r>
          <a:r>
            <a:rPr kumimoji="1" lang="en-US" sz="2400" b="1" kern="1200" smtClean="0">
              <a:solidFill>
                <a:schemeClr val="tx1"/>
              </a:solidFill>
            </a:rPr>
            <a:t>m_bModified</a:t>
          </a:r>
          <a:r>
            <a:rPr kumimoji="1" lang="zh-CN" sz="2400" b="1" kern="1200" smtClean="0">
              <a:solidFill>
                <a:schemeClr val="tx1"/>
              </a:solidFill>
            </a:rPr>
            <a:t>被置为</a:t>
          </a:r>
          <a:r>
            <a:rPr kumimoji="1" lang="en-US" sz="2400" b="1" kern="1200" smtClean="0">
              <a:solidFill>
                <a:schemeClr val="tx1"/>
              </a:solidFill>
            </a:rPr>
            <a:t>FALSE</a:t>
          </a:r>
          <a:r>
            <a:rPr kumimoji="1" lang="zh-CN" sz="2400" b="1" kern="1200" smtClean="0">
              <a:solidFill>
                <a:schemeClr val="tx1"/>
              </a:solidFill>
            </a:rPr>
            <a:t>；</a:t>
          </a:r>
          <a:endParaRPr lang="zh-CN" sz="2400" b="1" kern="1200">
            <a:solidFill>
              <a:schemeClr val="tx1"/>
            </a:solidFill>
          </a:endParaRPr>
        </a:p>
      </dsp:txBody>
      <dsp:txXfrm>
        <a:off x="36935" y="3107953"/>
        <a:ext cx="8279057" cy="682745"/>
      </dsp:txXfrm>
    </dsp:sp>
    <dsp:sp modelId="{A5B69E16-D593-4F3C-ADD9-830E5BB42CE5}">
      <dsp:nvSpPr>
        <dsp:cNvPr id="0" name=""/>
        <dsp:cNvSpPr/>
      </dsp:nvSpPr>
      <dsp:spPr>
        <a:xfrm>
          <a:off x="0" y="3838462"/>
          <a:ext cx="8352927" cy="7566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kumimoji="1" lang="zh-CN" sz="2400" b="1" kern="1200" smtClean="0">
              <a:solidFill>
                <a:schemeClr val="tx1"/>
              </a:solidFill>
            </a:rPr>
            <a:t>当文档被修改后程序员应将其设置为</a:t>
          </a:r>
          <a:r>
            <a:rPr kumimoji="1" lang="en-US" sz="2400" b="1" kern="1200" smtClean="0">
              <a:solidFill>
                <a:schemeClr val="tx1"/>
              </a:solidFill>
            </a:rPr>
            <a:t>TRUE</a:t>
          </a:r>
          <a:r>
            <a:rPr kumimoji="1" lang="zh-CN" sz="2400" b="1" kern="1200" smtClean="0">
              <a:solidFill>
                <a:schemeClr val="tx1"/>
              </a:solidFill>
            </a:rPr>
            <a:t>；</a:t>
          </a:r>
          <a:endParaRPr lang="zh-CN" sz="2400" b="1" kern="1200">
            <a:solidFill>
              <a:schemeClr val="tx1"/>
            </a:solidFill>
          </a:endParaRPr>
        </a:p>
      </dsp:txBody>
      <dsp:txXfrm>
        <a:off x="36935" y="3875397"/>
        <a:ext cx="8279057" cy="6827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515D5-C80B-4E11-97A4-B9841E23317B}">
      <dsp:nvSpPr>
        <dsp:cNvPr id="0" name=""/>
        <dsp:cNvSpPr/>
      </dsp:nvSpPr>
      <dsp:spPr>
        <a:xfrm>
          <a:off x="-5731247" y="-877248"/>
          <a:ext cx="6823385" cy="6823385"/>
        </a:xfrm>
        <a:prstGeom prst="blockArc">
          <a:avLst>
            <a:gd name="adj1" fmla="val 18900000"/>
            <a:gd name="adj2" fmla="val 2700000"/>
            <a:gd name="adj3" fmla="val 31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60BB73-EB3F-4BA7-8CAD-18C2DC2792EB}">
      <dsp:nvSpPr>
        <dsp:cNvPr id="0" name=""/>
        <dsp:cNvSpPr/>
      </dsp:nvSpPr>
      <dsp:spPr>
        <a:xfrm>
          <a:off x="477395" y="316704"/>
          <a:ext cx="8093896" cy="6338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3090" tIns="45720" rIns="45720" bIns="45720" numCol="1" spcCol="1270" anchor="ctr" anchorCtr="0">
          <a:noAutofit/>
        </a:bodyPr>
        <a:lstStyle/>
        <a:p>
          <a:pPr lvl="0" algn="l" defTabSz="800100" rtl="0">
            <a:lnSpc>
              <a:spcPct val="90000"/>
            </a:lnSpc>
            <a:spcBef>
              <a:spcPct val="0"/>
            </a:spcBef>
            <a:spcAft>
              <a:spcPct val="35000"/>
            </a:spcAft>
          </a:pPr>
          <a:r>
            <a:rPr lang="zh-CN" sz="1800" b="1" kern="1200" smtClean="0">
              <a:solidFill>
                <a:schemeClr val="tx1"/>
              </a:solidFill>
            </a:rPr>
            <a:t>职工工资管理系统；</a:t>
          </a:r>
          <a:endParaRPr lang="zh-CN" sz="1800" kern="1200">
            <a:solidFill>
              <a:schemeClr val="tx1"/>
            </a:solidFill>
          </a:endParaRPr>
        </a:p>
      </dsp:txBody>
      <dsp:txXfrm>
        <a:off x="477395" y="316704"/>
        <a:ext cx="8093896" cy="633813"/>
      </dsp:txXfrm>
    </dsp:sp>
    <dsp:sp modelId="{F03C742A-5783-4AB3-BAD7-B21C4E8E79D1}">
      <dsp:nvSpPr>
        <dsp:cNvPr id="0" name=""/>
        <dsp:cNvSpPr/>
      </dsp:nvSpPr>
      <dsp:spPr>
        <a:xfrm>
          <a:off x="81262" y="237477"/>
          <a:ext cx="792267" cy="79226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CBDE2E-6D88-4F49-857F-E701CA0803D7}">
      <dsp:nvSpPr>
        <dsp:cNvPr id="0" name=""/>
        <dsp:cNvSpPr/>
      </dsp:nvSpPr>
      <dsp:spPr>
        <a:xfrm>
          <a:off x="931568" y="1267120"/>
          <a:ext cx="7639723" cy="6338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3090" tIns="45720" rIns="45720" bIns="45720" numCol="1" spcCol="1270" anchor="ctr" anchorCtr="0">
          <a:noAutofit/>
        </a:bodyPr>
        <a:lstStyle/>
        <a:p>
          <a:pPr lvl="0" algn="l" defTabSz="800100" rtl="0">
            <a:lnSpc>
              <a:spcPct val="90000"/>
            </a:lnSpc>
            <a:spcBef>
              <a:spcPct val="0"/>
            </a:spcBef>
            <a:spcAft>
              <a:spcPct val="35000"/>
            </a:spcAft>
          </a:pPr>
          <a:r>
            <a:rPr lang="zh-CN" sz="1800" b="1" kern="1200" smtClean="0">
              <a:solidFill>
                <a:schemeClr val="tx1"/>
              </a:solidFill>
            </a:rPr>
            <a:t>教师住房管理系统；</a:t>
          </a:r>
          <a:endParaRPr lang="zh-CN" sz="1800" kern="1200">
            <a:solidFill>
              <a:schemeClr val="tx1"/>
            </a:solidFill>
          </a:endParaRPr>
        </a:p>
      </dsp:txBody>
      <dsp:txXfrm>
        <a:off x="931568" y="1267120"/>
        <a:ext cx="7639723" cy="633813"/>
      </dsp:txXfrm>
    </dsp:sp>
    <dsp:sp modelId="{41DF293B-C9EF-4558-83D0-48274D6384EA}">
      <dsp:nvSpPr>
        <dsp:cNvPr id="0" name=""/>
        <dsp:cNvSpPr/>
      </dsp:nvSpPr>
      <dsp:spPr>
        <a:xfrm>
          <a:off x="535434" y="1187893"/>
          <a:ext cx="792267" cy="79226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2E2E57-C91D-4908-846D-066D0D9A7BE6}">
      <dsp:nvSpPr>
        <dsp:cNvPr id="0" name=""/>
        <dsp:cNvSpPr/>
      </dsp:nvSpPr>
      <dsp:spPr>
        <a:xfrm>
          <a:off x="1070962" y="2217537"/>
          <a:ext cx="7500329" cy="6338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3090" tIns="45720" rIns="45720" bIns="45720" numCol="1" spcCol="1270" anchor="ctr" anchorCtr="0">
          <a:noAutofit/>
        </a:bodyPr>
        <a:lstStyle/>
        <a:p>
          <a:pPr lvl="0" algn="l" defTabSz="800100" rtl="0">
            <a:lnSpc>
              <a:spcPct val="90000"/>
            </a:lnSpc>
            <a:spcBef>
              <a:spcPct val="0"/>
            </a:spcBef>
            <a:spcAft>
              <a:spcPct val="35000"/>
            </a:spcAft>
          </a:pPr>
          <a:r>
            <a:rPr lang="zh-CN" sz="1800" b="1" kern="1200" smtClean="0">
              <a:solidFill>
                <a:schemeClr val="tx1"/>
              </a:solidFill>
            </a:rPr>
            <a:t>国际马拉松赛信息系统；</a:t>
          </a:r>
          <a:endParaRPr lang="zh-CN" sz="1800" kern="1200">
            <a:solidFill>
              <a:schemeClr val="tx1"/>
            </a:solidFill>
          </a:endParaRPr>
        </a:p>
      </dsp:txBody>
      <dsp:txXfrm>
        <a:off x="1070962" y="2217537"/>
        <a:ext cx="7500329" cy="633813"/>
      </dsp:txXfrm>
    </dsp:sp>
    <dsp:sp modelId="{E88B9B0F-EA53-4DCA-A3F6-1E4633505694}">
      <dsp:nvSpPr>
        <dsp:cNvPr id="0" name=""/>
        <dsp:cNvSpPr/>
      </dsp:nvSpPr>
      <dsp:spPr>
        <a:xfrm>
          <a:off x="674829" y="2138310"/>
          <a:ext cx="792267" cy="79226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193116-462A-49C0-9B09-D44ECF9155C7}">
      <dsp:nvSpPr>
        <dsp:cNvPr id="0" name=""/>
        <dsp:cNvSpPr/>
      </dsp:nvSpPr>
      <dsp:spPr>
        <a:xfrm>
          <a:off x="931568" y="3167953"/>
          <a:ext cx="7639723" cy="6338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3090" tIns="45720" rIns="45720" bIns="45720" numCol="1" spcCol="1270" anchor="ctr" anchorCtr="0">
          <a:noAutofit/>
        </a:bodyPr>
        <a:lstStyle/>
        <a:p>
          <a:pPr lvl="0" algn="l" defTabSz="800100" rtl="0">
            <a:lnSpc>
              <a:spcPct val="90000"/>
            </a:lnSpc>
            <a:spcBef>
              <a:spcPct val="0"/>
            </a:spcBef>
            <a:spcAft>
              <a:spcPct val="35000"/>
            </a:spcAft>
          </a:pPr>
          <a:r>
            <a:rPr lang="zh-CN" sz="1800" b="1" kern="1200" smtClean="0">
              <a:solidFill>
                <a:schemeClr val="tx1"/>
              </a:solidFill>
            </a:rPr>
            <a:t>篮球联赛个人技术数据处理系统；</a:t>
          </a:r>
          <a:endParaRPr lang="zh-CN" sz="1800" kern="1200">
            <a:solidFill>
              <a:schemeClr val="tx1"/>
            </a:solidFill>
          </a:endParaRPr>
        </a:p>
      </dsp:txBody>
      <dsp:txXfrm>
        <a:off x="931568" y="3167953"/>
        <a:ext cx="7639723" cy="633813"/>
      </dsp:txXfrm>
    </dsp:sp>
    <dsp:sp modelId="{9FC54D2C-5F52-49A3-9E9A-5D8DC4287618}">
      <dsp:nvSpPr>
        <dsp:cNvPr id="0" name=""/>
        <dsp:cNvSpPr/>
      </dsp:nvSpPr>
      <dsp:spPr>
        <a:xfrm>
          <a:off x="535434" y="3088726"/>
          <a:ext cx="792267" cy="79226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CB47AD-6256-48A5-9A07-30674330DC35}">
      <dsp:nvSpPr>
        <dsp:cNvPr id="0" name=""/>
        <dsp:cNvSpPr/>
      </dsp:nvSpPr>
      <dsp:spPr>
        <a:xfrm>
          <a:off x="477395" y="4118370"/>
          <a:ext cx="8093896" cy="6338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3090" tIns="45720" rIns="45720" bIns="45720" numCol="1" spcCol="1270" anchor="ctr" anchorCtr="0">
          <a:noAutofit/>
        </a:bodyPr>
        <a:lstStyle/>
        <a:p>
          <a:pPr lvl="0" algn="l" defTabSz="800100" rtl="0">
            <a:lnSpc>
              <a:spcPct val="90000"/>
            </a:lnSpc>
            <a:spcBef>
              <a:spcPct val="0"/>
            </a:spcBef>
            <a:spcAft>
              <a:spcPct val="35000"/>
            </a:spcAft>
          </a:pPr>
          <a:r>
            <a:rPr lang="zh-CN" sz="1800" b="1" kern="1200" smtClean="0">
              <a:solidFill>
                <a:schemeClr val="tx1"/>
              </a:solidFill>
            </a:rPr>
            <a:t>除了可以采用指导书上提供的设计题目外，鼓励同学进行自己选择合适题目：</a:t>
          </a:r>
          <a:endParaRPr lang="zh-CN" sz="1800" kern="1200">
            <a:solidFill>
              <a:schemeClr val="tx1"/>
            </a:solidFill>
          </a:endParaRPr>
        </a:p>
      </dsp:txBody>
      <dsp:txXfrm>
        <a:off x="477395" y="4118370"/>
        <a:ext cx="8093896" cy="633813"/>
      </dsp:txXfrm>
    </dsp:sp>
    <dsp:sp modelId="{520A9F82-342E-47F3-B39F-6E355E9E17B9}">
      <dsp:nvSpPr>
        <dsp:cNvPr id="0" name=""/>
        <dsp:cNvSpPr/>
      </dsp:nvSpPr>
      <dsp:spPr>
        <a:xfrm>
          <a:off x="81262" y="4039143"/>
          <a:ext cx="792267" cy="79226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FEEF-4AFC-4940-9E53-8E456220A3FA}">
      <dsp:nvSpPr>
        <dsp:cNvPr id="0" name=""/>
        <dsp:cNvSpPr/>
      </dsp:nvSpPr>
      <dsp:spPr>
        <a:xfrm>
          <a:off x="0" y="0"/>
          <a:ext cx="3992898"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smtClean="0">
              <a:solidFill>
                <a:schemeClr val="tx1"/>
              </a:solidFill>
            </a:rPr>
            <a:t>最终验收材料包括</a:t>
          </a:r>
          <a:r>
            <a:rPr lang="en-US" sz="2200" b="1" kern="1200" smtClean="0">
              <a:solidFill>
                <a:schemeClr val="tx1"/>
              </a:solidFill>
            </a:rPr>
            <a:t>:</a:t>
          </a:r>
          <a:endParaRPr lang="zh-CN" sz="2200" kern="1200">
            <a:solidFill>
              <a:schemeClr val="tx1"/>
            </a:solidFill>
          </a:endParaRPr>
        </a:p>
      </dsp:txBody>
      <dsp:txXfrm>
        <a:off x="27015" y="27015"/>
        <a:ext cx="3938868" cy="499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F8D5E-1DF1-4FAD-B859-F13C5CCBF72E}">
      <dsp:nvSpPr>
        <dsp:cNvPr id="0" name=""/>
        <dsp:cNvSpPr/>
      </dsp:nvSpPr>
      <dsp:spPr>
        <a:xfrm>
          <a:off x="0" y="80798"/>
          <a:ext cx="8496300" cy="791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本课程以最终提交材料及平时检查考核情况评定。成绩评定为百分制；</a:t>
          </a:r>
          <a:endParaRPr lang="zh-CN" sz="1900" kern="1200">
            <a:solidFill>
              <a:schemeClr val="tx1"/>
            </a:solidFill>
          </a:endParaRPr>
        </a:p>
      </dsp:txBody>
      <dsp:txXfrm>
        <a:off x="38643" y="119441"/>
        <a:ext cx="8419014" cy="714310"/>
      </dsp:txXfrm>
    </dsp:sp>
    <dsp:sp modelId="{C1B03C9F-F73D-4BBE-BFE7-5D8EED4A89E0}">
      <dsp:nvSpPr>
        <dsp:cNvPr id="0" name=""/>
        <dsp:cNvSpPr/>
      </dsp:nvSpPr>
      <dsp:spPr>
        <a:xfrm>
          <a:off x="0" y="927114"/>
          <a:ext cx="8496300" cy="791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评分标准：实验完成数目、实验完成情况</a:t>
          </a:r>
          <a:endParaRPr lang="zh-CN" sz="1900" kern="1200">
            <a:solidFill>
              <a:schemeClr val="tx1"/>
            </a:solidFill>
          </a:endParaRPr>
        </a:p>
      </dsp:txBody>
      <dsp:txXfrm>
        <a:off x="38643" y="965757"/>
        <a:ext cx="8419014" cy="714310"/>
      </dsp:txXfrm>
    </dsp:sp>
    <dsp:sp modelId="{B7A0E986-30BD-44E9-9C22-D5CB574ED0BF}">
      <dsp:nvSpPr>
        <dsp:cNvPr id="0" name=""/>
        <dsp:cNvSpPr/>
      </dsp:nvSpPr>
      <dsp:spPr>
        <a:xfrm>
          <a:off x="0" y="1773431"/>
          <a:ext cx="8496300" cy="791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学习态度和平时检查考核情况（</a:t>
          </a:r>
          <a:r>
            <a:rPr lang="en-US" sz="1900" b="1" kern="1200" smtClean="0">
              <a:solidFill>
                <a:schemeClr val="tx1"/>
              </a:solidFill>
            </a:rPr>
            <a:t>10%</a:t>
          </a:r>
          <a:r>
            <a:rPr lang="zh-CN" sz="1900" b="1" kern="1200" smtClean="0">
              <a:solidFill>
                <a:schemeClr val="tx1"/>
              </a:solidFill>
            </a:rPr>
            <a:t>）</a:t>
          </a:r>
          <a:endParaRPr lang="zh-CN" sz="1900" kern="1200">
            <a:solidFill>
              <a:schemeClr val="tx1"/>
            </a:solidFill>
          </a:endParaRPr>
        </a:p>
      </dsp:txBody>
      <dsp:txXfrm>
        <a:off x="38643" y="1812074"/>
        <a:ext cx="8419014" cy="714310"/>
      </dsp:txXfrm>
    </dsp:sp>
    <dsp:sp modelId="{C1008D20-89E3-4E52-8B54-04227494BD11}">
      <dsp:nvSpPr>
        <dsp:cNvPr id="0" name=""/>
        <dsp:cNvSpPr/>
      </dsp:nvSpPr>
      <dsp:spPr>
        <a:xfrm>
          <a:off x="0" y="2619747"/>
          <a:ext cx="8496300" cy="791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最终提交材料的考核方面：</a:t>
          </a:r>
          <a:endParaRPr lang="zh-CN" sz="1900" kern="1200">
            <a:solidFill>
              <a:schemeClr val="tx1"/>
            </a:solidFill>
          </a:endParaRPr>
        </a:p>
      </dsp:txBody>
      <dsp:txXfrm>
        <a:off x="38643" y="2658390"/>
        <a:ext cx="8419014" cy="714310"/>
      </dsp:txXfrm>
    </dsp:sp>
    <dsp:sp modelId="{5301AEE1-5203-4141-8F3A-3155BB3EB6F9}">
      <dsp:nvSpPr>
        <dsp:cNvPr id="0" name=""/>
        <dsp:cNvSpPr/>
      </dsp:nvSpPr>
      <dsp:spPr>
        <a:xfrm>
          <a:off x="0" y="3466063"/>
          <a:ext cx="8496300" cy="791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程序结果正确性，可扩充性</a:t>
          </a:r>
          <a:r>
            <a:rPr lang="en-US" sz="1900" b="1" kern="1200" smtClean="0">
              <a:solidFill>
                <a:schemeClr val="tx1"/>
              </a:solidFill>
            </a:rPr>
            <a:t>(55%)</a:t>
          </a:r>
          <a:r>
            <a:rPr lang="zh-CN" sz="1900" b="1" kern="1200" smtClean="0">
              <a:solidFill>
                <a:schemeClr val="tx1"/>
              </a:solidFill>
            </a:rPr>
            <a:t>；</a:t>
          </a:r>
          <a:endParaRPr lang="zh-CN" sz="1900" kern="1200">
            <a:solidFill>
              <a:schemeClr val="tx1"/>
            </a:solidFill>
          </a:endParaRPr>
        </a:p>
      </dsp:txBody>
      <dsp:txXfrm>
        <a:off x="38643" y="3504706"/>
        <a:ext cx="8419014" cy="714310"/>
      </dsp:txXfrm>
    </dsp:sp>
    <dsp:sp modelId="{EDECDF20-C225-4650-BDCB-EDE122CF0890}">
      <dsp:nvSpPr>
        <dsp:cNvPr id="0" name=""/>
        <dsp:cNvSpPr/>
      </dsp:nvSpPr>
      <dsp:spPr>
        <a:xfrm>
          <a:off x="0" y="4312380"/>
          <a:ext cx="8496300" cy="791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solidFill>
                <a:schemeClr val="tx1"/>
              </a:solidFill>
            </a:rPr>
            <a:t>实验报告完整性</a:t>
          </a:r>
          <a:r>
            <a:rPr lang="en-US" sz="1900" b="1" kern="1200" smtClean="0">
              <a:solidFill>
                <a:schemeClr val="tx1"/>
              </a:solidFill>
            </a:rPr>
            <a:t>(35%): </a:t>
          </a:r>
          <a:r>
            <a:rPr lang="zh-CN" sz="1900" b="1" kern="1200" smtClean="0">
              <a:solidFill>
                <a:schemeClr val="tx1"/>
              </a:solidFill>
            </a:rPr>
            <a:t>包括系统设计要求，设计思路，功能模块划分说明，流程图，关键代码，参考书目；</a:t>
          </a:r>
          <a:endParaRPr lang="zh-CN" sz="1900" kern="1200">
            <a:solidFill>
              <a:schemeClr val="tx1"/>
            </a:solidFill>
          </a:endParaRPr>
        </a:p>
      </dsp:txBody>
      <dsp:txXfrm>
        <a:off x="38643" y="4351023"/>
        <a:ext cx="8419014" cy="714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SzPct val="85000"/>
              <a:defRPr kumimoji="1" sz="1200" b="1">
                <a:latin typeface="Times New Roman" pitchFamily="18" charset="0"/>
              </a:defRPr>
            </a:lvl1pPr>
          </a:lstStyle>
          <a:p>
            <a:endParaRPr lang="en-US" altLang="zh-CN"/>
          </a:p>
        </p:txBody>
      </p:sp>
      <p:sp>
        <p:nvSpPr>
          <p:cNvPr id="70659" name="Rectangle 3"/>
          <p:cNvSpPr>
            <a:spLocks noGrp="1" noChangeArrowheads="1"/>
          </p:cNvSpPr>
          <p:nvPr>
            <p:ph type="dt" sz="quarter"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SzPct val="85000"/>
              <a:defRPr kumimoji="1" sz="1200" b="1">
                <a:latin typeface="Times New Roman" pitchFamily="18" charset="0"/>
              </a:defRPr>
            </a:lvl1pPr>
          </a:lstStyle>
          <a:p>
            <a:endParaRPr lang="en-US" altLang="zh-CN"/>
          </a:p>
        </p:txBody>
      </p:sp>
      <p:sp>
        <p:nvSpPr>
          <p:cNvPr id="70660" name="Rectangle 4"/>
          <p:cNvSpPr>
            <a:spLocks noGrp="1" noChangeArrowheads="1"/>
          </p:cNvSpPr>
          <p:nvPr>
            <p:ph type="ftr" sz="quarter" idx="2"/>
          </p:nvPr>
        </p:nvSpPr>
        <p:spPr bwMode="auto">
          <a:xfrm>
            <a:off x="0" y="94234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SzPct val="85000"/>
              <a:defRPr kumimoji="1" sz="1200" b="1">
                <a:latin typeface="Times New Roman" pitchFamily="18" charset="0"/>
              </a:defRPr>
            </a:lvl1pPr>
          </a:lstStyle>
          <a:p>
            <a:endParaRPr lang="en-US" altLang="zh-CN"/>
          </a:p>
        </p:txBody>
      </p:sp>
      <p:sp>
        <p:nvSpPr>
          <p:cNvPr id="70661" name="Rectangle 5"/>
          <p:cNvSpPr>
            <a:spLocks noGrp="1" noChangeArrowheads="1"/>
          </p:cNvSpPr>
          <p:nvPr>
            <p:ph type="sldNum" sz="quarter" idx="3"/>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SzPct val="85000"/>
              <a:defRPr kumimoji="1" sz="1200" b="1">
                <a:latin typeface="Times New Roman" pitchFamily="18" charset="0"/>
              </a:defRPr>
            </a:lvl1pPr>
          </a:lstStyle>
          <a:p>
            <a:fld id="{9B4A51CE-ED7A-48E9-9909-FC93012519BC}" type="slidenum">
              <a:rPr lang="en-US" altLang="zh-CN"/>
              <a:pPr/>
              <a:t>‹#›</a:t>
            </a:fld>
            <a:endParaRPr lang="en-US" altLang="zh-CN"/>
          </a:p>
        </p:txBody>
      </p:sp>
    </p:spTree>
    <p:extLst>
      <p:ext uri="{BB962C8B-B14F-4D97-AF65-F5344CB8AC3E}">
        <p14:creationId xmlns:p14="http://schemas.microsoft.com/office/powerpoint/2010/main" val="246229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1027" name="Rectangle 3"/>
          <p:cNvSpPr>
            <a:spLocks noGrp="1" noChangeArrowheads="1"/>
          </p:cNvSpPr>
          <p:nvPr>
            <p:ph type="dt"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028" name="Rectangle 4"/>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04875" y="4711700"/>
            <a:ext cx="497205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
          <p:cNvSpPr>
            <a:spLocks noGrp="1" noChangeArrowheads="1"/>
          </p:cNvSpPr>
          <p:nvPr>
            <p:ph type="ftr" sz="quarter" idx="4"/>
          </p:nvPr>
        </p:nvSpPr>
        <p:spPr bwMode="auto">
          <a:xfrm>
            <a:off x="0" y="94234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031" name="Rectangle 7"/>
          <p:cNvSpPr>
            <a:spLocks noGrp="1" noChangeArrowheads="1"/>
          </p:cNvSpPr>
          <p:nvPr>
            <p:ph type="sldNum" sz="quarter" idx="5"/>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464EA3BE-0C95-4AEE-BE7E-9E13D20ED3E7}" type="slidenum">
              <a:rPr lang="en-US" altLang="zh-CN"/>
              <a:pPr/>
              <a:t>‹#›</a:t>
            </a:fld>
            <a:endParaRPr lang="en-US" altLang="zh-CN"/>
          </a:p>
        </p:txBody>
      </p:sp>
    </p:spTree>
    <p:extLst>
      <p:ext uri="{BB962C8B-B14F-4D97-AF65-F5344CB8AC3E}">
        <p14:creationId xmlns:p14="http://schemas.microsoft.com/office/powerpoint/2010/main" val="11939101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56C21C-97E6-46E2-8D20-5F1AB89F44B3}" type="slidenum">
              <a:rPr lang="en-US" altLang="zh-CN"/>
              <a:pPr/>
              <a:t>1</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zh-CN" sz="1600"/>
              <a:t>Bonjour, tout le monde, je vous present mon travail aujourd</a:t>
            </a:r>
            <a:r>
              <a:rPr lang="en-US" altLang="zh-CN" sz="1600">
                <a:latin typeface="Arial"/>
              </a:rPr>
              <a:t>’</a:t>
            </a:r>
            <a:r>
              <a:rPr lang="en-US" altLang="zh-CN" sz="1600"/>
              <a:t>hui. Je veux presenter en anglais.</a:t>
            </a:r>
          </a:p>
          <a:p>
            <a:r>
              <a:rPr lang="en-US" altLang="zh-CN" sz="1600"/>
              <a:t>My report name is 3D cardiac model including ventricle and coronary arteries.</a:t>
            </a:r>
          </a:p>
          <a:p>
            <a:endParaRPr lang="en-US" altLang="zh-CN" sz="16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6055B6-5070-499A-8739-81CCDCF40A0D}" type="slidenum">
              <a:rPr lang="en-US" altLang="zh-CN">
                <a:latin typeface="Times New Roman" pitchFamily="18" charset="0"/>
              </a:rPr>
              <a:pPr eaLnBrk="1" hangingPunct="1"/>
              <a:t>11</a:t>
            </a:fld>
            <a:endParaRPr lang="en-US" altLang="zh-CN">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BE61A2-5C39-4FAE-9230-D193535FE371}" type="slidenum">
              <a:rPr lang="en-US" altLang="zh-CN">
                <a:latin typeface="Times New Roman" pitchFamily="18" charset="0"/>
              </a:rPr>
              <a:pPr eaLnBrk="1" hangingPunct="1"/>
              <a:t>12</a:t>
            </a:fld>
            <a:endParaRPr lang="en-US" altLang="zh-CN">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822019-6E4B-4666-ADC4-AE76964BDA93}" type="slidenum">
              <a:rPr lang="en-US" altLang="zh-CN">
                <a:latin typeface="Times New Roman" pitchFamily="18" charset="0"/>
              </a:rPr>
              <a:pPr eaLnBrk="1" hangingPunct="1"/>
              <a:t>13</a:t>
            </a:fld>
            <a:endParaRPr lang="en-US" altLang="zh-CN">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8871608-702F-42FC-95C5-1BF6C81123B3}" type="slidenum">
              <a:rPr lang="en-US" altLang="zh-CN">
                <a:latin typeface="Times New Roman" pitchFamily="18" charset="0"/>
              </a:rPr>
              <a:pPr eaLnBrk="1" hangingPunct="1"/>
              <a:t>14</a:t>
            </a:fld>
            <a:endParaRPr lang="en-US" altLang="zh-CN">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ACF473-0544-4345-8BE6-81C6EC933A13}" type="slidenum">
              <a:rPr lang="en-US" altLang="zh-CN">
                <a:latin typeface="Times New Roman" pitchFamily="18" charset="0"/>
              </a:rPr>
              <a:pPr eaLnBrk="1" hangingPunct="1"/>
              <a:t>15</a:t>
            </a:fld>
            <a:endParaRPr lang="en-US" altLang="zh-CN">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D6EDF8-0F09-491F-9749-F37C5C6CED99}" type="slidenum">
              <a:rPr lang="en-US" altLang="zh-CN"/>
              <a:pPr/>
              <a:t>20</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D1244-2FAA-410C-A051-A51C4949689F}" type="slidenum">
              <a:rPr lang="en-US" altLang="zh-CN"/>
              <a:pPr/>
              <a:t>21</a:t>
            </a:fld>
            <a:endParaRPr lang="en-US" altLang="zh-CN"/>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F08E7-B8D3-4A25-9D21-67F425AD7BBC}" type="slidenum">
              <a:rPr lang="en-US" altLang="zh-CN"/>
              <a:pPr/>
              <a:t>22</a:t>
            </a:fld>
            <a:endParaRPr lang="en-US" altLang="zh-CN"/>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B28B96-7E4C-4C28-B3CE-77A7F0C4E8DB}" type="slidenum">
              <a:rPr lang="en-US" altLang="zh-CN"/>
              <a:pPr/>
              <a:t>23</a:t>
            </a:fld>
            <a:endParaRPr lang="en-US"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358CD-6678-40CE-9FD7-E55A6C712C98}" type="slidenum">
              <a:rPr lang="en-US" altLang="zh-CN"/>
              <a:pPr/>
              <a:t>24</a:t>
            </a:fld>
            <a:endParaRPr lang="en-US" altLang="zh-CN"/>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AB93D1-0C86-4164-88E1-20C5CA404ECE}" type="slidenum">
              <a:rPr lang="en-US" altLang="zh-CN"/>
              <a:pPr/>
              <a:t>2</a:t>
            </a:fld>
            <a:endParaRPr lang="en-US" altLang="zh-CN"/>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8563D-C564-48CB-958F-4BAECB158CAE}" type="slidenum">
              <a:rPr lang="en-US" altLang="zh-CN"/>
              <a:pPr/>
              <a:t>25</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D39AA-85EA-4CED-B2B7-FA8FEBB7FE2E}" type="slidenum">
              <a:rPr lang="en-US" altLang="zh-CN"/>
              <a:pPr/>
              <a:t>26</a:t>
            </a:fld>
            <a:endParaRPr lang="en-US" altLang="zh-CN"/>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E7FD1-FD2B-425D-AE83-33680B0146B1}" type="slidenum">
              <a:rPr lang="en-US" altLang="zh-CN"/>
              <a:pPr/>
              <a:t>27</a:t>
            </a:fld>
            <a:endParaRPr lang="en-US" altLang="zh-CN"/>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2D503-90D2-4447-8A9F-0470530C7A45}" type="slidenum">
              <a:rPr lang="en-US" altLang="zh-CN"/>
              <a:pPr/>
              <a:t>28</a:t>
            </a:fld>
            <a:endParaRPr lang="en-US" altLang="zh-CN"/>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AAB897-47BD-4040-B1EF-0DB293D5FC5F}" type="slidenum">
              <a:rPr lang="en-US" altLang="zh-CN"/>
              <a:pPr/>
              <a:t>29</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C863B-2285-4D18-A3A1-11294F95C602}" type="slidenum">
              <a:rPr lang="en-US" altLang="zh-CN"/>
              <a:pPr/>
              <a:t>30</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D5EFB4-8618-45DA-85F8-9294BB43F1A4}" type="slidenum">
              <a:rPr lang="en-US" altLang="zh-CN"/>
              <a:pPr/>
              <a:t>31</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7D448-1781-4C9F-9A8C-983A037F5B8E}" type="slidenum">
              <a:rPr lang="en-US" altLang="zh-CN"/>
              <a:pPr/>
              <a:t>32</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35D95-E5B2-48BF-9E4F-4EBD3B329571}" type="slidenum">
              <a:rPr lang="en-US" altLang="zh-CN"/>
              <a:pPr/>
              <a:t>33</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562F11-2E5C-4607-A276-A7ED3EA72D91}" type="slidenum">
              <a:rPr lang="en-US" altLang="zh-CN"/>
              <a:pPr/>
              <a:t>34</a:t>
            </a:fld>
            <a:endParaRPr lang="en-US" altLang="zh-CN"/>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5F728D-D699-4B57-9FE2-EEE8F450344E}" type="slidenum">
              <a:rPr lang="en-US" altLang="zh-CN"/>
              <a:pPr/>
              <a:t>3</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46B70-8102-48CB-BD8C-D4B8BACA0DB9}" type="slidenum">
              <a:rPr lang="en-US" altLang="zh-CN"/>
              <a:pPr/>
              <a:t>35</a:t>
            </a:fld>
            <a:endParaRPr lang="en-US" altLang="zh-CN"/>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71730A-B942-4135-97AE-094C2D8486C9}" type="slidenum">
              <a:rPr lang="en-US" altLang="zh-CN"/>
              <a:pPr/>
              <a:t>36</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EB454-B28A-423B-BF6E-DC15413BFA05}" type="slidenum">
              <a:rPr lang="en-US" altLang="zh-CN"/>
              <a:pPr/>
              <a:t>37</a:t>
            </a:fld>
            <a:endParaRPr lang="en-US" altLang="zh-CN"/>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A4817-9525-4A7F-A13A-2F87AE41E80F}" type="slidenum">
              <a:rPr lang="en-US" altLang="zh-CN"/>
              <a:pPr/>
              <a:t>38</a:t>
            </a:fld>
            <a:endParaRPr lang="en-US" altLang="zh-CN"/>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E34DF-ACA0-45C4-8A8E-ADBEDB29F19A}" type="slidenum">
              <a:rPr lang="en-US" altLang="zh-CN"/>
              <a:pPr/>
              <a:t>39</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2D906A-F39C-40E1-8594-1927327FC401}" type="slidenum">
              <a:rPr lang="en-US" altLang="zh-CN"/>
              <a:pPr/>
              <a:t>40</a:t>
            </a:fld>
            <a:endParaRPr lang="en-US" altLang="zh-CN"/>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38A8C1-8B07-49A5-AE52-67DE1F230638}" type="slidenum">
              <a:rPr lang="en-US" altLang="zh-CN"/>
              <a:pPr/>
              <a:t>41</a:t>
            </a:fld>
            <a:endParaRPr lang="en-US" altLang="zh-CN"/>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B0B9F-647E-492D-BE75-91CEA2072DA3}" type="slidenum">
              <a:rPr lang="en-US" altLang="zh-CN"/>
              <a:pPr/>
              <a:t>43</a:t>
            </a:fld>
            <a:endParaRPr lang="en-US" altLang="zh-CN"/>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EA0B0-D661-46B6-92BC-B27EE244D7E7}" type="slidenum">
              <a:rPr lang="en-US" altLang="zh-CN"/>
              <a:pPr/>
              <a:t>44</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3582A-17D0-44C6-A881-E74DDB1FB58E}" type="slidenum">
              <a:rPr lang="en-US" altLang="zh-CN"/>
              <a:pPr/>
              <a:t>45</a:t>
            </a:fld>
            <a:endParaRPr lang="en-US" altLang="zh-CN"/>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3CF57-C4B9-40A5-A364-EED30D87ADB0}" type="slidenum">
              <a:rPr lang="en-US" altLang="zh-CN"/>
              <a:pPr/>
              <a:t>4</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212C57-D72B-410D-9B4E-47F98E06292B}" type="slidenum">
              <a:rPr lang="en-US" altLang="zh-CN"/>
              <a:pPr/>
              <a:t>47</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9F845E-1FB5-49C6-BDF7-913E22D46341}" type="slidenum">
              <a:rPr lang="en-US" altLang="zh-CN"/>
              <a:pPr/>
              <a:t>48</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86146-1195-4369-8477-AB61489B0117}" type="slidenum">
              <a:rPr lang="en-US" altLang="zh-CN"/>
              <a:pPr/>
              <a:t>49</a:t>
            </a:fld>
            <a:endParaRPr lang="en-US" altLang="zh-CN"/>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956F7-B12C-458C-B975-1C43C06F8249}" type="slidenum">
              <a:rPr lang="en-US" altLang="zh-CN"/>
              <a:pPr/>
              <a:t>51</a:t>
            </a:fld>
            <a:endParaRPr lang="en-US" altLang="zh-CN"/>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0334D-B285-404A-93B8-21987663F2F5}" type="slidenum">
              <a:rPr lang="en-US" altLang="zh-CN"/>
              <a:pPr/>
              <a:t>52</a:t>
            </a:fld>
            <a:endParaRPr lang="en-US" altLang="zh-CN"/>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85F8F-14CD-457F-81E4-13BAC33E94F1}" type="slidenum">
              <a:rPr lang="en-US" altLang="zh-CN"/>
              <a:pPr/>
              <a:t>53</a:t>
            </a:fld>
            <a:endParaRPr lang="en-US" altLang="zh-CN"/>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364DD-B1BC-4842-9E70-3FBE799B2119}" type="slidenum">
              <a:rPr lang="en-US" altLang="zh-CN"/>
              <a:pPr/>
              <a:t>54</a:t>
            </a:fld>
            <a:endParaRPr lang="en-US" altLang="zh-CN"/>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B10ED-502B-42A6-BF0D-0C3F76D8A468}" type="slidenum">
              <a:rPr lang="en-US" altLang="zh-CN"/>
              <a:pPr/>
              <a:t>56</a:t>
            </a:fld>
            <a:endParaRPr lang="en-US" altLang="zh-CN"/>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B33900-6692-4756-8E62-EB922A735D56}" type="slidenum">
              <a:rPr lang="en-US" altLang="zh-CN"/>
              <a:pPr/>
              <a:t>58</a:t>
            </a:fld>
            <a:endParaRPr lang="en-US" altLang="zh-CN"/>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A927E3-DDE6-4CD1-9A25-95A85CCCFC9B}" type="slidenum">
              <a:rPr lang="en-US" altLang="zh-CN"/>
              <a:pPr/>
              <a:t>60</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A198C-8D9E-4956-9FBB-4FA6A368D25B}" type="slidenum">
              <a:rPr lang="en-US" altLang="zh-CN"/>
              <a:pPr/>
              <a:t>5</a:t>
            </a:fld>
            <a:endParaRPr lang="en-US" altLang="zh-CN"/>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1E056-E745-496C-AC69-43B7664F7D2E}" type="slidenum">
              <a:rPr lang="en-US" altLang="zh-CN"/>
              <a:pPr/>
              <a:t>61</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119491-D106-42A4-A70D-CB2AF8D6EB66}" type="slidenum">
              <a:rPr lang="en-US" altLang="zh-CN"/>
              <a:pPr/>
              <a:t>62</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05C1AB-BA5A-41DA-AAE3-B263CC4E8A07}" type="slidenum">
              <a:rPr lang="en-US" altLang="zh-CN"/>
              <a:pPr/>
              <a:t>63</a:t>
            </a:fld>
            <a:endParaRPr lang="en-US" altLang="zh-CN"/>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E93C8-EFFF-49DC-B729-0A848C096E6E}" type="slidenum">
              <a:rPr lang="en-US" altLang="zh-CN"/>
              <a:pPr/>
              <a:t>64</a:t>
            </a:fld>
            <a:endParaRPr lang="en-US" altLang="zh-CN"/>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CFF2A-5CE8-44FB-83F4-B24F577309D5}" type="slidenum">
              <a:rPr lang="en-US" altLang="zh-CN"/>
              <a:pPr/>
              <a:t>65</a:t>
            </a:fld>
            <a:endParaRPr lang="en-US" altLang="zh-CN"/>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CC34D-02FE-4E3D-B1EB-AF401D321D4E}" type="slidenum">
              <a:rPr lang="en-US" altLang="zh-CN"/>
              <a:pPr/>
              <a:t>66</a:t>
            </a:fld>
            <a:endParaRPr lang="en-US" altLang="zh-CN"/>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0D870-3607-4E2C-A802-2C266EE388CE}" type="slidenum">
              <a:rPr lang="en-US" altLang="zh-CN"/>
              <a:pPr/>
              <a:t>67</a:t>
            </a:fld>
            <a:endParaRPr lang="en-US" altLang="zh-CN"/>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B7B13-A7E5-437F-BF0D-8A006D1BA780}" type="slidenum">
              <a:rPr lang="en-US" altLang="zh-CN"/>
              <a:pPr/>
              <a:t>68</a:t>
            </a:fld>
            <a:endParaRPr lang="en-US" altLang="zh-CN"/>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DF968A-E466-4452-B403-0F361CA3377A}" type="slidenum">
              <a:rPr lang="en-US" altLang="zh-CN"/>
              <a:pPr/>
              <a:t>69</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35C5E-1E87-4AEF-AA7B-8F62D0A140FA}" type="slidenum">
              <a:rPr lang="en-US" altLang="zh-CN"/>
              <a:pPr/>
              <a:t>70</a:t>
            </a:fld>
            <a:endParaRPr lang="en-US"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30320-14B7-4A42-97C9-02A9A5E8E204}" type="slidenum">
              <a:rPr lang="en-US" altLang="zh-CN"/>
              <a:pPr/>
              <a:t>6</a:t>
            </a:fld>
            <a:endParaRPr lang="en-US" altLang="zh-CN"/>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71DD80-26FF-442E-8C4B-AA9503FCB216}" type="slidenum">
              <a:rPr lang="en-US" altLang="zh-CN"/>
              <a:pPr/>
              <a:t>71</a:t>
            </a:fld>
            <a:endParaRPr lang="en-US" altLang="zh-CN"/>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18049-8AAD-410D-B5DA-8EA6DDB8E083}" type="slidenum">
              <a:rPr lang="en-US" altLang="zh-CN"/>
              <a:pPr/>
              <a:t>72</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E5EA6-947C-4DF5-8A43-3382EBBAECAD}" type="slidenum">
              <a:rPr lang="en-US" altLang="zh-CN"/>
              <a:pPr/>
              <a:t>73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5075A-CD2F-4D42-9FB7-19BA7747DD1C}" type="slidenum">
              <a:rPr lang="en-US" altLang="zh-CN"/>
              <a:pPr/>
              <a:t>75</a:t>
            </a:fld>
            <a:endParaRPr lang="en-US" altLang="zh-CN"/>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02CFD4-C923-40A5-B00F-AFB93B48F7AA}" type="slidenum">
              <a:rPr lang="en-US" altLang="zh-CN"/>
              <a:pPr/>
              <a:t>77</a:t>
            </a:fld>
            <a:endParaRPr lang="en-US" altLang="zh-CN"/>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11B86-429D-4497-9535-D94839CBB438}" type="slidenum">
              <a:rPr lang="en-US" altLang="zh-CN"/>
              <a:pPr/>
              <a:t>78</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FB4B2-C794-4531-BF34-3CA044DAB4FB}" type="slidenum">
              <a:rPr lang="en-US" altLang="zh-CN"/>
              <a:pPr/>
              <a:t>79</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22DA0-A5CE-497D-98EE-7D3FCECA571E}" type="slidenum">
              <a:rPr lang="en-US" altLang="zh-CN"/>
              <a:pPr/>
              <a:t>82</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4EA3BE-0C95-4AEE-BE7E-9E13D20ED3E7}" type="slidenum">
              <a:rPr lang="en-US" altLang="zh-CN" smtClean="0"/>
              <a:pPr/>
              <a:t>85</a:t>
            </a:fld>
            <a:endParaRPr lang="en-US" altLang="zh-CN"/>
          </a:p>
        </p:txBody>
      </p:sp>
    </p:spTree>
    <p:extLst>
      <p:ext uri="{BB962C8B-B14F-4D97-AF65-F5344CB8AC3E}">
        <p14:creationId xmlns:p14="http://schemas.microsoft.com/office/powerpoint/2010/main" val="36380422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B9590-FA98-4B44-A35C-AE45009468A6}" type="slidenum">
              <a:rPr lang="en-US" altLang="zh-CN"/>
              <a:pPr/>
              <a:t>86</a:t>
            </a:fld>
            <a:endParaRPr lang="en-US" altLang="zh-CN"/>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2EC60-0863-411F-A76E-21E7E4391A65}" type="slidenum">
              <a:rPr lang="en-US" altLang="zh-CN"/>
              <a:pPr/>
              <a:t>7</a:t>
            </a:fld>
            <a:endParaRPr lang="en-US" altLang="zh-CN"/>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256B4-9015-4D2A-88A3-07037BE62B43}" type="slidenum">
              <a:rPr lang="en-US" altLang="zh-CN"/>
              <a:pPr/>
              <a:t>118</a:t>
            </a:fld>
            <a:endParaRPr lang="en-US" altLang="zh-CN"/>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CCE4F-8664-4F75-83DA-2E13757496E0}" type="slidenum">
              <a:rPr lang="en-US" altLang="zh-CN"/>
              <a:pPr/>
              <a:t>121</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96673D-C73E-4907-95C6-28A9B8E7283E}" type="slidenum">
              <a:rPr lang="en-US" altLang="zh-CN"/>
              <a:pPr/>
              <a:t>122</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DBE8F-4048-4550-A0A6-C5EA8E1FFBD8}" type="slidenum">
              <a:rPr lang="en-US" altLang="zh-CN"/>
              <a:pPr/>
              <a:t>8</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21269-4B19-499B-ACDB-444B9D32C7D9}" type="slidenum">
              <a:rPr lang="en-US" altLang="zh-CN"/>
              <a:pPr/>
              <a:t>9</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51EC72D-DC05-4CB2-8EAE-732AFC40540D}" type="slidenum">
              <a:rPr lang="en-US" altLang="zh-CN" smtClean="0"/>
              <a:pPr/>
              <a:t>‹#›</a:t>
            </a:fld>
            <a:r>
              <a:rPr lang="en-US" altLang="zh-CN" dirty="0" smtClean="0"/>
              <a:t>/136</a:t>
            </a:r>
            <a:endParaRPr lang="en-US" altLang="zh-CN" dirty="0"/>
          </a:p>
        </p:txBody>
      </p:sp>
    </p:spTree>
    <p:extLst>
      <p:ext uri="{BB962C8B-B14F-4D97-AF65-F5344CB8AC3E}">
        <p14:creationId xmlns:p14="http://schemas.microsoft.com/office/powerpoint/2010/main" val="23620433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7" name="灯片编号占位符 5"/>
          <p:cNvSpPr>
            <a:spLocks noGrp="1"/>
          </p:cNvSpPr>
          <p:nvPr>
            <p:ph type="sldNum" sz="quarter" idx="12"/>
          </p:nvPr>
        </p:nvSpPr>
        <p:spPr>
          <a:xfrm>
            <a:off x="8316912" y="9525"/>
            <a:ext cx="827088" cy="476250"/>
          </a:xfrm>
        </p:spPr>
        <p:txBody>
          <a:bodyPr/>
          <a:lstStyle>
            <a:lvl1pPr>
              <a:defRPr/>
            </a:lvl1pPr>
          </a:lstStyle>
          <a:p>
            <a:fld id="{B08425C8-A077-4D47-89CE-DAFCB411550B}" type="slidenum">
              <a:rPr lang="en-US" altLang="zh-CN" smtClean="0"/>
              <a:pPr/>
              <a:t>‹#›</a:t>
            </a:fld>
            <a:r>
              <a:rPr lang="en-US" altLang="zh-CN" dirty="0" smtClean="0"/>
              <a:t>/136</a:t>
            </a:r>
            <a:endParaRPr lang="en-US" altLang="zh-CN" dirty="0"/>
          </a:p>
        </p:txBody>
      </p:sp>
    </p:spTree>
    <p:extLst>
      <p:ext uri="{BB962C8B-B14F-4D97-AF65-F5344CB8AC3E}">
        <p14:creationId xmlns:p14="http://schemas.microsoft.com/office/powerpoint/2010/main" val="8532368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5706E29-270C-4B89-B1B5-C445A92C7127}" type="slidenum">
              <a:rPr lang="en-US" altLang="zh-CN" smtClean="0"/>
              <a:pPr/>
              <a:t>‹#›</a:t>
            </a:fld>
            <a:r>
              <a:rPr lang="en-US" altLang="zh-CN" dirty="0" smtClean="0"/>
              <a:t>/136</a:t>
            </a:r>
            <a:endParaRPr lang="en-US" altLang="zh-CN" dirty="0"/>
          </a:p>
        </p:txBody>
      </p:sp>
    </p:spTree>
    <p:extLst>
      <p:ext uri="{BB962C8B-B14F-4D97-AF65-F5344CB8AC3E}">
        <p14:creationId xmlns:p14="http://schemas.microsoft.com/office/powerpoint/2010/main" val="25172567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1600200"/>
            <a:ext cx="8642350" cy="5068888"/>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Laboratoire Taitement du Signal et de l'Image</a:t>
            </a:r>
          </a:p>
        </p:txBody>
      </p:sp>
      <p:sp>
        <p:nvSpPr>
          <p:cNvPr id="6" name="Rectangle 6"/>
          <p:cNvSpPr>
            <a:spLocks noGrp="1" noChangeArrowheads="1"/>
          </p:cNvSpPr>
          <p:nvPr>
            <p:ph type="sldNum" sz="quarter" idx="12"/>
          </p:nvPr>
        </p:nvSpPr>
        <p:spPr>
          <a:xfrm>
            <a:off x="8413750" y="0"/>
            <a:ext cx="730250" cy="476250"/>
          </a:xfrm>
          <a:ln/>
        </p:spPr>
        <p:txBody>
          <a:bodyPr/>
          <a:lstStyle>
            <a:lvl1pPr>
              <a:defRPr/>
            </a:lvl1pPr>
          </a:lstStyle>
          <a:p>
            <a:pPr>
              <a:defRPr/>
            </a:pPr>
            <a:fld id="{55F293CF-5FEF-4054-964F-1D23606AC6F6}" type="slidenum">
              <a:rPr lang="en-US" altLang="zh-CN"/>
              <a:pPr>
                <a:defRPr/>
              </a:pPr>
              <a:t>‹#›</a:t>
            </a:fld>
            <a:r>
              <a:rPr lang="en-US" altLang="zh-CN"/>
              <a:t>/52</a:t>
            </a:r>
          </a:p>
        </p:txBody>
      </p:sp>
    </p:spTree>
    <p:extLst>
      <p:ext uri="{BB962C8B-B14F-4D97-AF65-F5344CB8AC3E}">
        <p14:creationId xmlns:p14="http://schemas.microsoft.com/office/powerpoint/2010/main" val="17715487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bwMode="auto">
          <a:xfrm>
            <a:off x="457200" y="274638"/>
            <a:ext cx="8229600" cy="1143000"/>
          </a:xfrm>
          <a:prstGeom prst="rect">
            <a:avLst/>
          </a:prstGeom>
          <a:solidFill>
            <a:srgbClr val="FFFFCC"/>
          </a:solidFill>
          <a:ln>
            <a:noFill/>
          </a:ln>
          <a:effectLst/>
          <a:extLst>
            <a:ext uri="{91240B29-F687-4F45-9708-019B960494DF}">
              <a14:hiddenLine xmlns:a14="http://schemas.microsoft.com/office/drawing/2010/main" w="635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10275" name="Rectangle 3"/>
          <p:cNvSpPr>
            <a:spLocks noGrp="1" noChangeArrowheads="1"/>
          </p:cNvSpPr>
          <p:nvPr>
            <p:ph type="body" idx="1"/>
          </p:nvPr>
        </p:nvSpPr>
        <p:spPr bwMode="auto">
          <a:xfrm>
            <a:off x="250825" y="1600200"/>
            <a:ext cx="8642350" cy="50688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02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102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10278" name="Rectangle 6"/>
          <p:cNvSpPr>
            <a:spLocks noGrp="1" noChangeArrowheads="1"/>
          </p:cNvSpPr>
          <p:nvPr>
            <p:ph type="sldNum" sz="quarter" idx="4"/>
          </p:nvPr>
        </p:nvSpPr>
        <p:spPr bwMode="auto">
          <a:xfrm>
            <a:off x="0" y="0"/>
            <a:ext cx="8270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5C9CCE6-3678-44BE-9EDC-D0DD8C088615}" type="slidenum">
              <a:rPr lang="en-US" altLang="zh-CN" smtClean="0"/>
              <a:pPr/>
              <a:t>‹#›</a:t>
            </a:fld>
            <a:r>
              <a:rPr lang="en-US" altLang="zh-CN" dirty="0" smtClean="0"/>
              <a:t>/136</a:t>
            </a:r>
            <a:endParaRPr lang="en-US" altLang="zh-CN"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6" r:id="rId3"/>
    <p:sldLayoutId id="2147483667" r:id="rId4"/>
  </p:sldLayoutIdLst>
  <p:timing>
    <p:tnLst>
      <p:par>
        <p:cTn id="1" dur="indefinite" restart="never" nodeType="tmRoot"/>
      </p:par>
    </p:tnLst>
  </p:timing>
  <p:hf hdr="0" ftr="0" dt="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charset="0"/>
          <a:ea typeface="黑体" pitchFamily="49" charset="-122"/>
        </a:defRPr>
      </a:lvl2pPr>
      <a:lvl3pPr algn="ctr" rtl="0" fontAlgn="base">
        <a:spcBef>
          <a:spcPct val="0"/>
        </a:spcBef>
        <a:spcAft>
          <a:spcPct val="0"/>
        </a:spcAft>
        <a:defRPr sz="4400" b="1">
          <a:solidFill>
            <a:schemeClr val="tx2"/>
          </a:solidFill>
          <a:latin typeface="Arial" charset="0"/>
          <a:ea typeface="黑体" pitchFamily="49" charset="-122"/>
        </a:defRPr>
      </a:lvl3pPr>
      <a:lvl4pPr algn="ctr" rtl="0" fontAlgn="base">
        <a:spcBef>
          <a:spcPct val="0"/>
        </a:spcBef>
        <a:spcAft>
          <a:spcPct val="0"/>
        </a:spcAft>
        <a:defRPr sz="4400" b="1">
          <a:solidFill>
            <a:schemeClr val="tx2"/>
          </a:solidFill>
          <a:latin typeface="Arial" charset="0"/>
          <a:ea typeface="黑体" pitchFamily="49" charset="-122"/>
        </a:defRPr>
      </a:lvl4pPr>
      <a:lvl5pPr algn="ctr" rtl="0" fontAlgn="base">
        <a:spcBef>
          <a:spcPct val="0"/>
        </a:spcBef>
        <a:spcAft>
          <a:spcPct val="0"/>
        </a:spcAft>
        <a:defRPr sz="4400" b="1">
          <a:solidFill>
            <a:schemeClr val="tx2"/>
          </a:solidFill>
          <a:latin typeface="Arial" charset="0"/>
          <a:ea typeface="黑体" pitchFamily="49" charset="-122"/>
        </a:defRPr>
      </a:lvl5pPr>
      <a:lvl6pPr marL="457200" algn="ctr" rtl="0" fontAlgn="base">
        <a:spcBef>
          <a:spcPct val="0"/>
        </a:spcBef>
        <a:spcAft>
          <a:spcPct val="0"/>
        </a:spcAft>
        <a:defRPr sz="4400" b="1">
          <a:solidFill>
            <a:schemeClr val="tx2"/>
          </a:solidFill>
          <a:latin typeface="Arial" charset="0"/>
          <a:ea typeface="黑体" pitchFamily="49" charset="-122"/>
        </a:defRPr>
      </a:lvl6pPr>
      <a:lvl7pPr marL="914400" algn="ctr" rtl="0" fontAlgn="base">
        <a:spcBef>
          <a:spcPct val="0"/>
        </a:spcBef>
        <a:spcAft>
          <a:spcPct val="0"/>
        </a:spcAft>
        <a:defRPr sz="4400" b="1">
          <a:solidFill>
            <a:schemeClr val="tx2"/>
          </a:solidFill>
          <a:latin typeface="Arial" charset="0"/>
          <a:ea typeface="黑体" pitchFamily="49" charset="-122"/>
        </a:defRPr>
      </a:lvl7pPr>
      <a:lvl8pPr marL="1371600" algn="ctr" rtl="0" fontAlgn="base">
        <a:spcBef>
          <a:spcPct val="0"/>
        </a:spcBef>
        <a:spcAft>
          <a:spcPct val="0"/>
        </a:spcAft>
        <a:defRPr sz="4400" b="1">
          <a:solidFill>
            <a:schemeClr val="tx2"/>
          </a:solidFill>
          <a:latin typeface="Arial" charset="0"/>
          <a:ea typeface="黑体" pitchFamily="49" charset="-122"/>
        </a:defRPr>
      </a:lvl8pPr>
      <a:lvl9pPr marL="1828800" algn="ctr" rtl="0" fontAlgn="base">
        <a:spcBef>
          <a:spcPct val="0"/>
        </a:spcBef>
        <a:spcAft>
          <a:spcPct val="0"/>
        </a:spcAft>
        <a:defRPr sz="4400" b="1">
          <a:solidFill>
            <a:schemeClr val="tx2"/>
          </a:solidFill>
          <a:latin typeface="Arial" charset="0"/>
          <a:ea typeface="黑体" pitchFamily="49" charset="-122"/>
        </a:defRPr>
      </a:lvl9pPr>
    </p:titleStyle>
    <p:body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b="1">
          <a:solidFill>
            <a:schemeClr val="tx1"/>
          </a:solidFill>
          <a:latin typeface="+mn-lt"/>
          <a:ea typeface="+mn-ea"/>
        </a:defRPr>
      </a:lvl4pPr>
      <a:lvl5pPr marL="2057400" indent="-228600" algn="l" rtl="0" fontAlgn="base">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0.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diagramData" Target="../diagrams/data64.xml"/><Relationship Id="rId7" Type="http://schemas.microsoft.com/office/2007/relationships/diagramDrawing" Target="../diagrams/drawing64.xm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diagramColors" Target="../diagrams/colors64.xml"/><Relationship Id="rId5" Type="http://schemas.openxmlformats.org/officeDocument/2006/relationships/diagramQuickStyle" Target="../diagrams/quickStyle64.xml"/><Relationship Id="rId4" Type="http://schemas.openxmlformats.org/officeDocument/2006/relationships/diagramLayout" Target="../diagrams/layout64.xml"/></Relationships>
</file>

<file path=ppt/slides/_rels/slide122.xml.rels><?xml version="1.0" encoding="UTF-8" standalone="yes"?>
<Relationships xmlns="http://schemas.openxmlformats.org/package/2006/relationships"><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4" Type="http://schemas.openxmlformats.org/officeDocument/2006/relationships/diagramLayout" Target="../diagrams/layout6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4.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image" Target="../media/image11.png"/><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5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53.xml"/><Relationship Id="rId7" Type="http://schemas.openxmlformats.org/officeDocument/2006/relationships/image" Target="../media/image16.png"/><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54.xml"/><Relationship Id="rId7" Type="http://schemas.microsoft.com/office/2007/relationships/diagramDrawing" Target="../diagrams/drawing54.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54.xml"/><Relationship Id="rId5" Type="http://schemas.openxmlformats.org/officeDocument/2006/relationships/diagramQuickStyle" Target="../diagrams/quickStyle54.xml"/><Relationship Id="rId4" Type="http://schemas.openxmlformats.org/officeDocument/2006/relationships/diagramLayout" Target="../diagrams/layout5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diagramLayout" Target="../diagrams/layout58.xml"/><Relationship Id="rId13" Type="http://schemas.openxmlformats.org/officeDocument/2006/relationships/diagramLayout" Target="../diagrams/layout59.xml"/><Relationship Id="rId3" Type="http://schemas.openxmlformats.org/officeDocument/2006/relationships/diagramLayout" Target="../diagrams/layout57.xml"/><Relationship Id="rId7" Type="http://schemas.openxmlformats.org/officeDocument/2006/relationships/diagramData" Target="../diagrams/data58.xml"/><Relationship Id="rId12" Type="http://schemas.openxmlformats.org/officeDocument/2006/relationships/diagramData" Target="../diagrams/data59.xml"/><Relationship Id="rId2" Type="http://schemas.openxmlformats.org/officeDocument/2006/relationships/diagramData" Target="../diagrams/data57.xml"/><Relationship Id="rId16" Type="http://schemas.microsoft.com/office/2007/relationships/diagramDrawing" Target="../diagrams/drawing59.xml"/><Relationship Id="rId1" Type="http://schemas.openxmlformats.org/officeDocument/2006/relationships/slideLayout" Target="../slideLayouts/slideLayout2.xml"/><Relationship Id="rId6" Type="http://schemas.microsoft.com/office/2007/relationships/diagramDrawing" Target="../diagrams/drawing57.xml"/><Relationship Id="rId11" Type="http://schemas.microsoft.com/office/2007/relationships/diagramDrawing" Target="../diagrams/drawing58.xml"/><Relationship Id="rId5" Type="http://schemas.openxmlformats.org/officeDocument/2006/relationships/diagramColors" Target="../diagrams/colors57.xml"/><Relationship Id="rId15" Type="http://schemas.openxmlformats.org/officeDocument/2006/relationships/diagramColors" Target="../diagrams/colors59.xml"/><Relationship Id="rId10" Type="http://schemas.openxmlformats.org/officeDocument/2006/relationships/diagramColors" Target="../diagrams/colors58.xml"/><Relationship Id="rId4" Type="http://schemas.openxmlformats.org/officeDocument/2006/relationships/diagramQuickStyle" Target="../diagrams/quickStyle57.xml"/><Relationship Id="rId9" Type="http://schemas.openxmlformats.org/officeDocument/2006/relationships/diagramQuickStyle" Target="../diagrams/quickStyle58.xml"/><Relationship Id="rId14" Type="http://schemas.openxmlformats.org/officeDocument/2006/relationships/diagramQuickStyle" Target="../diagrams/quickStyle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60.xml"/><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732983048"/>
              </p:ext>
            </p:extLst>
          </p:nvPr>
        </p:nvGraphicFramePr>
        <p:xfrm>
          <a:off x="685800" y="2130425"/>
          <a:ext cx="7772400" cy="147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图示 2"/>
          <p:cNvGraphicFramePr/>
          <p:nvPr>
            <p:extLst>
              <p:ext uri="{D42A27DB-BD31-4B8C-83A1-F6EECF244321}">
                <p14:modId xmlns:p14="http://schemas.microsoft.com/office/powerpoint/2010/main" val="1997414517"/>
              </p:ext>
            </p:extLst>
          </p:nvPr>
        </p:nvGraphicFramePr>
        <p:xfrm>
          <a:off x="762000" y="3746500"/>
          <a:ext cx="7467600" cy="2203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924944"/>
            <a:ext cx="8229600" cy="1143000"/>
          </a:xfrm>
        </p:spPr>
        <p:txBody>
          <a:bodyPr/>
          <a:lstStyle/>
          <a:p>
            <a:r>
              <a:rPr lang="zh-CN" altLang="en-US" dirty="0" smtClean="0"/>
              <a:t>短学期语言课程设计要点</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10</a:t>
            </a:fld>
            <a:r>
              <a:rPr lang="en-US" altLang="zh-CN" smtClean="0"/>
              <a:t>/136</a:t>
            </a:r>
            <a:endParaRPr lang="en-US" altLang="zh-CN" dirty="0"/>
          </a:p>
        </p:txBody>
      </p:sp>
    </p:spTree>
    <p:extLst>
      <p:ext uri="{BB962C8B-B14F-4D97-AF65-F5344CB8AC3E}">
        <p14:creationId xmlns:p14="http://schemas.microsoft.com/office/powerpoint/2010/main" val="390753666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zh-CN" altLang="en-US"/>
              <a:t>文档类</a:t>
            </a:r>
          </a:p>
        </p:txBody>
      </p:sp>
      <p:sp>
        <p:nvSpPr>
          <p:cNvPr id="654339" name="Rectangle 3"/>
          <p:cNvSpPr>
            <a:spLocks noGrp="1" noChangeArrowheads="1"/>
          </p:cNvSpPr>
          <p:nvPr>
            <p:ph type="body" idx="1"/>
          </p:nvPr>
        </p:nvSpPr>
        <p:spPr/>
        <p:txBody>
          <a:bodyPr/>
          <a:lstStyle/>
          <a:p>
            <a:r>
              <a:rPr lang="zh-CN" altLang="en-US" sz="2800" dirty="0"/>
              <a:t>文档是一个</a:t>
            </a:r>
            <a:r>
              <a:rPr lang="en-US" altLang="zh-CN" sz="2800" dirty="0" err="1"/>
              <a:t>CDocument</a:t>
            </a:r>
            <a:r>
              <a:rPr lang="zh-CN" altLang="en-US" sz="2800" dirty="0" smtClean="0"/>
              <a:t>派生类的对象</a:t>
            </a:r>
            <a:r>
              <a:rPr lang="zh-CN" altLang="en-US" sz="2800" dirty="0"/>
              <a:t>，它存储应用程序的数据 </a:t>
            </a:r>
            <a:r>
              <a:rPr lang="en-US" altLang="zh-CN" sz="2800" dirty="0"/>
              <a:t>;</a:t>
            </a:r>
          </a:p>
          <a:p>
            <a:r>
              <a:rPr lang="zh-CN" altLang="en-US" sz="2800" dirty="0"/>
              <a:t>视图是</a:t>
            </a:r>
            <a:r>
              <a:rPr lang="en-US" altLang="zh-CN" sz="2800" dirty="0" err="1"/>
              <a:t>CView</a:t>
            </a:r>
            <a:r>
              <a:rPr lang="zh-CN" altLang="en-US" sz="2800" dirty="0" smtClean="0"/>
              <a:t>派生类的对象</a:t>
            </a:r>
            <a:r>
              <a:rPr lang="zh-CN" altLang="en-US" sz="2800" dirty="0"/>
              <a:t>，它接受用户对应用程序的输入并显示相关的文档数据</a:t>
            </a:r>
            <a:r>
              <a:rPr lang="en-US" altLang="zh-CN" sz="2800" dirty="0"/>
              <a:t>;</a:t>
            </a:r>
          </a:p>
          <a:p>
            <a:r>
              <a:rPr lang="zh-CN" altLang="en-US" sz="2800" dirty="0"/>
              <a:t>文档不仅仅是文字，它是所有可以被应用程序使用的数据类型的总称；</a:t>
            </a:r>
          </a:p>
          <a:p>
            <a:r>
              <a:rPr lang="zh-CN" altLang="en-US" sz="2800" dirty="0"/>
              <a:t>文档至少有一个相关联的视图。视图只能与一个文档相关联；</a:t>
            </a:r>
          </a:p>
          <a:p>
            <a:pPr algn="just">
              <a:buFont typeface="Wingdings" pitchFamily="2" charset="2"/>
              <a:buChar char="Ø"/>
            </a:pPr>
            <a:r>
              <a:rPr lang="zh-CN" altLang="en-US" sz="2800" dirty="0"/>
              <a:t>文档类用于维护应用程序的核心数据；</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100</a:t>
            </a:fld>
            <a:r>
              <a:rPr lang="en-US" altLang="zh-CN" smtClean="0"/>
              <a:t>/61</a:t>
            </a:r>
            <a:endParaRPr lang="en-US" altLang="zh-CN" dirty="0"/>
          </a:p>
        </p:txBody>
      </p:sp>
    </p:spTree>
    <p:extLst>
      <p:ext uri="{BB962C8B-B14F-4D97-AF65-F5344CB8AC3E}">
        <p14:creationId xmlns:p14="http://schemas.microsoft.com/office/powerpoint/2010/main" val="112248159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zh-CN" altLang="en-US"/>
              <a:t>视图类</a:t>
            </a:r>
          </a:p>
        </p:txBody>
      </p:sp>
      <p:sp>
        <p:nvSpPr>
          <p:cNvPr id="659459" name="Rectangle 3"/>
          <p:cNvSpPr>
            <a:spLocks noGrp="1" noChangeArrowheads="1"/>
          </p:cNvSpPr>
          <p:nvPr>
            <p:ph type="body" idx="1"/>
          </p:nvPr>
        </p:nvSpPr>
        <p:spPr/>
        <p:txBody>
          <a:bodyPr/>
          <a:lstStyle/>
          <a:p>
            <a:pPr>
              <a:lnSpc>
                <a:spcPct val="90000"/>
              </a:lnSpc>
            </a:pPr>
            <a:r>
              <a:rPr lang="zh-CN" altLang="en-US" sz="2800" dirty="0" smtClean="0"/>
              <a:t>视图</a:t>
            </a:r>
            <a:r>
              <a:rPr lang="zh-CN" altLang="en-US" sz="2800" dirty="0"/>
              <a:t>类对象代表了应用程序的窗口客户区，是文档信息的一个显示窗口</a:t>
            </a:r>
            <a:r>
              <a:rPr lang="en-US" altLang="zh-CN" sz="2800" dirty="0"/>
              <a:t>(</a:t>
            </a:r>
            <a:r>
              <a:rPr lang="zh-CN" altLang="en-US" sz="2800" dirty="0"/>
              <a:t>视口</a:t>
            </a:r>
            <a:r>
              <a:rPr lang="en-US" altLang="zh-CN" sz="2800" dirty="0"/>
              <a:t>)</a:t>
            </a:r>
            <a:r>
              <a:rPr lang="zh-CN" altLang="en-US" sz="2800" dirty="0"/>
              <a:t>；</a:t>
            </a:r>
          </a:p>
          <a:p>
            <a:pPr>
              <a:lnSpc>
                <a:spcPct val="90000"/>
              </a:lnSpc>
            </a:pPr>
            <a:r>
              <a:rPr lang="zh-CN" altLang="en-US" sz="2800" dirty="0"/>
              <a:t>它同时也是用户与程序之间信息交互的桥梁；</a:t>
            </a:r>
          </a:p>
          <a:p>
            <a:pPr>
              <a:lnSpc>
                <a:spcPct val="90000"/>
              </a:lnSpc>
            </a:pPr>
            <a:r>
              <a:rPr lang="zh-CN" altLang="en-US" sz="2800" dirty="0"/>
              <a:t>用户对数据的编辑和修改需要通过键盘或鼠标进行，这些修改都由视图类接受后再反映到文档类；</a:t>
            </a:r>
          </a:p>
          <a:p>
            <a:pPr>
              <a:lnSpc>
                <a:spcPct val="90000"/>
              </a:lnSpc>
            </a:pPr>
            <a:r>
              <a:rPr lang="zh-CN" altLang="en-US" sz="2800" dirty="0" smtClean="0"/>
              <a:t>派生</a:t>
            </a:r>
            <a:r>
              <a:rPr lang="zh-CN" altLang="en-US" sz="2800" dirty="0"/>
              <a:t>的视图类可以</a:t>
            </a:r>
            <a:r>
              <a:rPr lang="zh-CN" altLang="en-US" sz="2800" dirty="0" smtClean="0"/>
              <a:t>重写基</a:t>
            </a:r>
            <a:r>
              <a:rPr lang="zh-CN" altLang="en-US" sz="2800" dirty="0"/>
              <a:t>类的函数，或增加新的函数以决定特定视图的特性；</a:t>
            </a:r>
          </a:p>
          <a:p>
            <a:pPr>
              <a:lnSpc>
                <a:spcPct val="90000"/>
              </a:lnSpc>
            </a:pPr>
            <a:r>
              <a:rPr lang="en-US" altLang="zh-CN" sz="2800" dirty="0" err="1"/>
              <a:t>CView</a:t>
            </a:r>
            <a:r>
              <a:rPr lang="zh-CN" altLang="en-US" sz="2800" dirty="0"/>
              <a:t>的派生类</a:t>
            </a:r>
            <a:r>
              <a:rPr lang="zh-CN" altLang="en-US" sz="2800" dirty="0" smtClean="0"/>
              <a:t>可用多种</a:t>
            </a:r>
            <a:r>
              <a:rPr lang="zh-CN" altLang="en-US" sz="2800" dirty="0"/>
              <a:t>方式显示文档类的信息，每个视图类根据显示的方式各自定义其显示代码；</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101</a:t>
            </a:fld>
            <a:r>
              <a:rPr lang="en-US" altLang="zh-CN" smtClean="0"/>
              <a:t>/61</a:t>
            </a:r>
            <a:endParaRPr lang="en-US" altLang="zh-CN" dirty="0"/>
          </a:p>
        </p:txBody>
      </p:sp>
    </p:spTree>
    <p:extLst>
      <p:ext uri="{BB962C8B-B14F-4D97-AF65-F5344CB8AC3E}">
        <p14:creationId xmlns:p14="http://schemas.microsoft.com/office/powerpoint/2010/main" val="37526203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zh-CN" altLang="en-US"/>
              <a:t>视图类</a:t>
            </a:r>
          </a:p>
        </p:txBody>
      </p:sp>
      <p:sp>
        <p:nvSpPr>
          <p:cNvPr id="660483" name="Rectangle 3"/>
          <p:cNvSpPr>
            <a:spLocks noGrp="1" noChangeArrowheads="1"/>
          </p:cNvSpPr>
          <p:nvPr>
            <p:ph type="body" idx="1"/>
          </p:nvPr>
        </p:nvSpPr>
        <p:spPr/>
        <p:txBody>
          <a:bodyPr/>
          <a:lstStyle/>
          <a:p>
            <a:r>
              <a:rPr lang="en-US" altLang="zh-CN" sz="2800" dirty="0"/>
              <a:t>MFC</a:t>
            </a:r>
            <a:r>
              <a:rPr lang="zh-CN" altLang="en-US" sz="2800" dirty="0"/>
              <a:t>提供了一系列视图类的派生类：</a:t>
            </a:r>
          </a:p>
          <a:p>
            <a:pPr lvl="1"/>
            <a:r>
              <a:rPr lang="en-US" altLang="zh-CN" sz="2400" dirty="0" err="1" smtClean="0"/>
              <a:t>CTreeView</a:t>
            </a:r>
            <a:r>
              <a:rPr lang="zh-CN" altLang="en-US" sz="2400" dirty="0" smtClean="0"/>
              <a:t>可以显示树型视图；</a:t>
            </a:r>
          </a:p>
          <a:p>
            <a:pPr lvl="1"/>
            <a:r>
              <a:rPr lang="en-US" altLang="zh-CN" sz="2400" dirty="0" err="1" smtClean="0"/>
              <a:t>CListView</a:t>
            </a:r>
            <a:r>
              <a:rPr lang="zh-CN" altLang="en-US" sz="2400" dirty="0" smtClean="0"/>
              <a:t>可以显示列表型视图；</a:t>
            </a:r>
          </a:p>
          <a:p>
            <a:pPr lvl="1"/>
            <a:r>
              <a:rPr lang="en-US" altLang="zh-CN" sz="2400" dirty="0" err="1" smtClean="0"/>
              <a:t>CFormView</a:t>
            </a:r>
            <a:r>
              <a:rPr lang="zh-CN" altLang="en-US" sz="2400" dirty="0" smtClean="0"/>
              <a:t>可以显示基于对话框模板的视图；</a:t>
            </a:r>
          </a:p>
          <a:p>
            <a:pPr lvl="1"/>
            <a:r>
              <a:rPr lang="en-US" altLang="zh-CN" sz="2400" dirty="0" err="1" smtClean="0"/>
              <a:t>CScrollView</a:t>
            </a:r>
            <a:r>
              <a:rPr lang="zh-CN" altLang="en-US" sz="2400" dirty="0" smtClean="0"/>
              <a:t>可以显示带滚动条的视图；</a:t>
            </a:r>
          </a:p>
          <a:p>
            <a:r>
              <a:rPr lang="zh-CN" altLang="en-US" sz="2800" dirty="0" smtClean="0"/>
              <a:t>视图</a:t>
            </a:r>
            <a:r>
              <a:rPr lang="zh-CN" altLang="en-US" sz="2800" dirty="0"/>
              <a:t>类提供了可重载的虚函数，开发人员可重载这些函数实现特定视图的特性；</a:t>
            </a:r>
          </a:p>
          <a:p>
            <a:r>
              <a:rPr lang="zh-CN" altLang="en-US" sz="2800" dirty="0"/>
              <a:t>程序设计人员需将数据成员变量添加到文档类，并重载视图类的虚函数来完成数据显示；</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102</a:t>
            </a:fld>
            <a:r>
              <a:rPr lang="en-US" altLang="zh-CN" smtClean="0"/>
              <a:t>/61</a:t>
            </a:r>
            <a:endParaRPr lang="en-US" altLang="zh-CN" dirty="0"/>
          </a:p>
        </p:txBody>
      </p:sp>
    </p:spTree>
    <p:extLst>
      <p:ext uri="{BB962C8B-B14F-4D97-AF65-F5344CB8AC3E}">
        <p14:creationId xmlns:p14="http://schemas.microsoft.com/office/powerpoint/2010/main" val="9037741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zh-CN" altLang="en-US"/>
              <a:t>视图类</a:t>
            </a:r>
          </a:p>
        </p:txBody>
      </p:sp>
      <p:sp>
        <p:nvSpPr>
          <p:cNvPr id="661507" name="Rectangle 3"/>
          <p:cNvSpPr>
            <a:spLocks noGrp="1" noChangeArrowheads="1"/>
          </p:cNvSpPr>
          <p:nvPr>
            <p:ph type="body" idx="1"/>
          </p:nvPr>
        </p:nvSpPr>
        <p:spPr/>
        <p:txBody>
          <a:bodyPr/>
          <a:lstStyle/>
          <a:p>
            <a:pPr>
              <a:lnSpc>
                <a:spcPct val="80000"/>
              </a:lnSpc>
            </a:pPr>
            <a:r>
              <a:rPr lang="zh-CN" altLang="en-US" sz="2800" dirty="0"/>
              <a:t>视图类有几个重要的成员函数 ：</a:t>
            </a:r>
          </a:p>
          <a:p>
            <a:pPr>
              <a:lnSpc>
                <a:spcPct val="80000"/>
              </a:lnSpc>
            </a:pPr>
            <a:r>
              <a:rPr lang="en-US" altLang="zh-CN" sz="2800" dirty="0" err="1"/>
              <a:t>GetDocument</a:t>
            </a:r>
            <a:r>
              <a:rPr lang="zh-CN" altLang="en-US" sz="2800" dirty="0"/>
              <a:t>函数用于访问文档类成员。该函数获取指向文档派生类对象的指针，通过该指针可访问其公有成员；</a:t>
            </a:r>
          </a:p>
          <a:p>
            <a:pPr>
              <a:lnSpc>
                <a:spcPct val="80000"/>
              </a:lnSpc>
            </a:pPr>
            <a:r>
              <a:rPr lang="en-US" altLang="zh-CN" sz="2800" dirty="0" err="1"/>
              <a:t>OnDraw</a:t>
            </a:r>
            <a:r>
              <a:rPr lang="zh-CN" altLang="en-US" sz="2800" dirty="0"/>
              <a:t>成员函数用于更新视图，它有一个指向</a:t>
            </a:r>
            <a:r>
              <a:rPr lang="en-US" altLang="zh-CN" sz="2800" dirty="0"/>
              <a:t>CDC</a:t>
            </a:r>
            <a:r>
              <a:rPr lang="zh-CN" altLang="en-US" sz="2800" dirty="0"/>
              <a:t>类的指针参数，通过该参数可以直接向视图输出；</a:t>
            </a:r>
          </a:p>
          <a:p>
            <a:pPr>
              <a:lnSpc>
                <a:spcPct val="80000"/>
              </a:lnSpc>
            </a:pPr>
            <a:r>
              <a:rPr lang="zh-CN" altLang="en-US" sz="2800" dirty="0"/>
              <a:t>视图类的</a:t>
            </a:r>
            <a:r>
              <a:rPr lang="en-US" altLang="zh-CN" sz="2800" dirty="0" err="1"/>
              <a:t>OnInitialUpdate</a:t>
            </a:r>
            <a:r>
              <a:rPr lang="zh-CN" altLang="en-US" sz="2800" dirty="0"/>
              <a:t>虚成员函数在应用程序启动，或用户从</a:t>
            </a:r>
            <a:r>
              <a:rPr lang="en-US" altLang="zh-CN" sz="2800" dirty="0"/>
              <a:t>File</a:t>
            </a:r>
            <a:r>
              <a:rPr lang="zh-CN" altLang="en-US" sz="2800" dirty="0"/>
              <a:t>菜单中选择了</a:t>
            </a:r>
            <a:r>
              <a:rPr lang="en-US" altLang="zh-CN" sz="2800" dirty="0"/>
              <a:t>New</a:t>
            </a:r>
            <a:r>
              <a:rPr lang="zh-CN" altLang="en-US" sz="2800" dirty="0"/>
              <a:t>或者</a:t>
            </a:r>
            <a:r>
              <a:rPr lang="en-US" altLang="zh-CN" sz="2800" dirty="0"/>
              <a:t>Open</a:t>
            </a:r>
            <a:r>
              <a:rPr lang="zh-CN" altLang="en-US" sz="2800" dirty="0"/>
              <a:t>选项时用以初始化视图；</a:t>
            </a:r>
          </a:p>
          <a:p>
            <a:pPr>
              <a:lnSpc>
                <a:spcPct val="80000"/>
              </a:lnSpc>
            </a:pPr>
            <a:r>
              <a:rPr lang="en-US" altLang="zh-CN" sz="2800" dirty="0" err="1"/>
              <a:t>OnInitialUpdate</a:t>
            </a:r>
            <a:r>
              <a:rPr lang="zh-CN" altLang="en-US" sz="2800" dirty="0"/>
              <a:t>是添加与文档显示有关的初始化工作的好地方。重载该虚函数时要注意确保调用了基类</a:t>
            </a:r>
            <a:r>
              <a:rPr lang="en-US" altLang="zh-CN" sz="2800" dirty="0" err="1"/>
              <a:t>CView</a:t>
            </a:r>
            <a:r>
              <a:rPr lang="zh-CN" altLang="en-US" sz="2800" dirty="0"/>
              <a:t>的</a:t>
            </a:r>
            <a:r>
              <a:rPr lang="en-US" altLang="zh-CN" sz="2800" dirty="0" err="1"/>
              <a:t>OnInitialUpdate</a:t>
            </a:r>
            <a:r>
              <a:rPr lang="zh-CN" altLang="en-US" sz="2800" dirty="0"/>
              <a:t>成员函数；</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103</a:t>
            </a:fld>
            <a:r>
              <a:rPr lang="en-US" altLang="zh-CN" smtClean="0"/>
              <a:t>/61</a:t>
            </a:r>
            <a:endParaRPr lang="en-US" altLang="zh-CN" dirty="0"/>
          </a:p>
        </p:txBody>
      </p:sp>
    </p:spTree>
    <p:extLst>
      <p:ext uri="{BB962C8B-B14F-4D97-AF65-F5344CB8AC3E}">
        <p14:creationId xmlns:p14="http://schemas.microsoft.com/office/powerpoint/2010/main" val="37487872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zh-CN" altLang="en-US"/>
              <a:t>文档模板</a:t>
            </a:r>
          </a:p>
        </p:txBody>
      </p:sp>
      <p:sp>
        <p:nvSpPr>
          <p:cNvPr id="663555" name="Rectangle 3"/>
          <p:cNvSpPr>
            <a:spLocks noGrp="1" noChangeArrowheads="1"/>
          </p:cNvSpPr>
          <p:nvPr>
            <p:ph type="body" idx="1"/>
          </p:nvPr>
        </p:nvSpPr>
        <p:spPr/>
        <p:txBody>
          <a:bodyPr/>
          <a:lstStyle/>
          <a:p>
            <a:r>
              <a:rPr lang="zh-CN" altLang="en-US" sz="2800" dirty="0">
                <a:latin typeface="Times New Roman" pitchFamily="18" charset="0"/>
              </a:rPr>
              <a:t>文档模板定义了文档、视图和框架窗口这三个类的关系；</a:t>
            </a:r>
          </a:p>
          <a:p>
            <a:r>
              <a:rPr lang="zh-CN" altLang="en-US" sz="2800" dirty="0">
                <a:latin typeface="Times New Roman" pitchFamily="18" charset="0"/>
              </a:rPr>
              <a:t>通过文档模板，可以知道在创建或打开一个文档时，需要用什么样的视图和框架窗口显示它</a:t>
            </a:r>
            <a:r>
              <a:rPr lang="zh-CN" altLang="en-US" sz="2800" dirty="0" smtClean="0">
                <a:latin typeface="Times New Roman" pitchFamily="18" charset="0"/>
              </a:rPr>
              <a:t>。</a:t>
            </a:r>
            <a:endParaRPr lang="en-US" altLang="zh-CN" sz="2800" dirty="0" smtClean="0">
              <a:latin typeface="Times New Roman" pitchFamily="18" charset="0"/>
            </a:endParaRPr>
          </a:p>
          <a:p>
            <a:r>
              <a:rPr lang="zh-CN" altLang="en-US" sz="2800" dirty="0" smtClean="0">
                <a:latin typeface="Times New Roman" pitchFamily="18" charset="0"/>
              </a:rPr>
              <a:t>这</a:t>
            </a:r>
            <a:r>
              <a:rPr lang="zh-CN" altLang="en-US" sz="2800" dirty="0">
                <a:latin typeface="Times New Roman" pitchFamily="18" charset="0"/>
              </a:rPr>
              <a:t>是因为文档模板保存了文档及其对应视图和框架窗口的</a:t>
            </a:r>
            <a:r>
              <a:rPr lang="en-US" altLang="zh-CN" sz="2800" dirty="0" err="1">
                <a:latin typeface="Times New Roman" pitchFamily="18" charset="0"/>
              </a:rPr>
              <a:t>CRuntimeClass</a:t>
            </a:r>
            <a:r>
              <a:rPr lang="zh-CN" altLang="en-US" sz="2800" dirty="0">
                <a:latin typeface="Times New Roman" pitchFamily="18" charset="0"/>
              </a:rPr>
              <a:t>对象的指针。</a:t>
            </a:r>
          </a:p>
          <a:p>
            <a:r>
              <a:rPr lang="zh-CN" altLang="en-US" sz="2800" dirty="0">
                <a:latin typeface="Times New Roman" pitchFamily="18" charset="0"/>
              </a:rPr>
              <a:t>文档模板还保存了所支持的全部文档的类型信息，包括这些文档的文件扩展名信息、文档在框架窗口中的名字、代表文档的</a:t>
            </a:r>
            <a:r>
              <a:rPr lang="zh-CN" altLang="en-US" sz="2800" dirty="0" smtClean="0">
                <a:latin typeface="Times New Roman" pitchFamily="18" charset="0"/>
              </a:rPr>
              <a:t>图标； </a:t>
            </a:r>
            <a:endParaRPr lang="zh-CN" altLang="en-US" sz="2800" dirty="0">
              <a:latin typeface="Times New Roman" pitchFamily="18" charset="0"/>
            </a:endParaRP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104</a:t>
            </a:fld>
            <a:r>
              <a:rPr lang="en-US" altLang="zh-CN" smtClean="0"/>
              <a:t>/61</a:t>
            </a:r>
            <a:endParaRPr lang="en-US" altLang="zh-CN" dirty="0"/>
          </a:p>
        </p:txBody>
      </p:sp>
    </p:spTree>
    <p:extLst>
      <p:ext uri="{BB962C8B-B14F-4D97-AF65-F5344CB8AC3E}">
        <p14:creationId xmlns:p14="http://schemas.microsoft.com/office/powerpoint/2010/main" val="18678276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zh-CN" altLang="en-US"/>
              <a:t>框架窗口类 </a:t>
            </a:r>
          </a:p>
        </p:txBody>
      </p:sp>
      <p:sp>
        <p:nvSpPr>
          <p:cNvPr id="666627" name="Rectangle 3"/>
          <p:cNvSpPr>
            <a:spLocks noGrp="1" noChangeArrowheads="1"/>
          </p:cNvSpPr>
          <p:nvPr>
            <p:ph type="body" idx="1"/>
          </p:nvPr>
        </p:nvSpPr>
        <p:spPr/>
        <p:txBody>
          <a:bodyPr/>
          <a:lstStyle/>
          <a:p>
            <a:pPr>
              <a:lnSpc>
                <a:spcPct val="90000"/>
              </a:lnSpc>
            </a:pPr>
            <a:r>
              <a:rPr lang="zh-CN" altLang="en-US" sz="2800" dirty="0"/>
              <a:t>在文档</a:t>
            </a:r>
            <a:r>
              <a:rPr lang="en-US" altLang="zh-CN" sz="2800" dirty="0"/>
              <a:t>/</a:t>
            </a:r>
            <a:r>
              <a:rPr lang="zh-CN" altLang="en-US" sz="2800" dirty="0"/>
              <a:t>视图结构中，视图在框架窗口中显示，是框架窗口的子窗口并完全覆盖框架窗口的客户区；</a:t>
            </a:r>
          </a:p>
          <a:p>
            <a:pPr>
              <a:lnSpc>
                <a:spcPct val="90000"/>
              </a:lnSpc>
            </a:pPr>
            <a:r>
              <a:rPr lang="zh-CN" altLang="en-US" sz="2800" dirty="0"/>
              <a:t>框架窗口的作用有二：</a:t>
            </a:r>
          </a:p>
          <a:p>
            <a:pPr>
              <a:lnSpc>
                <a:spcPct val="90000"/>
              </a:lnSpc>
            </a:pPr>
            <a:r>
              <a:rPr lang="zh-CN" altLang="en-US" sz="2800" dirty="0"/>
              <a:t>一是为视图提供可视的边框，包括标题条、一些标准的窗口组件（最大、最小化按钮、关闭按钮）；</a:t>
            </a:r>
          </a:p>
          <a:p>
            <a:pPr>
              <a:lnSpc>
                <a:spcPct val="90000"/>
              </a:lnSpc>
            </a:pPr>
            <a:r>
              <a:rPr lang="zh-CN" altLang="en-US" sz="2800" dirty="0"/>
              <a:t>二是响应标准的窗口消息，包括最大化、最小化、调整尺寸等。当框架窗口关闭时，其中的视图类对象也被自动删除；</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105</a:t>
            </a:fld>
            <a:r>
              <a:rPr lang="en-US" altLang="zh-CN" smtClean="0"/>
              <a:t>/61</a:t>
            </a:r>
            <a:endParaRPr lang="en-US" altLang="zh-CN" dirty="0"/>
          </a:p>
        </p:txBody>
      </p:sp>
    </p:spTree>
    <p:extLst>
      <p:ext uri="{BB962C8B-B14F-4D97-AF65-F5344CB8AC3E}">
        <p14:creationId xmlns:p14="http://schemas.microsoft.com/office/powerpoint/2010/main" val="23675455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zh-CN" altLang="en-US"/>
              <a:t>文档</a:t>
            </a:r>
            <a:r>
              <a:rPr lang="en-US" altLang="zh-CN"/>
              <a:t>/</a:t>
            </a:r>
            <a:r>
              <a:rPr lang="zh-CN" altLang="en-US"/>
              <a:t>视图之间的交互</a:t>
            </a:r>
          </a:p>
        </p:txBody>
      </p:sp>
      <p:sp>
        <p:nvSpPr>
          <p:cNvPr id="667651" name="Rectangle 3"/>
          <p:cNvSpPr>
            <a:spLocks noGrp="1" noChangeArrowheads="1"/>
          </p:cNvSpPr>
          <p:nvPr>
            <p:ph type="body" idx="1"/>
          </p:nvPr>
        </p:nvSpPr>
        <p:spPr/>
        <p:txBody>
          <a:bodyPr/>
          <a:lstStyle/>
          <a:p>
            <a:r>
              <a:rPr lang="zh-CN" altLang="en-US" sz="2800" dirty="0">
                <a:latin typeface="Times New Roman" pitchFamily="18" charset="0"/>
              </a:rPr>
              <a:t>文档类如何读取与保存数据？</a:t>
            </a:r>
          </a:p>
          <a:p>
            <a:r>
              <a:rPr lang="zh-CN" altLang="en-US" sz="2800" dirty="0">
                <a:latin typeface="Times New Roman" pitchFamily="18" charset="0"/>
              </a:rPr>
              <a:t>由</a:t>
            </a:r>
            <a:r>
              <a:rPr lang="en-US" altLang="zh-CN" sz="2800" dirty="0" err="1">
                <a:latin typeface="Times New Roman" pitchFamily="18" charset="0"/>
              </a:rPr>
              <a:t>CObject</a:t>
            </a:r>
            <a:r>
              <a:rPr lang="zh-CN" altLang="en-US" sz="2800" dirty="0">
                <a:latin typeface="Times New Roman" pitchFamily="18" charset="0"/>
              </a:rPr>
              <a:t>派生的类可在文档类的</a:t>
            </a:r>
            <a:r>
              <a:rPr lang="en-US" altLang="zh-CN" sz="2800" dirty="0">
                <a:latin typeface="Times New Roman" pitchFamily="18" charset="0"/>
              </a:rPr>
              <a:t>Serialize</a:t>
            </a:r>
            <a:r>
              <a:rPr lang="zh-CN" altLang="en-US" sz="2800" dirty="0">
                <a:latin typeface="Times New Roman" pitchFamily="18" charset="0"/>
              </a:rPr>
              <a:t>函数里进行序列化读取与存盘；</a:t>
            </a:r>
          </a:p>
          <a:p>
            <a:r>
              <a:rPr lang="zh-CN" altLang="en-US" sz="2800" dirty="0">
                <a:latin typeface="Times New Roman" pitchFamily="18" charset="0"/>
              </a:rPr>
              <a:t>视图如何显示数据？</a:t>
            </a:r>
          </a:p>
          <a:p>
            <a:r>
              <a:rPr lang="en-US" altLang="zh-CN" sz="2800" dirty="0">
                <a:latin typeface="Times New Roman" pitchFamily="18" charset="0"/>
              </a:rPr>
              <a:t>View</a:t>
            </a:r>
            <a:r>
              <a:rPr lang="zh-CN" altLang="en-US" sz="2800" dirty="0">
                <a:latin typeface="Times New Roman" pitchFamily="18" charset="0"/>
              </a:rPr>
              <a:t>类里的</a:t>
            </a:r>
            <a:r>
              <a:rPr lang="en-US" altLang="zh-CN" sz="2800" dirty="0" err="1">
                <a:latin typeface="Times New Roman" pitchFamily="18" charset="0"/>
              </a:rPr>
              <a:t>OnInitialUpdate</a:t>
            </a:r>
            <a:r>
              <a:rPr lang="zh-CN" altLang="en-US" sz="2800" dirty="0">
                <a:latin typeface="Times New Roman" pitchFamily="18" charset="0"/>
              </a:rPr>
              <a:t>函数可以用于对视图进行初始化；</a:t>
            </a:r>
          </a:p>
          <a:p>
            <a:r>
              <a:rPr lang="en-US" altLang="zh-CN" sz="2800" dirty="0">
                <a:latin typeface="Times New Roman" pitchFamily="18" charset="0"/>
              </a:rPr>
              <a:t>View</a:t>
            </a:r>
            <a:r>
              <a:rPr lang="zh-CN" altLang="en-US" sz="2800" dirty="0">
                <a:latin typeface="Times New Roman" pitchFamily="18" charset="0"/>
              </a:rPr>
              <a:t>类里的</a:t>
            </a:r>
            <a:r>
              <a:rPr lang="en-US" altLang="zh-CN" sz="2800" dirty="0" err="1">
                <a:latin typeface="Times New Roman" pitchFamily="18" charset="0"/>
              </a:rPr>
              <a:t>OnUpdate</a:t>
            </a:r>
            <a:r>
              <a:rPr lang="zh-CN" altLang="en-US" sz="2800" dirty="0">
                <a:latin typeface="Times New Roman" pitchFamily="18" charset="0"/>
              </a:rPr>
              <a:t>函数可以实现视图的更新；</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106</a:t>
            </a:fld>
            <a:r>
              <a:rPr lang="en-US" altLang="zh-CN" smtClean="0"/>
              <a:t>/61</a:t>
            </a:r>
            <a:endParaRPr lang="en-US" altLang="zh-CN" dirty="0"/>
          </a:p>
        </p:txBody>
      </p:sp>
    </p:spTree>
    <p:extLst>
      <p:ext uri="{BB962C8B-B14F-4D97-AF65-F5344CB8AC3E}">
        <p14:creationId xmlns:p14="http://schemas.microsoft.com/office/powerpoint/2010/main" val="23314538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zh-CN" altLang="en-US"/>
              <a:t>文档</a:t>
            </a:r>
            <a:r>
              <a:rPr lang="en-US" altLang="zh-CN"/>
              <a:t>/</a:t>
            </a:r>
            <a:r>
              <a:rPr lang="zh-CN" altLang="en-US"/>
              <a:t>视图之间的交互</a:t>
            </a:r>
          </a:p>
        </p:txBody>
      </p:sp>
      <p:sp>
        <p:nvSpPr>
          <p:cNvPr id="668675" name="Rectangle 3"/>
          <p:cNvSpPr>
            <a:spLocks noGrp="1" noChangeArrowheads="1"/>
          </p:cNvSpPr>
          <p:nvPr>
            <p:ph type="body" idx="1"/>
          </p:nvPr>
        </p:nvSpPr>
        <p:spPr/>
        <p:txBody>
          <a:bodyPr/>
          <a:lstStyle/>
          <a:p>
            <a:r>
              <a:rPr lang="zh-CN" altLang="en-US" sz="2800" dirty="0"/>
              <a:t>在</a:t>
            </a:r>
            <a:r>
              <a:rPr lang="en-US" altLang="zh-CN" sz="2800" dirty="0"/>
              <a:t>View</a:t>
            </a:r>
            <a:r>
              <a:rPr lang="zh-CN" altLang="en-US" sz="2800" dirty="0"/>
              <a:t>类里可通过</a:t>
            </a:r>
            <a:r>
              <a:rPr lang="en-US" altLang="zh-CN" sz="2800" dirty="0" err="1"/>
              <a:t>GetDocument</a:t>
            </a:r>
            <a:r>
              <a:rPr lang="zh-CN" altLang="en-US" sz="2800" dirty="0"/>
              <a:t>函数获得与它关联的</a:t>
            </a:r>
            <a:r>
              <a:rPr lang="en-US" altLang="zh-CN" sz="2800" dirty="0"/>
              <a:t>Doc</a:t>
            </a:r>
            <a:r>
              <a:rPr lang="zh-CN" altLang="en-US" sz="2800" dirty="0"/>
              <a:t>类指针：</a:t>
            </a:r>
          </a:p>
          <a:p>
            <a:pPr>
              <a:buFontTx/>
              <a:buNone/>
            </a:pPr>
            <a:r>
              <a:rPr lang="zh-CN" altLang="en-US" sz="2800" dirty="0"/>
              <a:t>    </a:t>
            </a:r>
            <a:endParaRPr lang="en-US" altLang="zh-CN" sz="2800" dirty="0"/>
          </a:p>
          <a:p>
            <a:r>
              <a:rPr lang="zh-CN" altLang="en-US" sz="2800" dirty="0"/>
              <a:t>如果视图对象接受到了一条消息，表示用户已经更新数据，此时，视图对象就必须获取文档对象的数据从而对视图进行更新。（通过</a:t>
            </a:r>
            <a:r>
              <a:rPr lang="en-US" altLang="zh-CN" sz="2800" dirty="0" err="1"/>
              <a:t>GetDocument</a:t>
            </a:r>
            <a:r>
              <a:rPr lang="zh-CN" altLang="en-US" sz="2800" dirty="0"/>
              <a:t>函数）；</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107</a:t>
            </a:fld>
            <a:r>
              <a:rPr lang="en-US" altLang="zh-CN" smtClean="0"/>
              <a:t>/61</a:t>
            </a:r>
            <a:endParaRPr lang="en-US" altLang="zh-CN" dirty="0"/>
          </a:p>
        </p:txBody>
      </p:sp>
    </p:spTree>
    <p:extLst>
      <p:ext uri="{BB962C8B-B14F-4D97-AF65-F5344CB8AC3E}">
        <p14:creationId xmlns:p14="http://schemas.microsoft.com/office/powerpoint/2010/main" val="32154983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zh-CN" altLang="en-US"/>
              <a:t>文档</a:t>
            </a:r>
            <a:r>
              <a:rPr lang="en-US" altLang="zh-CN"/>
              <a:t>/</a:t>
            </a:r>
            <a:r>
              <a:rPr lang="zh-CN" altLang="en-US"/>
              <a:t>视图之间的交互</a:t>
            </a:r>
          </a:p>
        </p:txBody>
      </p:sp>
      <p:sp>
        <p:nvSpPr>
          <p:cNvPr id="669699" name="Rectangle 3"/>
          <p:cNvSpPr>
            <a:spLocks noGrp="1" noChangeArrowheads="1"/>
          </p:cNvSpPr>
          <p:nvPr>
            <p:ph type="body" idx="1"/>
          </p:nvPr>
        </p:nvSpPr>
        <p:spPr/>
        <p:txBody>
          <a:bodyPr/>
          <a:lstStyle/>
          <a:p>
            <a:r>
              <a:rPr lang="zh-CN" altLang="en-US" sz="2800" dirty="0">
                <a:latin typeface="Times New Roman" pitchFamily="18" charset="0"/>
              </a:rPr>
              <a:t>如果文档数据发生了变化，则所有的视都必须被通知到，以便它们能够对所显示的数据</a:t>
            </a:r>
            <a:r>
              <a:rPr lang="zh-CN" altLang="en-US" sz="2800" dirty="0" smtClean="0">
                <a:latin typeface="Times New Roman" pitchFamily="18" charset="0"/>
              </a:rPr>
              <a:t>进行更新</a:t>
            </a:r>
            <a:r>
              <a:rPr lang="zh-CN" altLang="en-US" sz="2800" dirty="0">
                <a:latin typeface="Times New Roman" pitchFamily="18" charset="0"/>
              </a:rPr>
              <a:t>；</a:t>
            </a:r>
          </a:p>
          <a:p>
            <a:r>
              <a:rPr lang="en-US" altLang="zh-CN" sz="2800" dirty="0" err="1">
                <a:latin typeface="Times New Roman" pitchFamily="18" charset="0"/>
              </a:rPr>
              <a:t>CDocument</a:t>
            </a:r>
            <a:r>
              <a:rPr lang="en-US" altLang="zh-CN" sz="2800" dirty="0">
                <a:latin typeface="Times New Roman" pitchFamily="18" charset="0"/>
              </a:rPr>
              <a:t>::</a:t>
            </a:r>
            <a:r>
              <a:rPr lang="en-US" altLang="zh-CN" sz="2800" dirty="0" err="1">
                <a:latin typeface="Times New Roman" pitchFamily="18" charset="0"/>
              </a:rPr>
              <a:t>UpdateAllViews</a:t>
            </a:r>
            <a:r>
              <a:rPr lang="zh-CN" altLang="en-US" sz="2800" dirty="0">
                <a:latin typeface="Times New Roman" pitchFamily="18" charset="0"/>
              </a:rPr>
              <a:t>函数可完成此功能；</a:t>
            </a:r>
          </a:p>
          <a:p>
            <a:r>
              <a:rPr lang="zh-CN" altLang="en-US" sz="2800" dirty="0">
                <a:latin typeface="Times New Roman" pitchFamily="18" charset="0"/>
              </a:rPr>
              <a:t>当</a:t>
            </a:r>
            <a:r>
              <a:rPr lang="en-US" altLang="zh-CN" sz="2800" dirty="0" err="1">
                <a:latin typeface="Times New Roman" pitchFamily="18" charset="0"/>
              </a:rPr>
              <a:t>CDocument</a:t>
            </a:r>
            <a:r>
              <a:rPr lang="en-US" altLang="zh-CN" sz="2800" dirty="0">
                <a:latin typeface="Times New Roman" pitchFamily="18" charset="0"/>
              </a:rPr>
              <a:t>::</a:t>
            </a:r>
            <a:r>
              <a:rPr lang="en-US" altLang="zh-CN" sz="2800" dirty="0" err="1">
                <a:latin typeface="Times New Roman" pitchFamily="18" charset="0"/>
              </a:rPr>
              <a:t>UpdateAllViews</a:t>
            </a:r>
            <a:r>
              <a:rPr lang="zh-CN" altLang="en-US" sz="2800" dirty="0">
                <a:latin typeface="Times New Roman" pitchFamily="18" charset="0"/>
              </a:rPr>
              <a:t>函数被调用时，每一个与之关联的视图类的</a:t>
            </a:r>
            <a:r>
              <a:rPr lang="en-US" altLang="zh-CN" sz="2800" dirty="0" err="1">
                <a:latin typeface="Times New Roman" pitchFamily="18" charset="0"/>
              </a:rPr>
              <a:t>OnUpdate</a:t>
            </a:r>
            <a:r>
              <a:rPr lang="zh-CN" altLang="en-US" sz="2800" dirty="0">
                <a:latin typeface="Times New Roman" pitchFamily="18" charset="0"/>
              </a:rPr>
              <a:t>函数被触发；</a:t>
            </a:r>
          </a:p>
          <a:p>
            <a:r>
              <a:rPr lang="en-US" altLang="zh-CN" sz="2800" dirty="0" err="1">
                <a:latin typeface="Times New Roman" pitchFamily="18" charset="0"/>
              </a:rPr>
              <a:t>OnUpdate</a:t>
            </a:r>
            <a:r>
              <a:rPr lang="zh-CN" altLang="en-US" sz="2800" dirty="0">
                <a:latin typeface="Times New Roman" pitchFamily="18" charset="0"/>
              </a:rPr>
              <a:t>函数通过读取文档数据并触发</a:t>
            </a:r>
            <a:r>
              <a:rPr lang="en-US" altLang="zh-CN" sz="2800" dirty="0" err="1">
                <a:latin typeface="Times New Roman" pitchFamily="18" charset="0"/>
              </a:rPr>
              <a:t>CView</a:t>
            </a:r>
            <a:r>
              <a:rPr lang="en-US" altLang="zh-CN" sz="2800" dirty="0">
                <a:latin typeface="Times New Roman" pitchFamily="18" charset="0"/>
              </a:rPr>
              <a:t>::</a:t>
            </a:r>
            <a:r>
              <a:rPr lang="en-US" altLang="zh-CN" sz="2800" dirty="0" err="1">
                <a:latin typeface="Times New Roman" pitchFamily="18" charset="0"/>
              </a:rPr>
              <a:t>OnDraw</a:t>
            </a:r>
            <a:r>
              <a:rPr lang="zh-CN" altLang="en-US" sz="2800" dirty="0">
                <a:latin typeface="Times New Roman" pitchFamily="18" charset="0"/>
              </a:rPr>
              <a:t>函数，因为在</a:t>
            </a:r>
            <a:r>
              <a:rPr lang="en-US" altLang="zh-CN" sz="2800" dirty="0" err="1">
                <a:latin typeface="Times New Roman" pitchFamily="18" charset="0"/>
              </a:rPr>
              <a:t>OnDraw</a:t>
            </a:r>
            <a:r>
              <a:rPr lang="zh-CN" altLang="en-US" sz="2800" dirty="0">
                <a:latin typeface="Times New Roman" pitchFamily="18" charset="0"/>
              </a:rPr>
              <a:t>函数里已经写好了将文档类数据进行显示的内容，因而调用</a:t>
            </a:r>
            <a:r>
              <a:rPr lang="en-US" altLang="zh-CN" sz="2800" dirty="0" err="1">
                <a:latin typeface="Times New Roman" pitchFamily="18" charset="0"/>
              </a:rPr>
              <a:t>OnDraw</a:t>
            </a:r>
            <a:r>
              <a:rPr lang="zh-CN" altLang="en-US" sz="2800" dirty="0">
                <a:latin typeface="Times New Roman" pitchFamily="18" charset="0"/>
              </a:rPr>
              <a:t>函数就可以用更新后的文档数据重新对视图进行绘制；</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108</a:t>
            </a:fld>
            <a:r>
              <a:rPr lang="en-US" altLang="zh-CN" smtClean="0"/>
              <a:t>/61</a:t>
            </a:r>
            <a:endParaRPr lang="en-US" altLang="zh-CN" dirty="0"/>
          </a:p>
        </p:txBody>
      </p:sp>
    </p:spTree>
    <p:extLst>
      <p:ext uri="{BB962C8B-B14F-4D97-AF65-F5344CB8AC3E}">
        <p14:creationId xmlns:p14="http://schemas.microsoft.com/office/powerpoint/2010/main" val="10080187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在工程任意类中获取</a:t>
            </a:r>
            <a:r>
              <a:rPr lang="en-US" altLang="zh-CN" sz="3600" dirty="0" smtClean="0"/>
              <a:t>Doc</a:t>
            </a:r>
            <a:r>
              <a:rPr lang="zh-CN" altLang="en-US" sz="3600" dirty="0" smtClean="0"/>
              <a:t>对象的指针</a:t>
            </a:r>
            <a:endParaRPr lang="zh-CN" altLang="en-US" sz="3600" dirty="0"/>
          </a:p>
        </p:txBody>
      </p:sp>
      <p:sp>
        <p:nvSpPr>
          <p:cNvPr id="3" name="内容占位符 2"/>
          <p:cNvSpPr>
            <a:spLocks noGrp="1"/>
          </p:cNvSpPr>
          <p:nvPr>
            <p:ph idx="1"/>
          </p:nvPr>
        </p:nvSpPr>
        <p:spPr>
          <a:xfrm>
            <a:off x="250825" y="1600200"/>
            <a:ext cx="8642350" cy="3412976"/>
          </a:xfrm>
        </p:spPr>
        <p:txBody>
          <a:bodyPr/>
          <a:lstStyle/>
          <a:p>
            <a:pPr>
              <a:buFontTx/>
              <a:buNone/>
            </a:pPr>
            <a:r>
              <a:rPr lang="en-US" altLang="zh-CN" sz="2800" dirty="0" err="1"/>
              <a:t>CMainFrame</a:t>
            </a:r>
            <a:r>
              <a:rPr lang="en-US" altLang="zh-CN" sz="2800" dirty="0"/>
              <a:t> *</a:t>
            </a:r>
            <a:r>
              <a:rPr lang="en-US" altLang="zh-CN" sz="2800" dirty="0" err="1"/>
              <a:t>pMainFrame</a:t>
            </a:r>
            <a:r>
              <a:rPr lang="en-US" altLang="zh-CN" sz="2800" dirty="0"/>
              <a:t> </a:t>
            </a:r>
            <a:r>
              <a:rPr lang="en-US" altLang="zh-CN" sz="2800" dirty="0" smtClean="0"/>
              <a:t>=</a:t>
            </a:r>
          </a:p>
          <a:p>
            <a:pPr>
              <a:buFontTx/>
              <a:buNone/>
            </a:pPr>
            <a:r>
              <a:rPr lang="en-US" altLang="zh-CN" sz="2800" dirty="0" smtClean="0"/>
              <a:t>          </a:t>
            </a:r>
            <a:r>
              <a:rPr lang="en-US" altLang="zh-CN" sz="2800" dirty="0"/>
              <a:t>(</a:t>
            </a:r>
            <a:r>
              <a:rPr lang="en-US" altLang="zh-CN" sz="2800" dirty="0" err="1"/>
              <a:t>CMainFrame</a:t>
            </a:r>
            <a:r>
              <a:rPr lang="en-US" altLang="zh-CN" sz="2800" dirty="0"/>
              <a:t> *)</a:t>
            </a:r>
            <a:r>
              <a:rPr lang="en-US" altLang="zh-CN" sz="2800" dirty="0" err="1"/>
              <a:t>AfxGetApp</a:t>
            </a:r>
            <a:r>
              <a:rPr lang="en-US" altLang="zh-CN" sz="2800" dirty="0"/>
              <a:t>()-&gt;</a:t>
            </a:r>
            <a:r>
              <a:rPr lang="en-US" altLang="zh-CN" sz="2800" dirty="0" err="1"/>
              <a:t>m_pMainWnd</a:t>
            </a:r>
            <a:r>
              <a:rPr lang="en-US" altLang="zh-CN" sz="2800" dirty="0"/>
              <a:t>;</a:t>
            </a:r>
          </a:p>
          <a:p>
            <a:pPr>
              <a:buFontTx/>
              <a:buNone/>
            </a:pPr>
            <a:r>
              <a:rPr lang="en-US" altLang="zh-CN" sz="2800" dirty="0" err="1" smtClean="0"/>
              <a:t>CMyView</a:t>
            </a:r>
            <a:r>
              <a:rPr lang="en-US" altLang="zh-CN" sz="2800" dirty="0" smtClean="0"/>
              <a:t> </a:t>
            </a:r>
            <a:r>
              <a:rPr lang="en-US" altLang="zh-CN" sz="2800" dirty="0"/>
              <a:t>* </a:t>
            </a:r>
            <a:r>
              <a:rPr lang="en-US" altLang="zh-CN" sz="2800" dirty="0" err="1"/>
              <a:t>pView</a:t>
            </a:r>
            <a:r>
              <a:rPr lang="en-US" altLang="zh-CN" sz="2800" dirty="0"/>
              <a:t> =</a:t>
            </a:r>
          </a:p>
          <a:p>
            <a:pPr>
              <a:buFontTx/>
              <a:buNone/>
            </a:pPr>
            <a:r>
              <a:rPr lang="en-US" altLang="zh-CN" sz="2800" dirty="0"/>
              <a:t>          (</a:t>
            </a:r>
            <a:r>
              <a:rPr lang="en-US" altLang="zh-CN" sz="2800" dirty="0" err="1"/>
              <a:t>CMyView</a:t>
            </a:r>
            <a:r>
              <a:rPr lang="en-US" altLang="zh-CN" sz="2800" dirty="0"/>
              <a:t>*) </a:t>
            </a:r>
            <a:r>
              <a:rPr lang="en-US" altLang="zh-CN" sz="2800" dirty="0" err="1"/>
              <a:t>pMainFrame</a:t>
            </a:r>
            <a:r>
              <a:rPr lang="en-US" altLang="zh-CN" sz="2800" dirty="0"/>
              <a:t> -&gt;</a:t>
            </a:r>
            <a:r>
              <a:rPr lang="en-US" altLang="zh-CN" sz="2800" dirty="0" err="1"/>
              <a:t>GetActiveView</a:t>
            </a:r>
            <a:r>
              <a:rPr lang="en-US" altLang="zh-CN" sz="2800" dirty="0" smtClean="0"/>
              <a:t>();</a:t>
            </a:r>
          </a:p>
          <a:p>
            <a:pPr>
              <a:buFontTx/>
              <a:buNone/>
            </a:pPr>
            <a:r>
              <a:rPr lang="en-US" altLang="zh-CN" sz="2800" dirty="0" err="1" smtClean="0"/>
              <a:t>CMyDoc</a:t>
            </a:r>
            <a:r>
              <a:rPr lang="en-US" altLang="zh-CN" sz="2800" dirty="0" smtClean="0"/>
              <a:t> *</a:t>
            </a:r>
            <a:r>
              <a:rPr lang="en-US" altLang="zh-CN" sz="2800" dirty="0" err="1" smtClean="0"/>
              <a:t>pDoc</a:t>
            </a:r>
            <a:r>
              <a:rPr lang="en-US" altLang="zh-CN" sz="2800" dirty="0" smtClean="0"/>
              <a:t> =</a:t>
            </a:r>
          </a:p>
          <a:p>
            <a:pPr>
              <a:buFontTx/>
              <a:buNone/>
            </a:pPr>
            <a:r>
              <a:rPr lang="en-US" altLang="zh-CN" sz="2800" dirty="0" smtClean="0"/>
              <a:t>		(</a:t>
            </a:r>
            <a:r>
              <a:rPr lang="en-US" altLang="zh-CN" sz="2800" dirty="0" err="1" smtClean="0"/>
              <a:t>CMyDoc</a:t>
            </a:r>
            <a:r>
              <a:rPr lang="en-US" altLang="zh-CN" sz="2800" dirty="0" smtClean="0"/>
              <a:t>*) </a:t>
            </a:r>
            <a:r>
              <a:rPr lang="en-US" altLang="zh-CN" sz="2800" dirty="0" err="1" smtClean="0"/>
              <a:t>pView</a:t>
            </a:r>
            <a:r>
              <a:rPr lang="en-US" altLang="zh-CN" sz="2800" dirty="0" smtClean="0"/>
              <a:t>-&gt; </a:t>
            </a:r>
            <a:r>
              <a:rPr lang="en-US" altLang="zh-CN" sz="2800" dirty="0" err="1" smtClean="0"/>
              <a:t>GetDocument</a:t>
            </a:r>
            <a:r>
              <a:rPr lang="en-US" altLang="zh-CN" sz="2800" dirty="0" smtClean="0"/>
              <a:t>();</a:t>
            </a:r>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109</a:t>
            </a:fld>
            <a:r>
              <a:rPr lang="en-US" altLang="zh-CN" smtClean="0"/>
              <a:t>/136</a:t>
            </a:r>
            <a:endParaRPr lang="en-US" altLang="zh-CN" dirty="0"/>
          </a:p>
        </p:txBody>
      </p:sp>
      <p:graphicFrame>
        <p:nvGraphicFramePr>
          <p:cNvPr id="6" name="图示 5"/>
          <p:cNvGraphicFramePr/>
          <p:nvPr>
            <p:extLst>
              <p:ext uri="{D42A27DB-BD31-4B8C-83A1-F6EECF244321}">
                <p14:modId xmlns:p14="http://schemas.microsoft.com/office/powerpoint/2010/main" val="2435465798"/>
              </p:ext>
            </p:extLst>
          </p:nvPr>
        </p:nvGraphicFramePr>
        <p:xfrm>
          <a:off x="467544" y="5013176"/>
          <a:ext cx="8208912"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819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4F11549-C06B-43D0-85F6-B8ECB07DC173}" type="slidenum">
              <a:rPr lang="en-US" altLang="zh-CN"/>
              <a:pPr eaLnBrk="1" hangingPunct="1"/>
              <a:t>11</a:t>
            </a:fld>
            <a:r>
              <a:rPr lang="en-US" altLang="zh-CN"/>
              <a:t>/52</a:t>
            </a:r>
          </a:p>
        </p:txBody>
      </p:sp>
      <p:sp>
        <p:nvSpPr>
          <p:cNvPr id="8195" name="Rectangle 2"/>
          <p:cNvSpPr>
            <a:spLocks noGrp="1" noChangeArrowheads="1"/>
          </p:cNvSpPr>
          <p:nvPr>
            <p:ph type="title"/>
          </p:nvPr>
        </p:nvSpPr>
        <p:spPr/>
        <p:txBody>
          <a:bodyPr/>
          <a:lstStyle/>
          <a:p>
            <a:pPr eaLnBrk="1" hangingPunct="1"/>
            <a:r>
              <a:rPr lang="zh-CN" altLang="en-US" smtClean="0"/>
              <a:t>课程设计的目的</a:t>
            </a:r>
          </a:p>
        </p:txBody>
      </p:sp>
      <p:graphicFrame>
        <p:nvGraphicFramePr>
          <p:cNvPr id="2" name="图示 1"/>
          <p:cNvGraphicFramePr/>
          <p:nvPr>
            <p:extLst>
              <p:ext uri="{D42A27DB-BD31-4B8C-83A1-F6EECF244321}">
                <p14:modId xmlns:p14="http://schemas.microsoft.com/office/powerpoint/2010/main" val="183473857"/>
              </p:ext>
            </p:extLst>
          </p:nvPr>
        </p:nvGraphicFramePr>
        <p:xfrm>
          <a:off x="250825" y="1628775"/>
          <a:ext cx="8642350" cy="4679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0907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91613293"/>
              </p:ext>
            </p:extLst>
          </p:nvPr>
        </p:nvGraphicFramePr>
        <p:xfrm>
          <a:off x="250825" y="332656"/>
          <a:ext cx="8641656"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B08425C8-A077-4D47-89CE-DAFCB411550B}" type="slidenum">
              <a:rPr lang="en-US" altLang="zh-CN" smtClean="0"/>
              <a:pPr/>
              <a:t>110</a:t>
            </a:fld>
            <a:r>
              <a:rPr lang="en-US" altLang="zh-CN" smtClean="0"/>
              <a:t>/136</a:t>
            </a:r>
            <a:endParaRPr lang="en-US" altLang="zh-CN" dirty="0"/>
          </a:p>
        </p:txBody>
      </p:sp>
    </p:spTree>
    <p:extLst>
      <p:ext uri="{BB962C8B-B14F-4D97-AF65-F5344CB8AC3E}">
        <p14:creationId xmlns:p14="http://schemas.microsoft.com/office/powerpoint/2010/main" val="383581269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772816"/>
            <a:ext cx="8642350" cy="4752256"/>
          </a:xfrm>
        </p:spPr>
        <p:txBody>
          <a:bodyPr/>
          <a:lstStyle/>
          <a:p>
            <a:r>
              <a:rPr lang="zh-CN" altLang="en-US" sz="2400" dirty="0" smtClean="0"/>
              <a:t>处理表格头部信息：</a:t>
            </a:r>
            <a:endParaRPr lang="en-US" altLang="zh-CN" sz="2400" dirty="0" smtClean="0"/>
          </a:p>
          <a:p>
            <a:pPr marL="0" indent="0">
              <a:buNone/>
            </a:pPr>
            <a:r>
              <a:rPr lang="en-US" altLang="zh-CN" sz="2400" dirty="0"/>
              <a:t>//</a:t>
            </a:r>
            <a:r>
              <a:rPr lang="zh-CN" altLang="en-US" sz="2400" dirty="0"/>
              <a:t>得到</a:t>
            </a:r>
            <a:r>
              <a:rPr lang="en-US" altLang="zh-CN" sz="2400" dirty="0" err="1"/>
              <a:t>CListView</a:t>
            </a:r>
            <a:r>
              <a:rPr lang="zh-CN" altLang="en-US" sz="2400" dirty="0"/>
              <a:t>中的封装的控件</a:t>
            </a:r>
            <a:r>
              <a:rPr lang="en-US" altLang="zh-CN" sz="2400" dirty="0" err="1"/>
              <a:t>CListCtrl</a:t>
            </a:r>
            <a:endParaRPr lang="en-US" altLang="zh-CN" sz="2400" dirty="0"/>
          </a:p>
          <a:p>
            <a:pPr marL="0" indent="0">
              <a:buNone/>
            </a:pPr>
            <a:r>
              <a:rPr lang="en-US" altLang="zh-CN" sz="2400" dirty="0" err="1"/>
              <a:t>CListCtrl</a:t>
            </a:r>
            <a:r>
              <a:rPr lang="en-US" altLang="zh-CN" sz="2400" dirty="0"/>
              <a:t>&amp; </a:t>
            </a:r>
            <a:r>
              <a:rPr lang="en-US" altLang="zh-CN" sz="2400" dirty="0" err="1"/>
              <a:t>ListCtrl</a:t>
            </a:r>
            <a:r>
              <a:rPr lang="en-US" altLang="zh-CN" sz="2400" dirty="0"/>
              <a:t> = </a:t>
            </a:r>
            <a:r>
              <a:rPr lang="en-US" altLang="zh-CN" sz="2400" dirty="0" err="1"/>
              <a:t>GetListCtrl</a:t>
            </a:r>
            <a:r>
              <a:rPr lang="en-US" altLang="zh-CN" sz="2400" dirty="0" smtClean="0"/>
              <a:t>();</a:t>
            </a:r>
          </a:p>
          <a:p>
            <a:pPr marL="0" indent="0">
              <a:buNone/>
            </a:pPr>
            <a:r>
              <a:rPr lang="en-US" altLang="zh-CN" sz="2400" dirty="0" smtClean="0">
                <a:solidFill>
                  <a:srgbClr val="FF0000"/>
                </a:solidFill>
              </a:rPr>
              <a:t>//</a:t>
            </a:r>
            <a:r>
              <a:rPr lang="zh-CN" altLang="en-US" sz="2400" dirty="0" smtClean="0">
                <a:solidFill>
                  <a:srgbClr val="FF0000"/>
                </a:solidFill>
              </a:rPr>
              <a:t>删除指定列，这个循环就删除了所有指定列</a:t>
            </a:r>
            <a:endParaRPr lang="en-US" altLang="zh-CN" sz="2400" dirty="0" smtClean="0">
              <a:solidFill>
                <a:srgbClr val="FF0000"/>
              </a:solidFill>
            </a:endParaRPr>
          </a:p>
          <a:p>
            <a:pPr marL="0" indent="0">
              <a:buNone/>
            </a:pPr>
            <a:r>
              <a:rPr lang="en-US" altLang="zh-CN" sz="2400" dirty="0">
                <a:solidFill>
                  <a:srgbClr val="FF0000"/>
                </a:solidFill>
              </a:rPr>
              <a:t>while (</a:t>
            </a:r>
            <a:r>
              <a:rPr lang="en-US" altLang="zh-CN" sz="2400" dirty="0" err="1">
                <a:solidFill>
                  <a:srgbClr val="FF0000"/>
                </a:solidFill>
              </a:rPr>
              <a:t>ListCtrl.DeleteColumn</a:t>
            </a:r>
            <a:r>
              <a:rPr lang="en-US" altLang="zh-CN" sz="2400" dirty="0">
                <a:solidFill>
                  <a:srgbClr val="FF0000"/>
                </a:solidFill>
              </a:rPr>
              <a:t>(0)) </a:t>
            </a:r>
            <a:r>
              <a:rPr lang="en-US" altLang="zh-CN" sz="2400" dirty="0" smtClean="0">
                <a:solidFill>
                  <a:srgbClr val="FF0000"/>
                </a:solidFill>
              </a:rPr>
              <a:t>{}</a:t>
            </a:r>
          </a:p>
          <a:p>
            <a:pPr marL="0" indent="0">
              <a:buNone/>
            </a:pPr>
            <a:r>
              <a:rPr lang="en-US" altLang="zh-CN" sz="2400" dirty="0" smtClean="0"/>
              <a:t>//</a:t>
            </a:r>
            <a:r>
              <a:rPr lang="zh-CN" altLang="en-US" sz="2400" dirty="0" smtClean="0"/>
              <a:t>删除所有行</a:t>
            </a:r>
            <a:endParaRPr lang="en-US" altLang="zh-CN" sz="2400" dirty="0" smtClean="0"/>
          </a:p>
          <a:p>
            <a:pPr marL="0" indent="0">
              <a:buNone/>
            </a:pPr>
            <a:r>
              <a:rPr lang="en-US" altLang="zh-CN" sz="2400" dirty="0" err="1"/>
              <a:t>ListCtrl.DeleteAllItems</a:t>
            </a:r>
            <a:r>
              <a:rPr lang="en-US" altLang="zh-CN" sz="2400" dirty="0"/>
              <a:t>();</a:t>
            </a:r>
            <a:endParaRPr lang="zh-CN" altLang="zh-CN" sz="2400" dirty="0"/>
          </a:p>
          <a:p>
            <a:pPr marL="0" indent="0">
              <a:buNone/>
            </a:pPr>
            <a:r>
              <a:rPr lang="en-US" altLang="zh-CN" sz="2400" dirty="0" err="1">
                <a:solidFill>
                  <a:srgbClr val="FF0000"/>
                </a:solidFill>
              </a:rPr>
              <a:t>ListCtrl.InsertColumn</a:t>
            </a:r>
            <a:r>
              <a:rPr lang="en-US" altLang="zh-CN" sz="2400" dirty="0">
                <a:solidFill>
                  <a:srgbClr val="FF0000"/>
                </a:solidFill>
              </a:rPr>
              <a:t>(0, L"</a:t>
            </a:r>
            <a:r>
              <a:rPr lang="zh-CN" altLang="en-US" sz="2400" dirty="0">
                <a:solidFill>
                  <a:srgbClr val="FF0000"/>
                </a:solidFill>
              </a:rPr>
              <a:t>号码</a:t>
            </a:r>
            <a:r>
              <a:rPr lang="en-US" altLang="zh-CN" sz="2400" dirty="0">
                <a:solidFill>
                  <a:srgbClr val="FF0000"/>
                </a:solidFill>
              </a:rPr>
              <a:t>");</a:t>
            </a:r>
          </a:p>
          <a:p>
            <a:pPr marL="0" indent="0">
              <a:buNone/>
            </a:pPr>
            <a:r>
              <a:rPr lang="en-US" altLang="zh-CN" sz="2400" dirty="0" err="1">
                <a:solidFill>
                  <a:srgbClr val="FF0000"/>
                </a:solidFill>
              </a:rPr>
              <a:t>ListCtrl.SetColumnWidth</a:t>
            </a:r>
            <a:r>
              <a:rPr lang="en-US" altLang="zh-CN" sz="2400" dirty="0">
                <a:solidFill>
                  <a:srgbClr val="FF0000"/>
                </a:solidFill>
              </a:rPr>
              <a:t>(0, 100);</a:t>
            </a:r>
          </a:p>
          <a:p>
            <a:pPr marL="0" indent="0">
              <a:buNone/>
            </a:pPr>
            <a:r>
              <a:rPr lang="en-US" altLang="zh-CN" sz="2400" dirty="0" smtClean="0">
                <a:solidFill>
                  <a:srgbClr val="FF0000"/>
                </a:solidFill>
              </a:rPr>
              <a:t>//</a:t>
            </a:r>
            <a:r>
              <a:rPr lang="zh-CN" altLang="en-US" sz="2400" dirty="0">
                <a:solidFill>
                  <a:srgbClr val="FF0000"/>
                </a:solidFill>
              </a:rPr>
              <a:t>以上</a:t>
            </a:r>
            <a:r>
              <a:rPr lang="en-US" altLang="zh-CN" sz="2400" dirty="0">
                <a:solidFill>
                  <a:srgbClr val="FF0000"/>
                </a:solidFill>
              </a:rPr>
              <a:t>2</a:t>
            </a:r>
            <a:r>
              <a:rPr lang="zh-CN" altLang="en-US" sz="2400" dirty="0">
                <a:solidFill>
                  <a:srgbClr val="FF0000"/>
                </a:solidFill>
              </a:rPr>
              <a:t>行代码用于插入表头</a:t>
            </a:r>
            <a:endParaRPr lang="en-US" altLang="zh-CN" sz="2400" dirty="0" smtClean="0">
              <a:solidFill>
                <a:srgbClr val="FF0000"/>
              </a:solidFill>
            </a:endParaRPr>
          </a:p>
          <a:p>
            <a:pPr marL="0" indent="0">
              <a:buNone/>
            </a:pPr>
            <a:endParaRPr lang="zh-CN" altLang="en-US" sz="2400"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111</a:t>
            </a:fld>
            <a:r>
              <a:rPr lang="en-US" altLang="zh-CN" smtClean="0"/>
              <a:t>/136</a:t>
            </a:r>
            <a:endParaRPr lang="en-US" altLang="zh-CN" dirty="0"/>
          </a:p>
        </p:txBody>
      </p:sp>
      <p:sp>
        <p:nvSpPr>
          <p:cNvPr id="5" name="标题 1"/>
          <p:cNvSpPr>
            <a:spLocks noGrp="1"/>
          </p:cNvSpPr>
          <p:nvPr>
            <p:ph type="title"/>
          </p:nvPr>
        </p:nvSpPr>
        <p:spPr>
          <a:xfrm>
            <a:off x="457200" y="274638"/>
            <a:ext cx="8229600" cy="1143000"/>
          </a:xfrm>
        </p:spPr>
        <p:txBody>
          <a:bodyPr/>
          <a:lstStyle/>
          <a:p>
            <a:r>
              <a:rPr lang="zh-CN" altLang="en-US" dirty="0" smtClean="0"/>
              <a:t>显示函数</a:t>
            </a:r>
            <a:r>
              <a:rPr lang="zh-CN" altLang="en-US" dirty="0"/>
              <a:t>的一些细节</a:t>
            </a:r>
          </a:p>
        </p:txBody>
      </p:sp>
    </p:spTree>
    <p:extLst>
      <p:ext uri="{BB962C8B-B14F-4D97-AF65-F5344CB8AC3E}">
        <p14:creationId xmlns:p14="http://schemas.microsoft.com/office/powerpoint/2010/main" val="15043178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268760"/>
            <a:ext cx="8856984" cy="5355312"/>
          </a:xfrm>
          <a:prstGeom prst="rect">
            <a:avLst/>
          </a:prstGeom>
        </p:spPr>
        <p:txBody>
          <a:bodyPr wrap="square">
            <a:spAutoFit/>
          </a:bodyPr>
          <a:lstStyle/>
          <a:p>
            <a:r>
              <a:rPr lang="zh-CN" altLang="en-US" dirty="0" smtClean="0"/>
              <a:t>处理每一个运动员的信息显示，用</a:t>
            </a:r>
            <a:r>
              <a:rPr lang="en-US" altLang="zh-CN" dirty="0" err="1" smtClean="0"/>
              <a:t>ListCtrl</a:t>
            </a:r>
            <a:r>
              <a:rPr lang="zh-CN" altLang="en-US" dirty="0" smtClean="0"/>
              <a:t>的一行显示一个运动员的报名信息：</a:t>
            </a:r>
            <a:endParaRPr lang="en-US" altLang="zh-CN" dirty="0" smtClean="0"/>
          </a:p>
          <a:p>
            <a:r>
              <a:rPr lang="en-US" altLang="zh-CN" dirty="0" err="1" smtClean="0"/>
              <a:t>int</a:t>
            </a:r>
            <a:r>
              <a:rPr lang="en-US" altLang="zh-CN" dirty="0" smtClean="0"/>
              <a:t> </a:t>
            </a:r>
            <a:r>
              <a:rPr lang="en-US" altLang="zh-CN" dirty="0" err="1"/>
              <a:t>i</a:t>
            </a:r>
            <a:r>
              <a:rPr lang="en-US" altLang="zh-CN" dirty="0"/>
              <a:t>, j, Index</a:t>
            </a:r>
            <a:r>
              <a:rPr lang="en-US" altLang="zh-CN" dirty="0" smtClean="0"/>
              <a:t>;  </a:t>
            </a:r>
            <a:r>
              <a:rPr lang="en-US" altLang="zh-CN" dirty="0" err="1" smtClean="0"/>
              <a:t>CString</a:t>
            </a:r>
            <a:r>
              <a:rPr lang="en-US" altLang="zh-CN" dirty="0" smtClean="0"/>
              <a:t> </a:t>
            </a:r>
            <a:r>
              <a:rPr lang="en-US" altLang="zh-CN" dirty="0" err="1"/>
              <a:t>Str</a:t>
            </a:r>
            <a:r>
              <a:rPr lang="en-US" altLang="zh-CN" dirty="0" smtClean="0"/>
              <a:t>;  </a:t>
            </a:r>
            <a:r>
              <a:rPr lang="en-US" altLang="zh-CN" dirty="0" err="1" smtClean="0"/>
              <a:t>CSportMan</a:t>
            </a:r>
            <a:r>
              <a:rPr lang="en-US" altLang="zh-CN" dirty="0"/>
              <a:t>* </a:t>
            </a:r>
            <a:r>
              <a:rPr lang="en-US" altLang="zh-CN" dirty="0" err="1"/>
              <a:t>pSportMan</a:t>
            </a:r>
            <a:r>
              <a:rPr lang="en-US" altLang="zh-CN" dirty="0"/>
              <a:t> = NULL;</a:t>
            </a:r>
          </a:p>
          <a:p>
            <a:r>
              <a:rPr lang="en-US" altLang="zh-CN" dirty="0"/>
              <a:t>CMy090115_3Doc* </a:t>
            </a:r>
            <a:r>
              <a:rPr lang="en-US" altLang="zh-CN" dirty="0" err="1"/>
              <a:t>pDoc</a:t>
            </a:r>
            <a:r>
              <a:rPr lang="en-US" altLang="zh-CN" dirty="0"/>
              <a:t> = </a:t>
            </a:r>
            <a:r>
              <a:rPr lang="en-US" altLang="zh-CN" dirty="0" err="1"/>
              <a:t>GetDocument</a:t>
            </a:r>
            <a:r>
              <a:rPr lang="en-US" altLang="zh-CN" dirty="0"/>
              <a:t>(); </a:t>
            </a:r>
            <a:r>
              <a:rPr lang="en-US" altLang="zh-CN" dirty="0">
                <a:solidFill>
                  <a:srgbClr val="FF0000"/>
                </a:solidFill>
              </a:rPr>
              <a:t>//</a:t>
            </a:r>
            <a:r>
              <a:rPr lang="zh-CN" altLang="en-US" dirty="0">
                <a:solidFill>
                  <a:srgbClr val="FF0000"/>
                </a:solidFill>
              </a:rPr>
              <a:t>得到文档</a:t>
            </a:r>
          </a:p>
          <a:p>
            <a:r>
              <a:rPr lang="en-US" altLang="zh-CN" dirty="0"/>
              <a:t>Index = 0;</a:t>
            </a:r>
          </a:p>
          <a:p>
            <a:r>
              <a:rPr lang="nn-NO" altLang="zh-CN" dirty="0" smtClean="0"/>
              <a:t>for </a:t>
            </a:r>
            <a:r>
              <a:rPr lang="nn-NO" altLang="zh-CN" dirty="0"/>
              <a:t>(i = 0; i &lt; pDoc-&gt;mSportManArray.GetSize(); i</a:t>
            </a:r>
            <a:r>
              <a:rPr lang="nn-NO" altLang="zh-CN" dirty="0" smtClean="0"/>
              <a:t>++)</a:t>
            </a:r>
            <a:r>
              <a:rPr lang="en-US" altLang="zh-CN" dirty="0"/>
              <a:t> </a:t>
            </a:r>
            <a:r>
              <a:rPr lang="en-US" altLang="zh-CN" dirty="0">
                <a:solidFill>
                  <a:srgbClr val="FF0000"/>
                </a:solidFill>
              </a:rPr>
              <a:t>//</a:t>
            </a:r>
            <a:r>
              <a:rPr lang="zh-CN" altLang="en-US" dirty="0">
                <a:solidFill>
                  <a:srgbClr val="FF0000"/>
                </a:solidFill>
              </a:rPr>
              <a:t>遍历所有运动员</a:t>
            </a:r>
          </a:p>
          <a:p>
            <a:r>
              <a:rPr lang="en-US" altLang="zh-CN" dirty="0" smtClean="0"/>
              <a:t>{</a:t>
            </a:r>
            <a:endParaRPr lang="en-US" altLang="zh-CN" dirty="0"/>
          </a:p>
          <a:p>
            <a:r>
              <a:rPr lang="en-US" altLang="zh-CN" dirty="0" smtClean="0"/>
              <a:t>	</a:t>
            </a:r>
            <a:r>
              <a:rPr lang="en-US" altLang="zh-CN" dirty="0" err="1" smtClean="0"/>
              <a:t>pSportMan</a:t>
            </a:r>
            <a:r>
              <a:rPr lang="en-US" altLang="zh-CN" dirty="0" smtClean="0"/>
              <a:t> </a:t>
            </a:r>
            <a:r>
              <a:rPr lang="en-US" altLang="zh-CN" dirty="0"/>
              <a:t>= </a:t>
            </a:r>
            <a:r>
              <a:rPr lang="en-US" altLang="zh-CN" dirty="0" err="1"/>
              <a:t>pDoc</a:t>
            </a:r>
            <a:r>
              <a:rPr lang="en-US" altLang="zh-CN" dirty="0"/>
              <a:t>-&gt;</a:t>
            </a:r>
            <a:r>
              <a:rPr lang="en-US" altLang="zh-CN" dirty="0" err="1"/>
              <a:t>mSportManArray</a:t>
            </a:r>
            <a:r>
              <a:rPr lang="en-US" altLang="zh-CN" dirty="0"/>
              <a:t>[</a:t>
            </a:r>
            <a:r>
              <a:rPr lang="en-US" altLang="zh-CN" dirty="0" err="1"/>
              <a:t>i</a:t>
            </a:r>
            <a:r>
              <a:rPr lang="en-US" altLang="zh-CN" dirty="0"/>
              <a:t>];</a:t>
            </a:r>
          </a:p>
          <a:p>
            <a:r>
              <a:rPr lang="en-US" altLang="zh-CN" dirty="0" smtClean="0"/>
              <a:t>	</a:t>
            </a:r>
            <a:r>
              <a:rPr lang="en-US" altLang="zh-CN" dirty="0" smtClean="0">
                <a:solidFill>
                  <a:srgbClr val="FF0000"/>
                </a:solidFill>
              </a:rPr>
              <a:t>//</a:t>
            </a:r>
            <a:r>
              <a:rPr lang="zh-CN" altLang="en-US" dirty="0">
                <a:solidFill>
                  <a:srgbClr val="FF0000"/>
                </a:solidFill>
              </a:rPr>
              <a:t>将整数格式化为字符串</a:t>
            </a:r>
          </a:p>
          <a:p>
            <a:r>
              <a:rPr lang="en-US" altLang="zh-CN" dirty="0" smtClean="0"/>
              <a:t>	</a:t>
            </a:r>
            <a:r>
              <a:rPr lang="en-US" altLang="zh-CN" dirty="0" err="1" smtClean="0"/>
              <a:t>Str.Format</a:t>
            </a:r>
            <a:r>
              <a:rPr lang="en-US" altLang="zh-CN" dirty="0" smtClean="0"/>
              <a:t>(</a:t>
            </a:r>
            <a:r>
              <a:rPr lang="en-US" altLang="zh-CN" dirty="0" err="1" smtClean="0"/>
              <a:t>L</a:t>
            </a:r>
            <a:r>
              <a:rPr lang="en-US" altLang="zh-CN" dirty="0" err="1"/>
              <a:t>"%d</a:t>
            </a:r>
            <a:r>
              <a:rPr lang="en-US" altLang="zh-CN" dirty="0"/>
              <a:t>", </a:t>
            </a:r>
            <a:r>
              <a:rPr lang="en-US" altLang="zh-CN" dirty="0" err="1"/>
              <a:t>pSportMan</a:t>
            </a:r>
            <a:r>
              <a:rPr lang="en-US" altLang="zh-CN" dirty="0"/>
              <a:t>-&gt;</a:t>
            </a:r>
            <a:r>
              <a:rPr lang="en-US" altLang="zh-CN" dirty="0" err="1"/>
              <a:t>mID</a:t>
            </a:r>
            <a:r>
              <a:rPr lang="en-US" altLang="zh-CN" dirty="0"/>
              <a:t>);</a:t>
            </a:r>
          </a:p>
          <a:p>
            <a:r>
              <a:rPr lang="en-US" altLang="zh-CN" dirty="0" smtClean="0"/>
              <a:t>	</a:t>
            </a:r>
            <a:r>
              <a:rPr lang="en-US" altLang="zh-CN" dirty="0" smtClean="0">
                <a:solidFill>
                  <a:srgbClr val="FF0000"/>
                </a:solidFill>
              </a:rPr>
              <a:t>//</a:t>
            </a:r>
            <a:r>
              <a:rPr lang="zh-CN" altLang="en-US" dirty="0">
                <a:solidFill>
                  <a:srgbClr val="FF0000"/>
                </a:solidFill>
              </a:rPr>
              <a:t>在表中插入一行</a:t>
            </a:r>
            <a:r>
              <a:rPr lang="en-US" altLang="zh-CN" dirty="0">
                <a:solidFill>
                  <a:srgbClr val="FF0000"/>
                </a:solidFill>
              </a:rPr>
              <a:t>,</a:t>
            </a:r>
            <a:r>
              <a:rPr lang="zh-CN" altLang="en-US" dirty="0">
                <a:solidFill>
                  <a:srgbClr val="FF0000"/>
                </a:solidFill>
              </a:rPr>
              <a:t>返回值</a:t>
            </a:r>
            <a:r>
              <a:rPr lang="en-US" altLang="zh-CN" dirty="0">
                <a:solidFill>
                  <a:srgbClr val="FF0000"/>
                </a:solidFill>
              </a:rPr>
              <a:t>Index</a:t>
            </a:r>
            <a:r>
              <a:rPr lang="zh-CN" altLang="en-US" dirty="0">
                <a:solidFill>
                  <a:srgbClr val="FF0000"/>
                </a:solidFill>
              </a:rPr>
              <a:t>标记为下一行</a:t>
            </a:r>
          </a:p>
          <a:p>
            <a:r>
              <a:rPr lang="en-US" altLang="zh-CN" dirty="0" smtClean="0"/>
              <a:t>	Index </a:t>
            </a:r>
            <a:r>
              <a:rPr lang="en-US" altLang="zh-CN" dirty="0"/>
              <a:t>= </a:t>
            </a:r>
            <a:r>
              <a:rPr lang="en-US" altLang="zh-CN" dirty="0" err="1"/>
              <a:t>ListCtrl.InsertItem</a:t>
            </a:r>
            <a:r>
              <a:rPr lang="en-US" altLang="zh-CN" dirty="0"/>
              <a:t>(Index, </a:t>
            </a:r>
            <a:r>
              <a:rPr lang="en-US" altLang="zh-CN" dirty="0" err="1"/>
              <a:t>Str</a:t>
            </a:r>
            <a:r>
              <a:rPr lang="en-US" altLang="zh-CN" dirty="0"/>
              <a:t>);</a:t>
            </a:r>
          </a:p>
          <a:p>
            <a:r>
              <a:rPr lang="en-US" altLang="zh-CN" dirty="0" smtClean="0"/>
              <a:t>	j </a:t>
            </a:r>
            <a:r>
              <a:rPr lang="en-US" altLang="zh-CN" dirty="0"/>
              <a:t>= 1;</a:t>
            </a:r>
          </a:p>
          <a:p>
            <a:r>
              <a:rPr lang="en-US" altLang="zh-CN" dirty="0" smtClean="0"/>
              <a:t>	</a:t>
            </a:r>
            <a:r>
              <a:rPr lang="en-US" altLang="zh-CN" dirty="0" smtClean="0">
                <a:solidFill>
                  <a:srgbClr val="FF0000"/>
                </a:solidFill>
              </a:rPr>
              <a:t>//</a:t>
            </a:r>
            <a:r>
              <a:rPr lang="zh-CN" altLang="en-US" dirty="0">
                <a:solidFill>
                  <a:srgbClr val="FF0000"/>
                </a:solidFill>
              </a:rPr>
              <a:t>将字符串格式化为字符串</a:t>
            </a:r>
          </a:p>
          <a:p>
            <a:r>
              <a:rPr lang="en-US" altLang="zh-CN" dirty="0" smtClean="0"/>
              <a:t>	</a:t>
            </a:r>
            <a:r>
              <a:rPr lang="en-US" altLang="zh-CN" dirty="0" err="1" smtClean="0"/>
              <a:t>Str.Format</a:t>
            </a:r>
            <a:r>
              <a:rPr lang="en-US" altLang="zh-CN" dirty="0" smtClean="0"/>
              <a:t>(L</a:t>
            </a:r>
            <a:r>
              <a:rPr lang="en-US" altLang="zh-CN" dirty="0"/>
              <a:t>"%s", </a:t>
            </a:r>
            <a:r>
              <a:rPr lang="en-US" altLang="zh-CN" dirty="0" err="1"/>
              <a:t>pSportMan</a:t>
            </a:r>
            <a:r>
              <a:rPr lang="en-US" altLang="zh-CN" dirty="0"/>
              <a:t>-&gt;</a:t>
            </a:r>
            <a:r>
              <a:rPr lang="en-US" altLang="zh-CN" dirty="0" err="1"/>
              <a:t>mName</a:t>
            </a:r>
            <a:r>
              <a:rPr lang="en-US" altLang="zh-CN" dirty="0" smtClean="0"/>
              <a:t>);</a:t>
            </a:r>
          </a:p>
          <a:p>
            <a:r>
              <a:rPr lang="en-US" altLang="zh-CN" dirty="0" smtClean="0"/>
              <a:t>	</a:t>
            </a:r>
            <a:r>
              <a:rPr lang="en-US" altLang="zh-CN" dirty="0" smtClean="0">
                <a:solidFill>
                  <a:srgbClr val="FF0000"/>
                </a:solidFill>
              </a:rPr>
              <a:t>//</a:t>
            </a:r>
            <a:r>
              <a:rPr lang="zh-CN" altLang="en-US" dirty="0">
                <a:solidFill>
                  <a:srgbClr val="FF0000"/>
                </a:solidFill>
              </a:rPr>
              <a:t>后面的单元格填充</a:t>
            </a:r>
            <a:endParaRPr lang="en-US" altLang="zh-CN" dirty="0">
              <a:solidFill>
                <a:srgbClr val="FF0000"/>
              </a:solidFill>
            </a:endParaRPr>
          </a:p>
          <a:p>
            <a:r>
              <a:rPr lang="en-US" altLang="zh-CN" dirty="0" smtClean="0"/>
              <a:t>	</a:t>
            </a:r>
            <a:r>
              <a:rPr lang="en-US" altLang="zh-CN" dirty="0" err="1" smtClean="0"/>
              <a:t>ListCtrl.SetItem</a:t>
            </a:r>
            <a:r>
              <a:rPr lang="en-US" altLang="zh-CN" dirty="0" smtClean="0"/>
              <a:t>(Index</a:t>
            </a:r>
            <a:r>
              <a:rPr lang="en-US" altLang="zh-CN" dirty="0"/>
              <a:t>, j, LVIF_TEXT, </a:t>
            </a:r>
            <a:r>
              <a:rPr lang="en-US" altLang="zh-CN" dirty="0" err="1"/>
              <a:t>Str</a:t>
            </a:r>
            <a:r>
              <a:rPr lang="en-US" altLang="zh-CN" dirty="0"/>
              <a:t>, 0, 0, 0, NULL); </a:t>
            </a:r>
            <a:endParaRPr lang="zh-CN" altLang="en-US" dirty="0"/>
          </a:p>
          <a:p>
            <a:r>
              <a:rPr lang="en-US" altLang="zh-CN" dirty="0" smtClean="0"/>
              <a:t>	j</a:t>
            </a:r>
            <a:r>
              <a:rPr lang="en-US" altLang="zh-CN" dirty="0"/>
              <a:t>++;</a:t>
            </a:r>
          </a:p>
          <a:p>
            <a:r>
              <a:rPr lang="en-US" altLang="zh-CN" dirty="0" smtClean="0"/>
              <a:t>	……..</a:t>
            </a:r>
            <a:endParaRPr lang="en-US" altLang="zh-CN" dirty="0"/>
          </a:p>
          <a:p>
            <a:r>
              <a:rPr lang="en-US" altLang="zh-CN" dirty="0"/>
              <a:t>}</a:t>
            </a:r>
            <a:endParaRPr lang="zh-CN" altLang="en-US" dirty="0"/>
          </a:p>
        </p:txBody>
      </p:sp>
      <p:sp>
        <p:nvSpPr>
          <p:cNvPr id="6" name="标题 1"/>
          <p:cNvSpPr>
            <a:spLocks noGrp="1"/>
          </p:cNvSpPr>
          <p:nvPr>
            <p:ph type="title"/>
          </p:nvPr>
        </p:nvSpPr>
        <p:spPr>
          <a:xfrm>
            <a:off x="395536" y="8721"/>
            <a:ext cx="8229600" cy="1143000"/>
          </a:xfrm>
        </p:spPr>
        <p:txBody>
          <a:bodyPr/>
          <a:lstStyle/>
          <a:p>
            <a:r>
              <a:rPr lang="zh-CN" altLang="en-US" dirty="0" smtClean="0"/>
              <a:t>显示函数</a:t>
            </a:r>
            <a:r>
              <a:rPr lang="zh-CN" altLang="en-US" dirty="0"/>
              <a:t>的一些细节</a:t>
            </a:r>
          </a:p>
        </p:txBody>
      </p:sp>
    </p:spTree>
    <p:extLst>
      <p:ext uri="{BB962C8B-B14F-4D97-AF65-F5344CB8AC3E}">
        <p14:creationId xmlns:p14="http://schemas.microsoft.com/office/powerpoint/2010/main" val="15360178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报名与显示工作基本效果</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113</a:t>
            </a:fld>
            <a:r>
              <a:rPr lang="en-US" altLang="zh-CN" smtClean="0"/>
              <a:t>/136</a:t>
            </a:r>
            <a:endParaRPr lang="en-US" altLang="zh-CN" dirty="0"/>
          </a:p>
        </p:txBody>
      </p:sp>
      <p:pic>
        <p:nvPicPr>
          <p:cNvPr id="382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628800"/>
            <a:ext cx="8426941" cy="434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6404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40968"/>
            <a:ext cx="8229600" cy="1143000"/>
          </a:xfrm>
        </p:spPr>
        <p:txBody>
          <a:bodyPr/>
          <a:lstStyle/>
          <a:p>
            <a:r>
              <a:rPr lang="zh-CN" altLang="en-US" dirty="0"/>
              <a:t>文档数据序列化</a:t>
            </a:r>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114</a:t>
            </a:fld>
            <a:r>
              <a:rPr lang="en-US" altLang="zh-CN" smtClean="0"/>
              <a:t>/136</a:t>
            </a:r>
            <a:endParaRPr lang="en-US" altLang="zh-CN" dirty="0"/>
          </a:p>
        </p:txBody>
      </p:sp>
      <p:graphicFrame>
        <p:nvGraphicFramePr>
          <p:cNvPr id="6" name="图示 5"/>
          <p:cNvGraphicFramePr/>
          <p:nvPr>
            <p:extLst>
              <p:ext uri="{D42A27DB-BD31-4B8C-83A1-F6EECF244321}">
                <p14:modId xmlns:p14="http://schemas.microsoft.com/office/powerpoint/2010/main" val="3690856125"/>
              </p:ext>
            </p:extLst>
          </p:nvPr>
        </p:nvGraphicFramePr>
        <p:xfrm>
          <a:off x="539552" y="1268760"/>
          <a:ext cx="8071440" cy="1170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8726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zh-CN" altLang="en-US" dirty="0" smtClean="0"/>
              <a:t>基本</a:t>
            </a:r>
            <a:r>
              <a:rPr lang="zh-CN" altLang="en-US" dirty="0"/>
              <a:t>概念</a:t>
            </a:r>
          </a:p>
        </p:txBody>
      </p:sp>
      <p:sp>
        <p:nvSpPr>
          <p:cNvPr id="671747" name="Rectangle 3"/>
          <p:cNvSpPr>
            <a:spLocks noGrp="1" noChangeArrowheads="1"/>
          </p:cNvSpPr>
          <p:nvPr>
            <p:ph type="body" idx="1"/>
          </p:nvPr>
        </p:nvSpPr>
        <p:spPr/>
        <p:txBody>
          <a:bodyPr/>
          <a:lstStyle/>
          <a:p>
            <a:r>
              <a:rPr lang="zh-CN" altLang="en-US" sz="2800" dirty="0">
                <a:latin typeface="Times New Roman" pitchFamily="18" charset="0"/>
              </a:rPr>
              <a:t>序列化（</a:t>
            </a:r>
            <a:r>
              <a:rPr lang="en-US" altLang="zh-CN" sz="2800" dirty="0">
                <a:latin typeface="Times New Roman" pitchFamily="18" charset="0"/>
              </a:rPr>
              <a:t>Serialize</a:t>
            </a:r>
            <a:r>
              <a:rPr lang="zh-CN" altLang="en-US" sz="2800" dirty="0">
                <a:latin typeface="Times New Roman" pitchFamily="18" charset="0"/>
              </a:rPr>
              <a:t>）使得数据对象可以被持续。</a:t>
            </a:r>
          </a:p>
          <a:p>
            <a:r>
              <a:rPr lang="zh-CN" altLang="en-US" sz="2800" dirty="0">
                <a:latin typeface="Times New Roman" pitchFamily="18" charset="0"/>
              </a:rPr>
              <a:t>经过序列化，当程序退出时数据可以存盘，当程序重新加载时数据可以被恢复。这种存盘与恢复的处理过程被称为序列化。</a:t>
            </a:r>
          </a:p>
          <a:p>
            <a:r>
              <a:rPr lang="zh-CN" altLang="en-US" sz="2800" dirty="0">
                <a:latin typeface="Times New Roman" pitchFamily="18" charset="0"/>
              </a:rPr>
              <a:t>可序列化的类必须直接或者间接从</a:t>
            </a:r>
            <a:r>
              <a:rPr lang="en-US" altLang="zh-CN" sz="2800" dirty="0" err="1">
                <a:latin typeface="Times New Roman" pitchFamily="18" charset="0"/>
              </a:rPr>
              <a:t>CObject</a:t>
            </a:r>
            <a:r>
              <a:rPr lang="zh-CN" altLang="en-US" sz="2800" dirty="0">
                <a:latin typeface="Times New Roman" pitchFamily="18" charset="0"/>
              </a:rPr>
              <a:t>类派生</a:t>
            </a:r>
          </a:p>
          <a:p>
            <a:r>
              <a:rPr lang="zh-CN" altLang="en-US" sz="2800" dirty="0">
                <a:latin typeface="Times New Roman" pitchFamily="18" charset="0"/>
              </a:rPr>
              <a:t>在类的头文件（声明文件）中包含</a:t>
            </a:r>
            <a:r>
              <a:rPr lang="en-US" altLang="zh-CN" sz="2800" dirty="0">
                <a:latin typeface="Times New Roman" pitchFamily="18" charset="0"/>
              </a:rPr>
              <a:t>DECLEAR_SERIAL</a:t>
            </a:r>
            <a:r>
              <a:rPr lang="zh-CN" altLang="en-US" sz="2800" dirty="0">
                <a:latin typeface="Times New Roman" pitchFamily="18" charset="0"/>
              </a:rPr>
              <a:t>宏</a:t>
            </a:r>
            <a:r>
              <a:rPr lang="en-US" altLang="zh-CN" sz="2800" dirty="0">
                <a:latin typeface="Times New Roman" pitchFamily="18" charset="0"/>
              </a:rPr>
              <a:t>;</a:t>
            </a:r>
          </a:p>
          <a:p>
            <a:r>
              <a:rPr lang="zh-CN" altLang="en-US" sz="2800" dirty="0">
                <a:latin typeface="Times New Roman" pitchFamily="18" charset="0"/>
              </a:rPr>
              <a:t>在类的</a:t>
            </a:r>
            <a:r>
              <a:rPr lang="en-US" altLang="zh-CN" sz="2800" dirty="0" err="1">
                <a:latin typeface="Times New Roman" pitchFamily="18" charset="0"/>
              </a:rPr>
              <a:t>cpp</a:t>
            </a:r>
            <a:r>
              <a:rPr lang="zh-CN" altLang="en-US" sz="2800" dirty="0">
                <a:latin typeface="Times New Roman" pitchFamily="18" charset="0"/>
              </a:rPr>
              <a:t>文件（实现文件）中包含</a:t>
            </a:r>
            <a:r>
              <a:rPr lang="en-US" altLang="zh-CN" sz="2800" dirty="0">
                <a:latin typeface="Times New Roman" pitchFamily="18" charset="0"/>
              </a:rPr>
              <a:t>IMPLEMENT_SERIAL</a:t>
            </a:r>
            <a:r>
              <a:rPr lang="zh-CN" altLang="en-US" sz="2800" dirty="0">
                <a:latin typeface="Times New Roman" pitchFamily="18" charset="0"/>
              </a:rPr>
              <a:t>宏</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115</a:t>
            </a:fld>
            <a:r>
              <a:rPr lang="en-US" altLang="zh-CN" smtClean="0"/>
              <a:t>/61</a:t>
            </a:r>
            <a:endParaRPr lang="en-US" altLang="zh-CN" dirty="0"/>
          </a:p>
        </p:txBody>
      </p:sp>
    </p:spTree>
    <p:extLst>
      <p:ext uri="{BB962C8B-B14F-4D97-AF65-F5344CB8AC3E}">
        <p14:creationId xmlns:p14="http://schemas.microsoft.com/office/powerpoint/2010/main" val="201175529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zh-CN" altLang="en-US"/>
              <a:t>文档序列化的基本概念</a:t>
            </a:r>
          </a:p>
        </p:txBody>
      </p:sp>
      <p:sp>
        <p:nvSpPr>
          <p:cNvPr id="672771" name="Rectangle 3"/>
          <p:cNvSpPr>
            <a:spLocks noGrp="1" noChangeArrowheads="1"/>
          </p:cNvSpPr>
          <p:nvPr>
            <p:ph type="body" idx="1"/>
          </p:nvPr>
        </p:nvSpPr>
        <p:spPr/>
        <p:txBody>
          <a:bodyPr/>
          <a:lstStyle/>
          <a:p>
            <a:r>
              <a:rPr lang="zh-CN" altLang="en-US" sz="2800" dirty="0">
                <a:latin typeface="Times New Roman" pitchFamily="18" charset="0"/>
              </a:rPr>
              <a:t>如某个类由</a:t>
            </a:r>
            <a:r>
              <a:rPr lang="en-US" altLang="zh-CN" sz="2800" dirty="0" err="1">
                <a:latin typeface="Times New Roman" pitchFamily="18" charset="0"/>
              </a:rPr>
              <a:t>CObject</a:t>
            </a:r>
            <a:r>
              <a:rPr lang="zh-CN" altLang="en-US" sz="2800" dirty="0">
                <a:latin typeface="Times New Roman" pitchFamily="18" charset="0"/>
              </a:rPr>
              <a:t>派生，则它的对象可以通过调用</a:t>
            </a:r>
            <a:r>
              <a:rPr lang="en-US" altLang="zh-CN" sz="2800" dirty="0">
                <a:latin typeface="Times New Roman" pitchFamily="18" charset="0"/>
              </a:rPr>
              <a:t>Serialize</a:t>
            </a:r>
            <a:r>
              <a:rPr lang="zh-CN" altLang="en-US" sz="2800" dirty="0">
                <a:latin typeface="Times New Roman" pitchFamily="18" charset="0"/>
              </a:rPr>
              <a:t>函数实现序列化</a:t>
            </a:r>
            <a:r>
              <a:rPr lang="en-US" altLang="zh-CN" sz="2800" dirty="0">
                <a:latin typeface="Times New Roman" pitchFamily="18" charset="0"/>
              </a:rPr>
              <a:t>;</a:t>
            </a:r>
          </a:p>
          <a:p>
            <a:r>
              <a:rPr lang="zh-CN" altLang="en-US" sz="2800" dirty="0">
                <a:latin typeface="Times New Roman" pitchFamily="18" charset="0"/>
              </a:rPr>
              <a:t>内嵌对象：定义在类中的另一个类的对象；</a:t>
            </a:r>
          </a:p>
          <a:p>
            <a:r>
              <a:rPr lang="zh-CN" altLang="en-US" sz="2800" dirty="0">
                <a:latin typeface="Times New Roman" pitchFamily="18" charset="0"/>
              </a:rPr>
              <a:t>对于在类内定义的由</a:t>
            </a:r>
            <a:r>
              <a:rPr lang="en-US" altLang="zh-CN" sz="2800" dirty="0" err="1">
                <a:latin typeface="Times New Roman" pitchFamily="18" charset="0"/>
              </a:rPr>
              <a:t>CObject</a:t>
            </a:r>
            <a:r>
              <a:rPr lang="zh-CN" altLang="en-US" sz="2800" dirty="0">
                <a:latin typeface="Times New Roman" pitchFamily="18" charset="0"/>
              </a:rPr>
              <a:t>派生类</a:t>
            </a:r>
            <a:r>
              <a:rPr lang="zh-CN" altLang="en-US" sz="2800" dirty="0" smtClean="0">
                <a:latin typeface="Times New Roman" pitchFamily="18" charset="0"/>
              </a:rPr>
              <a:t>的对象成员总是</a:t>
            </a:r>
            <a:r>
              <a:rPr lang="zh-CN" altLang="en-US" sz="2800" dirty="0">
                <a:latin typeface="Times New Roman" pitchFamily="18" charset="0"/>
              </a:rPr>
              <a:t>直接调用它自己的</a:t>
            </a:r>
            <a:r>
              <a:rPr lang="en-US" altLang="zh-CN" sz="2800" dirty="0">
                <a:latin typeface="Times New Roman" pitchFamily="18" charset="0"/>
              </a:rPr>
              <a:t>Serialize</a:t>
            </a:r>
            <a:r>
              <a:rPr lang="zh-CN" altLang="en-US" sz="2800" dirty="0">
                <a:latin typeface="Times New Roman" pitchFamily="18" charset="0"/>
              </a:rPr>
              <a:t>函数；例如</a:t>
            </a:r>
            <a:r>
              <a:rPr lang="en-US" altLang="zh-CN" sz="2800" dirty="0" err="1">
                <a:latin typeface="Times New Roman" pitchFamily="18" charset="0"/>
              </a:rPr>
              <a:t>m_objderived.Serialize</a:t>
            </a:r>
            <a:r>
              <a:rPr lang="en-US" altLang="zh-CN" sz="2800" dirty="0">
                <a:latin typeface="Times New Roman" pitchFamily="18" charset="0"/>
              </a:rPr>
              <a:t>(</a:t>
            </a:r>
            <a:r>
              <a:rPr lang="en-US" altLang="zh-CN" sz="2800" dirty="0" err="1">
                <a:latin typeface="Times New Roman" pitchFamily="18" charset="0"/>
              </a:rPr>
              <a:t>ar</a:t>
            </a:r>
            <a:r>
              <a:rPr lang="en-US" altLang="zh-CN" sz="2800" dirty="0">
                <a:latin typeface="Times New Roman" pitchFamily="18" charset="0"/>
              </a:rPr>
              <a:t>)</a:t>
            </a:r>
            <a:r>
              <a:rPr lang="zh-CN" altLang="en-US" sz="2800" dirty="0">
                <a:latin typeface="Times New Roman" pitchFamily="18" charset="0"/>
              </a:rPr>
              <a:t>；</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116</a:t>
            </a:fld>
            <a:r>
              <a:rPr lang="en-US" altLang="zh-CN" smtClean="0"/>
              <a:t>/61</a:t>
            </a:r>
            <a:endParaRPr lang="en-US" altLang="zh-CN" dirty="0"/>
          </a:p>
        </p:txBody>
      </p:sp>
    </p:spTree>
    <p:extLst>
      <p:ext uri="{BB962C8B-B14F-4D97-AF65-F5344CB8AC3E}">
        <p14:creationId xmlns:p14="http://schemas.microsoft.com/office/powerpoint/2010/main" val="62252580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US" altLang="zh-CN"/>
              <a:t>CArchive</a:t>
            </a:r>
            <a:r>
              <a:rPr lang="zh-CN" altLang="en-US"/>
              <a:t>对象</a:t>
            </a:r>
          </a:p>
        </p:txBody>
      </p:sp>
      <p:sp>
        <p:nvSpPr>
          <p:cNvPr id="673795" name="Rectangle 3"/>
          <p:cNvSpPr>
            <a:spLocks noGrp="1" noChangeArrowheads="1"/>
          </p:cNvSpPr>
          <p:nvPr>
            <p:ph type="body" idx="1"/>
          </p:nvPr>
        </p:nvSpPr>
        <p:spPr/>
        <p:txBody>
          <a:bodyPr/>
          <a:lstStyle/>
          <a:p>
            <a:r>
              <a:rPr lang="en-US" altLang="zh-CN" sz="2800" dirty="0">
                <a:latin typeface="Times New Roman" pitchFamily="18" charset="0"/>
              </a:rPr>
              <a:t>MFC</a:t>
            </a:r>
            <a:r>
              <a:rPr lang="zh-CN" altLang="en-US" sz="2800" dirty="0">
                <a:latin typeface="Times New Roman" pitchFamily="18" charset="0"/>
              </a:rPr>
              <a:t>框架里将</a:t>
            </a:r>
            <a:r>
              <a:rPr lang="en-US" altLang="zh-CN" sz="2800" dirty="0">
                <a:latin typeface="Times New Roman" pitchFamily="18" charset="0"/>
              </a:rPr>
              <a:t>Win32</a:t>
            </a:r>
            <a:r>
              <a:rPr lang="zh-CN" altLang="en-US" sz="2800" dirty="0">
                <a:latin typeface="Times New Roman" pitchFamily="18" charset="0"/>
              </a:rPr>
              <a:t>中的文件处理函数封装到了</a:t>
            </a:r>
            <a:r>
              <a:rPr lang="en-US" altLang="zh-CN" sz="2800" dirty="0" err="1">
                <a:latin typeface="Times New Roman" pitchFamily="18" charset="0"/>
              </a:rPr>
              <a:t>CFile</a:t>
            </a:r>
            <a:r>
              <a:rPr lang="zh-CN" altLang="en-US" sz="2800" dirty="0">
                <a:latin typeface="Times New Roman" pitchFamily="18" charset="0"/>
              </a:rPr>
              <a:t>类中</a:t>
            </a:r>
            <a:r>
              <a:rPr lang="en-US" altLang="zh-CN" sz="2800" dirty="0">
                <a:latin typeface="Times New Roman" pitchFamily="18" charset="0"/>
              </a:rPr>
              <a:t>;</a:t>
            </a:r>
          </a:p>
          <a:p>
            <a:r>
              <a:rPr lang="en-US" altLang="zh-CN" sz="2800" dirty="0">
                <a:latin typeface="Times New Roman" pitchFamily="18" charset="0"/>
              </a:rPr>
              <a:t>Serialize</a:t>
            </a:r>
            <a:r>
              <a:rPr lang="zh-CN" altLang="en-US" sz="2800" dirty="0">
                <a:latin typeface="Times New Roman" pitchFamily="18" charset="0"/>
              </a:rPr>
              <a:t>函数是</a:t>
            </a:r>
            <a:r>
              <a:rPr lang="en-US" altLang="zh-CN" sz="2800" dirty="0">
                <a:latin typeface="Times New Roman" pitchFamily="18" charset="0"/>
              </a:rPr>
              <a:t>MFC</a:t>
            </a:r>
            <a:r>
              <a:rPr lang="zh-CN" altLang="en-US" sz="2800" dirty="0">
                <a:latin typeface="Times New Roman" pitchFamily="18" charset="0"/>
              </a:rPr>
              <a:t>文档视图框架里用于实现文件打开、存盘功能的函数，</a:t>
            </a:r>
            <a:r>
              <a:rPr lang="en-US" altLang="zh-CN" sz="2800" dirty="0" err="1">
                <a:latin typeface="Times New Roman" pitchFamily="18" charset="0"/>
              </a:rPr>
              <a:t>CArchieve</a:t>
            </a:r>
            <a:r>
              <a:rPr lang="zh-CN" altLang="en-US" sz="2800" dirty="0">
                <a:latin typeface="Times New Roman" pitchFamily="18" charset="0"/>
              </a:rPr>
              <a:t>类的对象是它的唯一参数</a:t>
            </a:r>
            <a:r>
              <a:rPr lang="en-US" altLang="zh-CN" sz="2800" dirty="0">
                <a:latin typeface="Times New Roman" pitchFamily="18" charset="0"/>
              </a:rPr>
              <a:t>;</a:t>
            </a:r>
          </a:p>
          <a:p>
            <a:r>
              <a:rPr lang="en-US" altLang="zh-CN" sz="2800" dirty="0" err="1">
                <a:latin typeface="Times New Roman" pitchFamily="18" charset="0"/>
              </a:rPr>
              <a:t>CArchive</a:t>
            </a:r>
            <a:r>
              <a:rPr lang="zh-CN" altLang="en-US" sz="2800" dirty="0">
                <a:latin typeface="Times New Roman" pitchFamily="18" charset="0"/>
              </a:rPr>
              <a:t>对象是连接</a:t>
            </a:r>
            <a:r>
              <a:rPr lang="en-US" altLang="zh-CN" sz="2800" dirty="0">
                <a:latin typeface="Times New Roman" pitchFamily="18" charset="0"/>
              </a:rPr>
              <a:t>Serialize</a:t>
            </a:r>
            <a:r>
              <a:rPr lang="zh-CN" altLang="en-US" sz="2800" dirty="0">
                <a:latin typeface="Times New Roman" pitchFamily="18" charset="0"/>
              </a:rPr>
              <a:t>函数和</a:t>
            </a:r>
            <a:r>
              <a:rPr lang="en-US" altLang="zh-CN" sz="2800" dirty="0" err="1">
                <a:latin typeface="Times New Roman" pitchFamily="18" charset="0"/>
              </a:rPr>
              <a:t>CFile</a:t>
            </a:r>
            <a:r>
              <a:rPr lang="zh-CN" altLang="en-US" sz="2800" dirty="0">
                <a:latin typeface="Times New Roman" pitchFamily="18" charset="0"/>
              </a:rPr>
              <a:t>对象的桥梁</a:t>
            </a:r>
            <a:r>
              <a:rPr lang="en-US" altLang="zh-CN" sz="2800" dirty="0">
                <a:latin typeface="Times New Roman" pitchFamily="18" charset="0"/>
              </a:rPr>
              <a:t>;</a:t>
            </a:r>
          </a:p>
          <a:p>
            <a:r>
              <a:rPr lang="en-US" altLang="zh-CN" sz="2800" dirty="0" err="1">
                <a:latin typeface="Times New Roman" pitchFamily="18" charset="0"/>
              </a:rPr>
              <a:t>CArchive</a:t>
            </a:r>
            <a:r>
              <a:rPr lang="zh-CN" altLang="en-US" sz="2800" dirty="0">
                <a:latin typeface="Times New Roman" pitchFamily="18" charset="0"/>
              </a:rPr>
              <a:t>对象为</a:t>
            </a:r>
            <a:r>
              <a:rPr lang="en-US" altLang="zh-CN" sz="2800" dirty="0" err="1">
                <a:latin typeface="Times New Roman" pitchFamily="18" charset="0"/>
              </a:rPr>
              <a:t>CFile</a:t>
            </a:r>
            <a:r>
              <a:rPr lang="zh-CN" altLang="en-US" sz="2800" dirty="0">
                <a:latin typeface="Times New Roman" pitchFamily="18" charset="0"/>
              </a:rPr>
              <a:t>对象提供缓存数据，同时保存一个内部标志用来标识是存盘还是读盘。</a:t>
            </a:r>
            <a:r>
              <a:rPr lang="en-US" altLang="zh-CN" sz="2800" dirty="0">
                <a:latin typeface="Times New Roman" pitchFamily="18" charset="0"/>
              </a:rPr>
              <a:t>MFC</a:t>
            </a:r>
            <a:r>
              <a:rPr lang="zh-CN" altLang="en-US" sz="2800" dirty="0">
                <a:latin typeface="Times New Roman" pitchFamily="18" charset="0"/>
              </a:rPr>
              <a:t>框架很好的管理了</a:t>
            </a:r>
            <a:r>
              <a:rPr lang="en-US" altLang="zh-CN" sz="2800" dirty="0" err="1">
                <a:latin typeface="Times New Roman" pitchFamily="18" charset="0"/>
              </a:rPr>
              <a:t>CArchive</a:t>
            </a:r>
            <a:r>
              <a:rPr lang="zh-CN" altLang="en-US" sz="2800" dirty="0">
                <a:latin typeface="Times New Roman" pitchFamily="18" charset="0"/>
              </a:rPr>
              <a:t>和</a:t>
            </a:r>
            <a:r>
              <a:rPr lang="en-US" altLang="zh-CN" sz="2800" dirty="0" err="1">
                <a:latin typeface="Times New Roman" pitchFamily="18" charset="0"/>
              </a:rPr>
              <a:t>CFile</a:t>
            </a:r>
            <a:r>
              <a:rPr lang="zh-CN" altLang="en-US" sz="2800" dirty="0">
                <a:latin typeface="Times New Roman" pitchFamily="18" charset="0"/>
              </a:rPr>
              <a:t>对象之间的关联；</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117</a:t>
            </a:fld>
            <a:r>
              <a:rPr lang="en-US" altLang="zh-CN" smtClean="0"/>
              <a:t>/61</a:t>
            </a:r>
            <a:endParaRPr lang="en-US" altLang="zh-CN" dirty="0"/>
          </a:p>
        </p:txBody>
      </p:sp>
    </p:spTree>
    <p:extLst>
      <p:ext uri="{BB962C8B-B14F-4D97-AF65-F5344CB8AC3E}">
        <p14:creationId xmlns:p14="http://schemas.microsoft.com/office/powerpoint/2010/main" val="203691597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ltLang="zh-CN">
                <a:latin typeface="Times New Roman" pitchFamily="18" charset="0"/>
              </a:rPr>
              <a:t>Serialize</a:t>
            </a:r>
            <a:r>
              <a:rPr lang="zh-CN" altLang="en-US">
                <a:latin typeface="Times New Roman" pitchFamily="18" charset="0"/>
              </a:rPr>
              <a:t>函数的功能</a:t>
            </a:r>
          </a:p>
        </p:txBody>
      </p:sp>
      <p:sp>
        <p:nvSpPr>
          <p:cNvPr id="611331" name="Rectangle 3"/>
          <p:cNvSpPr>
            <a:spLocks noChangeArrowheads="1"/>
          </p:cNvSpPr>
          <p:nvPr/>
        </p:nvSpPr>
        <p:spPr bwMode="auto">
          <a:xfrm>
            <a:off x="250825" y="2241550"/>
            <a:ext cx="23383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20000"/>
              </a:spcBef>
              <a:buSzPct val="85000"/>
            </a:pPr>
            <a:r>
              <a:rPr kumimoji="1" lang="zh-CN" altLang="en-US" sz="2400" b="1">
                <a:latin typeface="Times New Roman" pitchFamily="18" charset="0"/>
                <a:ea typeface="黑体" pitchFamily="2" charset="-122"/>
              </a:rPr>
              <a:t>需要存取的数据</a:t>
            </a:r>
          </a:p>
        </p:txBody>
      </p:sp>
      <p:sp>
        <p:nvSpPr>
          <p:cNvPr id="611332" name="Rectangle 4"/>
          <p:cNvSpPr>
            <a:spLocks noChangeArrowheads="1"/>
          </p:cNvSpPr>
          <p:nvPr/>
        </p:nvSpPr>
        <p:spPr bwMode="auto">
          <a:xfrm>
            <a:off x="539750" y="3775075"/>
            <a:ext cx="1920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20000"/>
              </a:spcBef>
              <a:buSzPct val="85000"/>
            </a:pPr>
            <a:r>
              <a:rPr kumimoji="1" lang="en-US" altLang="zh-CN" sz="2400" b="1">
                <a:latin typeface="Times New Roman" pitchFamily="18" charset="0"/>
                <a:ea typeface="黑体" pitchFamily="2" charset="-122"/>
              </a:rPr>
              <a:t>Serialize</a:t>
            </a:r>
            <a:r>
              <a:rPr kumimoji="1" lang="zh-CN" altLang="en-US" sz="2400" b="1">
                <a:latin typeface="Times New Roman" pitchFamily="18" charset="0"/>
                <a:ea typeface="黑体" pitchFamily="2" charset="-122"/>
              </a:rPr>
              <a:t>函数</a:t>
            </a:r>
          </a:p>
        </p:txBody>
      </p:sp>
      <p:sp>
        <p:nvSpPr>
          <p:cNvPr id="611333" name="Rectangle 5"/>
          <p:cNvSpPr>
            <a:spLocks noChangeArrowheads="1"/>
          </p:cNvSpPr>
          <p:nvPr/>
        </p:nvSpPr>
        <p:spPr bwMode="auto">
          <a:xfrm>
            <a:off x="3492500" y="3775075"/>
            <a:ext cx="20589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20000"/>
              </a:spcBef>
              <a:buSzPct val="85000"/>
            </a:pPr>
            <a:r>
              <a:rPr kumimoji="1" lang="en-US" altLang="zh-CN" sz="2400" b="1">
                <a:latin typeface="Times New Roman" pitchFamily="18" charset="0"/>
                <a:ea typeface="黑体" pitchFamily="2" charset="-122"/>
              </a:rPr>
              <a:t>CArchive</a:t>
            </a:r>
            <a:r>
              <a:rPr kumimoji="1" lang="zh-CN" altLang="en-US" sz="2400" b="1">
                <a:latin typeface="Times New Roman" pitchFamily="18" charset="0"/>
                <a:ea typeface="黑体" pitchFamily="2" charset="-122"/>
              </a:rPr>
              <a:t>对象</a:t>
            </a:r>
          </a:p>
        </p:txBody>
      </p:sp>
      <p:sp>
        <p:nvSpPr>
          <p:cNvPr id="611334" name="Rectangle 6"/>
          <p:cNvSpPr>
            <a:spLocks noChangeArrowheads="1"/>
          </p:cNvSpPr>
          <p:nvPr/>
        </p:nvSpPr>
        <p:spPr bwMode="auto">
          <a:xfrm>
            <a:off x="6621463" y="3775075"/>
            <a:ext cx="151606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20000"/>
              </a:spcBef>
              <a:buSzPct val="85000"/>
            </a:pPr>
            <a:r>
              <a:rPr kumimoji="1" lang="en-US" altLang="zh-CN" sz="2400" b="1">
                <a:latin typeface="Times New Roman" pitchFamily="18" charset="0"/>
                <a:ea typeface="黑体" pitchFamily="2" charset="-122"/>
              </a:rPr>
              <a:t>CFile</a:t>
            </a:r>
            <a:r>
              <a:rPr kumimoji="1" lang="zh-CN" altLang="en-US" sz="2400" b="1">
                <a:latin typeface="Times New Roman" pitchFamily="18" charset="0"/>
                <a:ea typeface="黑体" pitchFamily="2" charset="-122"/>
              </a:rPr>
              <a:t>对象</a:t>
            </a:r>
          </a:p>
        </p:txBody>
      </p:sp>
      <p:sp>
        <p:nvSpPr>
          <p:cNvPr id="611335" name="Rectangle 7"/>
          <p:cNvSpPr>
            <a:spLocks noChangeArrowheads="1"/>
          </p:cNvSpPr>
          <p:nvPr/>
        </p:nvSpPr>
        <p:spPr bwMode="auto">
          <a:xfrm>
            <a:off x="6688138" y="5300663"/>
            <a:ext cx="141922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20000"/>
              </a:spcBef>
              <a:buSzPct val="85000"/>
            </a:pPr>
            <a:r>
              <a:rPr kumimoji="1" lang="zh-CN" altLang="en-US" sz="2400" b="1">
                <a:latin typeface="Times New Roman" pitchFamily="18" charset="0"/>
                <a:ea typeface="黑体" pitchFamily="2" charset="-122"/>
              </a:rPr>
              <a:t>存储介质</a:t>
            </a:r>
          </a:p>
        </p:txBody>
      </p:sp>
      <p:sp>
        <p:nvSpPr>
          <p:cNvPr id="611336" name="Line 8"/>
          <p:cNvSpPr>
            <a:spLocks noChangeShapeType="1"/>
          </p:cNvSpPr>
          <p:nvPr/>
        </p:nvSpPr>
        <p:spPr bwMode="auto">
          <a:xfrm>
            <a:off x="1403350" y="2781300"/>
            <a:ext cx="0" cy="10080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1337" name="Line 9"/>
          <p:cNvSpPr>
            <a:spLocks noChangeShapeType="1"/>
          </p:cNvSpPr>
          <p:nvPr/>
        </p:nvSpPr>
        <p:spPr bwMode="auto">
          <a:xfrm>
            <a:off x="2411413" y="4005263"/>
            <a:ext cx="108108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1338" name="Line 10"/>
          <p:cNvSpPr>
            <a:spLocks noChangeShapeType="1"/>
          </p:cNvSpPr>
          <p:nvPr/>
        </p:nvSpPr>
        <p:spPr bwMode="auto">
          <a:xfrm>
            <a:off x="5507038" y="4005263"/>
            <a:ext cx="108108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1339" name="Line 11"/>
          <p:cNvSpPr>
            <a:spLocks noChangeShapeType="1"/>
          </p:cNvSpPr>
          <p:nvPr/>
        </p:nvSpPr>
        <p:spPr bwMode="auto">
          <a:xfrm>
            <a:off x="7380288" y="4292600"/>
            <a:ext cx="0" cy="10080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1340" name="Rectangle 12"/>
          <p:cNvSpPr>
            <a:spLocks noChangeArrowheads="1"/>
          </p:cNvSpPr>
          <p:nvPr/>
        </p:nvSpPr>
        <p:spPr bwMode="auto">
          <a:xfrm>
            <a:off x="250825" y="4627563"/>
            <a:ext cx="600551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20000"/>
              </a:spcBef>
              <a:buSzPct val="85000"/>
            </a:pPr>
            <a:r>
              <a:rPr kumimoji="1" lang="zh-CN" altLang="en-US" sz="2400" b="1">
                <a:latin typeface="Times New Roman" pitchFamily="18" charset="0"/>
                <a:ea typeface="黑体" pitchFamily="2" charset="-122"/>
              </a:rPr>
              <a:t>当用户选择了打开，存盘命令后，或者用户</a:t>
            </a:r>
          </a:p>
          <a:p>
            <a:pPr marL="342900" indent="-342900">
              <a:spcBef>
                <a:spcPct val="20000"/>
              </a:spcBef>
              <a:buSzPct val="85000"/>
            </a:pPr>
            <a:r>
              <a:rPr kumimoji="1" lang="zh-CN" altLang="en-US" sz="2400" b="1">
                <a:latin typeface="Times New Roman" pitchFamily="18" charset="0"/>
                <a:ea typeface="黑体" pitchFamily="2" charset="-122"/>
              </a:rPr>
              <a:t>修改了文档使得修改标志位被调整。应用程</a:t>
            </a:r>
          </a:p>
          <a:p>
            <a:pPr marL="342900" indent="-342900">
              <a:spcBef>
                <a:spcPct val="20000"/>
              </a:spcBef>
              <a:buSzPct val="85000"/>
            </a:pPr>
            <a:r>
              <a:rPr kumimoji="1" lang="zh-CN" altLang="en-US" sz="2400" b="1">
                <a:latin typeface="Times New Roman" pitchFamily="18" charset="0"/>
                <a:ea typeface="黑体" pitchFamily="2" charset="-122"/>
              </a:rPr>
              <a:t>序框架会调用</a:t>
            </a:r>
            <a:r>
              <a:rPr kumimoji="1" lang="en-US" altLang="zh-CN" sz="2400" b="1">
                <a:latin typeface="Times New Roman" pitchFamily="18" charset="0"/>
                <a:ea typeface="黑体" pitchFamily="2" charset="-122"/>
              </a:rPr>
              <a:t>Serialize</a:t>
            </a:r>
            <a:r>
              <a:rPr kumimoji="1" lang="zh-CN" altLang="en-US" sz="2400" b="1">
                <a:latin typeface="Times New Roman" pitchFamily="18" charset="0"/>
                <a:ea typeface="黑体" pitchFamily="2" charset="-122"/>
              </a:rPr>
              <a:t>函数</a:t>
            </a:r>
          </a:p>
        </p:txBody>
      </p:sp>
      <p:sp>
        <p:nvSpPr>
          <p:cNvPr id="611341" name="Rectangle 13"/>
          <p:cNvSpPr>
            <a:spLocks noChangeArrowheads="1"/>
          </p:cNvSpPr>
          <p:nvPr/>
        </p:nvSpPr>
        <p:spPr bwMode="auto">
          <a:xfrm>
            <a:off x="2843213" y="1971675"/>
            <a:ext cx="60325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20000"/>
              </a:spcBef>
              <a:buSzPct val="85000"/>
            </a:pPr>
            <a:r>
              <a:rPr kumimoji="1" lang="zh-CN" altLang="en-US" sz="2400" b="1">
                <a:latin typeface="Times New Roman" pitchFamily="18" charset="0"/>
                <a:ea typeface="黑体" pitchFamily="2" charset="-122"/>
              </a:rPr>
              <a:t>应用程序框架（</a:t>
            </a:r>
            <a:r>
              <a:rPr kumimoji="1" lang="en-US" altLang="zh-CN" sz="2400" b="1">
                <a:latin typeface="Times New Roman" pitchFamily="18" charset="0"/>
                <a:ea typeface="黑体" pitchFamily="2" charset="-122"/>
              </a:rPr>
              <a:t>MFC</a:t>
            </a:r>
            <a:r>
              <a:rPr kumimoji="1" lang="zh-CN" altLang="en-US" sz="2400" b="1">
                <a:latin typeface="Times New Roman" pitchFamily="18" charset="0"/>
                <a:ea typeface="黑体" pitchFamily="2" charset="-122"/>
              </a:rPr>
              <a:t>）会建立</a:t>
            </a:r>
            <a:r>
              <a:rPr kumimoji="1" lang="en-US" altLang="zh-CN" sz="2400" b="1">
                <a:latin typeface="Times New Roman" pitchFamily="18" charset="0"/>
                <a:ea typeface="黑体" pitchFamily="2" charset="-122"/>
              </a:rPr>
              <a:t>CFile</a:t>
            </a:r>
            <a:r>
              <a:rPr kumimoji="1" lang="zh-CN" altLang="en-US" sz="2400" b="1">
                <a:latin typeface="Times New Roman" pitchFamily="18" charset="0"/>
                <a:ea typeface="黑体" pitchFamily="2" charset="-122"/>
              </a:rPr>
              <a:t>对象和</a:t>
            </a:r>
          </a:p>
          <a:p>
            <a:pPr marL="342900" indent="-342900">
              <a:spcBef>
                <a:spcPct val="20000"/>
              </a:spcBef>
              <a:buSzPct val="85000"/>
            </a:pPr>
            <a:r>
              <a:rPr kumimoji="1" lang="en-US" altLang="zh-CN" sz="2400" b="1">
                <a:latin typeface="Times New Roman" pitchFamily="18" charset="0"/>
                <a:ea typeface="黑体" pitchFamily="2" charset="-122"/>
              </a:rPr>
              <a:t>CArchive</a:t>
            </a:r>
            <a:r>
              <a:rPr kumimoji="1" lang="zh-CN" altLang="en-US" sz="2400" b="1">
                <a:latin typeface="Times New Roman" pitchFamily="18" charset="0"/>
                <a:ea typeface="黑体" pitchFamily="2" charset="-122"/>
              </a:rPr>
              <a:t>对象之间的关联，使得程序员可以</a:t>
            </a:r>
          </a:p>
          <a:p>
            <a:pPr marL="342900" indent="-342900">
              <a:spcBef>
                <a:spcPct val="20000"/>
              </a:spcBef>
              <a:buSzPct val="85000"/>
            </a:pPr>
            <a:r>
              <a:rPr kumimoji="1" lang="zh-CN" altLang="en-US" sz="2400" b="1">
                <a:latin typeface="Times New Roman" pitchFamily="18" charset="0"/>
                <a:ea typeface="黑体" pitchFamily="2" charset="-122"/>
              </a:rPr>
              <a:t>集中存取或修改实际的重要数据</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118</a:t>
            </a:fld>
            <a:r>
              <a:rPr lang="en-US" altLang="zh-CN" smtClean="0"/>
              <a:t>/61</a:t>
            </a:r>
            <a:endParaRPr lang="en-US" altLang="zh-CN" dirty="0"/>
          </a:p>
        </p:txBody>
      </p:sp>
    </p:spTree>
    <p:extLst>
      <p:ext uri="{BB962C8B-B14F-4D97-AF65-F5344CB8AC3E}">
        <p14:creationId xmlns:p14="http://schemas.microsoft.com/office/powerpoint/2010/main" val="1440111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41"/>
                                        </p:tgtEl>
                                        <p:attrNameLst>
                                          <p:attrName>style.visibility</p:attrName>
                                        </p:attrNameLst>
                                      </p:cBhvr>
                                      <p:to>
                                        <p:strVal val="visible"/>
                                      </p:to>
                                    </p:set>
                                    <p:animEffect transition="in" filter="blinds(horizontal)">
                                      <p:cBhvr>
                                        <p:cTn id="7" dur="500"/>
                                        <p:tgtEl>
                                          <p:spTgt spid="611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31"/>
                                        </p:tgtEl>
                                        <p:attrNameLst>
                                          <p:attrName>style.visibility</p:attrName>
                                        </p:attrNameLst>
                                      </p:cBhvr>
                                      <p:to>
                                        <p:strVal val="visible"/>
                                      </p:to>
                                    </p:set>
                                    <p:animEffect transition="in" filter="blinds(horizontal)">
                                      <p:cBhvr>
                                        <p:cTn id="12" dur="500"/>
                                        <p:tgtEl>
                                          <p:spTgt spid="61133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1336"/>
                                        </p:tgtEl>
                                        <p:attrNameLst>
                                          <p:attrName>style.visibility</p:attrName>
                                        </p:attrNameLst>
                                      </p:cBhvr>
                                      <p:to>
                                        <p:strVal val="visible"/>
                                      </p:to>
                                    </p:set>
                                    <p:animEffect transition="in" filter="blinds(horizontal)">
                                      <p:cBhvr>
                                        <p:cTn id="15" dur="500"/>
                                        <p:tgtEl>
                                          <p:spTgt spid="61133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11332"/>
                                        </p:tgtEl>
                                        <p:attrNameLst>
                                          <p:attrName>style.visibility</p:attrName>
                                        </p:attrNameLst>
                                      </p:cBhvr>
                                      <p:to>
                                        <p:strVal val="visible"/>
                                      </p:to>
                                    </p:set>
                                    <p:animEffect transition="in" filter="blinds(horizontal)">
                                      <p:cBhvr>
                                        <p:cTn id="18" dur="500"/>
                                        <p:tgtEl>
                                          <p:spTgt spid="61133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1337"/>
                                        </p:tgtEl>
                                        <p:attrNameLst>
                                          <p:attrName>style.visibility</p:attrName>
                                        </p:attrNameLst>
                                      </p:cBhvr>
                                      <p:to>
                                        <p:strVal val="visible"/>
                                      </p:to>
                                    </p:set>
                                    <p:animEffect transition="in" filter="blinds(horizontal)">
                                      <p:cBhvr>
                                        <p:cTn id="21" dur="500"/>
                                        <p:tgtEl>
                                          <p:spTgt spid="61133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11333"/>
                                        </p:tgtEl>
                                        <p:attrNameLst>
                                          <p:attrName>style.visibility</p:attrName>
                                        </p:attrNameLst>
                                      </p:cBhvr>
                                      <p:to>
                                        <p:strVal val="visible"/>
                                      </p:to>
                                    </p:set>
                                    <p:animEffect transition="in" filter="blinds(horizontal)">
                                      <p:cBhvr>
                                        <p:cTn id="24" dur="500"/>
                                        <p:tgtEl>
                                          <p:spTgt spid="61133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11338"/>
                                        </p:tgtEl>
                                        <p:attrNameLst>
                                          <p:attrName>style.visibility</p:attrName>
                                        </p:attrNameLst>
                                      </p:cBhvr>
                                      <p:to>
                                        <p:strVal val="visible"/>
                                      </p:to>
                                    </p:set>
                                    <p:animEffect transition="in" filter="blinds(horizontal)">
                                      <p:cBhvr>
                                        <p:cTn id="27" dur="500"/>
                                        <p:tgtEl>
                                          <p:spTgt spid="61133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11334"/>
                                        </p:tgtEl>
                                        <p:attrNameLst>
                                          <p:attrName>style.visibility</p:attrName>
                                        </p:attrNameLst>
                                      </p:cBhvr>
                                      <p:to>
                                        <p:strVal val="visible"/>
                                      </p:to>
                                    </p:set>
                                    <p:animEffect transition="in" filter="blinds(horizontal)">
                                      <p:cBhvr>
                                        <p:cTn id="30" dur="500"/>
                                        <p:tgtEl>
                                          <p:spTgt spid="61133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11339"/>
                                        </p:tgtEl>
                                        <p:attrNameLst>
                                          <p:attrName>style.visibility</p:attrName>
                                        </p:attrNameLst>
                                      </p:cBhvr>
                                      <p:to>
                                        <p:strVal val="visible"/>
                                      </p:to>
                                    </p:set>
                                    <p:animEffect transition="in" filter="blinds(horizontal)">
                                      <p:cBhvr>
                                        <p:cTn id="33" dur="500"/>
                                        <p:tgtEl>
                                          <p:spTgt spid="61133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11335"/>
                                        </p:tgtEl>
                                        <p:attrNameLst>
                                          <p:attrName>style.visibility</p:attrName>
                                        </p:attrNameLst>
                                      </p:cBhvr>
                                      <p:to>
                                        <p:strVal val="visible"/>
                                      </p:to>
                                    </p:set>
                                    <p:animEffect transition="in" filter="blinds(horizontal)">
                                      <p:cBhvr>
                                        <p:cTn id="36" dur="500"/>
                                        <p:tgtEl>
                                          <p:spTgt spid="61133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11340"/>
                                        </p:tgtEl>
                                        <p:attrNameLst>
                                          <p:attrName>style.visibility</p:attrName>
                                        </p:attrNameLst>
                                      </p:cBhvr>
                                      <p:to>
                                        <p:strVal val="visible"/>
                                      </p:to>
                                    </p:set>
                                    <p:animEffect transition="in" filter="blinds(horizontal)">
                                      <p:cBhvr>
                                        <p:cTn id="41" dur="500"/>
                                        <p:tgtEl>
                                          <p:spTgt spid="611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nimBg="1"/>
      <p:bldP spid="611332" grpId="0" animBg="1"/>
      <p:bldP spid="611333" grpId="0" animBg="1"/>
      <p:bldP spid="611334" grpId="0" animBg="1"/>
      <p:bldP spid="611335" grpId="0" animBg="1"/>
      <p:bldP spid="611336" grpId="0" animBg="1"/>
      <p:bldP spid="611337" grpId="0" animBg="1"/>
      <p:bldP spid="611338" grpId="0" animBg="1"/>
      <p:bldP spid="611339" grpId="0" animBg="1"/>
      <p:bldP spid="611340" grpId="0"/>
      <p:bldP spid="61134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altLang="zh-CN" dirty="0">
                <a:latin typeface="Times New Roman" pitchFamily="18" charset="0"/>
              </a:rPr>
              <a:t>&lt;&lt;</a:t>
            </a:r>
            <a:r>
              <a:rPr lang="zh-CN" altLang="en-US" dirty="0">
                <a:latin typeface="Times New Roman" pitchFamily="18" charset="0"/>
              </a:rPr>
              <a:t>和</a:t>
            </a:r>
            <a:r>
              <a:rPr lang="en-US" altLang="zh-CN" dirty="0" smtClean="0">
                <a:latin typeface="Times New Roman" pitchFamily="18" charset="0"/>
              </a:rPr>
              <a:t>&gt;&gt;</a:t>
            </a:r>
            <a:r>
              <a:rPr lang="zh-CN" altLang="en-US" smtClean="0">
                <a:latin typeface="Times New Roman" pitchFamily="18" charset="0"/>
              </a:rPr>
              <a:t>运算符重载</a:t>
            </a:r>
            <a:endParaRPr lang="zh-CN" altLang="en-US" dirty="0"/>
          </a:p>
        </p:txBody>
      </p:sp>
      <p:sp>
        <p:nvSpPr>
          <p:cNvPr id="675843" name="Rectangle 3"/>
          <p:cNvSpPr>
            <a:spLocks noGrp="1" noChangeArrowheads="1"/>
          </p:cNvSpPr>
          <p:nvPr>
            <p:ph type="body" idx="1"/>
          </p:nvPr>
        </p:nvSpPr>
        <p:spPr/>
        <p:txBody>
          <a:bodyPr/>
          <a:lstStyle/>
          <a:p>
            <a:pPr>
              <a:lnSpc>
                <a:spcPct val="90000"/>
              </a:lnSpc>
            </a:pPr>
            <a:r>
              <a:rPr lang="zh-CN" altLang="en-US" sz="2800" dirty="0">
                <a:latin typeface="Times New Roman" pitchFamily="18" charset="0"/>
              </a:rPr>
              <a:t>由于在</a:t>
            </a:r>
            <a:r>
              <a:rPr lang="en-US" altLang="zh-CN" sz="2800" dirty="0" err="1">
                <a:latin typeface="Times New Roman" pitchFamily="18" charset="0"/>
              </a:rPr>
              <a:t>CArchive</a:t>
            </a:r>
            <a:r>
              <a:rPr lang="zh-CN" altLang="en-US" sz="2800" dirty="0">
                <a:latin typeface="Times New Roman" pitchFamily="18" charset="0"/>
              </a:rPr>
              <a:t>内对</a:t>
            </a:r>
            <a:r>
              <a:rPr lang="en-US" altLang="zh-CN" sz="2800" dirty="0">
                <a:latin typeface="Times New Roman" pitchFamily="18" charset="0"/>
              </a:rPr>
              <a:t>&lt;&lt;</a:t>
            </a:r>
            <a:r>
              <a:rPr lang="zh-CN" altLang="en-US" sz="2800" dirty="0">
                <a:latin typeface="Times New Roman" pitchFamily="18" charset="0"/>
              </a:rPr>
              <a:t>和</a:t>
            </a:r>
            <a:r>
              <a:rPr lang="en-US" altLang="zh-CN" sz="2800" dirty="0">
                <a:latin typeface="Times New Roman" pitchFamily="18" charset="0"/>
              </a:rPr>
              <a:t>&gt;&gt;</a:t>
            </a:r>
            <a:r>
              <a:rPr lang="zh-CN" altLang="en-US" sz="2800" dirty="0">
                <a:latin typeface="Times New Roman" pitchFamily="18" charset="0"/>
              </a:rPr>
              <a:t>操作符实现了针对</a:t>
            </a:r>
            <a:r>
              <a:rPr lang="en-US" altLang="zh-CN" sz="2800" dirty="0" err="1">
                <a:latin typeface="Times New Roman" pitchFamily="18" charset="0"/>
              </a:rPr>
              <a:t>CObject</a:t>
            </a:r>
            <a:r>
              <a:rPr lang="zh-CN" altLang="en-US" sz="2800" dirty="0">
                <a:latin typeface="Times New Roman" pitchFamily="18" charset="0"/>
              </a:rPr>
              <a:t>指针的重载，因而可通过这两个操作符对数据进行序列化。</a:t>
            </a:r>
          </a:p>
          <a:p>
            <a:pPr>
              <a:lnSpc>
                <a:spcPct val="90000"/>
              </a:lnSpc>
            </a:pPr>
            <a:r>
              <a:rPr lang="zh-CN" altLang="en-US" sz="2800" dirty="0">
                <a:latin typeface="Times New Roman" pitchFamily="18" charset="0"/>
              </a:rPr>
              <a:t>例如：</a:t>
            </a:r>
            <a:r>
              <a:rPr lang="en-US" altLang="zh-CN" sz="2800" dirty="0" err="1">
                <a:latin typeface="Times New Roman" pitchFamily="18" charset="0"/>
              </a:rPr>
              <a:t>ar</a:t>
            </a:r>
            <a:r>
              <a:rPr lang="en-US" altLang="zh-CN" sz="2800" dirty="0">
                <a:latin typeface="Times New Roman" pitchFamily="18" charset="0"/>
              </a:rPr>
              <a:t> &lt;&lt; </a:t>
            </a:r>
            <a:r>
              <a:rPr lang="en-US" altLang="zh-CN" sz="2800" dirty="0" err="1">
                <a:latin typeface="Times New Roman" pitchFamily="18" charset="0"/>
              </a:rPr>
              <a:t>m_pobjderive</a:t>
            </a:r>
            <a:r>
              <a:rPr lang="en-US" altLang="zh-CN" sz="2800" dirty="0">
                <a:latin typeface="Times New Roman" pitchFamily="18" charset="0"/>
              </a:rPr>
              <a:t>;  </a:t>
            </a:r>
            <a:r>
              <a:rPr lang="en-US" altLang="zh-CN" sz="2800" dirty="0" err="1">
                <a:latin typeface="Times New Roman" pitchFamily="18" charset="0"/>
              </a:rPr>
              <a:t>m_pobjderive</a:t>
            </a:r>
            <a:r>
              <a:rPr lang="en-US" altLang="zh-CN" sz="2800" dirty="0">
                <a:latin typeface="Times New Roman" pitchFamily="18" charset="0"/>
              </a:rPr>
              <a:t> &gt;&gt; </a:t>
            </a:r>
            <a:r>
              <a:rPr lang="en-US" altLang="zh-CN" sz="2800" dirty="0" err="1">
                <a:latin typeface="Times New Roman" pitchFamily="18" charset="0"/>
              </a:rPr>
              <a:t>ar</a:t>
            </a:r>
            <a:r>
              <a:rPr lang="en-US" altLang="zh-CN" sz="2800" dirty="0">
                <a:latin typeface="Times New Roman" pitchFamily="18" charset="0"/>
              </a:rPr>
              <a:t>;</a:t>
            </a:r>
          </a:p>
          <a:p>
            <a:pPr>
              <a:lnSpc>
                <a:spcPct val="90000"/>
              </a:lnSpc>
            </a:pPr>
            <a:r>
              <a:rPr lang="zh-CN" altLang="en-US" sz="2800" dirty="0">
                <a:latin typeface="Times New Roman" pitchFamily="18" charset="0"/>
              </a:rPr>
              <a:t>通过</a:t>
            </a:r>
            <a:r>
              <a:rPr lang="en-US" altLang="zh-CN" sz="2800" dirty="0">
                <a:latin typeface="Times New Roman" pitchFamily="18" charset="0"/>
              </a:rPr>
              <a:t>DECLEAR_SERIAL</a:t>
            </a:r>
            <a:r>
              <a:rPr lang="zh-CN" altLang="en-US" sz="2800" dirty="0">
                <a:latin typeface="Times New Roman" pitchFamily="18" charset="0"/>
              </a:rPr>
              <a:t>宏和</a:t>
            </a:r>
            <a:r>
              <a:rPr lang="en-US" altLang="zh-CN" sz="2800" dirty="0">
                <a:latin typeface="Times New Roman" pitchFamily="18" charset="0"/>
              </a:rPr>
              <a:t>IMPLEMENT_SERIAL</a:t>
            </a:r>
            <a:r>
              <a:rPr lang="zh-CN" altLang="en-US" sz="2800" dirty="0">
                <a:latin typeface="Times New Roman" pitchFamily="18" charset="0"/>
              </a:rPr>
              <a:t>宏，在读取存档的时候，可以实现类的动态创建。</a:t>
            </a:r>
          </a:p>
          <a:p>
            <a:pPr>
              <a:lnSpc>
                <a:spcPct val="90000"/>
              </a:lnSpc>
            </a:pPr>
            <a:r>
              <a:rPr lang="zh-CN" altLang="en-US" sz="2800" dirty="0">
                <a:latin typeface="Times New Roman" pitchFamily="18" charset="0"/>
              </a:rPr>
              <a:t>在类对象得到动态创建以后，它可以通过自己的</a:t>
            </a:r>
            <a:r>
              <a:rPr lang="en-US" altLang="zh-CN" sz="2800" dirty="0">
                <a:latin typeface="Times New Roman" pitchFamily="18" charset="0"/>
              </a:rPr>
              <a:t>Serialize</a:t>
            </a:r>
            <a:r>
              <a:rPr lang="zh-CN" altLang="en-US" sz="2800" dirty="0">
                <a:latin typeface="Times New Roman" pitchFamily="18" charset="0"/>
              </a:rPr>
              <a:t>函数完成数据的读取；</a:t>
            </a:r>
          </a:p>
          <a:p>
            <a:pPr>
              <a:lnSpc>
                <a:spcPct val="90000"/>
              </a:lnSpc>
            </a:pPr>
            <a:r>
              <a:rPr lang="zh-CN" altLang="en-US" sz="2800" dirty="0">
                <a:latin typeface="Times New Roman" pitchFamily="18" charset="0"/>
              </a:rPr>
              <a:t>在存档的时候，这两个宏保证类名和数据被一起写入；</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119</a:t>
            </a:fld>
            <a:r>
              <a:rPr lang="en-US" altLang="zh-CN" smtClean="0"/>
              <a:t>/61</a:t>
            </a:r>
            <a:endParaRPr lang="en-US" altLang="zh-CN" dirty="0"/>
          </a:p>
        </p:txBody>
      </p:sp>
    </p:spTree>
    <p:extLst>
      <p:ext uri="{BB962C8B-B14F-4D97-AF65-F5344CB8AC3E}">
        <p14:creationId xmlns:p14="http://schemas.microsoft.com/office/powerpoint/2010/main" val="1270693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CCDFD0-72E9-462D-A25F-5302BE283732}" type="slidenum">
              <a:rPr lang="en-US" altLang="zh-CN"/>
              <a:pPr eaLnBrk="1" hangingPunct="1"/>
              <a:t>12</a:t>
            </a:fld>
            <a:r>
              <a:rPr lang="en-US" altLang="zh-CN"/>
              <a:t>/52</a:t>
            </a:r>
          </a:p>
        </p:txBody>
      </p:sp>
      <p:sp>
        <p:nvSpPr>
          <p:cNvPr id="9219" name="Rectangle 2"/>
          <p:cNvSpPr>
            <a:spLocks noGrp="1" noChangeArrowheads="1"/>
          </p:cNvSpPr>
          <p:nvPr>
            <p:ph type="title"/>
          </p:nvPr>
        </p:nvSpPr>
        <p:spPr/>
        <p:txBody>
          <a:bodyPr/>
          <a:lstStyle/>
          <a:p>
            <a:pPr eaLnBrk="1" hangingPunct="1"/>
            <a:r>
              <a:rPr lang="zh-CN" altLang="en-US" smtClean="0"/>
              <a:t>课程设计实例之问题描述</a:t>
            </a:r>
          </a:p>
        </p:txBody>
      </p:sp>
      <p:graphicFrame>
        <p:nvGraphicFramePr>
          <p:cNvPr id="2" name="图示 1"/>
          <p:cNvGraphicFramePr/>
          <p:nvPr>
            <p:extLst>
              <p:ext uri="{D42A27DB-BD31-4B8C-83A1-F6EECF244321}">
                <p14:modId xmlns:p14="http://schemas.microsoft.com/office/powerpoint/2010/main" val="4241616048"/>
              </p:ext>
            </p:extLst>
          </p:nvPr>
        </p:nvGraphicFramePr>
        <p:xfrm>
          <a:off x="179388" y="1557338"/>
          <a:ext cx="8713787" cy="51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1380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kumimoji="1" lang="zh-CN" altLang="en-US">
                <a:solidFill>
                  <a:schemeClr val="tx1"/>
                </a:solidFill>
              </a:rPr>
              <a:t>创建一个可序列化类</a:t>
            </a:r>
          </a:p>
        </p:txBody>
      </p:sp>
      <p:sp>
        <p:nvSpPr>
          <p:cNvPr id="676867" name="Rectangle 3"/>
          <p:cNvSpPr>
            <a:spLocks noGrp="1" noChangeArrowheads="1"/>
          </p:cNvSpPr>
          <p:nvPr>
            <p:ph type="body" idx="1"/>
          </p:nvPr>
        </p:nvSpPr>
        <p:spPr>
          <a:xfrm>
            <a:off x="250825" y="1484313"/>
            <a:ext cx="8642350" cy="5184775"/>
          </a:xfrm>
        </p:spPr>
        <p:txBody>
          <a:bodyPr/>
          <a:lstStyle/>
          <a:p>
            <a:pPr marL="533400" indent="-533400"/>
            <a:r>
              <a:rPr lang="zh-CN" altLang="en-US" sz="2400" dirty="0">
                <a:latin typeface="Times New Roman" pitchFamily="18" charset="0"/>
              </a:rPr>
              <a:t>某个类派生自</a:t>
            </a:r>
            <a:r>
              <a:rPr lang="en-US" altLang="zh-CN" sz="2400" dirty="0" err="1">
                <a:latin typeface="Times New Roman" pitchFamily="18" charset="0"/>
              </a:rPr>
              <a:t>CObject</a:t>
            </a:r>
            <a:r>
              <a:rPr lang="zh-CN" altLang="en-US" sz="2400" dirty="0">
                <a:latin typeface="Times New Roman" pitchFamily="18" charset="0"/>
              </a:rPr>
              <a:t>且重载了</a:t>
            </a:r>
            <a:r>
              <a:rPr lang="en-US" altLang="zh-CN" sz="2400" dirty="0">
                <a:latin typeface="Times New Roman" pitchFamily="18" charset="0"/>
              </a:rPr>
              <a:t>Serialize</a:t>
            </a:r>
            <a:r>
              <a:rPr lang="zh-CN" altLang="en-US" sz="2400" dirty="0">
                <a:latin typeface="Times New Roman" pitchFamily="18" charset="0"/>
              </a:rPr>
              <a:t>函数就已能实现序列化</a:t>
            </a:r>
            <a:r>
              <a:rPr lang="zh-CN" altLang="en-US" sz="2400" dirty="0" smtClean="0">
                <a:latin typeface="Times New Roman" pitchFamily="18" charset="0"/>
              </a:rPr>
              <a:t>；</a:t>
            </a:r>
            <a:endParaRPr lang="zh-CN" altLang="en-US" sz="2400" dirty="0">
              <a:latin typeface="Times New Roman" pitchFamily="18" charset="0"/>
            </a:endParaRPr>
          </a:p>
          <a:p>
            <a:pPr marL="533400" indent="-533400"/>
            <a:r>
              <a:rPr lang="zh-CN" altLang="en-US" sz="2400" dirty="0">
                <a:latin typeface="Times New Roman" pitchFamily="18" charset="0"/>
              </a:rPr>
              <a:t>创建可序列化类的具体步骤如下：</a:t>
            </a:r>
          </a:p>
          <a:p>
            <a:pPr marL="533400" indent="-533400">
              <a:buFontTx/>
              <a:buAutoNum type="arabicPeriod"/>
            </a:pPr>
            <a:r>
              <a:rPr lang="zh-CN" altLang="en-US" sz="2400" dirty="0">
                <a:latin typeface="Times New Roman" pitchFamily="18" charset="0"/>
              </a:rPr>
              <a:t>将类的基类定义为</a:t>
            </a:r>
            <a:r>
              <a:rPr lang="en-US" altLang="zh-CN" sz="2400" dirty="0" err="1">
                <a:latin typeface="Times New Roman" pitchFamily="18" charset="0"/>
              </a:rPr>
              <a:t>CObject</a:t>
            </a:r>
            <a:r>
              <a:rPr lang="zh-CN" altLang="en-US" sz="2400" dirty="0">
                <a:latin typeface="Times New Roman" pitchFamily="18" charset="0"/>
              </a:rPr>
              <a:t>或其派生类</a:t>
            </a:r>
            <a:r>
              <a:rPr lang="zh-CN" altLang="en-US" sz="2400" dirty="0" smtClean="0">
                <a:latin typeface="Times New Roman" pitchFamily="18" charset="0"/>
              </a:rPr>
              <a:t>；</a:t>
            </a:r>
            <a:r>
              <a:rPr lang="zh-CN" altLang="en-US" sz="2400" dirty="0" smtClean="0">
                <a:solidFill>
                  <a:srgbClr val="FF0000"/>
                </a:solidFill>
                <a:latin typeface="Times New Roman" pitchFamily="18" charset="0"/>
              </a:rPr>
              <a:t>（已经实现）</a:t>
            </a:r>
            <a:endParaRPr lang="zh-CN" altLang="en-US" sz="2400" dirty="0">
              <a:solidFill>
                <a:srgbClr val="FF0000"/>
              </a:solidFill>
              <a:latin typeface="Times New Roman" pitchFamily="18" charset="0"/>
            </a:endParaRPr>
          </a:p>
          <a:p>
            <a:pPr marL="533400" indent="-533400">
              <a:buFontTx/>
              <a:buAutoNum type="arabicPeriod"/>
            </a:pPr>
            <a:r>
              <a:rPr lang="zh-CN" altLang="en-US" sz="2400" dirty="0">
                <a:latin typeface="Times New Roman" pitchFamily="18" charset="0"/>
              </a:rPr>
              <a:t>添加一个缺省构造函数</a:t>
            </a:r>
            <a:r>
              <a:rPr lang="en-US" altLang="zh-CN" sz="2400" dirty="0">
                <a:latin typeface="Times New Roman" pitchFamily="18" charset="0"/>
              </a:rPr>
              <a:t>(</a:t>
            </a:r>
            <a:r>
              <a:rPr lang="zh-CN" altLang="en-US" sz="2400" dirty="0">
                <a:latin typeface="Times New Roman" pitchFamily="18" charset="0"/>
              </a:rPr>
              <a:t>不带任何参数的构造函数</a:t>
            </a:r>
            <a:r>
              <a:rPr lang="en-US" altLang="zh-CN" sz="2400" dirty="0">
                <a:latin typeface="Times New Roman" pitchFamily="18" charset="0"/>
              </a:rPr>
              <a:t>);</a:t>
            </a:r>
            <a:r>
              <a:rPr lang="zh-CN" altLang="en-US" sz="2400" dirty="0">
                <a:latin typeface="Times New Roman" pitchFamily="18" charset="0"/>
              </a:rPr>
              <a:t>对象序列化时，</a:t>
            </a:r>
            <a:r>
              <a:rPr lang="en-US" altLang="zh-CN" sz="2400" dirty="0">
                <a:latin typeface="Times New Roman" pitchFamily="18" charset="0"/>
              </a:rPr>
              <a:t>MFC</a:t>
            </a:r>
            <a:r>
              <a:rPr lang="zh-CN" altLang="en-US" sz="2400" dirty="0">
                <a:latin typeface="Times New Roman" pitchFamily="18" charset="0"/>
              </a:rPr>
              <a:t>要用默认构造函数创建对象并用从档案中取得的值进行对象初始化</a:t>
            </a:r>
            <a:r>
              <a:rPr lang="zh-CN" altLang="en-US" sz="2400" dirty="0" smtClean="0">
                <a:latin typeface="Times New Roman" pitchFamily="18" charset="0"/>
              </a:rPr>
              <a:t>；</a:t>
            </a:r>
            <a:r>
              <a:rPr lang="zh-CN" altLang="en-US" sz="2400" dirty="0">
                <a:solidFill>
                  <a:srgbClr val="FF0000"/>
                </a:solidFill>
                <a:latin typeface="Times New Roman" pitchFamily="18" charset="0"/>
              </a:rPr>
              <a:t>（已经实现</a:t>
            </a:r>
            <a:r>
              <a:rPr lang="zh-CN" altLang="en-US" sz="2400" dirty="0" smtClean="0">
                <a:solidFill>
                  <a:srgbClr val="FF0000"/>
                </a:solidFill>
                <a:latin typeface="Times New Roman" pitchFamily="18" charset="0"/>
              </a:rPr>
              <a:t>）</a:t>
            </a:r>
            <a:endParaRPr lang="zh-CN" altLang="en-US" sz="2400" dirty="0">
              <a:latin typeface="Times New Roman" pitchFamily="18" charset="0"/>
            </a:endParaRPr>
          </a:p>
          <a:p>
            <a:pPr marL="533400" indent="-533400">
              <a:buFontTx/>
              <a:buAutoNum type="arabicPeriod"/>
            </a:pPr>
            <a:r>
              <a:rPr lang="zh-CN" altLang="en-US" sz="2400" dirty="0">
                <a:latin typeface="Times New Roman" pitchFamily="18" charset="0"/>
              </a:rPr>
              <a:t>在类的声明中，添加</a:t>
            </a:r>
            <a:r>
              <a:rPr lang="en-US" altLang="zh-CN" sz="2400" dirty="0">
                <a:latin typeface="Times New Roman" pitchFamily="18" charset="0"/>
              </a:rPr>
              <a:t>DECLARE_SERIAL</a:t>
            </a:r>
            <a:r>
              <a:rPr lang="zh-CN" altLang="en-US" sz="2400" dirty="0">
                <a:latin typeface="Times New Roman" pitchFamily="18" charset="0"/>
              </a:rPr>
              <a:t>宏，类名是它的唯一参数</a:t>
            </a:r>
            <a:r>
              <a:rPr lang="zh-CN" altLang="en-US" sz="2400" dirty="0" smtClean="0">
                <a:latin typeface="Times New Roman" pitchFamily="18" charset="0"/>
              </a:rPr>
              <a:t>；（未实现）</a:t>
            </a:r>
            <a:endParaRPr lang="en-US" altLang="zh-CN" sz="2400" dirty="0" smtClean="0">
              <a:latin typeface="Times New Roman" pitchFamily="18" charset="0"/>
            </a:endParaRPr>
          </a:p>
          <a:p>
            <a:pPr marL="533400" indent="-533400">
              <a:buFontTx/>
              <a:buAutoNum type="arabicPeriod"/>
            </a:pPr>
            <a:r>
              <a:rPr lang="zh-CN" altLang="en-US" sz="2400" dirty="0">
                <a:latin typeface="Times New Roman" pitchFamily="18" charset="0"/>
              </a:rPr>
              <a:t>在类的定义文件</a:t>
            </a:r>
            <a:r>
              <a:rPr lang="en-US" altLang="zh-CN" sz="2400" dirty="0">
                <a:latin typeface="Times New Roman" pitchFamily="18" charset="0"/>
              </a:rPr>
              <a:t>(</a:t>
            </a:r>
            <a:r>
              <a:rPr lang="en-US" altLang="zh-CN" sz="2400" dirty="0" err="1">
                <a:latin typeface="Times New Roman" pitchFamily="18" charset="0"/>
              </a:rPr>
              <a:t>cpp</a:t>
            </a:r>
            <a:r>
              <a:rPr lang="zh-CN" altLang="en-US" sz="2400" dirty="0">
                <a:latin typeface="Times New Roman" pitchFamily="18" charset="0"/>
              </a:rPr>
              <a:t>文件</a:t>
            </a:r>
            <a:r>
              <a:rPr lang="en-US" altLang="zh-CN" sz="2400" dirty="0">
                <a:latin typeface="Times New Roman" pitchFamily="18" charset="0"/>
              </a:rPr>
              <a:t>)</a:t>
            </a:r>
            <a:r>
              <a:rPr lang="zh-CN" altLang="en-US" sz="2400" dirty="0">
                <a:latin typeface="Times New Roman" pitchFamily="18" charset="0"/>
              </a:rPr>
              <a:t>中，添加</a:t>
            </a:r>
            <a:r>
              <a:rPr lang="en-US" altLang="zh-CN" sz="2400" dirty="0">
                <a:latin typeface="Times New Roman" pitchFamily="18" charset="0"/>
              </a:rPr>
              <a:t>IMPLEMENT_SERIAL</a:t>
            </a:r>
            <a:r>
              <a:rPr lang="zh-CN" altLang="en-US" sz="2400" dirty="0">
                <a:latin typeface="Times New Roman" pitchFamily="18" charset="0"/>
              </a:rPr>
              <a:t>宏，它的三个参数分别是需要序列化的类名，基类名及版本号</a:t>
            </a:r>
            <a:r>
              <a:rPr lang="en-US" altLang="zh-CN" sz="2400" dirty="0">
                <a:latin typeface="Times New Roman" pitchFamily="18" charset="0"/>
              </a:rPr>
              <a:t>;</a:t>
            </a:r>
            <a:r>
              <a:rPr lang="zh-CN" altLang="en-US" sz="2400" dirty="0">
                <a:latin typeface="Times New Roman" pitchFamily="18" charset="0"/>
              </a:rPr>
              <a:t>版本号的作用是防止将不同版本的数据进行误读；（未实现） </a:t>
            </a:r>
          </a:p>
          <a:p>
            <a:pPr marL="533400" indent="-533400">
              <a:buFontTx/>
              <a:buAutoNum type="arabicPeriod"/>
            </a:pPr>
            <a:endParaRPr lang="zh-CN" altLang="en-US" sz="2400" dirty="0">
              <a:latin typeface="Times New Roman" pitchFamily="18" charset="0"/>
            </a:endParaRP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120</a:t>
            </a:fld>
            <a:r>
              <a:rPr lang="en-US" altLang="zh-CN" smtClean="0"/>
              <a:t>/61</a:t>
            </a:r>
            <a:endParaRPr lang="en-US" altLang="zh-CN" dirty="0"/>
          </a:p>
        </p:txBody>
      </p:sp>
    </p:spTree>
    <p:extLst>
      <p:ext uri="{BB962C8B-B14F-4D97-AF65-F5344CB8AC3E}">
        <p14:creationId xmlns:p14="http://schemas.microsoft.com/office/powerpoint/2010/main" val="425105017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7474" name="Rectangle 2"/>
          <p:cNvSpPr>
            <a:spLocks noGrp="1" noChangeArrowheads="1"/>
          </p:cNvSpPr>
          <p:nvPr>
            <p:ph type="body" idx="1"/>
          </p:nvPr>
        </p:nvSpPr>
        <p:spPr>
          <a:xfrm>
            <a:off x="250825" y="1628800"/>
            <a:ext cx="8569647" cy="1872208"/>
          </a:xfrm>
          <a:noFill/>
          <a:ln/>
          <a:extLst>
            <a:ext uri="{909E8E84-426E-40DD-AFC4-6F175D3DCCD1}">
              <a14:hiddenFill xmlns:a14="http://schemas.microsoft.com/office/drawing/2010/main">
                <a:solidFill>
                  <a:schemeClr val="accent1"/>
                </a:solidFill>
              </a14:hiddenFill>
            </a:ext>
          </a:extLst>
        </p:spPr>
        <p:txBody>
          <a:bodyPr/>
          <a:lstStyle/>
          <a:p>
            <a:pPr marL="609600" indent="-609600">
              <a:lnSpc>
                <a:spcPct val="90000"/>
              </a:lnSpc>
              <a:buFont typeface="+mj-lt"/>
              <a:buAutoNum type="arabicPeriod" startAt="5"/>
            </a:pPr>
            <a:r>
              <a:rPr lang="zh-CN" altLang="en-US" sz="2400" dirty="0" smtClean="0">
                <a:latin typeface="Times New Roman" pitchFamily="18" charset="0"/>
              </a:rPr>
              <a:t>重写</a:t>
            </a:r>
            <a:r>
              <a:rPr lang="en-US" altLang="zh-CN" sz="2400" dirty="0" smtClean="0">
                <a:latin typeface="Times New Roman" pitchFamily="18" charset="0"/>
              </a:rPr>
              <a:t>Serialize</a:t>
            </a:r>
            <a:r>
              <a:rPr lang="zh-CN" altLang="en-US" sz="2400" dirty="0">
                <a:latin typeface="Times New Roman" pitchFamily="18" charset="0"/>
              </a:rPr>
              <a:t>函数，其参数是一个</a:t>
            </a:r>
            <a:r>
              <a:rPr lang="en-US" altLang="zh-CN" sz="2400" dirty="0">
                <a:latin typeface="Times New Roman" pitchFamily="18" charset="0"/>
              </a:rPr>
              <a:t>Archive</a:t>
            </a:r>
            <a:r>
              <a:rPr lang="zh-CN" altLang="en-US" sz="2400" dirty="0">
                <a:latin typeface="Times New Roman" pitchFamily="18" charset="0"/>
              </a:rPr>
              <a:t>对象的引用。当用户选择了</a:t>
            </a:r>
            <a:r>
              <a:rPr lang="en-US" altLang="zh-CN" sz="2400" dirty="0">
                <a:latin typeface="Times New Roman" pitchFamily="18" charset="0"/>
              </a:rPr>
              <a:t>Save</a:t>
            </a:r>
            <a:r>
              <a:rPr lang="zh-CN" altLang="en-US" sz="2400" dirty="0">
                <a:latin typeface="Times New Roman" pitchFamily="18" charset="0"/>
              </a:rPr>
              <a:t>或者</a:t>
            </a:r>
            <a:r>
              <a:rPr lang="en-US" altLang="zh-CN" sz="2400" dirty="0">
                <a:latin typeface="Times New Roman" pitchFamily="18" charset="0"/>
              </a:rPr>
              <a:t>Open</a:t>
            </a:r>
            <a:r>
              <a:rPr lang="zh-CN" altLang="en-US" sz="2400" dirty="0">
                <a:latin typeface="Times New Roman" pitchFamily="18" charset="0"/>
              </a:rPr>
              <a:t>的时候，应用程序框架（</a:t>
            </a:r>
            <a:r>
              <a:rPr lang="en-US" altLang="zh-CN" sz="2400" dirty="0">
                <a:latin typeface="Times New Roman" pitchFamily="18" charset="0"/>
              </a:rPr>
              <a:t>App</a:t>
            </a:r>
            <a:r>
              <a:rPr lang="zh-CN" altLang="en-US" sz="2400" dirty="0">
                <a:latin typeface="Times New Roman" pitchFamily="18" charset="0"/>
              </a:rPr>
              <a:t>类）会创建</a:t>
            </a:r>
            <a:r>
              <a:rPr lang="en-US" altLang="zh-CN" sz="2400" dirty="0" err="1">
                <a:latin typeface="Times New Roman" pitchFamily="18" charset="0"/>
              </a:rPr>
              <a:t>CArchive</a:t>
            </a:r>
            <a:r>
              <a:rPr lang="zh-CN" altLang="en-US" sz="2400" dirty="0">
                <a:latin typeface="Times New Roman" pitchFamily="18" charset="0"/>
              </a:rPr>
              <a:t>对象；调用文档</a:t>
            </a:r>
            <a:r>
              <a:rPr lang="en-US" altLang="zh-CN" sz="2400" dirty="0">
                <a:latin typeface="Times New Roman" pitchFamily="18" charset="0"/>
              </a:rPr>
              <a:t>(Doc</a:t>
            </a:r>
            <a:r>
              <a:rPr lang="zh-CN" altLang="en-US" sz="2400" dirty="0">
                <a:latin typeface="Times New Roman" pitchFamily="18" charset="0"/>
              </a:rPr>
              <a:t>类</a:t>
            </a:r>
            <a:r>
              <a:rPr lang="en-US" altLang="zh-CN" sz="2400" dirty="0">
                <a:latin typeface="Times New Roman" pitchFamily="18" charset="0"/>
              </a:rPr>
              <a:t>)</a:t>
            </a:r>
            <a:r>
              <a:rPr lang="zh-CN" altLang="en-US" sz="2400" dirty="0">
                <a:latin typeface="Times New Roman" pitchFamily="18" charset="0"/>
              </a:rPr>
              <a:t>的</a:t>
            </a:r>
            <a:r>
              <a:rPr lang="en-US" altLang="zh-CN" sz="2400" dirty="0">
                <a:latin typeface="Times New Roman" pitchFamily="18" charset="0"/>
              </a:rPr>
              <a:t>Serialize</a:t>
            </a:r>
            <a:r>
              <a:rPr lang="zh-CN" altLang="en-US" sz="2400" dirty="0">
                <a:latin typeface="Times New Roman" pitchFamily="18" charset="0"/>
              </a:rPr>
              <a:t>函数并将</a:t>
            </a:r>
            <a:r>
              <a:rPr lang="en-US" altLang="zh-CN" sz="2400" dirty="0" err="1">
                <a:latin typeface="Times New Roman" pitchFamily="18" charset="0"/>
              </a:rPr>
              <a:t>CArchive</a:t>
            </a:r>
            <a:r>
              <a:rPr lang="zh-CN" altLang="en-US" sz="2400" dirty="0">
                <a:latin typeface="Times New Roman" pitchFamily="18" charset="0"/>
              </a:rPr>
              <a:t>对象的引用传递给它；（未实现</a:t>
            </a:r>
            <a:r>
              <a:rPr lang="zh-CN" altLang="en-US" sz="2400" dirty="0" smtClean="0">
                <a:latin typeface="Times New Roman" pitchFamily="18" charset="0"/>
              </a:rPr>
              <a:t>）</a:t>
            </a:r>
            <a:endParaRPr lang="zh-CN" altLang="en-US" sz="2400" dirty="0">
              <a:latin typeface="Times New Roman" pitchFamily="18" charset="0"/>
            </a:endParaRPr>
          </a:p>
        </p:txBody>
      </p:sp>
      <p:sp>
        <p:nvSpPr>
          <p:cNvPr id="617475" name="Rectangle 3"/>
          <p:cNvSpPr>
            <a:spLocks noGrp="1" noChangeArrowheads="1"/>
          </p:cNvSpPr>
          <p:nvPr>
            <p:ph type="title"/>
          </p:nvPr>
        </p:nvSpPr>
        <p:spPr/>
        <p:txBody>
          <a:bodyPr/>
          <a:lstStyle/>
          <a:p>
            <a:r>
              <a:rPr lang="zh-CN" altLang="en-US" sz="4000">
                <a:solidFill>
                  <a:srgbClr val="000000"/>
                </a:solidFill>
              </a:rPr>
              <a:t>创建一个可序列化类的具体步骤</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121</a:t>
            </a:fld>
            <a:r>
              <a:rPr lang="en-US" altLang="zh-CN" smtClean="0"/>
              <a:t>/61</a:t>
            </a:r>
            <a:endParaRPr lang="en-US" altLang="zh-CN" dirty="0"/>
          </a:p>
        </p:txBody>
      </p:sp>
      <p:graphicFrame>
        <p:nvGraphicFramePr>
          <p:cNvPr id="4" name="图示 3"/>
          <p:cNvGraphicFramePr/>
          <p:nvPr>
            <p:extLst>
              <p:ext uri="{D42A27DB-BD31-4B8C-83A1-F6EECF244321}">
                <p14:modId xmlns:p14="http://schemas.microsoft.com/office/powerpoint/2010/main" val="3601953534"/>
              </p:ext>
            </p:extLst>
          </p:nvPr>
        </p:nvGraphicFramePr>
        <p:xfrm>
          <a:off x="323528" y="3068960"/>
          <a:ext cx="8424936"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07619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zh-CN" altLang="en-US"/>
              <a:t>文档修改标志位</a:t>
            </a:r>
          </a:p>
        </p:txBody>
      </p:sp>
      <p:graphicFrame>
        <p:nvGraphicFramePr>
          <p:cNvPr id="3" name="图示 2"/>
          <p:cNvGraphicFramePr/>
          <p:nvPr>
            <p:extLst>
              <p:ext uri="{D42A27DB-BD31-4B8C-83A1-F6EECF244321}">
                <p14:modId xmlns:p14="http://schemas.microsoft.com/office/powerpoint/2010/main" val="4158929067"/>
              </p:ext>
            </p:extLst>
          </p:nvPr>
        </p:nvGraphicFramePr>
        <p:xfrm>
          <a:off x="395537" y="1844824"/>
          <a:ext cx="8352927" cy="4596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302B9D58-9E4F-48C9-84F8-33D9BE8AD92C}" type="slidenum">
              <a:rPr lang="en-US" altLang="zh-CN" smtClean="0"/>
              <a:pPr/>
              <a:t>122</a:t>
            </a:fld>
            <a:r>
              <a:rPr lang="en-US" altLang="zh-CN" smtClean="0"/>
              <a:t>/61</a:t>
            </a:r>
            <a:endParaRPr lang="en-US" altLang="zh-CN" dirty="0"/>
          </a:p>
        </p:txBody>
      </p:sp>
    </p:spTree>
    <p:extLst>
      <p:ext uri="{BB962C8B-B14F-4D97-AF65-F5344CB8AC3E}">
        <p14:creationId xmlns:p14="http://schemas.microsoft.com/office/powerpoint/2010/main" val="138701883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zh-CN" altLang="en-US" dirty="0" smtClean="0"/>
              <a:t>谢谢！</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123</a:t>
            </a:fld>
            <a:r>
              <a:rPr lang="en-US" altLang="zh-CN" smtClean="0"/>
              <a:t>/136</a:t>
            </a:r>
            <a:endParaRPr lang="en-US" altLang="zh-CN" dirty="0"/>
          </a:p>
        </p:txBody>
      </p:sp>
    </p:spTree>
    <p:extLst>
      <p:ext uri="{BB962C8B-B14F-4D97-AF65-F5344CB8AC3E}">
        <p14:creationId xmlns:p14="http://schemas.microsoft.com/office/powerpoint/2010/main" val="2476998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70ECBE0-1707-46D4-9D92-2568A1CB6067}" type="slidenum">
              <a:rPr lang="en-US" altLang="zh-CN"/>
              <a:pPr eaLnBrk="1" hangingPunct="1"/>
              <a:t>13</a:t>
            </a:fld>
            <a:r>
              <a:rPr lang="en-US" altLang="zh-CN"/>
              <a:t>/52</a:t>
            </a:r>
          </a:p>
        </p:txBody>
      </p:sp>
      <p:sp>
        <p:nvSpPr>
          <p:cNvPr id="10243" name="Rectangle 2"/>
          <p:cNvSpPr>
            <a:spLocks noGrp="1" noChangeArrowheads="1"/>
          </p:cNvSpPr>
          <p:nvPr>
            <p:ph type="title"/>
          </p:nvPr>
        </p:nvSpPr>
        <p:spPr/>
        <p:txBody>
          <a:bodyPr/>
          <a:lstStyle/>
          <a:p>
            <a:pPr eaLnBrk="1" hangingPunct="1"/>
            <a:r>
              <a:rPr lang="zh-CN" altLang="en-US" smtClean="0"/>
              <a:t>面向对象分析阶段</a:t>
            </a:r>
          </a:p>
        </p:txBody>
      </p:sp>
      <p:graphicFrame>
        <p:nvGraphicFramePr>
          <p:cNvPr id="4" name="图示 3"/>
          <p:cNvGraphicFramePr/>
          <p:nvPr>
            <p:extLst>
              <p:ext uri="{D42A27DB-BD31-4B8C-83A1-F6EECF244321}">
                <p14:modId xmlns:p14="http://schemas.microsoft.com/office/powerpoint/2010/main" val="207094028"/>
              </p:ext>
            </p:extLst>
          </p:nvPr>
        </p:nvGraphicFramePr>
        <p:xfrm>
          <a:off x="323528" y="1628800"/>
          <a:ext cx="8569201" cy="151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图示 2"/>
          <p:cNvGraphicFramePr/>
          <p:nvPr>
            <p:extLst>
              <p:ext uri="{D42A27DB-BD31-4B8C-83A1-F6EECF244321}">
                <p14:modId xmlns:p14="http://schemas.microsoft.com/office/powerpoint/2010/main" val="1055360001"/>
              </p:ext>
            </p:extLst>
          </p:nvPr>
        </p:nvGraphicFramePr>
        <p:xfrm>
          <a:off x="323528" y="3140968"/>
          <a:ext cx="8640960"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4087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7701276-B73E-453F-B57E-0DECCEEE484B}" type="slidenum">
              <a:rPr lang="en-US" altLang="zh-CN"/>
              <a:pPr eaLnBrk="1" hangingPunct="1"/>
              <a:t>14</a:t>
            </a:fld>
            <a:r>
              <a:rPr lang="en-US" altLang="zh-CN"/>
              <a:t>/52</a:t>
            </a:r>
          </a:p>
        </p:txBody>
      </p:sp>
      <p:sp>
        <p:nvSpPr>
          <p:cNvPr id="11267" name="Rectangle 2"/>
          <p:cNvSpPr>
            <a:spLocks noGrp="1" noChangeArrowheads="1"/>
          </p:cNvSpPr>
          <p:nvPr>
            <p:ph type="title"/>
          </p:nvPr>
        </p:nvSpPr>
        <p:spPr/>
        <p:txBody>
          <a:bodyPr/>
          <a:lstStyle/>
          <a:p>
            <a:pPr eaLnBrk="1" hangingPunct="1"/>
            <a:r>
              <a:rPr lang="zh-CN" altLang="en-US" smtClean="0"/>
              <a:t>确定系统中的类</a:t>
            </a:r>
          </a:p>
        </p:txBody>
      </p:sp>
      <p:graphicFrame>
        <p:nvGraphicFramePr>
          <p:cNvPr id="2" name="图示 1"/>
          <p:cNvGraphicFramePr/>
          <p:nvPr>
            <p:extLst>
              <p:ext uri="{D42A27DB-BD31-4B8C-83A1-F6EECF244321}">
                <p14:modId xmlns:p14="http://schemas.microsoft.com/office/powerpoint/2010/main" val="604632277"/>
              </p:ext>
            </p:extLst>
          </p:nvPr>
        </p:nvGraphicFramePr>
        <p:xfrm>
          <a:off x="179388" y="1557338"/>
          <a:ext cx="8640762" cy="5040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0460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BAD4E7B-7DA4-40AE-B554-8E60DC2E56F1}" type="slidenum">
              <a:rPr lang="en-US" altLang="zh-CN"/>
              <a:pPr eaLnBrk="1" hangingPunct="1"/>
              <a:t>15</a:t>
            </a:fld>
            <a:r>
              <a:rPr lang="en-US" altLang="zh-CN"/>
              <a:t>/52</a:t>
            </a:r>
          </a:p>
        </p:txBody>
      </p:sp>
      <p:sp>
        <p:nvSpPr>
          <p:cNvPr id="13315" name="Rectangle 2"/>
          <p:cNvSpPr>
            <a:spLocks noGrp="1" noChangeArrowheads="1"/>
          </p:cNvSpPr>
          <p:nvPr>
            <p:ph type="title"/>
          </p:nvPr>
        </p:nvSpPr>
        <p:spPr/>
        <p:txBody>
          <a:bodyPr/>
          <a:lstStyle/>
          <a:p>
            <a:pPr eaLnBrk="1" hangingPunct="1"/>
            <a:r>
              <a:rPr lang="zh-CN" altLang="en-US" smtClean="0"/>
              <a:t>五项全能系统的类图</a:t>
            </a:r>
          </a:p>
        </p:txBody>
      </p:sp>
      <p:sp>
        <p:nvSpPr>
          <p:cNvPr id="13316" name="Rectangle 3"/>
          <p:cNvSpPr>
            <a:spLocks noChangeArrowheads="1"/>
          </p:cNvSpPr>
          <p:nvPr/>
        </p:nvSpPr>
        <p:spPr bwMode="auto">
          <a:xfrm>
            <a:off x="539750" y="1844675"/>
            <a:ext cx="178117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buSzPct val="85000"/>
            </a:pPr>
            <a:r>
              <a:rPr kumimoji="1" lang="zh-CN" altLang="en-US" sz="2400" b="1">
                <a:latin typeface="Times New Roman" pitchFamily="18" charset="0"/>
              </a:rPr>
              <a:t>汇总表</a:t>
            </a:r>
          </a:p>
        </p:txBody>
      </p:sp>
      <p:sp>
        <p:nvSpPr>
          <p:cNvPr id="13317" name="AutoShape 4"/>
          <p:cNvSpPr>
            <a:spLocks noChangeArrowheads="1"/>
          </p:cNvSpPr>
          <p:nvPr/>
        </p:nvSpPr>
        <p:spPr bwMode="auto">
          <a:xfrm>
            <a:off x="1279525" y="2252663"/>
            <a:ext cx="287338" cy="287337"/>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Line 5"/>
          <p:cNvSpPr>
            <a:spLocks noChangeShapeType="1"/>
          </p:cNvSpPr>
          <p:nvPr/>
        </p:nvSpPr>
        <p:spPr bwMode="auto">
          <a:xfrm>
            <a:off x="1423988" y="2540000"/>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9" name="Rectangle 6"/>
          <p:cNvSpPr>
            <a:spLocks noChangeArrowheads="1"/>
          </p:cNvSpPr>
          <p:nvPr/>
        </p:nvSpPr>
        <p:spPr bwMode="auto">
          <a:xfrm>
            <a:off x="776288" y="3116263"/>
            <a:ext cx="156368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buSzPct val="85000"/>
            </a:pPr>
            <a:r>
              <a:rPr kumimoji="1" lang="zh-CN" altLang="en-US" sz="2400" b="1">
                <a:latin typeface="Times New Roman" pitchFamily="18" charset="0"/>
              </a:rPr>
              <a:t>运动员</a:t>
            </a:r>
          </a:p>
        </p:txBody>
      </p:sp>
      <p:sp>
        <p:nvSpPr>
          <p:cNvPr id="13320" name="AutoShape 7"/>
          <p:cNvSpPr>
            <a:spLocks noChangeArrowheads="1"/>
          </p:cNvSpPr>
          <p:nvPr/>
        </p:nvSpPr>
        <p:spPr bwMode="auto">
          <a:xfrm>
            <a:off x="1279525" y="3549650"/>
            <a:ext cx="287338" cy="287338"/>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Line 8"/>
          <p:cNvSpPr>
            <a:spLocks noChangeShapeType="1"/>
          </p:cNvSpPr>
          <p:nvPr/>
        </p:nvSpPr>
        <p:spPr bwMode="auto">
          <a:xfrm>
            <a:off x="1423988" y="3836988"/>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2" name="Rectangle 9"/>
          <p:cNvSpPr>
            <a:spLocks noChangeArrowheads="1"/>
          </p:cNvSpPr>
          <p:nvPr/>
        </p:nvSpPr>
        <p:spPr bwMode="auto">
          <a:xfrm>
            <a:off x="631825" y="4413250"/>
            <a:ext cx="170815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spcBef>
                <a:spcPct val="20000"/>
              </a:spcBef>
              <a:buSzPct val="85000"/>
            </a:pPr>
            <a:r>
              <a:rPr kumimoji="1" lang="zh-CN" altLang="en-US" sz="2400" b="1">
                <a:latin typeface="Times New Roman" pitchFamily="18" charset="0"/>
              </a:rPr>
              <a:t>成绩</a:t>
            </a:r>
          </a:p>
        </p:txBody>
      </p:sp>
      <p:sp>
        <p:nvSpPr>
          <p:cNvPr id="13323" name="Text Box 10"/>
          <p:cNvSpPr txBox="1">
            <a:spLocks noChangeArrowheads="1"/>
          </p:cNvSpPr>
          <p:nvPr/>
        </p:nvSpPr>
        <p:spPr bwMode="auto">
          <a:xfrm>
            <a:off x="1647825" y="2252663"/>
            <a:ext cx="366713"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SzPct val="85000"/>
            </a:pPr>
            <a:r>
              <a:rPr kumimoji="1" lang="en-US" altLang="zh-CN" sz="1200" b="1">
                <a:latin typeface="Times New Roman" pitchFamily="18" charset="0"/>
              </a:rPr>
              <a:t>1</a:t>
            </a:r>
          </a:p>
        </p:txBody>
      </p:sp>
      <p:sp>
        <p:nvSpPr>
          <p:cNvPr id="13324" name="Text Box 11"/>
          <p:cNvSpPr txBox="1">
            <a:spLocks noChangeArrowheads="1"/>
          </p:cNvSpPr>
          <p:nvPr/>
        </p:nvSpPr>
        <p:spPr bwMode="auto">
          <a:xfrm>
            <a:off x="1639888" y="3575050"/>
            <a:ext cx="366712"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SzPct val="85000"/>
            </a:pPr>
            <a:r>
              <a:rPr kumimoji="1" lang="en-US" altLang="zh-CN" sz="1200" b="1">
                <a:latin typeface="Times New Roman" pitchFamily="18" charset="0"/>
              </a:rPr>
              <a:t>1</a:t>
            </a:r>
          </a:p>
        </p:txBody>
      </p:sp>
      <p:sp>
        <p:nvSpPr>
          <p:cNvPr id="13325" name="Text Box 12"/>
          <p:cNvSpPr txBox="1">
            <a:spLocks noChangeArrowheads="1"/>
          </p:cNvSpPr>
          <p:nvPr/>
        </p:nvSpPr>
        <p:spPr bwMode="auto">
          <a:xfrm>
            <a:off x="1639888" y="4124325"/>
            <a:ext cx="366712"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SzPct val="85000"/>
            </a:pPr>
            <a:r>
              <a:rPr kumimoji="1" lang="en-US" altLang="zh-CN" sz="1200" b="1">
                <a:latin typeface="Times New Roman" pitchFamily="18" charset="0"/>
              </a:rPr>
              <a:t>1</a:t>
            </a:r>
          </a:p>
        </p:txBody>
      </p:sp>
      <p:sp>
        <p:nvSpPr>
          <p:cNvPr id="13326" name="Text Box 13"/>
          <p:cNvSpPr txBox="1">
            <a:spLocks noChangeArrowheads="1"/>
          </p:cNvSpPr>
          <p:nvPr/>
        </p:nvSpPr>
        <p:spPr bwMode="auto">
          <a:xfrm>
            <a:off x="1476375" y="2781300"/>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SzPct val="85000"/>
            </a:pPr>
            <a:r>
              <a:rPr kumimoji="1" lang="en-US" altLang="zh-CN" sz="1200" b="1">
                <a:latin typeface="Times New Roman" pitchFamily="18" charset="0"/>
              </a:rPr>
              <a:t>1 … 50</a:t>
            </a:r>
          </a:p>
        </p:txBody>
      </p:sp>
      <p:sp>
        <p:nvSpPr>
          <p:cNvPr id="703502" name="AutoShape 14"/>
          <p:cNvSpPr>
            <a:spLocks noChangeArrowheads="1"/>
          </p:cNvSpPr>
          <p:nvPr/>
        </p:nvSpPr>
        <p:spPr bwMode="auto">
          <a:xfrm>
            <a:off x="2989263" y="1936750"/>
            <a:ext cx="287337" cy="287338"/>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3503" name="Text Box 15"/>
          <p:cNvSpPr txBox="1">
            <a:spLocks noChangeArrowheads="1"/>
          </p:cNvSpPr>
          <p:nvPr/>
        </p:nvSpPr>
        <p:spPr bwMode="auto">
          <a:xfrm>
            <a:off x="3276600" y="1844675"/>
            <a:ext cx="439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SzPct val="85000"/>
            </a:pPr>
            <a:r>
              <a:rPr kumimoji="1" lang="zh-CN" altLang="en-US" sz="2800" b="1">
                <a:latin typeface="Times New Roman" pitchFamily="18" charset="0"/>
                <a:ea typeface="黑体" pitchFamily="2" charset="-122"/>
              </a:rPr>
              <a:t>表示两者之间有组合关系</a:t>
            </a:r>
          </a:p>
        </p:txBody>
      </p:sp>
      <p:sp>
        <p:nvSpPr>
          <p:cNvPr id="703504" name="Text Box 16"/>
          <p:cNvSpPr txBox="1">
            <a:spLocks noChangeArrowheads="1"/>
          </p:cNvSpPr>
          <p:nvPr/>
        </p:nvSpPr>
        <p:spPr bwMode="auto">
          <a:xfrm>
            <a:off x="2843213" y="2492375"/>
            <a:ext cx="5689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SzPct val="85000"/>
            </a:pPr>
            <a:r>
              <a:rPr kumimoji="1" lang="zh-CN" altLang="en-US" sz="2800" b="1">
                <a:latin typeface="Times New Roman" pitchFamily="18" charset="0"/>
                <a:ea typeface="黑体" pitchFamily="2" charset="-122"/>
              </a:rPr>
              <a:t>不同的类通过实线相连，这条实线</a:t>
            </a:r>
          </a:p>
          <a:p>
            <a:pPr eaLnBrk="1" hangingPunct="1">
              <a:spcBef>
                <a:spcPct val="20000"/>
              </a:spcBef>
              <a:buSzPct val="85000"/>
            </a:pPr>
            <a:r>
              <a:rPr kumimoji="1" lang="zh-CN" altLang="en-US" sz="2800" b="1">
                <a:latin typeface="Times New Roman" pitchFamily="18" charset="0"/>
                <a:ea typeface="黑体" pitchFamily="2" charset="-122"/>
              </a:rPr>
              <a:t>表示了一种关联。实线上的数字表</a:t>
            </a:r>
          </a:p>
          <a:p>
            <a:pPr eaLnBrk="1" hangingPunct="1">
              <a:spcBef>
                <a:spcPct val="20000"/>
              </a:spcBef>
              <a:buSzPct val="85000"/>
            </a:pPr>
            <a:r>
              <a:rPr kumimoji="1" lang="zh-CN" altLang="en-US" sz="2800" b="1">
                <a:latin typeface="Times New Roman" pitchFamily="18" charset="0"/>
                <a:ea typeface="黑体" pitchFamily="2" charset="-122"/>
              </a:rPr>
              <a:t>示一个类有多少个对象和参与了这</a:t>
            </a:r>
          </a:p>
          <a:p>
            <a:pPr eaLnBrk="1" hangingPunct="1">
              <a:spcBef>
                <a:spcPct val="20000"/>
              </a:spcBef>
              <a:buSzPct val="85000"/>
            </a:pPr>
            <a:r>
              <a:rPr kumimoji="1" lang="zh-CN" altLang="en-US" sz="2800" b="1">
                <a:latin typeface="Times New Roman" pitchFamily="18" charset="0"/>
                <a:ea typeface="黑体" pitchFamily="2" charset="-122"/>
              </a:rPr>
              <a:t>个关联</a:t>
            </a:r>
          </a:p>
        </p:txBody>
      </p:sp>
      <p:sp>
        <p:nvSpPr>
          <p:cNvPr id="703506" name="Rectangle 18"/>
          <p:cNvSpPr>
            <a:spLocks noChangeArrowheads="1"/>
          </p:cNvSpPr>
          <p:nvPr/>
        </p:nvSpPr>
        <p:spPr bwMode="auto">
          <a:xfrm>
            <a:off x="179388" y="5051078"/>
            <a:ext cx="8712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b="1" dirty="0" smtClean="0">
                <a:latin typeface="Times New Roman" pitchFamily="18" charset="0"/>
                <a:ea typeface="黑体" pitchFamily="2" charset="-122"/>
              </a:rPr>
              <a:t>能否</a:t>
            </a:r>
            <a:r>
              <a:rPr kumimoji="1" lang="zh-CN" altLang="en-US" sz="2800" b="1" dirty="0">
                <a:latin typeface="Times New Roman" pitchFamily="18" charset="0"/>
                <a:ea typeface="黑体" pitchFamily="2" charset="-122"/>
              </a:rPr>
              <a:t>用运动员为基类，派生出一个派生类</a:t>
            </a:r>
            <a:r>
              <a:rPr kumimoji="1" lang="en-US" altLang="zh-CN" sz="2800" b="1" dirty="0">
                <a:latin typeface="Times New Roman" pitchFamily="18" charset="0"/>
                <a:ea typeface="黑体" pitchFamily="2" charset="-122"/>
              </a:rPr>
              <a:t>---</a:t>
            </a:r>
            <a:r>
              <a:rPr kumimoji="1" lang="zh-CN" altLang="en-US" sz="2800" b="1" dirty="0">
                <a:latin typeface="Times New Roman" pitchFamily="18" charset="0"/>
                <a:ea typeface="黑体" pitchFamily="2" charset="-122"/>
              </a:rPr>
              <a:t>汇总表</a:t>
            </a:r>
            <a:r>
              <a:rPr kumimoji="1" lang="en-US" altLang="zh-CN" sz="2800" b="1" dirty="0">
                <a:latin typeface="Times New Roman" pitchFamily="18" charset="0"/>
                <a:ea typeface="黑体" pitchFamily="2" charset="-122"/>
              </a:rPr>
              <a:t>?</a:t>
            </a:r>
          </a:p>
          <a:p>
            <a:r>
              <a:rPr kumimoji="1" lang="zh-CN" altLang="en-US" sz="2800" b="1" dirty="0">
                <a:latin typeface="Times New Roman" pitchFamily="18" charset="0"/>
                <a:ea typeface="黑体" pitchFamily="2" charset="-122"/>
              </a:rPr>
              <a:t>若在逻辑上</a:t>
            </a:r>
            <a:r>
              <a:rPr kumimoji="1" lang="en-US" altLang="zh-CN" sz="2800" b="1" dirty="0">
                <a:latin typeface="Times New Roman" pitchFamily="18" charset="0"/>
                <a:ea typeface="黑体" pitchFamily="2" charset="-122"/>
              </a:rPr>
              <a:t>A</a:t>
            </a:r>
            <a:r>
              <a:rPr kumimoji="1" lang="zh-CN" altLang="en-US" sz="2800" b="1" dirty="0">
                <a:latin typeface="Times New Roman" pitchFamily="18" charset="0"/>
                <a:ea typeface="黑体" pitchFamily="2" charset="-122"/>
              </a:rPr>
              <a:t>是</a:t>
            </a:r>
            <a:r>
              <a:rPr kumimoji="1" lang="en-US" altLang="zh-CN" sz="2800" b="1" dirty="0">
                <a:latin typeface="Times New Roman" pitchFamily="18" charset="0"/>
                <a:ea typeface="黑体" pitchFamily="2" charset="-122"/>
              </a:rPr>
              <a:t>B</a:t>
            </a:r>
            <a:r>
              <a:rPr kumimoji="1" lang="zh-CN" altLang="en-US" sz="2800" b="1" dirty="0">
                <a:latin typeface="Times New Roman" pitchFamily="18" charset="0"/>
                <a:ea typeface="黑体" pitchFamily="2" charset="-122"/>
              </a:rPr>
              <a:t>的“一部分”（</a:t>
            </a:r>
            <a:r>
              <a:rPr kumimoji="1" lang="en-US" altLang="zh-CN" sz="2800" b="1" dirty="0">
                <a:latin typeface="Times New Roman" pitchFamily="18" charset="0"/>
                <a:ea typeface="黑体" pitchFamily="2" charset="-122"/>
              </a:rPr>
              <a:t>a part of</a:t>
            </a:r>
            <a:r>
              <a:rPr kumimoji="1" lang="zh-CN" altLang="en-US" sz="2800" b="1" dirty="0">
                <a:latin typeface="Times New Roman" pitchFamily="18" charset="0"/>
                <a:ea typeface="黑体" pitchFamily="2" charset="-122"/>
              </a:rPr>
              <a:t>），则不允许</a:t>
            </a:r>
            <a:r>
              <a:rPr kumimoji="1" lang="en-US" altLang="zh-CN" sz="2800" b="1" dirty="0">
                <a:latin typeface="Times New Roman" pitchFamily="18" charset="0"/>
                <a:ea typeface="黑体" pitchFamily="2" charset="-122"/>
              </a:rPr>
              <a:t>B</a:t>
            </a:r>
            <a:r>
              <a:rPr kumimoji="1" lang="zh-CN" altLang="en-US" sz="2800" b="1" dirty="0">
                <a:latin typeface="Times New Roman" pitchFamily="18" charset="0"/>
                <a:ea typeface="黑体" pitchFamily="2" charset="-122"/>
              </a:rPr>
              <a:t>从</a:t>
            </a:r>
            <a:r>
              <a:rPr kumimoji="1" lang="en-US" altLang="zh-CN" sz="2800" b="1" dirty="0">
                <a:latin typeface="Times New Roman" pitchFamily="18" charset="0"/>
                <a:ea typeface="黑体" pitchFamily="2" charset="-122"/>
              </a:rPr>
              <a:t>A</a:t>
            </a:r>
            <a:r>
              <a:rPr kumimoji="1" lang="zh-CN" altLang="en-US" sz="2800" b="1" dirty="0">
                <a:latin typeface="Times New Roman" pitchFamily="18" charset="0"/>
                <a:ea typeface="黑体" pitchFamily="2" charset="-122"/>
              </a:rPr>
              <a:t>派生，而是要用</a:t>
            </a:r>
            <a:r>
              <a:rPr kumimoji="1" lang="en-US" altLang="zh-CN" sz="2800" b="1" dirty="0">
                <a:latin typeface="Times New Roman" pitchFamily="18" charset="0"/>
                <a:ea typeface="黑体" pitchFamily="2" charset="-122"/>
              </a:rPr>
              <a:t>A</a:t>
            </a:r>
            <a:r>
              <a:rPr kumimoji="1" lang="zh-CN" altLang="en-US" sz="2800" b="1" dirty="0">
                <a:latin typeface="Times New Roman" pitchFamily="18" charset="0"/>
                <a:ea typeface="黑体" pitchFamily="2" charset="-122"/>
              </a:rPr>
              <a:t>和其它东西组合出</a:t>
            </a:r>
            <a:r>
              <a:rPr kumimoji="1" lang="en-US" altLang="zh-CN" sz="2800" b="1" dirty="0">
                <a:latin typeface="Times New Roman" pitchFamily="18" charset="0"/>
                <a:ea typeface="黑体" pitchFamily="2" charset="-122"/>
              </a:rPr>
              <a:t>B</a:t>
            </a:r>
            <a:r>
              <a:rPr kumimoji="1" lang="zh-CN" altLang="en-US" sz="2800" b="1" dirty="0">
                <a:latin typeface="Times New Roman" pitchFamily="18" charset="0"/>
                <a:ea typeface="黑体" pitchFamily="2" charset="-122"/>
              </a:rPr>
              <a:t>；</a:t>
            </a:r>
            <a:endParaRPr kumimoji="1" lang="zh-CN" altLang="en-US" sz="2800" b="1" dirty="0">
              <a:latin typeface="Times New Roman" pitchFamily="18" charset="0"/>
            </a:endParaRPr>
          </a:p>
        </p:txBody>
      </p:sp>
    </p:spTree>
    <p:extLst>
      <p:ext uri="{BB962C8B-B14F-4D97-AF65-F5344CB8AC3E}">
        <p14:creationId xmlns:p14="http://schemas.microsoft.com/office/powerpoint/2010/main" val="2900945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350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35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35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2" grpId="0" animBg="1"/>
      <p:bldP spid="703503" grpId="0"/>
      <p:bldP spid="7035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995B6BD-4C90-4AEB-8634-2322EC0B0AD6}" type="slidenum">
              <a:rPr lang="en-US" altLang="zh-CN"/>
              <a:pPr eaLnBrk="1" hangingPunct="1"/>
              <a:t>16</a:t>
            </a:fld>
            <a:r>
              <a:rPr lang="en-US" altLang="zh-CN"/>
              <a:t>/52</a:t>
            </a:r>
          </a:p>
        </p:txBody>
      </p:sp>
      <p:sp>
        <p:nvSpPr>
          <p:cNvPr id="14339" name="Rectangle 2"/>
          <p:cNvSpPr>
            <a:spLocks noGrp="1" noChangeArrowheads="1"/>
          </p:cNvSpPr>
          <p:nvPr>
            <p:ph type="title"/>
          </p:nvPr>
        </p:nvSpPr>
        <p:spPr/>
        <p:txBody>
          <a:bodyPr/>
          <a:lstStyle/>
          <a:p>
            <a:pPr eaLnBrk="1" hangingPunct="1"/>
            <a:r>
              <a:rPr lang="zh-CN" altLang="en-US" smtClean="0"/>
              <a:t>确定类的属性</a:t>
            </a:r>
          </a:p>
        </p:txBody>
      </p:sp>
      <p:graphicFrame>
        <p:nvGraphicFramePr>
          <p:cNvPr id="4" name="图示 3"/>
          <p:cNvGraphicFramePr/>
          <p:nvPr>
            <p:extLst>
              <p:ext uri="{D42A27DB-BD31-4B8C-83A1-F6EECF244321}">
                <p14:modId xmlns:p14="http://schemas.microsoft.com/office/powerpoint/2010/main" val="209657591"/>
              </p:ext>
            </p:extLst>
          </p:nvPr>
        </p:nvGraphicFramePr>
        <p:xfrm>
          <a:off x="250825" y="1600200"/>
          <a:ext cx="8642350" cy="1396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p:cNvGraphicFramePr/>
          <p:nvPr>
            <p:extLst>
              <p:ext uri="{D42A27DB-BD31-4B8C-83A1-F6EECF244321}">
                <p14:modId xmlns:p14="http://schemas.microsoft.com/office/powerpoint/2010/main" val="1836664493"/>
              </p:ext>
            </p:extLst>
          </p:nvPr>
        </p:nvGraphicFramePr>
        <p:xfrm>
          <a:off x="467544" y="2996952"/>
          <a:ext cx="8208912" cy="3456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82709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F3511B-927A-422F-8708-DC72A5D1D5D5}" type="slidenum">
              <a:rPr lang="en-US" altLang="zh-CN"/>
              <a:pPr eaLnBrk="1" hangingPunct="1"/>
              <a:t>17</a:t>
            </a:fld>
            <a:r>
              <a:rPr lang="en-US" altLang="zh-CN"/>
              <a:t>/52</a:t>
            </a:r>
          </a:p>
        </p:txBody>
      </p:sp>
      <p:sp>
        <p:nvSpPr>
          <p:cNvPr id="15363" name="Rectangle 2"/>
          <p:cNvSpPr>
            <a:spLocks noGrp="1" noChangeArrowheads="1"/>
          </p:cNvSpPr>
          <p:nvPr>
            <p:ph type="title"/>
          </p:nvPr>
        </p:nvSpPr>
        <p:spPr/>
        <p:txBody>
          <a:bodyPr/>
          <a:lstStyle/>
          <a:p>
            <a:pPr eaLnBrk="1" hangingPunct="1"/>
            <a:r>
              <a:rPr lang="zh-CN" altLang="en-US" smtClean="0"/>
              <a:t>确定类的操作</a:t>
            </a:r>
          </a:p>
        </p:txBody>
      </p:sp>
      <p:graphicFrame>
        <p:nvGraphicFramePr>
          <p:cNvPr id="4" name="图示 3"/>
          <p:cNvGraphicFramePr/>
          <p:nvPr>
            <p:extLst>
              <p:ext uri="{D42A27DB-BD31-4B8C-83A1-F6EECF244321}">
                <p14:modId xmlns:p14="http://schemas.microsoft.com/office/powerpoint/2010/main" val="3331371458"/>
              </p:ext>
            </p:extLst>
          </p:nvPr>
        </p:nvGraphicFramePr>
        <p:xfrm>
          <a:off x="251519" y="1600200"/>
          <a:ext cx="8641655" cy="12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p:cNvGraphicFramePr/>
          <p:nvPr>
            <p:extLst>
              <p:ext uri="{D42A27DB-BD31-4B8C-83A1-F6EECF244321}">
                <p14:modId xmlns:p14="http://schemas.microsoft.com/office/powerpoint/2010/main" val="546702375"/>
              </p:ext>
            </p:extLst>
          </p:nvPr>
        </p:nvGraphicFramePr>
        <p:xfrm>
          <a:off x="323528" y="2996952"/>
          <a:ext cx="8568952" cy="36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79315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31F4E9E-2B31-4E1C-8642-649B7C6BA901}" type="slidenum">
              <a:rPr lang="en-US" altLang="zh-CN"/>
              <a:pPr eaLnBrk="1" hangingPunct="1"/>
              <a:t>18</a:t>
            </a:fld>
            <a:r>
              <a:rPr lang="en-US" altLang="zh-CN"/>
              <a:t>/52</a:t>
            </a:r>
          </a:p>
        </p:txBody>
      </p:sp>
      <p:sp>
        <p:nvSpPr>
          <p:cNvPr id="16387" name="Rectangle 2"/>
          <p:cNvSpPr>
            <a:spLocks noGrp="1" noChangeArrowheads="1"/>
          </p:cNvSpPr>
          <p:nvPr>
            <p:ph type="title"/>
          </p:nvPr>
        </p:nvSpPr>
        <p:spPr/>
        <p:txBody>
          <a:bodyPr/>
          <a:lstStyle/>
          <a:p>
            <a:pPr eaLnBrk="1" hangingPunct="1"/>
            <a:r>
              <a:rPr lang="zh-CN" altLang="en-US" smtClean="0"/>
              <a:t>对象之间的交互</a:t>
            </a:r>
          </a:p>
        </p:txBody>
      </p:sp>
      <p:graphicFrame>
        <p:nvGraphicFramePr>
          <p:cNvPr id="3" name="图示 2"/>
          <p:cNvGraphicFramePr/>
          <p:nvPr>
            <p:extLst>
              <p:ext uri="{D42A27DB-BD31-4B8C-83A1-F6EECF244321}">
                <p14:modId xmlns:p14="http://schemas.microsoft.com/office/powerpoint/2010/main" val="3825591327"/>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0931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23A29AB-9DD1-40F7-8FB6-9C7FB690FF87}" type="slidenum">
              <a:rPr lang="en-US" altLang="zh-CN"/>
              <a:pPr eaLnBrk="1" hangingPunct="1"/>
              <a:t>19</a:t>
            </a:fld>
            <a:r>
              <a:rPr lang="en-US" altLang="zh-CN"/>
              <a:t>/52</a:t>
            </a:r>
          </a:p>
        </p:txBody>
      </p:sp>
      <p:sp>
        <p:nvSpPr>
          <p:cNvPr id="18435" name="Rectangle 2"/>
          <p:cNvSpPr>
            <a:spLocks noGrp="1" noChangeArrowheads="1"/>
          </p:cNvSpPr>
          <p:nvPr>
            <p:ph type="title"/>
          </p:nvPr>
        </p:nvSpPr>
        <p:spPr/>
        <p:txBody>
          <a:bodyPr/>
          <a:lstStyle/>
          <a:p>
            <a:pPr eaLnBrk="1" hangingPunct="1"/>
            <a:r>
              <a:rPr lang="zh-CN" altLang="en-US" smtClean="0"/>
              <a:t>课程设计步骤</a:t>
            </a:r>
          </a:p>
        </p:txBody>
      </p:sp>
      <p:graphicFrame>
        <p:nvGraphicFramePr>
          <p:cNvPr id="2" name="图示 1"/>
          <p:cNvGraphicFramePr/>
          <p:nvPr>
            <p:extLst>
              <p:ext uri="{D42A27DB-BD31-4B8C-83A1-F6EECF244321}">
                <p14:modId xmlns:p14="http://schemas.microsoft.com/office/powerpoint/2010/main" val="2527685133"/>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890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zh-CN" altLang="en-US" dirty="0" smtClean="0"/>
              <a:t>语言课程设计与研究型</a:t>
            </a:r>
            <a:r>
              <a:rPr lang="zh-CN" altLang="en-US" dirty="0"/>
              <a:t>学习</a:t>
            </a:r>
          </a:p>
        </p:txBody>
      </p:sp>
      <p:graphicFrame>
        <p:nvGraphicFramePr>
          <p:cNvPr id="7" name="图示 6"/>
          <p:cNvGraphicFramePr/>
          <p:nvPr>
            <p:extLst>
              <p:ext uri="{D42A27DB-BD31-4B8C-83A1-F6EECF244321}">
                <p14:modId xmlns:p14="http://schemas.microsoft.com/office/powerpoint/2010/main" val="272607107"/>
              </p:ext>
            </p:extLst>
          </p:nvPr>
        </p:nvGraphicFramePr>
        <p:xfrm>
          <a:off x="250825" y="1484784"/>
          <a:ext cx="8642350" cy="5184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smtClean="0"/>
              <a:t>实际情况</a:t>
            </a:r>
            <a:endParaRPr lang="zh-CN" altLang="en-US" dirty="0"/>
          </a:p>
        </p:txBody>
      </p:sp>
      <p:graphicFrame>
        <p:nvGraphicFramePr>
          <p:cNvPr id="2" name="图示 1"/>
          <p:cNvGraphicFramePr/>
          <p:nvPr>
            <p:extLst>
              <p:ext uri="{D42A27DB-BD31-4B8C-83A1-F6EECF244321}">
                <p14:modId xmlns:p14="http://schemas.microsoft.com/office/powerpoint/2010/main" val="550057510"/>
              </p:ext>
            </p:extLst>
          </p:nvPr>
        </p:nvGraphicFramePr>
        <p:xfrm>
          <a:off x="250825" y="1628775"/>
          <a:ext cx="8482013" cy="4895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20</a:t>
            </a:fld>
            <a:r>
              <a:rPr lang="en-US" altLang="zh-CN" smtClean="0"/>
              <a:t>/136</a:t>
            </a:r>
            <a:endParaRPr lang="en-US" altLang="zh-CN" dirty="0"/>
          </a:p>
        </p:txBody>
      </p:sp>
    </p:spTree>
    <p:extLst>
      <p:ext uri="{BB962C8B-B14F-4D97-AF65-F5344CB8AC3E}">
        <p14:creationId xmlns:p14="http://schemas.microsoft.com/office/powerpoint/2010/main" val="2179128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395288" y="2852738"/>
            <a:ext cx="8229600" cy="1143000"/>
          </a:xfrm>
        </p:spPr>
        <p:txBody>
          <a:bodyPr/>
          <a:lstStyle/>
          <a:p>
            <a:r>
              <a:rPr lang="en-US" altLang="zh-CN"/>
              <a:t>Windows</a:t>
            </a:r>
            <a:r>
              <a:rPr lang="zh-CN" altLang="en-US"/>
              <a:t>编程基础知识</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21</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a:t>Windows</a:t>
            </a:r>
            <a:r>
              <a:rPr lang="zh-CN" altLang="en-US"/>
              <a:t>对象句柄 </a:t>
            </a:r>
          </a:p>
        </p:txBody>
      </p:sp>
      <p:graphicFrame>
        <p:nvGraphicFramePr>
          <p:cNvPr id="6" name="图示 5"/>
          <p:cNvGraphicFramePr/>
          <p:nvPr>
            <p:extLst>
              <p:ext uri="{D42A27DB-BD31-4B8C-83A1-F6EECF244321}">
                <p14:modId xmlns:p14="http://schemas.microsoft.com/office/powerpoint/2010/main" val="90959118"/>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22</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a:t>Windows</a:t>
            </a:r>
            <a:r>
              <a:rPr lang="zh-CN" altLang="en-US"/>
              <a:t>对象句柄 </a:t>
            </a:r>
          </a:p>
        </p:txBody>
      </p:sp>
      <p:graphicFrame>
        <p:nvGraphicFramePr>
          <p:cNvPr id="2" name="图示 1"/>
          <p:cNvGraphicFramePr/>
          <p:nvPr>
            <p:extLst>
              <p:ext uri="{D42A27DB-BD31-4B8C-83A1-F6EECF244321}">
                <p14:modId xmlns:p14="http://schemas.microsoft.com/office/powerpoint/2010/main" val="2361571061"/>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23</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a:t>常用</a:t>
            </a:r>
            <a:r>
              <a:rPr lang="en-US" altLang="zh-CN"/>
              <a:t>Windows</a:t>
            </a:r>
            <a:r>
              <a:rPr lang="zh-CN" altLang="en-US">
                <a:solidFill>
                  <a:srgbClr val="FF3300"/>
                </a:solidFill>
              </a:rPr>
              <a:t>句柄类型</a:t>
            </a:r>
          </a:p>
        </p:txBody>
      </p:sp>
      <p:graphicFrame>
        <p:nvGraphicFramePr>
          <p:cNvPr id="396349" name="Group 61"/>
          <p:cNvGraphicFramePr>
            <a:graphicFrameLocks noGrp="1"/>
          </p:cNvGraphicFramePr>
          <p:nvPr>
            <p:ph type="body" idx="1"/>
          </p:nvPr>
        </p:nvGraphicFramePr>
        <p:xfrm>
          <a:off x="250825" y="1628775"/>
          <a:ext cx="8668068" cy="5022533"/>
        </p:xfrm>
        <a:graphic>
          <a:graphicData uri="http://schemas.openxmlformats.org/drawingml/2006/table">
            <a:tbl>
              <a:tblPr/>
              <a:tblGrid>
                <a:gridCol w="1962150"/>
                <a:gridCol w="2325688"/>
                <a:gridCol w="208280"/>
                <a:gridCol w="1809750"/>
                <a:gridCol w="2362200"/>
              </a:tblGrid>
              <a:tr h="696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句柄类型</a:t>
                      </a:r>
                      <a:endPar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说明</a:t>
                      </a:r>
                      <a:endPar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句柄类型</a:t>
                      </a:r>
                      <a:endParaRPr kumimoji="0" lang="zh-CN" altLang="en-US"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说明</a:t>
                      </a:r>
                      <a:endParaRPr kumimoji="0" lang="zh-CN" altLang="en-US"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98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HANDLE</a:t>
                      </a:r>
                      <a:endParaRPr kumimoji="0" lang="en-US" altLang="zh-CN"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一般句柄类型</a:t>
                      </a:r>
                      <a:endPar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HICON</a:t>
                      </a:r>
                      <a:endParaRPr kumimoji="0" lang="en-US"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图标句柄类型</a:t>
                      </a:r>
                      <a:endParaRPr kumimoji="0" lang="zh-CN" altLang="en-US"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HWND</a:t>
                      </a:r>
                      <a:endParaRPr kumimoji="0" lang="en-US"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窗口句柄类型</a:t>
                      </a:r>
                      <a:endPar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HCURSOR</a:t>
                      </a:r>
                      <a:endParaRPr kumimoji="0" lang="en-US" altLang="zh-CN"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光标句柄类型</a:t>
                      </a:r>
                      <a:endParaRPr kumimoji="0" lang="zh-CN" altLang="en-US"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HINSTANCE</a:t>
                      </a:r>
                      <a:endParaRPr kumimoji="0" lang="en-US"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程序实例句柄</a:t>
                      </a:r>
                      <a:endParaRPr kumimoji="0" lang="zh-CN" altLang="en-US"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HBRUSH</a:t>
                      </a:r>
                      <a:endParaRPr kumimoji="0" lang="en-US" altLang="zh-CN"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画刷句柄类型</a:t>
                      </a:r>
                      <a:endPar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HDC</a:t>
                      </a:r>
                      <a:endParaRPr kumimoji="0" lang="en-US"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设备描述表句柄</a:t>
                      </a:r>
                      <a:endParaRPr kumimoji="0" lang="zh-CN" altLang="en-US"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HPEN</a:t>
                      </a:r>
                      <a:endParaRPr kumimoji="0" lang="en-US"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画笔句柄类型</a:t>
                      </a:r>
                      <a:endPar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HMENC</a:t>
                      </a:r>
                      <a:endParaRPr kumimoji="0" lang="en-US"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菜单句柄类型</a:t>
                      </a:r>
                      <a:endParaRPr kumimoji="0" lang="zh-CN" altLang="en-US"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HFONT</a:t>
                      </a:r>
                      <a:endParaRPr kumimoji="0" lang="en-US"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字体句柄类型</a:t>
                      </a:r>
                      <a:endPar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HBITMAP</a:t>
                      </a:r>
                      <a:endParaRPr kumimoji="0" lang="en-US" altLang="zh-CN"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位图句柄类型</a:t>
                      </a:r>
                      <a:endParaRPr kumimoji="0" lang="zh-CN" altLang="en-US"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HFILE</a:t>
                      </a:r>
                      <a:endParaRPr kumimoji="0" lang="en-US" altLang="zh-CN" sz="2600" b="1"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文件句柄类型</a:t>
                      </a:r>
                      <a:endParaRPr kumimoji="0" lang="zh-CN" altLang="en-US" sz="2600" b="1" i="0" u="none" strike="noStrike" cap="none" normalizeH="0" baseline="0" dirty="0" smtClean="0">
                        <a:ln>
                          <a:noFill/>
                        </a:ln>
                        <a:solidFill>
                          <a:schemeClr val="tx1"/>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24</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zh-CN" altLang="en-US"/>
              <a:t>图形用户界面</a:t>
            </a:r>
            <a:r>
              <a:rPr lang="en-US" altLang="zh-CN"/>
              <a:t>--</a:t>
            </a:r>
            <a:r>
              <a:rPr lang="zh-CN" altLang="en-US"/>
              <a:t>主窗口</a:t>
            </a:r>
          </a:p>
        </p:txBody>
      </p:sp>
      <p:graphicFrame>
        <p:nvGraphicFramePr>
          <p:cNvPr id="2" name="图示 1"/>
          <p:cNvGraphicFramePr/>
          <p:nvPr>
            <p:extLst>
              <p:ext uri="{D42A27DB-BD31-4B8C-83A1-F6EECF244321}">
                <p14:modId xmlns:p14="http://schemas.microsoft.com/office/powerpoint/2010/main" val="1209708301"/>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25</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en-US"/>
              <a:t>主窗口</a:t>
            </a:r>
          </a:p>
        </p:txBody>
      </p:sp>
      <p:graphicFrame>
        <p:nvGraphicFramePr>
          <p:cNvPr id="381956" name="Object 4"/>
          <p:cNvGraphicFramePr>
            <a:graphicFrameLocks noChangeAspect="1"/>
          </p:cNvGraphicFramePr>
          <p:nvPr/>
        </p:nvGraphicFramePr>
        <p:xfrm>
          <a:off x="755650" y="1773238"/>
          <a:ext cx="8064500" cy="4465637"/>
        </p:xfrm>
        <a:graphic>
          <a:graphicData uri="http://schemas.openxmlformats.org/presentationml/2006/ole">
            <mc:AlternateContent xmlns:mc="http://schemas.openxmlformats.org/markup-compatibility/2006">
              <mc:Choice xmlns:v="urn:schemas-microsoft-com:vml" Requires="v">
                <p:oleObj spid="_x0000_s382437" name="图片" r:id="rId4" imgW="4511040" imgH="2004060" progId="Word.Picture.8">
                  <p:embed/>
                </p:oleObj>
              </mc:Choice>
              <mc:Fallback>
                <p:oleObj name="图片" r:id="rId4" imgW="4511040" imgH="2004060" progId="Word.Picture.8">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773238"/>
                        <a:ext cx="8064500" cy="446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26</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en-US"/>
              <a:t>回调函数</a:t>
            </a:r>
          </a:p>
        </p:txBody>
      </p:sp>
      <p:graphicFrame>
        <p:nvGraphicFramePr>
          <p:cNvPr id="5" name="图示 4"/>
          <p:cNvGraphicFramePr/>
          <p:nvPr>
            <p:extLst>
              <p:ext uri="{D42A27DB-BD31-4B8C-83A1-F6EECF244321}">
                <p14:modId xmlns:p14="http://schemas.microsoft.com/office/powerpoint/2010/main" val="298903720"/>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27</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zh-CN" altLang="en-US"/>
              <a:t>消息驱动</a:t>
            </a:r>
          </a:p>
        </p:txBody>
      </p:sp>
      <p:graphicFrame>
        <p:nvGraphicFramePr>
          <p:cNvPr id="2" name="图示 1"/>
          <p:cNvGraphicFramePr/>
          <p:nvPr>
            <p:extLst>
              <p:ext uri="{D42A27DB-BD31-4B8C-83A1-F6EECF244321}">
                <p14:modId xmlns:p14="http://schemas.microsoft.com/office/powerpoint/2010/main" val="1130969046"/>
              </p:ext>
            </p:extLst>
          </p:nvPr>
        </p:nvGraphicFramePr>
        <p:xfrm>
          <a:off x="261938" y="1600200"/>
          <a:ext cx="8631237"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28</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ltLang="en-US"/>
              <a:t>消息驱动</a:t>
            </a:r>
            <a:endParaRPr lang="zh-CN" altLang="en-US"/>
          </a:p>
        </p:txBody>
      </p:sp>
      <p:graphicFrame>
        <p:nvGraphicFramePr>
          <p:cNvPr id="2" name="图示 1"/>
          <p:cNvGraphicFramePr/>
          <p:nvPr>
            <p:extLst>
              <p:ext uri="{D42A27DB-BD31-4B8C-83A1-F6EECF244321}">
                <p14:modId xmlns:p14="http://schemas.microsoft.com/office/powerpoint/2010/main" val="3796927614"/>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29</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extLst>
              <p:ext uri="{D42A27DB-BD31-4B8C-83A1-F6EECF244321}">
                <p14:modId xmlns:p14="http://schemas.microsoft.com/office/powerpoint/2010/main" val="3824648312"/>
              </p:ext>
            </p:extLst>
          </p:nvPr>
        </p:nvGraphicFramePr>
        <p:xfrm>
          <a:off x="250825" y="188640"/>
          <a:ext cx="8642350" cy="6480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3</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zh-CN" altLang="en-US"/>
              <a:t>事件与消息</a:t>
            </a:r>
          </a:p>
        </p:txBody>
      </p:sp>
      <p:graphicFrame>
        <p:nvGraphicFramePr>
          <p:cNvPr id="2" name="图示 1"/>
          <p:cNvGraphicFramePr/>
          <p:nvPr>
            <p:extLst>
              <p:ext uri="{D42A27DB-BD31-4B8C-83A1-F6EECF244321}">
                <p14:modId xmlns:p14="http://schemas.microsoft.com/office/powerpoint/2010/main" val="224787128"/>
              </p:ext>
            </p:extLst>
          </p:nvPr>
        </p:nvGraphicFramePr>
        <p:xfrm>
          <a:off x="251519" y="1268760"/>
          <a:ext cx="8641655" cy="5400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30</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CN" sz="4000"/>
              <a:t>Windows</a:t>
            </a:r>
            <a:r>
              <a:rPr lang="zh-CN" altLang="en-US" sz="4000"/>
              <a:t>程序</a:t>
            </a:r>
            <a:r>
              <a:rPr lang="zh-CN" altLang="en-US"/>
              <a:t>消息传递</a:t>
            </a:r>
          </a:p>
        </p:txBody>
      </p:sp>
      <p:pic>
        <p:nvPicPr>
          <p:cNvPr id="358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557338"/>
            <a:ext cx="7200900" cy="5199062"/>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B08425C8-A077-4D47-89CE-DAFCB411550B}" type="slidenum">
              <a:rPr lang="en-US" altLang="zh-CN" smtClean="0"/>
              <a:pPr/>
              <a:t>31</a:t>
            </a:fld>
            <a:r>
              <a:rPr lang="en-US" altLang="zh-CN" smtClean="0"/>
              <a:t>/136</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blinds(horizontal)">
                                      <p:cBhvr>
                                        <p:cTn id="7" dur="500"/>
                                        <p:tgtEl>
                                          <p:spTgt spid="35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250825" y="2781300"/>
            <a:ext cx="8229600" cy="1143000"/>
          </a:xfrm>
        </p:spPr>
        <p:txBody>
          <a:bodyPr/>
          <a:lstStyle/>
          <a:p>
            <a:r>
              <a:rPr lang="en-US" altLang="zh-CN"/>
              <a:t>MFC</a:t>
            </a:r>
            <a:r>
              <a:rPr lang="zh-CN" altLang="en-US"/>
              <a:t>编程简介</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32</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a:t>MFC</a:t>
            </a:r>
            <a:r>
              <a:rPr lang="zh-CN" altLang="en-US"/>
              <a:t>简介</a:t>
            </a:r>
          </a:p>
        </p:txBody>
      </p:sp>
      <p:graphicFrame>
        <p:nvGraphicFramePr>
          <p:cNvPr id="2" name="图示 1"/>
          <p:cNvGraphicFramePr/>
          <p:nvPr>
            <p:extLst>
              <p:ext uri="{D42A27DB-BD31-4B8C-83A1-F6EECF244321}">
                <p14:modId xmlns:p14="http://schemas.microsoft.com/office/powerpoint/2010/main" val="1394793320"/>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33</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a:t>MFC</a:t>
            </a:r>
            <a:r>
              <a:rPr lang="zh-CN" altLang="en-US"/>
              <a:t>程序的来龙去脉</a:t>
            </a:r>
          </a:p>
        </p:txBody>
      </p:sp>
      <p:graphicFrame>
        <p:nvGraphicFramePr>
          <p:cNvPr id="2" name="图示 1"/>
          <p:cNvGraphicFramePr/>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34</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CN"/>
              <a:t>MFC</a:t>
            </a:r>
            <a:r>
              <a:rPr lang="zh-CN" altLang="en-US"/>
              <a:t>的封装方式</a:t>
            </a:r>
          </a:p>
        </p:txBody>
      </p:sp>
      <p:sp>
        <p:nvSpPr>
          <p:cNvPr id="369667" name="Rectangle 3"/>
          <p:cNvSpPr>
            <a:spLocks noGrp="1" noChangeArrowheads="1"/>
          </p:cNvSpPr>
          <p:nvPr>
            <p:ph type="body" idx="1"/>
          </p:nvPr>
        </p:nvSpPr>
        <p:spPr/>
        <p:txBody>
          <a:bodyPr/>
          <a:lstStyle/>
          <a:p>
            <a:r>
              <a:rPr lang="en-US" altLang="zh-CN" dirty="0" err="1">
                <a:latin typeface="Times New Roman" pitchFamily="18" charset="0"/>
              </a:rPr>
              <a:t>CWinApp</a:t>
            </a:r>
            <a:r>
              <a:rPr lang="zh-CN" altLang="en-US" dirty="0">
                <a:latin typeface="Times New Roman" pitchFamily="18" charset="0"/>
              </a:rPr>
              <a:t>代表了</a:t>
            </a:r>
            <a:r>
              <a:rPr lang="zh-CN" altLang="en-US" dirty="0">
                <a:solidFill>
                  <a:srgbClr val="FF3300"/>
                </a:solidFill>
                <a:latin typeface="Times New Roman" pitchFamily="18" charset="0"/>
              </a:rPr>
              <a:t>程序本身</a:t>
            </a:r>
            <a:r>
              <a:rPr lang="zh-CN" altLang="en-US" dirty="0">
                <a:latin typeface="Times New Roman" pitchFamily="18" charset="0"/>
              </a:rPr>
              <a:t>；</a:t>
            </a:r>
          </a:p>
          <a:p>
            <a:r>
              <a:rPr lang="zh-CN" altLang="en-US" dirty="0" smtClean="0">
                <a:latin typeface="Times New Roman" pitchFamily="18" charset="0"/>
              </a:rPr>
              <a:t>应用程序</a:t>
            </a:r>
            <a:r>
              <a:rPr lang="zh-CN" altLang="en-US" dirty="0">
                <a:latin typeface="Times New Roman" pitchFamily="18" charset="0"/>
              </a:rPr>
              <a:t>对象</a:t>
            </a:r>
            <a:r>
              <a:rPr lang="en-US" altLang="zh-CN" dirty="0" err="1">
                <a:latin typeface="Times New Roman" pitchFamily="18" charset="0"/>
              </a:rPr>
              <a:t>CWinApp</a:t>
            </a:r>
            <a:r>
              <a:rPr lang="zh-CN" altLang="en-US" dirty="0">
                <a:latin typeface="Times New Roman" pitchFamily="18" charset="0"/>
              </a:rPr>
              <a:t>是</a:t>
            </a:r>
            <a:r>
              <a:rPr lang="en-US" altLang="zh-CN" dirty="0">
                <a:latin typeface="Times New Roman" pitchFamily="18" charset="0"/>
              </a:rPr>
              <a:t>MFC</a:t>
            </a:r>
            <a:r>
              <a:rPr lang="zh-CN" altLang="en-US" dirty="0">
                <a:latin typeface="Times New Roman" pitchFamily="18" charset="0"/>
              </a:rPr>
              <a:t>程序的</a:t>
            </a:r>
            <a:r>
              <a:rPr lang="zh-CN" altLang="en-US" dirty="0">
                <a:solidFill>
                  <a:srgbClr val="FF3300"/>
                </a:solidFill>
                <a:latin typeface="Times New Roman" pitchFamily="18" charset="0"/>
              </a:rPr>
              <a:t>核心</a:t>
            </a:r>
            <a:r>
              <a:rPr lang="zh-CN" altLang="en-US" dirty="0">
                <a:latin typeface="Times New Roman" pitchFamily="18" charset="0"/>
              </a:rPr>
              <a:t>；</a:t>
            </a:r>
          </a:p>
          <a:p>
            <a:r>
              <a:rPr lang="zh-CN" altLang="en-US" dirty="0">
                <a:latin typeface="Times New Roman" pitchFamily="18" charset="0"/>
              </a:rPr>
              <a:t>它负责</a:t>
            </a:r>
            <a:r>
              <a:rPr lang="zh-CN" altLang="en-US" dirty="0">
                <a:solidFill>
                  <a:srgbClr val="FF3300"/>
                </a:solidFill>
                <a:latin typeface="Times New Roman" pitchFamily="18" charset="0"/>
              </a:rPr>
              <a:t>初始化应用程序</a:t>
            </a:r>
            <a:r>
              <a:rPr lang="zh-CN" altLang="en-US" dirty="0">
                <a:latin typeface="Times New Roman" pitchFamily="18" charset="0"/>
              </a:rPr>
              <a:t>，</a:t>
            </a:r>
            <a:r>
              <a:rPr lang="zh-CN" altLang="en-US" dirty="0">
                <a:solidFill>
                  <a:srgbClr val="FF3300"/>
                </a:solidFill>
                <a:latin typeface="Times New Roman" pitchFamily="18" charset="0"/>
              </a:rPr>
              <a:t>建立文档模板结构</a:t>
            </a:r>
            <a:r>
              <a:rPr lang="zh-CN" altLang="en-US" dirty="0">
                <a:latin typeface="Times New Roman" pitchFamily="18" charset="0"/>
              </a:rPr>
              <a:t>，实现消息队列的</a:t>
            </a:r>
            <a:r>
              <a:rPr lang="zh-CN" altLang="en-US" dirty="0">
                <a:solidFill>
                  <a:srgbClr val="FF3300"/>
                </a:solidFill>
                <a:latin typeface="Times New Roman" pitchFamily="18" charset="0"/>
              </a:rPr>
              <a:t>消息检索与消息调度</a:t>
            </a:r>
            <a:r>
              <a:rPr lang="zh-CN" altLang="en-US" dirty="0">
                <a:latin typeface="Times New Roman" pitchFamily="18" charset="0"/>
              </a:rPr>
              <a:t>，当应用程序退出时负责</a:t>
            </a:r>
            <a:r>
              <a:rPr lang="zh-CN" altLang="en-US" dirty="0">
                <a:solidFill>
                  <a:srgbClr val="FF3300"/>
                </a:solidFill>
                <a:latin typeface="Times New Roman" pitchFamily="18" charset="0"/>
              </a:rPr>
              <a:t>清理</a:t>
            </a:r>
            <a:r>
              <a:rPr lang="zh-CN" altLang="en-US" dirty="0">
                <a:latin typeface="Times New Roman" pitchFamily="18" charset="0"/>
              </a:rPr>
              <a:t>工作； </a:t>
            </a:r>
          </a:p>
          <a:p>
            <a:r>
              <a:rPr lang="en-US" altLang="zh-CN" dirty="0" err="1">
                <a:latin typeface="Times New Roman" pitchFamily="18" charset="0"/>
              </a:rPr>
              <a:t>CWinApp</a:t>
            </a:r>
            <a:r>
              <a:rPr lang="zh-CN" altLang="en-US" dirty="0">
                <a:latin typeface="Times New Roman" pitchFamily="18" charset="0"/>
              </a:rPr>
              <a:t>类的</a:t>
            </a:r>
            <a:r>
              <a:rPr lang="en-US" altLang="zh-CN" dirty="0" err="1">
                <a:solidFill>
                  <a:srgbClr val="FF3300"/>
                </a:solidFill>
                <a:latin typeface="Times New Roman" pitchFamily="18" charset="0"/>
              </a:rPr>
              <a:t>InitInstance</a:t>
            </a:r>
            <a:r>
              <a:rPr lang="zh-CN" altLang="en-US" dirty="0">
                <a:solidFill>
                  <a:srgbClr val="FF3300"/>
                </a:solidFill>
                <a:latin typeface="Times New Roman" pitchFamily="18" charset="0"/>
              </a:rPr>
              <a:t>函数是初始化</a:t>
            </a:r>
            <a:r>
              <a:rPr lang="en-US" altLang="zh-CN" dirty="0">
                <a:solidFill>
                  <a:srgbClr val="FF3300"/>
                </a:solidFill>
                <a:latin typeface="Times New Roman" pitchFamily="18" charset="0"/>
              </a:rPr>
              <a:t>MFC</a:t>
            </a:r>
            <a:r>
              <a:rPr lang="zh-CN" altLang="en-US" dirty="0">
                <a:solidFill>
                  <a:srgbClr val="FF3300"/>
                </a:solidFill>
                <a:latin typeface="Times New Roman" pitchFamily="18" charset="0"/>
              </a:rPr>
              <a:t>应用程序的好地方</a:t>
            </a:r>
            <a:r>
              <a:rPr lang="zh-CN" altLang="en-US" dirty="0" smtClean="0">
                <a:latin typeface="Times New Roman" pitchFamily="18" charset="0"/>
              </a:rPr>
              <a:t>；</a:t>
            </a:r>
            <a:endParaRPr lang="zh-CN" altLang="en-US" dirty="0">
              <a:latin typeface="Times New Roman" pitchFamily="18" charset="0"/>
            </a:endParaRP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35</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a:t>MFC</a:t>
            </a:r>
            <a:r>
              <a:rPr lang="zh-CN" altLang="en-US"/>
              <a:t>中重要的宏</a:t>
            </a:r>
          </a:p>
        </p:txBody>
      </p:sp>
      <p:sp>
        <p:nvSpPr>
          <p:cNvPr id="372739" name="Rectangle 3"/>
          <p:cNvSpPr>
            <a:spLocks noGrp="1" noChangeArrowheads="1"/>
          </p:cNvSpPr>
          <p:nvPr>
            <p:ph type="body" idx="1"/>
          </p:nvPr>
        </p:nvSpPr>
        <p:spPr/>
        <p:txBody>
          <a:bodyPr/>
          <a:lstStyle/>
          <a:p>
            <a:r>
              <a:rPr lang="zh-CN" altLang="en-US">
                <a:solidFill>
                  <a:srgbClr val="FF3300"/>
                </a:solidFill>
                <a:latin typeface="Times New Roman" pitchFamily="18" charset="0"/>
              </a:rPr>
              <a:t>声明消息映射宏</a:t>
            </a:r>
            <a:r>
              <a:rPr lang="en-US" altLang="zh-CN">
                <a:latin typeface="Times New Roman" pitchFamily="18" charset="0"/>
              </a:rPr>
              <a:t>: DECLARE_MESSAGE_MAP</a:t>
            </a:r>
          </a:p>
          <a:p>
            <a:r>
              <a:rPr lang="zh-CN" altLang="en-US">
                <a:solidFill>
                  <a:srgbClr val="FF3300"/>
                </a:solidFill>
                <a:latin typeface="Times New Roman" pitchFamily="18" charset="0"/>
              </a:rPr>
              <a:t>消息映射定义宏</a:t>
            </a:r>
            <a:r>
              <a:rPr lang="en-US" altLang="zh-CN">
                <a:latin typeface="Times New Roman" pitchFamily="18" charset="0"/>
              </a:rPr>
              <a:t>:</a:t>
            </a:r>
          </a:p>
          <a:p>
            <a:pPr>
              <a:buFontTx/>
              <a:buNone/>
            </a:pPr>
            <a:r>
              <a:rPr lang="en-US" altLang="zh-CN">
                <a:latin typeface="Times New Roman" pitchFamily="18" charset="0"/>
              </a:rPr>
              <a:t>   BEGIN_MESSAGE_MAP</a:t>
            </a:r>
            <a:r>
              <a:rPr lang="zh-CN" altLang="en-US">
                <a:latin typeface="Times New Roman" pitchFamily="18" charset="0"/>
              </a:rPr>
              <a:t>和</a:t>
            </a:r>
            <a:r>
              <a:rPr lang="en-US" altLang="zh-CN">
                <a:latin typeface="Times New Roman" pitchFamily="18" charset="0"/>
              </a:rPr>
              <a:t>END_MESSAGE_MAP</a:t>
            </a:r>
            <a:r>
              <a:rPr lang="zh-CN" altLang="en-US">
                <a:latin typeface="Times New Roman" pitchFamily="18" charset="0"/>
              </a:rPr>
              <a:t>对</a:t>
            </a:r>
          </a:p>
          <a:p>
            <a:r>
              <a:rPr lang="zh-CN" altLang="en-US">
                <a:solidFill>
                  <a:srgbClr val="FF3300"/>
                </a:solidFill>
                <a:latin typeface="Times New Roman" pitchFamily="18" charset="0"/>
              </a:rPr>
              <a:t>动态创建宏</a:t>
            </a:r>
          </a:p>
          <a:p>
            <a:pPr>
              <a:buFontTx/>
              <a:buNone/>
            </a:pPr>
            <a:r>
              <a:rPr lang="zh-CN" altLang="en-US">
                <a:latin typeface="Times New Roman" pitchFamily="18" charset="0"/>
              </a:rPr>
              <a:t>   </a:t>
            </a:r>
            <a:r>
              <a:rPr lang="en-US" altLang="zh-CN">
                <a:latin typeface="Times New Roman" pitchFamily="18" charset="0"/>
              </a:rPr>
              <a:t>ON_DECLARE_DYNCREATE</a:t>
            </a:r>
            <a:r>
              <a:rPr lang="zh-CN" altLang="en-US">
                <a:latin typeface="Times New Roman" pitchFamily="18" charset="0"/>
              </a:rPr>
              <a:t>和</a:t>
            </a:r>
            <a:r>
              <a:rPr lang="en-US" altLang="zh-CN">
                <a:latin typeface="Times New Roman" pitchFamily="18" charset="0"/>
              </a:rPr>
              <a:t>IMPLEMENT_DYNCREATE</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36</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zh-CN"/>
              <a:t>MFC</a:t>
            </a:r>
            <a:r>
              <a:rPr lang="zh-CN" altLang="en-US"/>
              <a:t>中重要的宏</a:t>
            </a:r>
          </a:p>
        </p:txBody>
      </p:sp>
      <p:sp>
        <p:nvSpPr>
          <p:cNvPr id="373763" name="Rectangle 3"/>
          <p:cNvSpPr>
            <a:spLocks noGrp="1" noChangeArrowheads="1"/>
          </p:cNvSpPr>
          <p:nvPr>
            <p:ph type="body" idx="1"/>
          </p:nvPr>
        </p:nvSpPr>
        <p:spPr/>
        <p:txBody>
          <a:bodyPr/>
          <a:lstStyle/>
          <a:p>
            <a:r>
              <a:rPr lang="zh-CN" altLang="en-US">
                <a:solidFill>
                  <a:srgbClr val="FF3300"/>
                </a:solidFill>
                <a:latin typeface="Times New Roman" pitchFamily="18" charset="0"/>
              </a:rPr>
              <a:t>运行时类宏</a:t>
            </a:r>
            <a:r>
              <a:rPr lang="zh-CN" altLang="en-US">
                <a:latin typeface="Times New Roman" pitchFamily="18" charset="0"/>
              </a:rPr>
              <a:t>： </a:t>
            </a:r>
            <a:r>
              <a:rPr lang="en-US" altLang="zh-CN">
                <a:latin typeface="Times New Roman" pitchFamily="18" charset="0"/>
              </a:rPr>
              <a:t>RUNTIME_CLASS</a:t>
            </a:r>
          </a:p>
          <a:p>
            <a:r>
              <a:rPr lang="zh-CN" altLang="en-US">
                <a:solidFill>
                  <a:srgbClr val="FF3300"/>
                </a:solidFill>
                <a:latin typeface="Times New Roman" pitchFamily="18" charset="0"/>
              </a:rPr>
              <a:t>序列化宏</a:t>
            </a:r>
            <a:r>
              <a:rPr lang="zh-CN" altLang="en-US">
                <a:latin typeface="Times New Roman" pitchFamily="18" charset="0"/>
              </a:rPr>
              <a:t>：     </a:t>
            </a:r>
            <a:r>
              <a:rPr lang="en-US" altLang="zh-CN">
                <a:latin typeface="Times New Roman" pitchFamily="18" charset="0"/>
              </a:rPr>
              <a:t>DECLARE_SERIAL</a:t>
            </a:r>
            <a:r>
              <a:rPr lang="zh-CN" altLang="en-US">
                <a:latin typeface="Times New Roman" pitchFamily="18" charset="0"/>
              </a:rPr>
              <a:t>和</a:t>
            </a:r>
            <a:r>
              <a:rPr lang="en-US" altLang="zh-CN">
                <a:latin typeface="Times New Roman" pitchFamily="18" charset="0"/>
              </a:rPr>
              <a:t>IMPLEMENT_SERIAL</a:t>
            </a:r>
          </a:p>
          <a:p>
            <a:r>
              <a:rPr lang="zh-CN" altLang="en-US">
                <a:solidFill>
                  <a:srgbClr val="FF3300"/>
                </a:solidFill>
                <a:latin typeface="Times New Roman" pitchFamily="18" charset="0"/>
              </a:rPr>
              <a:t>诊断服务宏</a:t>
            </a:r>
            <a:r>
              <a:rPr lang="zh-CN" altLang="en-US">
                <a:latin typeface="Times New Roman" pitchFamily="18" charset="0"/>
              </a:rPr>
              <a:t>： </a:t>
            </a:r>
            <a:r>
              <a:rPr lang="en-US" altLang="zh-CN">
                <a:latin typeface="Times New Roman" pitchFamily="18" charset="0"/>
              </a:rPr>
              <a:t>ASSERT</a:t>
            </a:r>
            <a:r>
              <a:rPr lang="zh-CN" altLang="en-US">
                <a:latin typeface="Times New Roman" pitchFamily="18" charset="0"/>
              </a:rPr>
              <a:t>、</a:t>
            </a:r>
            <a:r>
              <a:rPr lang="en-US" altLang="zh-CN">
                <a:latin typeface="Times New Roman" pitchFamily="18" charset="0"/>
              </a:rPr>
              <a:t>VERIFY </a:t>
            </a:r>
          </a:p>
          <a:p>
            <a:r>
              <a:rPr lang="zh-CN" altLang="en-US">
                <a:solidFill>
                  <a:srgbClr val="FF3300"/>
                </a:solidFill>
                <a:latin typeface="Times New Roman" pitchFamily="18" charset="0"/>
              </a:rPr>
              <a:t>跟踪服务宏</a:t>
            </a:r>
            <a:r>
              <a:rPr lang="zh-CN" altLang="en-US">
                <a:latin typeface="Times New Roman" pitchFamily="18" charset="0"/>
              </a:rPr>
              <a:t>： </a:t>
            </a:r>
            <a:r>
              <a:rPr lang="en-US" altLang="zh-CN">
                <a:latin typeface="Times New Roman" pitchFamily="18" charset="0"/>
              </a:rPr>
              <a:t>TRACE</a:t>
            </a:r>
          </a:p>
          <a:p>
            <a:r>
              <a:rPr lang="zh-CN" altLang="en-US">
                <a:solidFill>
                  <a:srgbClr val="FF3300"/>
                </a:solidFill>
                <a:latin typeface="Times New Roman" pitchFamily="18" charset="0"/>
              </a:rPr>
              <a:t>异常处理宏</a:t>
            </a:r>
            <a:r>
              <a:rPr lang="zh-CN" altLang="en-US">
                <a:latin typeface="Times New Roman" pitchFamily="18" charset="0"/>
              </a:rPr>
              <a:t>： </a:t>
            </a:r>
            <a:r>
              <a:rPr lang="en-US" altLang="zh-CN">
                <a:latin typeface="Times New Roman" pitchFamily="18" charset="0"/>
              </a:rPr>
              <a:t>THROW</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37</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en-US"/>
              <a:t>基于</a:t>
            </a:r>
            <a:r>
              <a:rPr lang="en-US" altLang="zh-CN"/>
              <a:t>MFC</a:t>
            </a:r>
            <a:r>
              <a:rPr lang="zh-CN" altLang="en-US"/>
              <a:t>的编程特殊性</a:t>
            </a:r>
          </a:p>
        </p:txBody>
      </p:sp>
      <p:sp>
        <p:nvSpPr>
          <p:cNvPr id="375811" name="Rectangle 3"/>
          <p:cNvSpPr>
            <a:spLocks noGrp="1" noChangeArrowheads="1"/>
          </p:cNvSpPr>
          <p:nvPr>
            <p:ph type="body" idx="1"/>
          </p:nvPr>
        </p:nvSpPr>
        <p:spPr/>
        <p:txBody>
          <a:bodyPr/>
          <a:lstStyle/>
          <a:p>
            <a:r>
              <a:rPr lang="en-US" altLang="zh-CN" dirty="0"/>
              <a:t>MFC</a:t>
            </a:r>
            <a:r>
              <a:rPr lang="zh-CN" altLang="en-US" dirty="0"/>
              <a:t>框架下的编程模式是</a:t>
            </a:r>
            <a:r>
              <a:rPr lang="zh-CN" altLang="en-US" dirty="0">
                <a:solidFill>
                  <a:srgbClr val="FF3300"/>
                </a:solidFill>
              </a:rPr>
              <a:t>主框架已经存在</a:t>
            </a:r>
            <a:r>
              <a:rPr lang="zh-CN" altLang="en-US" dirty="0"/>
              <a:t>，</a:t>
            </a:r>
            <a:r>
              <a:rPr lang="zh-CN" altLang="en-US" dirty="0">
                <a:solidFill>
                  <a:srgbClr val="FF3300"/>
                </a:solidFill>
              </a:rPr>
              <a:t>程序员根据自己的需要进行对应的添加操作</a:t>
            </a:r>
            <a:r>
              <a:rPr lang="zh-CN" altLang="en-US" dirty="0"/>
              <a:t>：</a:t>
            </a:r>
          </a:p>
          <a:p>
            <a:r>
              <a:rPr lang="zh-CN" altLang="en-US" dirty="0"/>
              <a:t>在</a:t>
            </a:r>
            <a:r>
              <a:rPr lang="zh-CN" altLang="en-US" dirty="0">
                <a:solidFill>
                  <a:srgbClr val="FF3300"/>
                </a:solidFill>
              </a:rPr>
              <a:t>派生类</a:t>
            </a:r>
            <a:r>
              <a:rPr lang="zh-CN" altLang="en-US" dirty="0"/>
              <a:t>里</a:t>
            </a:r>
            <a:r>
              <a:rPr lang="zh-CN" altLang="en-US" dirty="0">
                <a:solidFill>
                  <a:srgbClr val="FF3300"/>
                </a:solidFill>
              </a:rPr>
              <a:t>添加函数</a:t>
            </a:r>
            <a:r>
              <a:rPr lang="zh-CN" altLang="en-US" dirty="0"/>
              <a:t>；</a:t>
            </a:r>
          </a:p>
          <a:p>
            <a:r>
              <a:rPr lang="zh-CN" altLang="en-US" dirty="0"/>
              <a:t>在</a:t>
            </a:r>
            <a:r>
              <a:rPr lang="zh-CN" altLang="en-US" dirty="0">
                <a:solidFill>
                  <a:srgbClr val="FF3300"/>
                </a:solidFill>
              </a:rPr>
              <a:t>派生类</a:t>
            </a:r>
            <a:r>
              <a:rPr lang="zh-CN" altLang="en-US" dirty="0"/>
              <a:t>里</a:t>
            </a:r>
            <a:r>
              <a:rPr lang="zh-CN" altLang="en-US" dirty="0" smtClean="0">
                <a:solidFill>
                  <a:srgbClr val="FF3300"/>
                </a:solidFill>
              </a:rPr>
              <a:t>重写虚</a:t>
            </a:r>
            <a:r>
              <a:rPr lang="zh-CN" altLang="en-US" dirty="0">
                <a:solidFill>
                  <a:srgbClr val="FF3300"/>
                </a:solidFill>
              </a:rPr>
              <a:t>函数</a:t>
            </a:r>
            <a:r>
              <a:rPr lang="zh-CN" altLang="en-US" dirty="0"/>
              <a:t>；</a:t>
            </a:r>
          </a:p>
          <a:p>
            <a:r>
              <a:rPr lang="zh-CN" altLang="en-US" dirty="0">
                <a:solidFill>
                  <a:srgbClr val="FF3300"/>
                </a:solidFill>
              </a:rPr>
              <a:t>添加与特定资源（菜单，工具条等）相对应的消息处理函数</a:t>
            </a:r>
            <a:r>
              <a:rPr lang="zh-CN" altLang="en-US" dirty="0"/>
              <a:t>；</a:t>
            </a:r>
          </a:p>
          <a:p>
            <a:r>
              <a:rPr lang="zh-CN" altLang="en-US" dirty="0">
                <a:solidFill>
                  <a:srgbClr val="FF3300"/>
                </a:solidFill>
              </a:rPr>
              <a:t>实现特定的消息处理函数</a:t>
            </a:r>
            <a:r>
              <a:rPr lang="zh-CN" altLang="en-US" dirty="0"/>
              <a:t>；</a:t>
            </a:r>
          </a:p>
          <a:p>
            <a:r>
              <a:rPr lang="zh-CN" altLang="en-US" dirty="0">
                <a:solidFill>
                  <a:srgbClr val="FF3300"/>
                </a:solidFill>
              </a:rPr>
              <a:t>按面向对象原则设计类实现任务要求</a:t>
            </a:r>
            <a:r>
              <a:rPr lang="zh-CN" altLang="en-US" dirty="0"/>
              <a:t>；</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38</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323850" y="2924175"/>
            <a:ext cx="8229600" cy="1143000"/>
          </a:xfrm>
        </p:spPr>
        <p:txBody>
          <a:bodyPr/>
          <a:lstStyle/>
          <a:p>
            <a:r>
              <a:rPr lang="zh-CN" altLang="en-US" dirty="0" smtClean="0"/>
              <a:t>微软开发</a:t>
            </a:r>
            <a:r>
              <a:rPr lang="zh-CN" altLang="en-US" dirty="0"/>
              <a:t>环境介绍</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39</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zh-CN" altLang="en-US"/>
              <a:t>短学期课程设计安排</a:t>
            </a:r>
          </a:p>
        </p:txBody>
      </p:sp>
      <p:graphicFrame>
        <p:nvGraphicFramePr>
          <p:cNvPr id="6" name="图示 5"/>
          <p:cNvGraphicFramePr/>
          <p:nvPr>
            <p:extLst>
              <p:ext uri="{D42A27DB-BD31-4B8C-83A1-F6EECF244321}">
                <p14:modId xmlns:p14="http://schemas.microsoft.com/office/powerpoint/2010/main" val="1398019376"/>
              </p:ext>
            </p:extLst>
          </p:nvPr>
        </p:nvGraphicFramePr>
        <p:xfrm>
          <a:off x="251520" y="3501008"/>
          <a:ext cx="8642350" cy="3196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4</a:t>
            </a:fld>
            <a:r>
              <a:rPr lang="en-US" altLang="zh-CN" smtClean="0"/>
              <a:t>/136</a:t>
            </a:r>
            <a:endParaRPr lang="en-US" altLang="zh-CN" dirty="0"/>
          </a:p>
        </p:txBody>
      </p:sp>
      <p:graphicFrame>
        <p:nvGraphicFramePr>
          <p:cNvPr id="5" name="图示 4"/>
          <p:cNvGraphicFramePr/>
          <p:nvPr>
            <p:extLst>
              <p:ext uri="{D42A27DB-BD31-4B8C-83A1-F6EECF244321}">
                <p14:modId xmlns:p14="http://schemas.microsoft.com/office/powerpoint/2010/main" val="1059702227"/>
              </p:ext>
            </p:extLst>
          </p:nvPr>
        </p:nvGraphicFramePr>
        <p:xfrm>
          <a:off x="395536" y="1484784"/>
          <a:ext cx="8352928" cy="18722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en-US" dirty="0" smtClean="0"/>
              <a:t>微软集成开发</a:t>
            </a:r>
            <a:r>
              <a:rPr lang="zh-CN" altLang="en-US" dirty="0"/>
              <a:t>环境</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40</a:t>
            </a:fld>
            <a:r>
              <a:rPr lang="en-US" altLang="zh-CN" smtClean="0"/>
              <a:t>/136</a:t>
            </a:r>
            <a:endParaRPr lang="en-US" altLang="zh-CN" dirty="0"/>
          </a:p>
        </p:txBody>
      </p:sp>
      <p:pic>
        <p:nvPicPr>
          <p:cNvPr id="386342" name="Picture 2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484784"/>
            <a:ext cx="8741460"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dirty="0"/>
              <a:t>项目与项目</a:t>
            </a:r>
            <a:r>
              <a:rPr lang="zh-CN" altLang="en-US" dirty="0" smtClean="0"/>
              <a:t>工作区设置</a:t>
            </a:r>
            <a:endParaRPr lang="zh-CN" altLang="en-US" dirty="0"/>
          </a:p>
        </p:txBody>
      </p:sp>
      <p:graphicFrame>
        <p:nvGraphicFramePr>
          <p:cNvPr id="5" name="图示 4"/>
          <p:cNvGraphicFramePr/>
          <p:nvPr>
            <p:extLst>
              <p:ext uri="{D42A27DB-BD31-4B8C-83A1-F6EECF244321}">
                <p14:modId xmlns:p14="http://schemas.microsoft.com/office/powerpoint/2010/main" val="559976899"/>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b="1" smtClean="0"/>
              <a:pPr/>
              <a:t>41</a:t>
            </a:fld>
            <a:r>
              <a:rPr lang="en-US" altLang="zh-CN" b="1" smtClean="0"/>
              <a:t>/136</a:t>
            </a:r>
            <a:endParaRPr lang="en-US" altLang="zh-CN"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a:t>
            </a:r>
            <a:r>
              <a:rPr lang="en-US" altLang="zh-CN" dirty="0"/>
              <a:t>MFC</a:t>
            </a:r>
            <a:r>
              <a:rPr lang="zh-CN" altLang="zh-CN" dirty="0"/>
              <a:t>工程</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42</a:t>
            </a:fld>
            <a:r>
              <a:rPr lang="en-US" altLang="zh-CN" smtClean="0"/>
              <a:t>/136</a:t>
            </a:r>
            <a:endParaRPr lang="en-US" altLang="zh-CN" dirty="0"/>
          </a:p>
        </p:txBody>
      </p:sp>
      <p:graphicFrame>
        <p:nvGraphicFramePr>
          <p:cNvPr id="6" name="图示 5"/>
          <p:cNvGraphicFramePr/>
          <p:nvPr>
            <p:extLst>
              <p:ext uri="{D42A27DB-BD31-4B8C-83A1-F6EECF244321}">
                <p14:modId xmlns:p14="http://schemas.microsoft.com/office/powerpoint/2010/main" val="2562229846"/>
              </p:ext>
            </p:extLst>
          </p:nvPr>
        </p:nvGraphicFramePr>
        <p:xfrm>
          <a:off x="467544" y="1628800"/>
          <a:ext cx="7992888"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911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20" y="2060848"/>
            <a:ext cx="8640960" cy="4616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921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a:t>用户界面资源的应用</a:t>
            </a:r>
          </a:p>
        </p:txBody>
      </p:sp>
      <p:graphicFrame>
        <p:nvGraphicFramePr>
          <p:cNvPr id="2" name="图示 1"/>
          <p:cNvGraphicFramePr/>
          <p:nvPr>
            <p:extLst>
              <p:ext uri="{D42A27DB-BD31-4B8C-83A1-F6EECF244321}">
                <p14:modId xmlns:p14="http://schemas.microsoft.com/office/powerpoint/2010/main" val="401115937"/>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43</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a:t>资源类型及其标识前缀</a:t>
            </a:r>
          </a:p>
        </p:txBody>
      </p:sp>
      <p:sp>
        <p:nvSpPr>
          <p:cNvPr id="403460" name="Rectangle 4"/>
          <p:cNvSpPr>
            <a:spLocks noChangeArrowheads="1"/>
          </p:cNvSpPr>
          <p:nvPr/>
        </p:nvSpPr>
        <p:spPr bwMode="auto">
          <a:xfrm>
            <a:off x="323850" y="1844675"/>
            <a:ext cx="4319588"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ctr">
              <a:lnSpc>
                <a:spcPct val="90000"/>
              </a:lnSpc>
              <a:spcBef>
                <a:spcPct val="20000"/>
              </a:spcBef>
            </a:pPr>
            <a:r>
              <a:rPr lang="zh-CN" altLang="en-US" sz="2800" b="1" dirty="0">
                <a:solidFill>
                  <a:srgbClr val="FF3300"/>
                </a:solidFill>
                <a:latin typeface="Times New Roman" pitchFamily="18" charset="0"/>
                <a:ea typeface="黑体" pitchFamily="49" charset="-122"/>
              </a:rPr>
              <a:t>资源标识前缀</a:t>
            </a:r>
          </a:p>
          <a:p>
            <a:pPr marL="457200" indent="-457200" algn="ctr">
              <a:lnSpc>
                <a:spcPct val="90000"/>
              </a:lnSpc>
              <a:spcBef>
                <a:spcPct val="20000"/>
              </a:spcBef>
            </a:pPr>
            <a:r>
              <a:rPr lang="en-US" altLang="zh-CN" sz="2800" b="1" dirty="0">
                <a:solidFill>
                  <a:schemeClr val="tx2"/>
                </a:solidFill>
                <a:latin typeface="Times New Roman" pitchFamily="18" charset="0"/>
                <a:ea typeface="黑体" pitchFamily="49" charset="-122"/>
              </a:rPr>
              <a:t>IDM_</a:t>
            </a:r>
          </a:p>
          <a:p>
            <a:pPr marL="457200" indent="-457200" algn="ctr">
              <a:lnSpc>
                <a:spcPct val="90000"/>
              </a:lnSpc>
              <a:spcBef>
                <a:spcPct val="20000"/>
              </a:spcBef>
            </a:pPr>
            <a:r>
              <a:rPr lang="en-US" altLang="zh-CN" sz="2800" b="1" dirty="0">
                <a:solidFill>
                  <a:schemeClr val="tx2"/>
                </a:solidFill>
                <a:latin typeface="Times New Roman" pitchFamily="18" charset="0"/>
                <a:ea typeface="黑体" pitchFamily="49" charset="-122"/>
              </a:rPr>
              <a:t>ID_</a:t>
            </a:r>
          </a:p>
          <a:p>
            <a:pPr marL="457200" indent="-457200" algn="ctr">
              <a:lnSpc>
                <a:spcPct val="90000"/>
              </a:lnSpc>
              <a:spcBef>
                <a:spcPct val="20000"/>
              </a:spcBef>
            </a:pPr>
            <a:r>
              <a:rPr lang="en-US" altLang="zh-CN" sz="2800" b="1" dirty="0">
                <a:solidFill>
                  <a:schemeClr val="tx2"/>
                </a:solidFill>
                <a:latin typeface="Times New Roman" pitchFamily="18" charset="0"/>
                <a:ea typeface="黑体" pitchFamily="49" charset="-122"/>
              </a:rPr>
              <a:t>IDI_</a:t>
            </a:r>
          </a:p>
          <a:p>
            <a:pPr marL="457200" indent="-457200" algn="ctr">
              <a:lnSpc>
                <a:spcPct val="90000"/>
              </a:lnSpc>
              <a:spcBef>
                <a:spcPct val="20000"/>
              </a:spcBef>
            </a:pPr>
            <a:r>
              <a:rPr lang="en-US" altLang="zh-CN" sz="2800" b="1" dirty="0">
                <a:solidFill>
                  <a:schemeClr val="tx2"/>
                </a:solidFill>
                <a:latin typeface="Times New Roman" pitchFamily="18" charset="0"/>
                <a:ea typeface="黑体" pitchFamily="49" charset="-122"/>
              </a:rPr>
              <a:t>IDB_</a:t>
            </a:r>
          </a:p>
          <a:p>
            <a:pPr marL="457200" indent="-457200" algn="ctr">
              <a:lnSpc>
                <a:spcPct val="90000"/>
              </a:lnSpc>
              <a:spcBef>
                <a:spcPct val="20000"/>
              </a:spcBef>
            </a:pPr>
            <a:r>
              <a:rPr lang="en-US" altLang="zh-CN" sz="2800" b="1" dirty="0">
                <a:solidFill>
                  <a:schemeClr val="tx2"/>
                </a:solidFill>
                <a:latin typeface="Times New Roman" pitchFamily="18" charset="0"/>
                <a:ea typeface="黑体" pitchFamily="49" charset="-122"/>
              </a:rPr>
              <a:t>IDD_</a:t>
            </a:r>
          </a:p>
          <a:p>
            <a:pPr marL="457200" indent="-457200" algn="ctr">
              <a:lnSpc>
                <a:spcPct val="90000"/>
              </a:lnSpc>
              <a:spcBef>
                <a:spcPct val="20000"/>
              </a:spcBef>
            </a:pPr>
            <a:r>
              <a:rPr lang="en-US" altLang="zh-CN" sz="2800" b="1" dirty="0">
                <a:solidFill>
                  <a:schemeClr val="tx2"/>
                </a:solidFill>
                <a:latin typeface="Times New Roman" pitchFamily="18" charset="0"/>
                <a:ea typeface="黑体" pitchFamily="49" charset="-122"/>
              </a:rPr>
              <a:t>IDR_</a:t>
            </a:r>
          </a:p>
          <a:p>
            <a:pPr marL="457200" indent="-457200" algn="ctr">
              <a:lnSpc>
                <a:spcPct val="90000"/>
              </a:lnSpc>
              <a:spcBef>
                <a:spcPct val="20000"/>
              </a:spcBef>
            </a:pPr>
            <a:r>
              <a:rPr lang="en-US" altLang="zh-CN" sz="2800" b="1" dirty="0">
                <a:solidFill>
                  <a:schemeClr val="tx2"/>
                </a:solidFill>
                <a:latin typeface="Times New Roman" pitchFamily="18" charset="0"/>
                <a:ea typeface="黑体" pitchFamily="49" charset="-122"/>
              </a:rPr>
              <a:t>IDC_</a:t>
            </a:r>
          </a:p>
          <a:p>
            <a:pPr marL="457200" indent="-457200" algn="ctr">
              <a:lnSpc>
                <a:spcPct val="90000"/>
              </a:lnSpc>
              <a:spcBef>
                <a:spcPct val="20000"/>
              </a:spcBef>
            </a:pPr>
            <a:r>
              <a:rPr lang="en-US" altLang="zh-CN" sz="2800" b="1" dirty="0">
                <a:solidFill>
                  <a:schemeClr val="tx2"/>
                </a:solidFill>
                <a:latin typeface="Times New Roman" pitchFamily="18" charset="0"/>
                <a:ea typeface="黑体" pitchFamily="49" charset="-122"/>
              </a:rPr>
              <a:t>IDS_</a:t>
            </a:r>
          </a:p>
        </p:txBody>
      </p:sp>
      <p:sp>
        <p:nvSpPr>
          <p:cNvPr id="403461" name="Rectangle 5"/>
          <p:cNvSpPr>
            <a:spLocks noChangeArrowheads="1"/>
          </p:cNvSpPr>
          <p:nvPr/>
        </p:nvSpPr>
        <p:spPr bwMode="auto">
          <a:xfrm>
            <a:off x="3276600" y="1844675"/>
            <a:ext cx="4824413"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rgbClr val="FF3300"/>
                </a:solidFill>
                <a:latin typeface="Times New Roman" pitchFamily="18" charset="0"/>
                <a:ea typeface="黑体" pitchFamily="49" charset="-122"/>
              </a:rPr>
              <a:t>资源类型</a:t>
            </a:r>
          </a:p>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chemeClr val="tx2"/>
                </a:solidFill>
                <a:latin typeface="Times New Roman" pitchFamily="18" charset="0"/>
                <a:ea typeface="黑体" pitchFamily="49" charset="-122"/>
              </a:rPr>
              <a:t>菜单项</a:t>
            </a:r>
            <a:r>
              <a:rPr kumimoji="1" lang="en-US" altLang="zh-CN" sz="2800" b="1" dirty="0">
                <a:solidFill>
                  <a:schemeClr val="tx2"/>
                </a:solidFill>
                <a:latin typeface="Times New Roman" pitchFamily="18" charset="0"/>
                <a:ea typeface="黑体" pitchFamily="49" charset="-122"/>
              </a:rPr>
              <a:t>ID</a:t>
            </a:r>
          </a:p>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chemeClr val="tx2"/>
                </a:solidFill>
                <a:latin typeface="Times New Roman" pitchFamily="18" charset="0"/>
                <a:ea typeface="黑体" pitchFamily="49" charset="-122"/>
              </a:rPr>
              <a:t>菜单命令</a:t>
            </a:r>
            <a:r>
              <a:rPr kumimoji="1" lang="en-US" altLang="zh-CN" sz="2800" b="1" dirty="0">
                <a:solidFill>
                  <a:schemeClr val="tx2"/>
                </a:solidFill>
                <a:latin typeface="Times New Roman" pitchFamily="18" charset="0"/>
                <a:ea typeface="黑体" pitchFamily="49" charset="-122"/>
              </a:rPr>
              <a:t>ID</a:t>
            </a:r>
          </a:p>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chemeClr val="tx2"/>
                </a:solidFill>
                <a:latin typeface="Times New Roman" pitchFamily="18" charset="0"/>
                <a:ea typeface="黑体" pitchFamily="49" charset="-122"/>
              </a:rPr>
              <a:t>图标</a:t>
            </a:r>
            <a:r>
              <a:rPr kumimoji="1" lang="en-US" altLang="zh-CN" sz="2800" b="1" dirty="0">
                <a:solidFill>
                  <a:schemeClr val="tx2"/>
                </a:solidFill>
                <a:latin typeface="Times New Roman" pitchFamily="18" charset="0"/>
                <a:ea typeface="黑体" pitchFamily="49" charset="-122"/>
              </a:rPr>
              <a:t>ID</a:t>
            </a:r>
          </a:p>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chemeClr val="tx2"/>
                </a:solidFill>
                <a:latin typeface="Times New Roman" pitchFamily="18" charset="0"/>
                <a:ea typeface="黑体" pitchFamily="49" charset="-122"/>
              </a:rPr>
              <a:t>位图</a:t>
            </a:r>
            <a:r>
              <a:rPr kumimoji="1" lang="en-US" altLang="zh-CN" sz="2800" b="1" dirty="0">
                <a:solidFill>
                  <a:schemeClr val="tx2"/>
                </a:solidFill>
                <a:latin typeface="Times New Roman" pitchFamily="18" charset="0"/>
                <a:ea typeface="黑体" pitchFamily="49" charset="-122"/>
              </a:rPr>
              <a:t>ID</a:t>
            </a:r>
          </a:p>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chemeClr val="tx2"/>
                </a:solidFill>
                <a:latin typeface="Times New Roman" pitchFamily="18" charset="0"/>
                <a:ea typeface="黑体" pitchFamily="49" charset="-122"/>
              </a:rPr>
              <a:t>对话框</a:t>
            </a:r>
            <a:r>
              <a:rPr kumimoji="1" lang="en-US" altLang="zh-CN" sz="2800" b="1" dirty="0">
                <a:solidFill>
                  <a:schemeClr val="tx2"/>
                </a:solidFill>
                <a:latin typeface="Times New Roman" pitchFamily="18" charset="0"/>
                <a:ea typeface="黑体" pitchFamily="49" charset="-122"/>
              </a:rPr>
              <a:t>ID</a:t>
            </a:r>
          </a:p>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chemeClr val="tx2"/>
                </a:solidFill>
                <a:latin typeface="Times New Roman" pitchFamily="18" charset="0"/>
                <a:ea typeface="黑体" pitchFamily="49" charset="-122"/>
              </a:rPr>
              <a:t>菜单栏、工具栏、加速键</a:t>
            </a:r>
            <a:r>
              <a:rPr kumimoji="1" lang="en-US" altLang="zh-CN" sz="2800" b="1" dirty="0">
                <a:solidFill>
                  <a:schemeClr val="tx2"/>
                </a:solidFill>
                <a:latin typeface="Times New Roman" pitchFamily="18" charset="0"/>
                <a:ea typeface="黑体" pitchFamily="49" charset="-122"/>
              </a:rPr>
              <a:t>ID</a:t>
            </a:r>
          </a:p>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chemeClr val="tx2"/>
                </a:solidFill>
                <a:latin typeface="Times New Roman" pitchFamily="18" charset="0"/>
                <a:ea typeface="黑体" pitchFamily="49" charset="-122"/>
              </a:rPr>
              <a:t>控件</a:t>
            </a:r>
            <a:r>
              <a:rPr kumimoji="1" lang="en-US" altLang="zh-CN" sz="2800" b="1" dirty="0">
                <a:solidFill>
                  <a:schemeClr val="tx2"/>
                </a:solidFill>
                <a:latin typeface="Times New Roman" pitchFamily="18" charset="0"/>
                <a:ea typeface="黑体" pitchFamily="49" charset="-122"/>
              </a:rPr>
              <a:t>ID</a:t>
            </a:r>
          </a:p>
          <a:p>
            <a:pPr marL="457200" indent="-457200" algn="ctr">
              <a:lnSpc>
                <a:spcPct val="90000"/>
              </a:lnSpc>
              <a:spcBef>
                <a:spcPct val="20000"/>
              </a:spcBef>
              <a:buClr>
                <a:srgbClr val="A50021"/>
              </a:buClr>
              <a:buSzPct val="75000"/>
              <a:buFont typeface="Wingdings" pitchFamily="2" charset="2"/>
              <a:buNone/>
            </a:pPr>
            <a:r>
              <a:rPr kumimoji="1" lang="zh-CN" altLang="en-US" sz="2800" b="1" dirty="0">
                <a:solidFill>
                  <a:schemeClr val="tx2"/>
                </a:solidFill>
                <a:latin typeface="Times New Roman" pitchFamily="18" charset="0"/>
                <a:ea typeface="黑体" pitchFamily="49" charset="-122"/>
              </a:rPr>
              <a:t>字符串</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44</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kumimoji="1" lang="zh-CN" altLang="en-US">
                <a:solidFill>
                  <a:schemeClr val="tx1"/>
                </a:solidFill>
              </a:rPr>
              <a:t>菜单</a:t>
            </a:r>
          </a:p>
        </p:txBody>
      </p:sp>
      <p:graphicFrame>
        <p:nvGraphicFramePr>
          <p:cNvPr id="2" name="图示 1"/>
          <p:cNvGraphicFramePr/>
          <p:nvPr>
            <p:extLst>
              <p:ext uri="{D42A27DB-BD31-4B8C-83A1-F6EECF244321}">
                <p14:modId xmlns:p14="http://schemas.microsoft.com/office/powerpoint/2010/main" val="3588346727"/>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45</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678" y="1988840"/>
            <a:ext cx="871446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图示 5"/>
          <p:cNvGraphicFramePr/>
          <p:nvPr>
            <p:extLst>
              <p:ext uri="{D42A27DB-BD31-4B8C-83A1-F6EECF244321}">
                <p14:modId xmlns:p14="http://schemas.microsoft.com/office/powerpoint/2010/main" val="3528302221"/>
              </p:ext>
            </p:extLst>
          </p:nvPr>
        </p:nvGraphicFramePr>
        <p:xfrm>
          <a:off x="182678" y="116632"/>
          <a:ext cx="8597995" cy="18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3284984"/>
            <a:ext cx="2963863"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a:off x="2915816" y="2564904"/>
            <a:ext cx="648072"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91085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kumimoji="1" lang="zh-CN" altLang="en-US">
                <a:solidFill>
                  <a:schemeClr val="tx1"/>
                </a:solidFill>
              </a:rPr>
              <a:t>实现菜单消息处理函数定义</a:t>
            </a:r>
          </a:p>
        </p:txBody>
      </p:sp>
      <p:graphicFrame>
        <p:nvGraphicFramePr>
          <p:cNvPr id="2" name="图示 1"/>
          <p:cNvGraphicFramePr/>
          <p:nvPr>
            <p:extLst>
              <p:ext uri="{D42A27DB-BD31-4B8C-83A1-F6EECF244321}">
                <p14:modId xmlns:p14="http://schemas.microsoft.com/office/powerpoint/2010/main" val="3678044209"/>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47</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a:t>MFC</a:t>
            </a:r>
            <a:r>
              <a:rPr lang="zh-CN" altLang="en-US"/>
              <a:t>与消息映射</a:t>
            </a:r>
          </a:p>
        </p:txBody>
      </p:sp>
      <p:graphicFrame>
        <p:nvGraphicFramePr>
          <p:cNvPr id="2" name="图示 1"/>
          <p:cNvGraphicFramePr/>
          <p:nvPr>
            <p:extLst>
              <p:ext uri="{D42A27DB-BD31-4B8C-83A1-F6EECF244321}">
                <p14:modId xmlns:p14="http://schemas.microsoft.com/office/powerpoint/2010/main" val="2513505475"/>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48</a:t>
            </a:fld>
            <a:r>
              <a:rPr lang="en-US" altLang="zh-CN" smtClean="0"/>
              <a:t>/136</a:t>
            </a:r>
            <a:endParaRPr lang="en-US" altLang="zh-CN" dirty="0"/>
          </a:p>
        </p:txBody>
      </p:sp>
    </p:spTree>
    <p:extLst>
      <p:ext uri="{BB962C8B-B14F-4D97-AF65-F5344CB8AC3E}">
        <p14:creationId xmlns:p14="http://schemas.microsoft.com/office/powerpoint/2010/main" val="35849961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059033364"/>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49</a:t>
            </a:fld>
            <a:r>
              <a:rPr lang="en-US" altLang="zh-CN" smtClean="0"/>
              <a:t>/136</a:t>
            </a:r>
            <a:endParaRPr lang="en-US" altLang="zh-CN" dirty="0"/>
          </a:p>
        </p:txBody>
      </p:sp>
      <p:sp>
        <p:nvSpPr>
          <p:cNvPr id="8" name="Rectangle 2"/>
          <p:cNvSpPr>
            <a:spLocks noGrp="1" noChangeArrowheads="1"/>
          </p:cNvSpPr>
          <p:nvPr>
            <p:ph type="title"/>
          </p:nvPr>
        </p:nvSpPr>
        <p:spPr>
          <a:xfrm>
            <a:off x="457200" y="274638"/>
            <a:ext cx="8229600" cy="1143000"/>
          </a:xfrm>
        </p:spPr>
        <p:txBody>
          <a:bodyPr/>
          <a:lstStyle/>
          <a:p>
            <a:r>
              <a:rPr lang="en-US" altLang="zh-CN"/>
              <a:t>MFC</a:t>
            </a:r>
            <a:r>
              <a:rPr lang="zh-CN" altLang="en-US"/>
              <a:t>与消息映射</a:t>
            </a:r>
          </a:p>
        </p:txBody>
      </p:sp>
    </p:spTree>
    <p:extLst>
      <p:ext uri="{BB962C8B-B14F-4D97-AF65-F5344CB8AC3E}">
        <p14:creationId xmlns:p14="http://schemas.microsoft.com/office/powerpoint/2010/main" val="696651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zh-CN" altLang="en-US"/>
              <a:t>短学期课程设计安排</a:t>
            </a:r>
          </a:p>
        </p:txBody>
      </p:sp>
      <p:graphicFrame>
        <p:nvGraphicFramePr>
          <p:cNvPr id="2" name="图示 1"/>
          <p:cNvGraphicFramePr/>
          <p:nvPr>
            <p:extLst>
              <p:ext uri="{D42A27DB-BD31-4B8C-83A1-F6EECF244321}">
                <p14:modId xmlns:p14="http://schemas.microsoft.com/office/powerpoint/2010/main" val="3867747823"/>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5</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15888"/>
            <a:ext cx="4360862" cy="64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2450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zh-CN"/>
              <a:t>MFC</a:t>
            </a:r>
            <a:r>
              <a:rPr lang="zh-CN" altLang="en-US"/>
              <a:t>中实现消息映射</a:t>
            </a:r>
          </a:p>
        </p:txBody>
      </p:sp>
      <p:sp>
        <p:nvSpPr>
          <p:cNvPr id="378883" name="Rectangle 3"/>
          <p:cNvSpPr>
            <a:spLocks noGrp="1" noChangeArrowheads="1"/>
          </p:cNvSpPr>
          <p:nvPr>
            <p:ph type="body" idx="1"/>
          </p:nvPr>
        </p:nvSpPr>
        <p:spPr>
          <a:xfrm>
            <a:off x="250825" y="1600200"/>
            <a:ext cx="8642350" cy="964704"/>
          </a:xfrm>
        </p:spPr>
        <p:txBody>
          <a:bodyPr/>
          <a:lstStyle/>
          <a:p>
            <a:pPr marL="533400" indent="-533400"/>
            <a:r>
              <a:rPr lang="zh-CN" altLang="en-US" sz="2400" dirty="0" smtClean="0">
                <a:solidFill>
                  <a:srgbClr val="FF3300"/>
                </a:solidFill>
                <a:latin typeface="Times New Roman" pitchFamily="18" charset="0"/>
              </a:rPr>
              <a:t>定义</a:t>
            </a:r>
            <a:r>
              <a:rPr lang="zh-CN" altLang="en-US" sz="2400" dirty="0">
                <a:solidFill>
                  <a:srgbClr val="FF3300"/>
                </a:solidFill>
                <a:latin typeface="Times New Roman" pitchFamily="18" charset="0"/>
              </a:rPr>
              <a:t>和使用</a:t>
            </a:r>
            <a:r>
              <a:rPr lang="zh-CN" altLang="en-US" sz="2400" dirty="0">
                <a:latin typeface="Times New Roman" pitchFamily="18" charset="0"/>
              </a:rPr>
              <a:t>消息映射</a:t>
            </a:r>
            <a:r>
              <a:rPr lang="zh-CN" altLang="en-US" sz="2400" dirty="0" smtClean="0">
                <a:latin typeface="Times New Roman" pitchFamily="18" charset="0"/>
              </a:rPr>
              <a:t>表的操作相对</a:t>
            </a:r>
            <a:r>
              <a:rPr lang="zh-CN" altLang="en-US" sz="2400" dirty="0">
                <a:latin typeface="Times New Roman" pitchFamily="18" charset="0"/>
              </a:rPr>
              <a:t>简单，可通过</a:t>
            </a:r>
            <a:r>
              <a:rPr lang="zh-CN" altLang="en-US" sz="2400" dirty="0">
                <a:solidFill>
                  <a:srgbClr val="FF3300"/>
                </a:solidFill>
                <a:latin typeface="Times New Roman" pitchFamily="18" charset="0"/>
              </a:rPr>
              <a:t>三个步骤</a:t>
            </a:r>
            <a:r>
              <a:rPr lang="zh-CN" altLang="en-US" sz="2400" dirty="0" smtClean="0">
                <a:latin typeface="Times New Roman" pitchFamily="18" charset="0"/>
              </a:rPr>
              <a:t>完成（具体可以参考刚添加的菜单消息相应函数）：</a:t>
            </a:r>
            <a:endParaRPr lang="zh-CN" altLang="en-US" sz="2400" dirty="0">
              <a:latin typeface="Times New Roman" pitchFamily="18" charset="0"/>
            </a:endParaRP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51</a:t>
            </a:fld>
            <a:r>
              <a:rPr lang="en-US" altLang="zh-CN" smtClean="0"/>
              <a:t>/136</a:t>
            </a:r>
            <a:endParaRPr lang="en-US" altLang="zh-CN" dirty="0"/>
          </a:p>
        </p:txBody>
      </p:sp>
      <p:graphicFrame>
        <p:nvGraphicFramePr>
          <p:cNvPr id="7" name="图示 6"/>
          <p:cNvGraphicFramePr/>
          <p:nvPr>
            <p:extLst>
              <p:ext uri="{D42A27DB-BD31-4B8C-83A1-F6EECF244321}">
                <p14:modId xmlns:p14="http://schemas.microsoft.com/office/powerpoint/2010/main" val="2636720190"/>
              </p:ext>
            </p:extLst>
          </p:nvPr>
        </p:nvGraphicFramePr>
        <p:xfrm>
          <a:off x="251520" y="2348880"/>
          <a:ext cx="864096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7627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68313" y="2708275"/>
            <a:ext cx="8229600" cy="1143000"/>
          </a:xfrm>
        </p:spPr>
        <p:txBody>
          <a:bodyPr/>
          <a:lstStyle/>
          <a:p>
            <a:r>
              <a:rPr lang="zh-CN" altLang="en-US"/>
              <a:t>基于对话框的应用程序设计</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52</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zh-CN" altLang="en-US"/>
              <a:t>对话框的基本概念</a:t>
            </a:r>
          </a:p>
        </p:txBody>
      </p:sp>
      <p:sp>
        <p:nvSpPr>
          <p:cNvPr id="411651" name="Rectangle 3"/>
          <p:cNvSpPr>
            <a:spLocks noGrp="1" noChangeArrowheads="1"/>
          </p:cNvSpPr>
          <p:nvPr>
            <p:ph type="body" idx="1"/>
          </p:nvPr>
        </p:nvSpPr>
        <p:spPr/>
        <p:txBody>
          <a:bodyPr/>
          <a:lstStyle/>
          <a:p>
            <a:r>
              <a:rPr lang="zh-CN" altLang="en-US" sz="2800" dirty="0">
                <a:solidFill>
                  <a:srgbClr val="FF3300"/>
                </a:solidFill>
                <a:latin typeface="Times New Roman" pitchFamily="18" charset="0"/>
              </a:rPr>
              <a:t>对话框</a:t>
            </a:r>
            <a:r>
              <a:rPr lang="zh-CN" altLang="en-US" sz="2800" dirty="0">
                <a:latin typeface="Times New Roman" pitchFamily="18" charset="0"/>
              </a:rPr>
              <a:t>是一个读入或写出数据的图形</a:t>
            </a:r>
            <a:r>
              <a:rPr lang="zh-CN" altLang="en-US" sz="2800" dirty="0" smtClean="0">
                <a:latin typeface="Times New Roman" pitchFamily="18" charset="0"/>
              </a:rPr>
              <a:t>界面；</a:t>
            </a:r>
            <a:endParaRPr lang="zh-CN" altLang="en-US" sz="2800" dirty="0">
              <a:latin typeface="Times New Roman" pitchFamily="18" charset="0"/>
            </a:endParaRPr>
          </a:p>
          <a:p>
            <a:r>
              <a:rPr lang="zh-CN" altLang="en-US" sz="2800" dirty="0">
                <a:latin typeface="Times New Roman" pitchFamily="18" charset="0"/>
              </a:rPr>
              <a:t>它由集成开发环境中的</a:t>
            </a:r>
            <a:r>
              <a:rPr lang="zh-CN" altLang="en-US" sz="2800" dirty="0">
                <a:solidFill>
                  <a:srgbClr val="FF3300"/>
                </a:solidFill>
                <a:latin typeface="Times New Roman" pitchFamily="18" charset="0"/>
              </a:rPr>
              <a:t>对话框模板</a:t>
            </a:r>
            <a:r>
              <a:rPr lang="zh-CN" altLang="en-US" sz="2800" dirty="0">
                <a:latin typeface="Times New Roman" pitchFamily="18" charset="0"/>
              </a:rPr>
              <a:t>提供，可以</a:t>
            </a:r>
            <a:r>
              <a:rPr lang="zh-CN" altLang="en-US" sz="2800" dirty="0">
                <a:solidFill>
                  <a:srgbClr val="FF3300"/>
                </a:solidFill>
                <a:latin typeface="Times New Roman" pitchFamily="18" charset="0"/>
              </a:rPr>
              <a:t>向其上添加各种控件</a:t>
            </a:r>
            <a:r>
              <a:rPr lang="en-US" altLang="zh-CN" sz="2800" dirty="0">
                <a:latin typeface="Times New Roman" pitchFamily="18" charset="0"/>
              </a:rPr>
              <a:t>(</a:t>
            </a:r>
            <a:r>
              <a:rPr lang="zh-CN" altLang="en-US" sz="2800" dirty="0">
                <a:latin typeface="Times New Roman" pitchFamily="18" charset="0"/>
              </a:rPr>
              <a:t>按钮，编辑框，单选，复选按钮等</a:t>
            </a:r>
            <a:r>
              <a:rPr lang="en-US" altLang="zh-CN" sz="2800" dirty="0">
                <a:latin typeface="Times New Roman" pitchFamily="18" charset="0"/>
              </a:rPr>
              <a:t>)</a:t>
            </a:r>
            <a:r>
              <a:rPr lang="zh-CN" altLang="en-US" sz="2800" dirty="0">
                <a:latin typeface="Times New Roman" pitchFamily="18" charset="0"/>
              </a:rPr>
              <a:t>，构成程序的对话框资源；</a:t>
            </a:r>
          </a:p>
          <a:p>
            <a:r>
              <a:rPr lang="zh-CN" altLang="en-US" sz="2800" dirty="0">
                <a:latin typeface="Times New Roman" pitchFamily="18" charset="0"/>
              </a:rPr>
              <a:t>定义资源后，应用程序还需定义一</a:t>
            </a:r>
            <a:r>
              <a:rPr lang="zh-CN" altLang="en-US" sz="2800" dirty="0" smtClean="0">
                <a:latin typeface="Times New Roman" pitchFamily="18" charset="0"/>
              </a:rPr>
              <a:t>个由</a:t>
            </a:r>
            <a:r>
              <a:rPr lang="en-US" altLang="zh-CN" sz="2800" dirty="0" err="1" smtClean="0">
                <a:solidFill>
                  <a:srgbClr val="FF3300"/>
                </a:solidFill>
                <a:latin typeface="Times New Roman" pitchFamily="18" charset="0"/>
              </a:rPr>
              <a:t>CDialog</a:t>
            </a:r>
            <a:r>
              <a:rPr lang="zh-CN" altLang="en-US" sz="2800" dirty="0">
                <a:solidFill>
                  <a:srgbClr val="FF3300"/>
                </a:solidFill>
                <a:latin typeface="Times New Roman" pitchFamily="18" charset="0"/>
              </a:rPr>
              <a:t>派生类</a:t>
            </a:r>
            <a:r>
              <a:rPr lang="zh-CN" altLang="en-US" sz="2800" dirty="0">
                <a:latin typeface="Times New Roman" pitchFamily="18" charset="0"/>
              </a:rPr>
              <a:t>的对话框类与该资源相连接；</a:t>
            </a:r>
          </a:p>
          <a:p>
            <a:r>
              <a:rPr lang="zh-CN" altLang="en-US" sz="2800" dirty="0">
                <a:latin typeface="Times New Roman" pitchFamily="18" charset="0"/>
              </a:rPr>
              <a:t>在这个对话框类中定义</a:t>
            </a:r>
            <a:r>
              <a:rPr lang="zh-CN" altLang="en-US" sz="2800" dirty="0">
                <a:solidFill>
                  <a:srgbClr val="FF3300"/>
                </a:solidFill>
                <a:latin typeface="Times New Roman" pitchFamily="18" charset="0"/>
              </a:rPr>
              <a:t>与对话框中的控件相对应的成员变量</a:t>
            </a:r>
            <a:r>
              <a:rPr lang="zh-CN" altLang="en-US" sz="2800" dirty="0">
                <a:latin typeface="Times New Roman" pitchFamily="18" charset="0"/>
              </a:rPr>
              <a:t>；</a:t>
            </a:r>
          </a:p>
          <a:p>
            <a:r>
              <a:rPr lang="zh-CN" altLang="en-US" sz="2800" dirty="0">
                <a:latin typeface="Times New Roman" pitchFamily="18" charset="0"/>
              </a:rPr>
              <a:t>程序接收用户输入后，通过成员函数</a:t>
            </a:r>
            <a:r>
              <a:rPr lang="en-US" altLang="zh-CN" sz="2800" dirty="0" err="1">
                <a:latin typeface="Times New Roman" pitchFamily="18" charset="0"/>
              </a:rPr>
              <a:t>UpdateData</a:t>
            </a:r>
            <a:r>
              <a:rPr lang="zh-CN" altLang="en-US" sz="2800" dirty="0">
                <a:latin typeface="Times New Roman" pitchFamily="18" charset="0"/>
              </a:rPr>
              <a:t>获取更新后的数据；</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53</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kumimoji="1" lang="zh-CN" altLang="en-US">
                <a:solidFill>
                  <a:srgbClr val="000000"/>
                </a:solidFill>
              </a:rPr>
              <a:t>对话框的创建</a:t>
            </a:r>
          </a:p>
        </p:txBody>
      </p:sp>
      <p:graphicFrame>
        <p:nvGraphicFramePr>
          <p:cNvPr id="4" name="图示 3"/>
          <p:cNvGraphicFramePr/>
          <p:nvPr>
            <p:extLst>
              <p:ext uri="{D42A27DB-BD31-4B8C-83A1-F6EECF244321}">
                <p14:modId xmlns:p14="http://schemas.microsoft.com/office/powerpoint/2010/main" val="1015261741"/>
              </p:ext>
            </p:extLst>
          </p:nvPr>
        </p:nvGraphicFramePr>
        <p:xfrm>
          <a:off x="250825" y="1600200"/>
          <a:ext cx="8713663" cy="1612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54</a:t>
            </a:fld>
            <a:r>
              <a:rPr lang="en-US" altLang="zh-CN" smtClean="0"/>
              <a:t>/136</a:t>
            </a:r>
            <a:endParaRPr lang="en-US" altLang="zh-CN" dirty="0"/>
          </a:p>
        </p:txBody>
      </p:sp>
      <p:pic>
        <p:nvPicPr>
          <p:cNvPr id="392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1002" y="3429000"/>
            <a:ext cx="4130675" cy="294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0688"/>
            <a:ext cx="3752352" cy="5173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5076056" y="1628800"/>
            <a:ext cx="3816771" cy="2112672"/>
            <a:chOff x="0" y="1342080"/>
            <a:chExt cx="8641655" cy="624944"/>
          </a:xfrm>
        </p:grpSpPr>
        <p:sp>
          <p:nvSpPr>
            <p:cNvPr id="8" name="圆角矩形 7"/>
            <p:cNvSpPr/>
            <p:nvPr/>
          </p:nvSpPr>
          <p:spPr>
            <a:xfrm>
              <a:off x="0" y="1342080"/>
              <a:ext cx="8641655" cy="62494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4"/>
            <p:cNvSpPr/>
            <p:nvPr/>
          </p:nvSpPr>
          <p:spPr>
            <a:xfrm>
              <a:off x="30507" y="1372587"/>
              <a:ext cx="8580641" cy="563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2400" b="1" kern="1200" dirty="0" smtClean="0">
                  <a:solidFill>
                    <a:schemeClr val="tx1"/>
                  </a:solidFill>
                </a:rPr>
                <a:t>缺省情况下，对话框模板提供了</a:t>
              </a:r>
              <a:r>
                <a:rPr lang="en-US" sz="2400" b="1" kern="1200" dirty="0" smtClean="0">
                  <a:solidFill>
                    <a:schemeClr val="tx1"/>
                  </a:solidFill>
                </a:rPr>
                <a:t>OK</a:t>
              </a:r>
              <a:r>
                <a:rPr lang="zh-CN" sz="2400" b="1" kern="1200" dirty="0" smtClean="0">
                  <a:solidFill>
                    <a:schemeClr val="tx1"/>
                  </a:solidFill>
                </a:rPr>
                <a:t>和</a:t>
              </a:r>
              <a:r>
                <a:rPr lang="en-US" sz="2400" b="1" kern="1200" dirty="0" smtClean="0">
                  <a:solidFill>
                    <a:schemeClr val="tx1"/>
                  </a:solidFill>
                </a:rPr>
                <a:t>Cancel</a:t>
              </a:r>
              <a:r>
                <a:rPr lang="zh-CN" sz="2400" b="1" kern="1200" dirty="0" smtClean="0">
                  <a:solidFill>
                    <a:schemeClr val="tx1"/>
                  </a:solidFill>
                </a:rPr>
                <a:t>两个按钮，同时打开了对话框工具栏和控件工具栏，如图所示：</a:t>
              </a:r>
              <a:endParaRPr lang="zh-CN" sz="2400" kern="1200" dirty="0">
                <a:solidFill>
                  <a:schemeClr val="tx1"/>
                </a:solidFill>
              </a:endParaRPr>
            </a:p>
          </p:txBody>
        </p:sp>
      </p:grpSp>
    </p:spTree>
    <p:extLst>
      <p:ext uri="{BB962C8B-B14F-4D97-AF65-F5344CB8AC3E}">
        <p14:creationId xmlns:p14="http://schemas.microsoft.com/office/powerpoint/2010/main" val="6133779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467544" y="116632"/>
            <a:ext cx="8229600" cy="1143000"/>
          </a:xfrm>
        </p:spPr>
        <p:txBody>
          <a:bodyPr/>
          <a:lstStyle/>
          <a:p>
            <a:r>
              <a:rPr kumimoji="1" lang="zh-CN" altLang="en-US" dirty="0">
                <a:solidFill>
                  <a:schemeClr val="tx1"/>
                </a:solidFill>
              </a:rPr>
              <a:t>对话框属性</a:t>
            </a:r>
          </a:p>
        </p:txBody>
      </p:sp>
      <p:graphicFrame>
        <p:nvGraphicFramePr>
          <p:cNvPr id="2" name="图示 1"/>
          <p:cNvGraphicFramePr/>
          <p:nvPr>
            <p:extLst>
              <p:ext uri="{D42A27DB-BD31-4B8C-83A1-F6EECF244321}">
                <p14:modId xmlns:p14="http://schemas.microsoft.com/office/powerpoint/2010/main" val="1396458144"/>
              </p:ext>
            </p:extLst>
          </p:nvPr>
        </p:nvGraphicFramePr>
        <p:xfrm>
          <a:off x="3131840" y="2060848"/>
          <a:ext cx="5616624" cy="216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56</a:t>
            </a:fld>
            <a:r>
              <a:rPr lang="en-US" altLang="zh-CN" smtClean="0"/>
              <a:t>/136</a:t>
            </a:r>
            <a:endParaRPr lang="en-US" altLang="zh-CN" dirty="0"/>
          </a:p>
        </p:txBody>
      </p:sp>
      <p:pic>
        <p:nvPicPr>
          <p:cNvPr id="39424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935320"/>
            <a:ext cx="2664296" cy="5635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8229600" cy="1143000"/>
          </a:xfrm>
        </p:spPr>
        <p:txBody>
          <a:bodyPr/>
          <a:lstStyle/>
          <a:p>
            <a:r>
              <a:rPr lang="zh-CN" altLang="en-US" dirty="0" smtClean="0"/>
              <a:t>建立对话框管理类</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57</a:t>
            </a:fld>
            <a:r>
              <a:rPr lang="en-US" altLang="zh-CN" smtClean="0"/>
              <a:t>/136</a:t>
            </a:r>
            <a:endParaRPr lang="en-US" altLang="zh-CN" dirty="0"/>
          </a:p>
        </p:txBody>
      </p:sp>
      <p:graphicFrame>
        <p:nvGraphicFramePr>
          <p:cNvPr id="6" name="图示 5"/>
          <p:cNvGraphicFramePr/>
          <p:nvPr>
            <p:extLst>
              <p:ext uri="{D42A27DB-BD31-4B8C-83A1-F6EECF244321}">
                <p14:modId xmlns:p14="http://schemas.microsoft.com/office/powerpoint/2010/main" val="2967034333"/>
              </p:ext>
            </p:extLst>
          </p:nvPr>
        </p:nvGraphicFramePr>
        <p:xfrm>
          <a:off x="467544" y="1268759"/>
          <a:ext cx="8208912" cy="1686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400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3068960"/>
            <a:ext cx="4968552" cy="3532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2964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kumimoji="1" lang="zh-CN" altLang="en-US" dirty="0">
                <a:solidFill>
                  <a:schemeClr val="tx1"/>
                </a:solidFill>
              </a:rPr>
              <a:t>对话框的显示</a:t>
            </a:r>
          </a:p>
        </p:txBody>
      </p:sp>
      <p:graphicFrame>
        <p:nvGraphicFramePr>
          <p:cNvPr id="2" name="图示 1"/>
          <p:cNvGraphicFramePr/>
          <p:nvPr>
            <p:extLst>
              <p:ext uri="{D42A27DB-BD31-4B8C-83A1-F6EECF244321}">
                <p14:modId xmlns:p14="http://schemas.microsoft.com/office/powerpoint/2010/main" val="3120853677"/>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58</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tx1"/>
                </a:solidFill>
              </a:rPr>
              <a:t>对话框的显示</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59</a:t>
            </a:fld>
            <a:r>
              <a:rPr lang="en-US" altLang="zh-CN" smtClean="0"/>
              <a:t>/136</a:t>
            </a:r>
            <a:endParaRPr lang="en-US" altLang="zh-CN" dirty="0"/>
          </a:p>
        </p:txBody>
      </p:sp>
      <p:pic>
        <p:nvPicPr>
          <p:cNvPr id="384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46" y="1628800"/>
            <a:ext cx="25908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图示 5"/>
          <p:cNvGraphicFramePr/>
          <p:nvPr>
            <p:extLst>
              <p:ext uri="{D42A27DB-BD31-4B8C-83A1-F6EECF244321}">
                <p14:modId xmlns:p14="http://schemas.microsoft.com/office/powerpoint/2010/main" val="2694046721"/>
              </p:ext>
            </p:extLst>
          </p:nvPr>
        </p:nvGraphicFramePr>
        <p:xfrm>
          <a:off x="827584" y="3933056"/>
          <a:ext cx="2376264" cy="1555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400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2276872"/>
            <a:ext cx="4867697" cy="424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005"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564" y="1895852"/>
            <a:ext cx="5211763"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729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zh-CN" altLang="en-US"/>
              <a:t>最终验收材料</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6</a:t>
            </a:fld>
            <a:r>
              <a:rPr lang="en-US" altLang="zh-CN" smtClean="0"/>
              <a:t>/136</a:t>
            </a:r>
            <a:endParaRPr lang="en-US" altLang="zh-CN" dirty="0"/>
          </a:p>
        </p:txBody>
      </p:sp>
      <p:grpSp>
        <p:nvGrpSpPr>
          <p:cNvPr id="20" name="组合 19"/>
          <p:cNvGrpSpPr/>
          <p:nvPr/>
        </p:nvGrpSpPr>
        <p:grpSpPr>
          <a:xfrm>
            <a:off x="3552104" y="2348880"/>
            <a:ext cx="2021984" cy="2021984"/>
            <a:chOff x="4470256" y="492534"/>
            <a:chExt cx="2021984" cy="2021984"/>
          </a:xfrm>
        </p:grpSpPr>
        <p:sp>
          <p:nvSpPr>
            <p:cNvPr id="27" name="圆角矩形 26"/>
            <p:cNvSpPr/>
            <p:nvPr/>
          </p:nvSpPr>
          <p:spPr>
            <a:xfrm>
              <a:off x="4470256" y="492534"/>
              <a:ext cx="2021984" cy="20219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圆角矩形 6"/>
            <p:cNvSpPr/>
            <p:nvPr/>
          </p:nvSpPr>
          <p:spPr>
            <a:xfrm>
              <a:off x="4568961" y="591239"/>
              <a:ext cx="1824574" cy="1824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zh-CN" sz="3100" b="1" kern="1200" dirty="0" smtClean="0">
                  <a:solidFill>
                    <a:schemeClr val="tx1"/>
                  </a:solidFill>
                </a:rPr>
                <a:t>工程系统文件及程序源代码</a:t>
              </a:r>
              <a:endParaRPr lang="zh-CN" sz="3100" kern="1200" dirty="0">
                <a:solidFill>
                  <a:schemeClr val="tx1"/>
                </a:solidFill>
              </a:endParaRPr>
            </a:p>
          </p:txBody>
        </p:sp>
      </p:grpSp>
      <p:grpSp>
        <p:nvGrpSpPr>
          <p:cNvPr id="21" name="组合 20"/>
          <p:cNvGrpSpPr/>
          <p:nvPr/>
        </p:nvGrpSpPr>
        <p:grpSpPr>
          <a:xfrm>
            <a:off x="2472247" y="4404552"/>
            <a:ext cx="2021984" cy="2021984"/>
            <a:chOff x="2292734" y="2670056"/>
            <a:chExt cx="2021984" cy="2021984"/>
          </a:xfrm>
        </p:grpSpPr>
        <p:sp>
          <p:nvSpPr>
            <p:cNvPr id="25" name="圆角矩形 24"/>
            <p:cNvSpPr/>
            <p:nvPr/>
          </p:nvSpPr>
          <p:spPr>
            <a:xfrm>
              <a:off x="2292734" y="2670056"/>
              <a:ext cx="2021984" cy="20219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圆角矩形 8"/>
            <p:cNvSpPr/>
            <p:nvPr/>
          </p:nvSpPr>
          <p:spPr>
            <a:xfrm>
              <a:off x="2391439" y="2768761"/>
              <a:ext cx="1824574" cy="1824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zh-CN" sz="3100" b="1" kern="1200" dirty="0" smtClean="0">
                  <a:solidFill>
                    <a:schemeClr val="tx1"/>
                  </a:solidFill>
                </a:rPr>
                <a:t>可执行程序</a:t>
              </a:r>
              <a:endParaRPr lang="zh-CN" sz="3100" kern="1200" dirty="0">
                <a:solidFill>
                  <a:schemeClr val="tx1"/>
                </a:solidFill>
              </a:endParaRPr>
            </a:p>
          </p:txBody>
        </p:sp>
      </p:grpSp>
      <p:grpSp>
        <p:nvGrpSpPr>
          <p:cNvPr id="22" name="组合 21"/>
          <p:cNvGrpSpPr/>
          <p:nvPr/>
        </p:nvGrpSpPr>
        <p:grpSpPr>
          <a:xfrm>
            <a:off x="4649769" y="4404552"/>
            <a:ext cx="2021984" cy="2021984"/>
            <a:chOff x="4470256" y="2670056"/>
            <a:chExt cx="2021984" cy="2021984"/>
          </a:xfrm>
        </p:grpSpPr>
        <p:sp>
          <p:nvSpPr>
            <p:cNvPr id="23" name="圆角矩形 22"/>
            <p:cNvSpPr/>
            <p:nvPr/>
          </p:nvSpPr>
          <p:spPr>
            <a:xfrm>
              <a:off x="4470256" y="2670056"/>
              <a:ext cx="2021984" cy="20219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角矩形 10"/>
            <p:cNvSpPr/>
            <p:nvPr/>
          </p:nvSpPr>
          <p:spPr>
            <a:xfrm>
              <a:off x="4568961" y="2768761"/>
              <a:ext cx="1824574" cy="1824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zh-CN" sz="3100" b="1" kern="1200" dirty="0" smtClean="0">
                  <a:solidFill>
                    <a:schemeClr val="tx1"/>
                  </a:solidFill>
                </a:rPr>
                <a:t>存盘数据</a:t>
              </a:r>
              <a:endParaRPr lang="zh-CN" sz="3100" kern="1200" dirty="0">
                <a:solidFill>
                  <a:schemeClr val="tx1"/>
                </a:solidFill>
              </a:endParaRPr>
            </a:p>
          </p:txBody>
        </p:sp>
      </p:grpSp>
      <p:graphicFrame>
        <p:nvGraphicFramePr>
          <p:cNvPr id="5" name="图示 4"/>
          <p:cNvGraphicFramePr/>
          <p:nvPr>
            <p:extLst>
              <p:ext uri="{D42A27DB-BD31-4B8C-83A1-F6EECF244321}">
                <p14:modId xmlns:p14="http://schemas.microsoft.com/office/powerpoint/2010/main" val="1054862909"/>
              </p:ext>
            </p:extLst>
          </p:nvPr>
        </p:nvGraphicFramePr>
        <p:xfrm>
          <a:off x="535291" y="1628800"/>
          <a:ext cx="3992898" cy="57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zh-CN" dirty="0" err="1">
                <a:latin typeface="Times New Roman" pitchFamily="18" charset="0"/>
              </a:rPr>
              <a:t>DoModal</a:t>
            </a:r>
            <a:r>
              <a:rPr lang="zh-CN" altLang="en-US" dirty="0">
                <a:latin typeface="Times New Roman" pitchFamily="18" charset="0"/>
              </a:rPr>
              <a:t>函数</a:t>
            </a:r>
            <a:r>
              <a:rPr lang="zh-CN" altLang="en-US" dirty="0" smtClean="0">
                <a:latin typeface="Times New Roman" pitchFamily="18" charset="0"/>
              </a:rPr>
              <a:t>的特点</a:t>
            </a:r>
            <a:r>
              <a:rPr lang="zh-CN" altLang="en-US" dirty="0" smtClean="0"/>
              <a:t> </a:t>
            </a:r>
            <a:endParaRPr lang="zh-CN" altLang="en-US" dirty="0"/>
          </a:p>
        </p:txBody>
      </p:sp>
      <p:sp>
        <p:nvSpPr>
          <p:cNvPr id="430083" name="Rectangle 3"/>
          <p:cNvSpPr>
            <a:spLocks noGrp="1" noChangeArrowheads="1"/>
          </p:cNvSpPr>
          <p:nvPr>
            <p:ph type="body" idx="1"/>
          </p:nvPr>
        </p:nvSpPr>
        <p:spPr>
          <a:xfrm>
            <a:off x="250825" y="1600200"/>
            <a:ext cx="8642350" cy="1108720"/>
          </a:xfrm>
        </p:spPr>
        <p:txBody>
          <a:bodyPr/>
          <a:lstStyle/>
          <a:p>
            <a:pPr>
              <a:lnSpc>
                <a:spcPct val="90000"/>
              </a:lnSpc>
            </a:pPr>
            <a:r>
              <a:rPr lang="en-US" altLang="zh-CN" sz="2800" dirty="0" err="1">
                <a:solidFill>
                  <a:srgbClr val="FF3300"/>
                </a:solidFill>
                <a:latin typeface="Times New Roman" pitchFamily="18" charset="0"/>
              </a:rPr>
              <a:t>DoModal</a:t>
            </a:r>
            <a:r>
              <a:rPr lang="zh-CN" altLang="en-US" sz="2800" dirty="0">
                <a:solidFill>
                  <a:srgbClr val="FF3300"/>
                </a:solidFill>
                <a:latin typeface="Times New Roman" pitchFamily="18" charset="0"/>
              </a:rPr>
              <a:t>函数</a:t>
            </a:r>
            <a:r>
              <a:rPr lang="zh-CN" altLang="en-US" sz="2800" dirty="0">
                <a:latin typeface="Times New Roman" pitchFamily="18" charset="0"/>
              </a:rPr>
              <a:t>负责对模态话框的创建和撤销；</a:t>
            </a:r>
          </a:p>
          <a:p>
            <a:pPr>
              <a:lnSpc>
                <a:spcPct val="90000"/>
              </a:lnSpc>
            </a:pPr>
            <a:r>
              <a:rPr lang="zh-CN" altLang="en-US" sz="2800" dirty="0">
                <a:solidFill>
                  <a:srgbClr val="FF3300"/>
                </a:solidFill>
                <a:latin typeface="Times New Roman" pitchFamily="18" charset="0"/>
              </a:rPr>
              <a:t>在创建对话框时</a:t>
            </a:r>
            <a:r>
              <a:rPr lang="zh-CN" altLang="en-US" sz="2800" dirty="0">
                <a:latin typeface="Times New Roman" pitchFamily="18" charset="0"/>
              </a:rPr>
              <a:t>，</a:t>
            </a:r>
            <a:r>
              <a:rPr lang="en-US" altLang="zh-CN" sz="2800" dirty="0" err="1">
                <a:latin typeface="Times New Roman" pitchFamily="18" charset="0"/>
              </a:rPr>
              <a:t>DoModal</a:t>
            </a:r>
            <a:r>
              <a:rPr lang="zh-CN" altLang="en-US" sz="2800" dirty="0">
                <a:latin typeface="Times New Roman" pitchFamily="18" charset="0"/>
              </a:rPr>
              <a:t>函数的任务包括</a:t>
            </a:r>
            <a:r>
              <a:rPr lang="zh-CN" altLang="en-US" sz="2800" dirty="0" smtClean="0">
                <a:latin typeface="Times New Roman" pitchFamily="18" charset="0"/>
              </a:rPr>
              <a:t>：</a:t>
            </a:r>
            <a:endParaRPr lang="zh-CN" altLang="en-US" sz="2800" dirty="0">
              <a:latin typeface="Times New Roman" pitchFamily="18" charset="0"/>
            </a:endParaRP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60</a:t>
            </a:fld>
            <a:r>
              <a:rPr lang="en-US" altLang="zh-CN" smtClean="0"/>
              <a:t>/136</a:t>
            </a:r>
            <a:endParaRPr lang="en-US" altLang="zh-CN" dirty="0"/>
          </a:p>
        </p:txBody>
      </p:sp>
      <p:graphicFrame>
        <p:nvGraphicFramePr>
          <p:cNvPr id="4" name="图示 3"/>
          <p:cNvGraphicFramePr/>
          <p:nvPr>
            <p:extLst>
              <p:ext uri="{D42A27DB-BD31-4B8C-83A1-F6EECF244321}">
                <p14:modId xmlns:p14="http://schemas.microsoft.com/office/powerpoint/2010/main" val="3791004367"/>
              </p:ext>
            </p:extLst>
          </p:nvPr>
        </p:nvGraphicFramePr>
        <p:xfrm>
          <a:off x="539552" y="2510286"/>
          <a:ext cx="7704856" cy="4087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err="1">
                <a:latin typeface="Times New Roman" pitchFamily="18" charset="0"/>
              </a:rPr>
              <a:t>DoModal</a:t>
            </a:r>
            <a:r>
              <a:rPr lang="zh-CN" altLang="en-US" dirty="0">
                <a:latin typeface="Times New Roman" pitchFamily="18" charset="0"/>
              </a:rPr>
              <a:t>函数</a:t>
            </a:r>
            <a:r>
              <a:rPr lang="zh-CN" altLang="en-US" dirty="0" smtClean="0">
                <a:latin typeface="Times New Roman" pitchFamily="18" charset="0"/>
              </a:rPr>
              <a:t>的特点</a:t>
            </a:r>
            <a:endParaRPr lang="zh-CN" altLang="en-US" dirty="0"/>
          </a:p>
        </p:txBody>
      </p:sp>
      <p:graphicFrame>
        <p:nvGraphicFramePr>
          <p:cNvPr id="2" name="图示 1"/>
          <p:cNvGraphicFramePr/>
          <p:nvPr>
            <p:extLst>
              <p:ext uri="{D42A27DB-BD31-4B8C-83A1-F6EECF244321}">
                <p14:modId xmlns:p14="http://schemas.microsoft.com/office/powerpoint/2010/main" val="3809267257"/>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61</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zh-CN" dirty="0" err="1">
                <a:latin typeface="Times New Roman" pitchFamily="18" charset="0"/>
              </a:rPr>
              <a:t>DoModal</a:t>
            </a:r>
            <a:r>
              <a:rPr lang="zh-CN" altLang="en-US" dirty="0">
                <a:latin typeface="Times New Roman" pitchFamily="18" charset="0"/>
              </a:rPr>
              <a:t>函数</a:t>
            </a:r>
            <a:r>
              <a:rPr lang="zh-CN" altLang="en-US" dirty="0" smtClean="0">
                <a:latin typeface="Times New Roman" pitchFamily="18" charset="0"/>
              </a:rPr>
              <a:t>的特点</a:t>
            </a:r>
            <a:endParaRPr lang="zh-CN" altLang="en-US" dirty="0"/>
          </a:p>
        </p:txBody>
      </p:sp>
      <p:graphicFrame>
        <p:nvGraphicFramePr>
          <p:cNvPr id="2" name="图示 1"/>
          <p:cNvGraphicFramePr/>
          <p:nvPr>
            <p:extLst>
              <p:ext uri="{D42A27DB-BD31-4B8C-83A1-F6EECF244321}">
                <p14:modId xmlns:p14="http://schemas.microsoft.com/office/powerpoint/2010/main" val="1431435234"/>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62</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468313" y="2060575"/>
            <a:ext cx="8229600" cy="1143000"/>
          </a:xfrm>
        </p:spPr>
        <p:txBody>
          <a:bodyPr/>
          <a:lstStyle/>
          <a:p>
            <a:r>
              <a:rPr lang="zh-CN" altLang="en-US">
                <a:solidFill>
                  <a:srgbClr val="FF3300"/>
                </a:solidFill>
              </a:rPr>
              <a:t>控件编程</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63</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a:t>控件的基本概念</a:t>
            </a:r>
          </a:p>
        </p:txBody>
      </p:sp>
      <p:graphicFrame>
        <p:nvGraphicFramePr>
          <p:cNvPr id="2" name="图示 1"/>
          <p:cNvGraphicFramePr/>
          <p:nvPr>
            <p:extLst>
              <p:ext uri="{D42A27DB-BD31-4B8C-83A1-F6EECF244321}">
                <p14:modId xmlns:p14="http://schemas.microsoft.com/office/powerpoint/2010/main" val="1339548661"/>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64</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a:t>控件类型</a:t>
            </a:r>
          </a:p>
        </p:txBody>
      </p:sp>
      <p:graphicFrame>
        <p:nvGraphicFramePr>
          <p:cNvPr id="417796" name="Group 4"/>
          <p:cNvGraphicFramePr>
            <a:graphicFrameLocks noGrp="1"/>
          </p:cNvGraphicFramePr>
          <p:nvPr>
            <p:ph type="body" idx="1"/>
          </p:nvPr>
        </p:nvGraphicFramePr>
        <p:xfrm>
          <a:off x="250825" y="1600200"/>
          <a:ext cx="8642350" cy="5068890"/>
        </p:xfrm>
        <a:graphic>
          <a:graphicData uri="http://schemas.openxmlformats.org/drawingml/2006/table">
            <a:tbl>
              <a:tblPr/>
              <a:tblGrid>
                <a:gridCol w="2651125"/>
                <a:gridCol w="4470400"/>
                <a:gridCol w="1520825"/>
              </a:tblGrid>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黑体" pitchFamily="49" charset="-122"/>
                        </a:rPr>
                        <a:t>控    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黑体" pitchFamily="49" charset="-122"/>
                        </a:rPr>
                        <a:t>功    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黑体" pitchFamily="49" charset="-122"/>
                        </a:rPr>
                        <a:t>控  件  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3300"/>
                          </a:solidFill>
                          <a:effectLst/>
                          <a:latin typeface="Arial" charset="0"/>
                          <a:ea typeface="黑体" pitchFamily="49" charset="-122"/>
                        </a:rPr>
                        <a:t>静态文本</a:t>
                      </a:r>
                      <a:r>
                        <a:rPr kumimoji="0" lang="en-US" altLang="zh-CN" sz="2400" b="1" i="0" u="none" strike="noStrike" cap="none" normalizeH="0" baseline="0" smtClean="0">
                          <a:ln>
                            <a:noFill/>
                          </a:ln>
                          <a:solidFill>
                            <a:schemeClr val="tx1"/>
                          </a:solidFill>
                          <a:effectLst/>
                          <a:latin typeface="Arial" charset="0"/>
                          <a:ea typeface="黑体" pitchFamily="49" charset="-122"/>
                        </a:rPr>
                        <a:t>(taticText)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黑体" pitchFamily="49" charset="-122"/>
                        </a:rPr>
                        <a:t>显示正文，一般不能接收输入信息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charset="0"/>
                          <a:ea typeface="黑体" pitchFamily="49" charset="-122"/>
                        </a:rPr>
                        <a:t>CStatic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3300"/>
                          </a:solidFill>
                          <a:effectLst/>
                          <a:latin typeface="Arial" charset="0"/>
                          <a:ea typeface="黑体" pitchFamily="49" charset="-122"/>
                        </a:rPr>
                        <a:t>图片</a:t>
                      </a:r>
                      <a:r>
                        <a:rPr kumimoji="0" lang="en-US" altLang="zh-CN" sz="2400" b="1" i="0" u="none" strike="noStrike" cap="none" normalizeH="0" baseline="0" smtClean="0">
                          <a:ln>
                            <a:noFill/>
                          </a:ln>
                          <a:solidFill>
                            <a:schemeClr val="tx1"/>
                          </a:solidFill>
                          <a:effectLst/>
                          <a:latin typeface="Arial" charset="0"/>
                          <a:ea typeface="黑体" pitchFamily="49" charset="-122"/>
                        </a:rPr>
                        <a:t>(Picture)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黑体" pitchFamily="49" charset="-122"/>
                        </a:rPr>
                        <a:t>显示位图、图标、方框和图元文件，一般不接收输入信息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charset="0"/>
                          <a:ea typeface="黑体" pitchFamily="49" charset="-122"/>
                        </a:rPr>
                        <a:t>CStatic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3300"/>
                          </a:solidFill>
                          <a:effectLst/>
                          <a:latin typeface="Arial" charset="0"/>
                          <a:ea typeface="黑体" pitchFamily="49" charset="-122"/>
                        </a:rPr>
                        <a:t>文本编辑框</a:t>
                      </a:r>
                      <a:r>
                        <a:rPr kumimoji="0" lang="en-US" altLang="zh-CN" sz="2400" b="1" i="0" u="none" strike="noStrike" cap="none" normalizeH="0" baseline="0" smtClean="0">
                          <a:ln>
                            <a:noFill/>
                          </a:ln>
                          <a:solidFill>
                            <a:schemeClr val="tx1"/>
                          </a:solidFill>
                          <a:effectLst/>
                          <a:latin typeface="Arial" charset="0"/>
                          <a:ea typeface="黑体" pitchFamily="49" charset="-122"/>
                        </a:rPr>
                        <a:t>(EditBox)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黑体" pitchFamily="49" charset="-122"/>
                        </a:rPr>
                        <a:t>输入并编辑正文，支持单行和多行编辑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charset="0"/>
                          <a:ea typeface="黑体" pitchFamily="49" charset="-122"/>
                        </a:rPr>
                        <a:t>CEdit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3300"/>
                          </a:solidFill>
                          <a:effectLst/>
                          <a:latin typeface="Arial" charset="0"/>
                          <a:ea typeface="黑体" pitchFamily="49" charset="-122"/>
                        </a:rPr>
                        <a:t>命令按钮</a:t>
                      </a:r>
                      <a:r>
                        <a:rPr kumimoji="0" lang="en-US" altLang="zh-CN" sz="2400" b="1" i="0" u="none" strike="noStrike" cap="none" normalizeH="0" baseline="0" smtClean="0">
                          <a:ln>
                            <a:noFill/>
                          </a:ln>
                          <a:solidFill>
                            <a:schemeClr val="tx1"/>
                          </a:solidFill>
                          <a:effectLst/>
                          <a:latin typeface="Arial" charset="0"/>
                          <a:ea typeface="黑体" pitchFamily="49" charset="-122"/>
                        </a:rPr>
                        <a:t>(PushButton)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黑体" pitchFamily="49" charset="-122"/>
                        </a:rPr>
                        <a:t>响应用户的输入，触发相应的事件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charset="0"/>
                          <a:ea typeface="黑体" pitchFamily="49" charset="-122"/>
                        </a:rPr>
                        <a:t>CButton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3300"/>
                          </a:solidFill>
                          <a:effectLst/>
                          <a:latin typeface="Arial" charset="0"/>
                          <a:ea typeface="黑体" pitchFamily="49" charset="-122"/>
                        </a:rPr>
                        <a:t>复选（检查）框</a:t>
                      </a:r>
                      <a:r>
                        <a:rPr kumimoji="0" lang="en-US" altLang="zh-CN" sz="2400" b="1" i="0" u="none" strike="noStrike" cap="none" normalizeH="0" baseline="0" smtClean="0">
                          <a:ln>
                            <a:noFill/>
                          </a:ln>
                          <a:solidFill>
                            <a:schemeClr val="tx1"/>
                          </a:solidFill>
                          <a:effectLst/>
                          <a:latin typeface="Arial" charset="0"/>
                          <a:ea typeface="黑体" pitchFamily="49" charset="-122"/>
                        </a:rPr>
                        <a:t>(CheckBox)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黑体" pitchFamily="49" charset="-122"/>
                        </a:rPr>
                        <a:t>用做选择标记，可以有选中、不选中和不确定三种状态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charset="0"/>
                          <a:ea typeface="黑体" pitchFamily="49" charset="-122"/>
                        </a:rPr>
                        <a:t>CButton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65</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a:t>控件类型</a:t>
            </a:r>
          </a:p>
        </p:txBody>
      </p:sp>
      <p:graphicFrame>
        <p:nvGraphicFramePr>
          <p:cNvPr id="418820" name="Group 4"/>
          <p:cNvGraphicFramePr>
            <a:graphicFrameLocks noGrp="1"/>
          </p:cNvGraphicFramePr>
          <p:nvPr>
            <p:ph type="body" idx="1"/>
          </p:nvPr>
        </p:nvGraphicFramePr>
        <p:xfrm>
          <a:off x="250825" y="1600200"/>
          <a:ext cx="8642350" cy="5068889"/>
        </p:xfrm>
        <a:graphic>
          <a:graphicData uri="http://schemas.openxmlformats.org/drawingml/2006/table">
            <a:tbl>
              <a:tblPr/>
              <a:tblGrid>
                <a:gridCol w="2651125"/>
                <a:gridCol w="4470400"/>
                <a:gridCol w="1520825"/>
              </a:tblGrid>
              <a:tr h="871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Arial" charset="0"/>
                          <a:ea typeface="黑体" pitchFamily="49" charset="-122"/>
                        </a:rPr>
                        <a:t>单选按钮</a:t>
                      </a:r>
                      <a:r>
                        <a:rPr kumimoji="0" lang="en-US" altLang="zh-CN" sz="2000" b="1" i="0" u="none" strike="noStrike" cap="none" normalizeH="0" baseline="0" smtClean="0">
                          <a:ln>
                            <a:noFill/>
                          </a:ln>
                          <a:solidFill>
                            <a:schemeClr val="tx1"/>
                          </a:solidFill>
                          <a:effectLst/>
                          <a:latin typeface="Arial" charset="0"/>
                          <a:ea typeface="黑体" pitchFamily="49" charset="-122"/>
                        </a:rPr>
                        <a:t>(RadioButton)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49" charset="-122"/>
                        </a:rPr>
                        <a:t>用来从两个或多个选项中选定其中一项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49" charset="-122"/>
                        </a:rPr>
                        <a:t>CButton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Arial" charset="0"/>
                          <a:ea typeface="黑体" pitchFamily="49" charset="-122"/>
                        </a:rPr>
                        <a:t>（分）组框</a:t>
                      </a:r>
                      <a:r>
                        <a:rPr kumimoji="0" lang="en-US" altLang="zh-CN" sz="2000" b="1" i="0" u="none" strike="noStrike" cap="none" normalizeH="0" baseline="0" smtClean="0">
                          <a:ln>
                            <a:noFill/>
                          </a:ln>
                          <a:solidFill>
                            <a:schemeClr val="tx1"/>
                          </a:solidFill>
                          <a:effectLst/>
                          <a:latin typeface="Arial" charset="0"/>
                          <a:ea typeface="黑体" pitchFamily="49" charset="-122"/>
                        </a:rPr>
                        <a:t>(GroupBox)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49" charset="-122"/>
                        </a:rPr>
                        <a:t>显示正文和方框，主要用来将相关的一些控件聚成一组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49" charset="-122"/>
                        </a:rPr>
                        <a:t>CButton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Arial" charset="0"/>
                          <a:ea typeface="黑体" pitchFamily="49" charset="-122"/>
                        </a:rPr>
                        <a:t>列表框</a:t>
                      </a:r>
                      <a:r>
                        <a:rPr kumimoji="0" lang="zh-CN" altLang="en-US" sz="2000" b="1" i="0" u="none" strike="noStrike" cap="none" normalizeH="0" baseline="0" smtClean="0">
                          <a:ln>
                            <a:noFill/>
                          </a:ln>
                          <a:solidFill>
                            <a:schemeClr val="tx1"/>
                          </a:solidFill>
                          <a:effectLst/>
                          <a:latin typeface="Arial" charset="0"/>
                          <a:ea typeface="黑体" pitchFamily="49" charset="-122"/>
                        </a:rPr>
                        <a:t>（</a:t>
                      </a:r>
                      <a:r>
                        <a:rPr kumimoji="0" lang="en-US" altLang="zh-CN" sz="2000" b="1" i="0" u="none" strike="noStrike" cap="none" normalizeH="0" baseline="0" smtClean="0">
                          <a:ln>
                            <a:noFill/>
                          </a:ln>
                          <a:solidFill>
                            <a:schemeClr val="tx1"/>
                          </a:solidFill>
                          <a:effectLst/>
                          <a:latin typeface="Arial" charset="0"/>
                          <a:ea typeface="黑体" pitchFamily="49" charset="-122"/>
                        </a:rPr>
                        <a:t>ListBox</a:t>
                      </a:r>
                      <a:r>
                        <a:rPr kumimoji="0" lang="zh-CN" altLang="en-US" sz="2000" b="1" i="0" u="none" strike="noStrike" cap="none" normalizeH="0" baseline="0" smtClean="0">
                          <a:ln>
                            <a:noFill/>
                          </a:ln>
                          <a:solidFill>
                            <a:schemeClr val="tx1"/>
                          </a:solidFill>
                          <a:effectLst/>
                          <a:latin typeface="Arial"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49" charset="-122"/>
                        </a:rPr>
                        <a:t>显示一个列表，用户可以从该列表中选择一项或多项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49" charset="-122"/>
                        </a:rPr>
                        <a:t>CListBox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7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Arial" charset="0"/>
                          <a:ea typeface="黑体" pitchFamily="49" charset="-122"/>
                        </a:rPr>
                        <a:t>组合框</a:t>
                      </a:r>
                      <a:r>
                        <a:rPr kumimoji="0" lang="zh-CN" altLang="en-US" sz="2000" b="1" i="0" u="none" strike="noStrike" cap="none" normalizeH="0" baseline="0" smtClean="0">
                          <a:ln>
                            <a:noFill/>
                          </a:ln>
                          <a:solidFill>
                            <a:schemeClr val="tx1"/>
                          </a:solidFill>
                          <a:effectLst/>
                          <a:latin typeface="Arial" charset="0"/>
                          <a:ea typeface="黑体" pitchFamily="49" charset="-122"/>
                        </a:rPr>
                        <a:t>（</a:t>
                      </a:r>
                      <a:r>
                        <a:rPr kumimoji="0" lang="en-US" altLang="zh-CN" sz="2000" b="1" i="0" u="none" strike="noStrike" cap="none" normalizeH="0" baseline="0" smtClean="0">
                          <a:ln>
                            <a:noFill/>
                          </a:ln>
                          <a:solidFill>
                            <a:schemeClr val="tx1"/>
                          </a:solidFill>
                          <a:effectLst/>
                          <a:latin typeface="Arial" charset="0"/>
                          <a:ea typeface="黑体" pitchFamily="49" charset="-122"/>
                        </a:rPr>
                        <a:t>ComboBox</a:t>
                      </a:r>
                      <a:r>
                        <a:rPr kumimoji="0" lang="zh-CN" altLang="en-US" sz="2000" b="1" i="0" u="none" strike="noStrike" cap="none" normalizeH="0" baseline="0" smtClean="0">
                          <a:ln>
                            <a:noFill/>
                          </a:ln>
                          <a:solidFill>
                            <a:schemeClr val="tx1"/>
                          </a:solidFill>
                          <a:effectLst/>
                          <a:latin typeface="Arial"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49" charset="-122"/>
                        </a:rPr>
                        <a:t>是一个编辑框和一个列表框的组合，分为简易式、下拉式和下拉列表式三种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49" charset="-122"/>
                        </a:rPr>
                        <a:t>CComboBox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7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Arial" charset="0"/>
                          <a:ea typeface="黑体" pitchFamily="49" charset="-122"/>
                        </a:rPr>
                        <a:t>滚动条</a:t>
                      </a:r>
                      <a:r>
                        <a:rPr kumimoji="0" lang="zh-CN" altLang="en-US" sz="2000" b="1" i="0" u="none" strike="noStrike" cap="none" normalizeH="0" baseline="0" smtClean="0">
                          <a:ln>
                            <a:noFill/>
                          </a:ln>
                          <a:solidFill>
                            <a:schemeClr val="tx1"/>
                          </a:solidFill>
                          <a:effectLst/>
                          <a:latin typeface="Arial" charset="0"/>
                          <a:ea typeface="黑体" pitchFamily="49" charset="-122"/>
                        </a:rPr>
                        <a:t>（</a:t>
                      </a:r>
                      <a:r>
                        <a:rPr kumimoji="0" lang="en-US" altLang="zh-CN" sz="2000" b="1" i="0" u="none" strike="noStrike" cap="none" normalizeH="0" baseline="0" smtClean="0">
                          <a:ln>
                            <a:noFill/>
                          </a:ln>
                          <a:solidFill>
                            <a:schemeClr val="tx1"/>
                          </a:solidFill>
                          <a:effectLst/>
                          <a:latin typeface="Arial" charset="0"/>
                          <a:ea typeface="黑体" pitchFamily="49" charset="-122"/>
                        </a:rPr>
                        <a:t>ScrollBar</a:t>
                      </a:r>
                      <a:r>
                        <a:rPr kumimoji="0" lang="zh-CN" altLang="en-US" sz="2000" b="1" i="0" u="none" strike="noStrike" cap="none" normalizeH="0" baseline="0" smtClean="0">
                          <a:ln>
                            <a:noFill/>
                          </a:ln>
                          <a:solidFill>
                            <a:schemeClr val="tx1"/>
                          </a:solidFill>
                          <a:effectLst/>
                          <a:latin typeface="Arial"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49" charset="-122"/>
                        </a:rPr>
                        <a:t>主要用来从一个预定义范围值中迅速而有效地选取一个整数值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49" charset="-122"/>
                        </a:rPr>
                        <a:t>CScrollBar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66</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a:t>控件编程</a:t>
            </a:r>
          </a:p>
        </p:txBody>
      </p:sp>
      <p:sp>
        <p:nvSpPr>
          <p:cNvPr id="437251" name="Rectangle 3"/>
          <p:cNvSpPr>
            <a:spLocks noGrp="1" noChangeArrowheads="1"/>
          </p:cNvSpPr>
          <p:nvPr>
            <p:ph type="body" idx="1"/>
          </p:nvPr>
        </p:nvSpPr>
        <p:spPr/>
        <p:txBody>
          <a:bodyPr/>
          <a:lstStyle/>
          <a:p>
            <a:r>
              <a:rPr lang="zh-CN" altLang="en-US" sz="2800" dirty="0">
                <a:solidFill>
                  <a:srgbClr val="FF3300"/>
                </a:solidFill>
              </a:rPr>
              <a:t>控件实际上是一个窗口，对应一个</a:t>
            </a:r>
            <a:r>
              <a:rPr lang="en-US" altLang="zh-CN" sz="2800" dirty="0" err="1">
                <a:solidFill>
                  <a:srgbClr val="FF3300"/>
                </a:solidFill>
              </a:rPr>
              <a:t>CWnd</a:t>
            </a:r>
            <a:r>
              <a:rPr lang="zh-CN" altLang="en-US" sz="2800" dirty="0">
                <a:solidFill>
                  <a:srgbClr val="FF3300"/>
                </a:solidFill>
              </a:rPr>
              <a:t>派生类的对象</a:t>
            </a:r>
            <a:r>
              <a:rPr lang="zh-CN" altLang="en-US" sz="2800" dirty="0"/>
              <a:t>；</a:t>
            </a:r>
          </a:p>
          <a:p>
            <a:r>
              <a:rPr lang="zh-CN" altLang="en-US" sz="2800" dirty="0">
                <a:solidFill>
                  <a:srgbClr val="FF3300"/>
                </a:solidFill>
              </a:rPr>
              <a:t>每个控件均有自己的标识符</a:t>
            </a:r>
            <a:r>
              <a:rPr lang="zh-CN" altLang="en-US" sz="2800" dirty="0"/>
              <a:t>，在程序中可使用对话框类的成员函数</a:t>
            </a:r>
            <a:r>
              <a:rPr lang="en-US" altLang="zh-CN" sz="2800" dirty="0" err="1" smtClean="0">
                <a:solidFill>
                  <a:srgbClr val="FF3300"/>
                </a:solidFill>
              </a:rPr>
              <a:t>GetDlgItem</a:t>
            </a:r>
            <a:r>
              <a:rPr lang="en-US" altLang="zh-CN" sz="2800" smtClean="0">
                <a:solidFill>
                  <a:srgbClr val="FF3300"/>
                </a:solidFill>
              </a:rPr>
              <a:t>()</a:t>
            </a:r>
            <a:r>
              <a:rPr lang="zh-CN" altLang="en-US" sz="2800" smtClean="0"/>
              <a:t>取得</a:t>
            </a:r>
            <a:r>
              <a:rPr lang="zh-CN" altLang="en-US" sz="2800" dirty="0"/>
              <a:t>指向具体控件对象的指针，然后对其进行编程； </a:t>
            </a:r>
          </a:p>
          <a:p>
            <a:r>
              <a:rPr lang="zh-CN" altLang="en-US" sz="2800" dirty="0"/>
              <a:t>为了在程序中对控件进行查询和控制，可以利用</a:t>
            </a:r>
            <a:r>
              <a:rPr lang="en-US" altLang="zh-CN" sz="2800" dirty="0" err="1"/>
              <a:t>CWnd</a:t>
            </a:r>
            <a:r>
              <a:rPr lang="zh-CN" altLang="en-US" sz="2800" dirty="0"/>
              <a:t>类提供的一组</a:t>
            </a:r>
            <a:r>
              <a:rPr lang="zh-CN" altLang="en-US" sz="2800" dirty="0">
                <a:solidFill>
                  <a:srgbClr val="FF3300"/>
                </a:solidFill>
              </a:rPr>
              <a:t>管理对话框控件的成员函数</a:t>
            </a:r>
            <a:r>
              <a:rPr lang="zh-CN" altLang="en-US" sz="2800" dirty="0"/>
              <a:t>。例如：</a:t>
            </a:r>
            <a:r>
              <a:rPr lang="en-US" altLang="zh-CN" sz="2800" dirty="0" err="1" smtClean="0"/>
              <a:t>GetDlgItem</a:t>
            </a:r>
            <a:r>
              <a:rPr lang="en-US" altLang="zh-CN" sz="2800" dirty="0" smtClean="0"/>
              <a:t>()</a:t>
            </a:r>
            <a:r>
              <a:rPr lang="zh-CN" altLang="en-US" sz="2800" dirty="0" smtClean="0"/>
              <a:t> </a:t>
            </a:r>
            <a:r>
              <a:rPr lang="zh-CN" altLang="en-US" sz="2800" dirty="0"/>
              <a:t>返回一个指向一给定控件的指针；</a:t>
            </a:r>
            <a:r>
              <a:rPr lang="en-US" altLang="zh-CN" sz="2800" dirty="0" err="1" smtClean="0"/>
              <a:t>GetDlgItemText</a:t>
            </a:r>
            <a:r>
              <a:rPr lang="en-US" altLang="zh-CN" sz="2800" dirty="0" smtClean="0"/>
              <a:t>()</a:t>
            </a:r>
            <a:r>
              <a:rPr lang="zh-CN" altLang="en-US" sz="2800" dirty="0" smtClean="0"/>
              <a:t> </a:t>
            </a:r>
            <a:r>
              <a:rPr lang="zh-CN" altLang="en-US" sz="2800" dirty="0"/>
              <a:t>获得在一个控件内显示的正文；</a:t>
            </a:r>
            <a:r>
              <a:rPr lang="en-US" altLang="zh-CN" sz="2800" dirty="0" err="1" smtClean="0"/>
              <a:t>SetDlgItemText</a:t>
            </a:r>
            <a:r>
              <a:rPr lang="en-US" altLang="zh-CN" sz="2800" dirty="0" smtClean="0"/>
              <a:t>()</a:t>
            </a:r>
            <a:r>
              <a:rPr lang="zh-CN" altLang="en-US" sz="2800" dirty="0" smtClean="0"/>
              <a:t> </a:t>
            </a:r>
            <a:r>
              <a:rPr lang="zh-CN" altLang="en-US" sz="2800" dirty="0"/>
              <a:t>设置一个控件显示的正文；</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67</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a:latin typeface="Times New Roman" pitchFamily="18" charset="0"/>
              </a:rPr>
              <a:t>静态文本控件类</a:t>
            </a:r>
            <a:r>
              <a:rPr lang="en-US" altLang="zh-CN">
                <a:latin typeface="Times New Roman" pitchFamily="18" charset="0"/>
              </a:rPr>
              <a:t>CStatic</a:t>
            </a:r>
            <a:r>
              <a:rPr lang="zh-CN" altLang="en-US">
                <a:latin typeface="Times New Roman" pitchFamily="18" charset="0"/>
              </a:rPr>
              <a:t>的说明</a:t>
            </a:r>
          </a:p>
        </p:txBody>
      </p:sp>
      <p:sp>
        <p:nvSpPr>
          <p:cNvPr id="441347" name="Rectangle 3"/>
          <p:cNvSpPr>
            <a:spLocks noGrp="1" noChangeArrowheads="1"/>
          </p:cNvSpPr>
          <p:nvPr>
            <p:ph type="body" idx="1"/>
          </p:nvPr>
        </p:nvSpPr>
        <p:spPr/>
        <p:txBody>
          <a:bodyPr/>
          <a:lstStyle/>
          <a:p>
            <a:pPr>
              <a:lnSpc>
                <a:spcPct val="90000"/>
              </a:lnSpc>
            </a:pPr>
            <a:r>
              <a:rPr lang="zh-CN" altLang="en-US" sz="2800">
                <a:latin typeface="Times New Roman" pitchFamily="18" charset="0"/>
              </a:rPr>
              <a:t>创建一个</a:t>
            </a:r>
            <a:r>
              <a:rPr lang="zh-CN" altLang="en-US" sz="2800">
                <a:solidFill>
                  <a:srgbClr val="FF3300"/>
                </a:solidFill>
                <a:latin typeface="Times New Roman" pitchFamily="18" charset="0"/>
              </a:rPr>
              <a:t>静态文本控件</a:t>
            </a:r>
            <a:r>
              <a:rPr lang="zh-CN" altLang="en-US" sz="2800">
                <a:latin typeface="Times New Roman" pitchFamily="18" charset="0"/>
              </a:rPr>
              <a:t>分两步：首先，调用构造函数来构造此</a:t>
            </a:r>
            <a:r>
              <a:rPr lang="en-US" altLang="zh-CN" sz="2800">
                <a:latin typeface="Times New Roman" pitchFamily="18" charset="0"/>
              </a:rPr>
              <a:t>CStatic</a:t>
            </a:r>
            <a:r>
              <a:rPr lang="zh-CN" altLang="en-US" sz="2800">
                <a:latin typeface="Times New Roman" pitchFamily="18" charset="0"/>
              </a:rPr>
              <a:t>对象；然后调用</a:t>
            </a:r>
            <a:r>
              <a:rPr lang="en-US" altLang="zh-CN" sz="2800">
                <a:latin typeface="Times New Roman" pitchFamily="18" charset="0"/>
              </a:rPr>
              <a:t>Create</a:t>
            </a:r>
            <a:r>
              <a:rPr lang="zh-CN" altLang="en-US" sz="2800">
                <a:latin typeface="Times New Roman" pitchFamily="18" charset="0"/>
              </a:rPr>
              <a:t>成员函数来创建此静态文本控件，并将它与该</a:t>
            </a:r>
            <a:r>
              <a:rPr lang="en-US" altLang="zh-CN" sz="2800">
                <a:latin typeface="Times New Roman" pitchFamily="18" charset="0"/>
              </a:rPr>
              <a:t>CStatic</a:t>
            </a:r>
            <a:r>
              <a:rPr lang="zh-CN" altLang="en-US" sz="2800">
                <a:latin typeface="Times New Roman" pitchFamily="18" charset="0"/>
              </a:rPr>
              <a:t>对象连接；（</a:t>
            </a:r>
            <a:r>
              <a:rPr lang="zh-CN" altLang="en-US" sz="2800">
                <a:solidFill>
                  <a:srgbClr val="FF3300"/>
                </a:solidFill>
                <a:latin typeface="Times New Roman" pitchFamily="18" charset="0"/>
              </a:rPr>
              <a:t>示例程序</a:t>
            </a:r>
            <a:r>
              <a:rPr lang="zh-CN" altLang="en-US" sz="2800">
                <a:latin typeface="Times New Roman" pitchFamily="18" charset="0"/>
              </a:rPr>
              <a:t>）</a:t>
            </a:r>
          </a:p>
          <a:p>
            <a:pPr>
              <a:lnSpc>
                <a:spcPct val="90000"/>
              </a:lnSpc>
            </a:pPr>
            <a:r>
              <a:rPr lang="zh-CN" altLang="en-US" sz="2800"/>
              <a:t>主要成员函数的说明如下：</a:t>
            </a:r>
          </a:p>
          <a:p>
            <a:pPr>
              <a:lnSpc>
                <a:spcPct val="90000"/>
              </a:lnSpc>
              <a:buFontTx/>
              <a:buNone/>
            </a:pPr>
            <a:r>
              <a:rPr lang="zh-CN" altLang="en-US" sz="2800"/>
              <a:t>   </a:t>
            </a:r>
            <a:r>
              <a:rPr lang="en-US" altLang="zh-CN" sz="2800"/>
              <a:t>CStatic::</a:t>
            </a:r>
            <a:r>
              <a:rPr lang="en-US" altLang="zh-CN" sz="2800">
                <a:solidFill>
                  <a:srgbClr val="FF3300"/>
                </a:solidFill>
              </a:rPr>
              <a:t>Create</a:t>
            </a:r>
          </a:p>
          <a:p>
            <a:pPr>
              <a:lnSpc>
                <a:spcPct val="90000"/>
              </a:lnSpc>
              <a:buFontTx/>
              <a:buNone/>
            </a:pPr>
            <a:r>
              <a:rPr lang="en-US" altLang="zh-CN" sz="2800"/>
              <a:t>   BOOL Create(LPCTSTR lpszText,DWORD dwStyle,const RECT&amp; rect,CWnd* pParentWnd,UINT nID = 0xffff);</a:t>
            </a:r>
          </a:p>
          <a:p>
            <a:pPr>
              <a:lnSpc>
                <a:spcPct val="90000"/>
              </a:lnSpc>
            </a:pPr>
            <a:r>
              <a:rPr lang="zh-CN" altLang="en-US" sz="2800"/>
              <a:t>如果创建成功，该函数返回</a:t>
            </a:r>
            <a:r>
              <a:rPr lang="en-US" altLang="zh-CN" sz="2800"/>
              <a:t>TRUE</a:t>
            </a:r>
            <a:r>
              <a:rPr lang="zh-CN" altLang="en-US" sz="2800"/>
              <a:t>；否则返回</a:t>
            </a:r>
            <a:r>
              <a:rPr lang="en-US" altLang="zh-CN" sz="2800"/>
              <a:t>FALSE</a:t>
            </a:r>
            <a:r>
              <a:rPr lang="zh-CN" altLang="en-US" sz="2800"/>
              <a:t>；</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68</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zh-CN" altLang="en-US">
                <a:latin typeface="Times New Roman" pitchFamily="18" charset="0"/>
              </a:rPr>
              <a:t>文本编辑框（</a:t>
            </a:r>
            <a:r>
              <a:rPr lang="en-US" altLang="zh-CN">
                <a:latin typeface="Times New Roman" pitchFamily="18" charset="0"/>
              </a:rPr>
              <a:t>EditBox</a:t>
            </a:r>
            <a:r>
              <a:rPr lang="zh-CN" altLang="en-US">
                <a:latin typeface="Times New Roman" pitchFamily="18" charset="0"/>
              </a:rPr>
              <a:t>）</a:t>
            </a:r>
          </a:p>
        </p:txBody>
      </p:sp>
      <p:sp>
        <p:nvSpPr>
          <p:cNvPr id="442371" name="Rectangle 3"/>
          <p:cNvSpPr>
            <a:spLocks noGrp="1" noChangeArrowheads="1"/>
          </p:cNvSpPr>
          <p:nvPr>
            <p:ph type="body" idx="1"/>
          </p:nvPr>
        </p:nvSpPr>
        <p:spPr/>
        <p:txBody>
          <a:bodyPr/>
          <a:lstStyle/>
          <a:p>
            <a:r>
              <a:rPr lang="zh-CN" altLang="en-US">
                <a:solidFill>
                  <a:srgbClr val="FF3300"/>
                </a:solidFill>
              </a:rPr>
              <a:t>文本编辑框</a:t>
            </a:r>
            <a:r>
              <a:rPr lang="zh-CN" altLang="en-US"/>
              <a:t>是矩形子窗口，允许用户输入或改变文本；</a:t>
            </a:r>
          </a:p>
          <a:p>
            <a:r>
              <a:rPr lang="zh-CN" altLang="en-US"/>
              <a:t>它是对话框中</a:t>
            </a:r>
            <a:r>
              <a:rPr lang="zh-CN" altLang="en-US">
                <a:solidFill>
                  <a:srgbClr val="FF3300"/>
                </a:solidFill>
              </a:rPr>
              <a:t>用户进行输入的常用工具</a:t>
            </a:r>
            <a:r>
              <a:rPr lang="zh-CN" altLang="en-US"/>
              <a:t>。编辑框</a:t>
            </a:r>
            <a:r>
              <a:rPr lang="zh-CN" altLang="en-US">
                <a:solidFill>
                  <a:srgbClr val="FF3300"/>
                </a:solidFill>
              </a:rPr>
              <a:t>既可以是单行的，也可以是多行的</a:t>
            </a:r>
            <a:r>
              <a:rPr lang="zh-CN" altLang="en-US"/>
              <a:t>；</a:t>
            </a:r>
          </a:p>
          <a:p>
            <a:r>
              <a:rPr lang="zh-CN" altLang="en-US"/>
              <a:t>多行编辑框是从</a:t>
            </a:r>
            <a:r>
              <a:rPr lang="en-US" altLang="zh-CN"/>
              <a:t>0</a:t>
            </a:r>
            <a:r>
              <a:rPr lang="zh-CN" altLang="en-US"/>
              <a:t>开始编行号的。在一个多行编辑框中，除了最后一行外，每一行的结尾处都有一对回车换行符（用</a:t>
            </a:r>
            <a:r>
              <a:rPr lang="zh-CN" altLang="en-US">
                <a:solidFill>
                  <a:srgbClr val="FF3300"/>
                </a:solidFill>
              </a:rPr>
              <a:t>“</a:t>
            </a:r>
            <a:r>
              <a:rPr lang="en-US" altLang="zh-CN">
                <a:solidFill>
                  <a:srgbClr val="FF3300"/>
                </a:solidFill>
              </a:rPr>
              <a:t>\r\n”</a:t>
            </a:r>
            <a:r>
              <a:rPr lang="zh-CN" altLang="en-US"/>
              <a:t>表示）。这对回车换行符是正文换行的标志，在屏幕上是不可见的；</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69</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zh-CN" altLang="en-US"/>
              <a:t>考核标准</a:t>
            </a:r>
          </a:p>
        </p:txBody>
      </p:sp>
      <p:graphicFrame>
        <p:nvGraphicFramePr>
          <p:cNvPr id="2" name="图示 1"/>
          <p:cNvGraphicFramePr/>
          <p:nvPr>
            <p:extLst>
              <p:ext uri="{D42A27DB-BD31-4B8C-83A1-F6EECF244321}">
                <p14:modId xmlns:p14="http://schemas.microsoft.com/office/powerpoint/2010/main" val="1286040718"/>
              </p:ext>
            </p:extLst>
          </p:nvPr>
        </p:nvGraphicFramePr>
        <p:xfrm>
          <a:off x="323850" y="1484313"/>
          <a:ext cx="8496300" cy="51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7</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en-US"/>
              <a:t>文本编辑框类</a:t>
            </a:r>
            <a:r>
              <a:rPr lang="en-US" altLang="zh-CN"/>
              <a:t>CEdit</a:t>
            </a:r>
            <a:r>
              <a:rPr lang="zh-CN" altLang="en-US"/>
              <a:t>的说明</a:t>
            </a:r>
          </a:p>
        </p:txBody>
      </p:sp>
      <p:sp>
        <p:nvSpPr>
          <p:cNvPr id="443395" name="Rectangle 3"/>
          <p:cNvSpPr>
            <a:spLocks noGrp="1" noChangeArrowheads="1"/>
          </p:cNvSpPr>
          <p:nvPr>
            <p:ph type="body" idx="1"/>
          </p:nvPr>
        </p:nvSpPr>
        <p:spPr/>
        <p:txBody>
          <a:bodyPr/>
          <a:lstStyle/>
          <a:p>
            <a:pPr marL="609600" indent="-609600"/>
            <a:r>
              <a:rPr lang="en-US" altLang="zh-CN">
                <a:latin typeface="Times New Roman" pitchFamily="18" charset="0"/>
              </a:rPr>
              <a:t>MFC</a:t>
            </a:r>
            <a:r>
              <a:rPr lang="zh-CN" altLang="en-US">
                <a:latin typeface="Times New Roman" pitchFamily="18" charset="0"/>
              </a:rPr>
              <a:t>的</a:t>
            </a:r>
            <a:r>
              <a:rPr lang="en-US" altLang="zh-CN">
                <a:solidFill>
                  <a:srgbClr val="FF3300"/>
                </a:solidFill>
                <a:latin typeface="Times New Roman" pitchFamily="18" charset="0"/>
              </a:rPr>
              <a:t>CEdit</a:t>
            </a:r>
            <a:r>
              <a:rPr lang="zh-CN" altLang="en-US">
                <a:solidFill>
                  <a:srgbClr val="FF3300"/>
                </a:solidFill>
                <a:latin typeface="Times New Roman" pitchFamily="18" charset="0"/>
              </a:rPr>
              <a:t>类</a:t>
            </a:r>
            <a:r>
              <a:rPr lang="zh-CN" altLang="en-US">
                <a:latin typeface="Times New Roman" pitchFamily="18" charset="0"/>
              </a:rPr>
              <a:t>封装了</a:t>
            </a:r>
            <a:r>
              <a:rPr lang="zh-CN" altLang="en-US">
                <a:solidFill>
                  <a:srgbClr val="FF3300"/>
                </a:solidFill>
                <a:latin typeface="Times New Roman" pitchFamily="18" charset="0"/>
              </a:rPr>
              <a:t>编辑框控件</a:t>
            </a:r>
            <a:r>
              <a:rPr lang="zh-CN" altLang="en-US">
                <a:latin typeface="Times New Roman" pitchFamily="18" charset="0"/>
              </a:rPr>
              <a:t>；</a:t>
            </a:r>
          </a:p>
          <a:p>
            <a:pPr marL="609600" indent="-609600"/>
            <a:r>
              <a:rPr lang="en-US" altLang="zh-CN">
                <a:latin typeface="Times New Roman" pitchFamily="18" charset="0"/>
              </a:rPr>
              <a:t>CEdit</a:t>
            </a:r>
            <a:r>
              <a:rPr lang="zh-CN" altLang="en-US">
                <a:latin typeface="Times New Roman" pitchFamily="18" charset="0"/>
              </a:rPr>
              <a:t>类提供了</a:t>
            </a:r>
            <a:r>
              <a:rPr lang="en-US" altLang="zh-CN">
                <a:latin typeface="Times New Roman" pitchFamily="18" charset="0"/>
              </a:rPr>
              <a:t>Windows </a:t>
            </a:r>
            <a:r>
              <a:rPr lang="zh-CN" altLang="en-US">
                <a:latin typeface="Times New Roman" pitchFamily="18" charset="0"/>
              </a:rPr>
              <a:t>编辑控件的功能；</a:t>
            </a:r>
          </a:p>
          <a:p>
            <a:pPr marL="609600" indent="-609600"/>
            <a:r>
              <a:rPr lang="zh-CN" altLang="en-US">
                <a:latin typeface="Times New Roman" pitchFamily="18" charset="0"/>
              </a:rPr>
              <a:t>编辑控件是一个矩形子窗口，用户可以向其中输入文本</a:t>
            </a:r>
            <a:r>
              <a:rPr lang="en-US" altLang="zh-CN">
                <a:latin typeface="Times New Roman" pitchFamily="18" charset="0"/>
              </a:rPr>
              <a:t>;</a:t>
            </a:r>
          </a:p>
          <a:p>
            <a:pPr marL="609600" indent="-609600"/>
            <a:r>
              <a:rPr lang="zh-CN" altLang="en-US">
                <a:latin typeface="Times New Roman" pitchFamily="18" charset="0"/>
              </a:rPr>
              <a:t>创建一个编辑控件分两步：</a:t>
            </a:r>
          </a:p>
          <a:p>
            <a:pPr marL="609600" indent="-609600">
              <a:buFontTx/>
              <a:buAutoNum type="arabicPeriod"/>
            </a:pPr>
            <a:r>
              <a:rPr lang="zh-CN" altLang="en-US">
                <a:latin typeface="Times New Roman" pitchFamily="18" charset="0"/>
              </a:rPr>
              <a:t>调用</a:t>
            </a:r>
            <a:r>
              <a:rPr lang="en-US" altLang="zh-CN">
                <a:latin typeface="Times New Roman" pitchFamily="18" charset="0"/>
              </a:rPr>
              <a:t>CEdit</a:t>
            </a:r>
            <a:r>
              <a:rPr lang="zh-CN" altLang="en-US">
                <a:latin typeface="Times New Roman" pitchFamily="18" charset="0"/>
              </a:rPr>
              <a:t>构造程序构造</a:t>
            </a:r>
            <a:r>
              <a:rPr lang="en-US" altLang="zh-CN">
                <a:latin typeface="Times New Roman" pitchFamily="18" charset="0"/>
              </a:rPr>
              <a:t>CEdit</a:t>
            </a:r>
            <a:r>
              <a:rPr lang="zh-CN" altLang="en-US">
                <a:latin typeface="Times New Roman" pitchFamily="18" charset="0"/>
              </a:rPr>
              <a:t>对象；</a:t>
            </a:r>
          </a:p>
          <a:p>
            <a:pPr marL="609600" indent="-609600">
              <a:buFontTx/>
              <a:buAutoNum type="arabicPeriod"/>
            </a:pPr>
            <a:r>
              <a:rPr lang="zh-CN" altLang="en-US">
                <a:latin typeface="Times New Roman" pitchFamily="18" charset="0"/>
              </a:rPr>
              <a:t>调用</a:t>
            </a:r>
            <a:r>
              <a:rPr lang="en-US" altLang="zh-CN">
                <a:latin typeface="Times New Roman" pitchFamily="18" charset="0"/>
              </a:rPr>
              <a:t>Create</a:t>
            </a:r>
            <a:r>
              <a:rPr lang="zh-CN" altLang="en-US">
                <a:latin typeface="Times New Roman" pitchFamily="18" charset="0"/>
              </a:rPr>
              <a:t>成员函数创建</a:t>
            </a:r>
            <a:r>
              <a:rPr lang="en-US" altLang="zh-CN">
                <a:latin typeface="Times New Roman" pitchFamily="18" charset="0"/>
              </a:rPr>
              <a:t>Windows</a:t>
            </a:r>
            <a:r>
              <a:rPr lang="zh-CN" altLang="en-US">
                <a:latin typeface="Times New Roman" pitchFamily="18" charset="0"/>
              </a:rPr>
              <a:t>编辑控件并将其与</a:t>
            </a:r>
            <a:r>
              <a:rPr lang="en-US" altLang="zh-CN">
                <a:latin typeface="Times New Roman" pitchFamily="18" charset="0"/>
              </a:rPr>
              <a:t>CEdit</a:t>
            </a:r>
            <a:r>
              <a:rPr lang="zh-CN" altLang="en-US">
                <a:latin typeface="Times New Roman" pitchFamily="18" charset="0"/>
              </a:rPr>
              <a:t>对象连接；</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70</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a:t>按钮类</a:t>
            </a:r>
            <a:r>
              <a:rPr lang="en-US" altLang="zh-CN"/>
              <a:t>CButton</a:t>
            </a:r>
            <a:r>
              <a:rPr lang="zh-CN" altLang="en-US"/>
              <a:t>的说明</a:t>
            </a:r>
          </a:p>
        </p:txBody>
      </p:sp>
      <p:sp>
        <p:nvSpPr>
          <p:cNvPr id="444419" name="Rectangle 3"/>
          <p:cNvSpPr>
            <a:spLocks noGrp="1" noChangeArrowheads="1"/>
          </p:cNvSpPr>
          <p:nvPr>
            <p:ph type="body" idx="1"/>
          </p:nvPr>
        </p:nvSpPr>
        <p:spPr/>
        <p:txBody>
          <a:bodyPr/>
          <a:lstStyle/>
          <a:p>
            <a:r>
              <a:rPr lang="en-US" altLang="zh-CN"/>
              <a:t>MFC</a:t>
            </a:r>
            <a:r>
              <a:rPr lang="zh-CN" altLang="en-US"/>
              <a:t>的</a:t>
            </a:r>
            <a:r>
              <a:rPr lang="en-US" altLang="zh-CN">
                <a:solidFill>
                  <a:srgbClr val="FF3300"/>
                </a:solidFill>
              </a:rPr>
              <a:t>CButton</a:t>
            </a:r>
            <a:r>
              <a:rPr lang="zh-CN" altLang="en-US">
                <a:solidFill>
                  <a:srgbClr val="FF3300"/>
                </a:solidFill>
              </a:rPr>
              <a:t>类</a:t>
            </a:r>
            <a:r>
              <a:rPr lang="zh-CN" altLang="en-US"/>
              <a:t>封装了</a:t>
            </a:r>
            <a:r>
              <a:rPr lang="zh-CN" altLang="en-US">
                <a:solidFill>
                  <a:srgbClr val="FF3300"/>
                </a:solidFill>
              </a:rPr>
              <a:t>按钮控件</a:t>
            </a:r>
            <a:r>
              <a:rPr lang="zh-CN" altLang="en-US"/>
              <a:t>；</a:t>
            </a:r>
          </a:p>
          <a:p>
            <a:r>
              <a:rPr lang="zh-CN" altLang="en-US"/>
              <a:t>类</a:t>
            </a:r>
            <a:r>
              <a:rPr lang="en-US" altLang="zh-CN"/>
              <a:t>CButton</a:t>
            </a:r>
            <a:r>
              <a:rPr lang="zh-CN" altLang="en-US"/>
              <a:t>提供了对</a:t>
            </a:r>
            <a:r>
              <a:rPr lang="en-US" altLang="zh-CN"/>
              <a:t>Windows</a:t>
            </a:r>
            <a:r>
              <a:rPr lang="zh-CN" altLang="en-US"/>
              <a:t>按钮控件的操作；</a:t>
            </a:r>
          </a:p>
          <a:p>
            <a:r>
              <a:rPr lang="zh-CN" altLang="en-US"/>
              <a:t>要成功使用按钮类，必须在程序中包含头文件：</a:t>
            </a:r>
            <a:r>
              <a:rPr lang="en-US" altLang="zh-CN"/>
              <a:t>#include &lt;afxwin.h&gt;</a:t>
            </a:r>
            <a:r>
              <a:rPr lang="zh-CN" altLang="en-US"/>
              <a:t>；</a:t>
            </a:r>
          </a:p>
          <a:p>
            <a:r>
              <a:rPr lang="zh-CN" altLang="en-US"/>
              <a:t>主要成员函数包括： </a:t>
            </a:r>
            <a:r>
              <a:rPr lang="en-US" altLang="zh-CN"/>
              <a:t>Create</a:t>
            </a:r>
            <a:r>
              <a:rPr lang="zh-CN" altLang="en-US"/>
              <a:t>，</a:t>
            </a:r>
            <a:r>
              <a:rPr lang="en-US" altLang="zh-CN"/>
              <a:t>GetCheck</a:t>
            </a:r>
            <a:r>
              <a:rPr lang="zh-CN" altLang="en-US"/>
              <a:t>， </a:t>
            </a:r>
            <a:r>
              <a:rPr lang="en-US" altLang="zh-CN"/>
              <a:t>SetState</a:t>
            </a:r>
            <a:r>
              <a:rPr lang="zh-CN" altLang="en-US"/>
              <a:t>，</a:t>
            </a:r>
            <a:r>
              <a:rPr lang="en-US" altLang="zh-CN"/>
              <a:t>GetState</a:t>
            </a:r>
            <a:r>
              <a:rPr lang="zh-CN" altLang="en-US"/>
              <a:t>等；</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71</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en-US"/>
              <a:t>组合框控件类</a:t>
            </a:r>
            <a:r>
              <a:rPr lang="en-US" altLang="zh-CN"/>
              <a:t>CComboBox</a:t>
            </a:r>
          </a:p>
        </p:txBody>
      </p:sp>
      <p:sp>
        <p:nvSpPr>
          <p:cNvPr id="445443" name="Rectangle 3"/>
          <p:cNvSpPr>
            <a:spLocks noGrp="1" noChangeArrowheads="1"/>
          </p:cNvSpPr>
          <p:nvPr>
            <p:ph type="body" idx="1"/>
          </p:nvPr>
        </p:nvSpPr>
        <p:spPr/>
        <p:txBody>
          <a:bodyPr/>
          <a:lstStyle/>
          <a:p>
            <a:pPr marL="609600" indent="-609600">
              <a:lnSpc>
                <a:spcPct val="90000"/>
              </a:lnSpc>
            </a:pPr>
            <a:r>
              <a:rPr lang="en-US" altLang="zh-CN">
                <a:latin typeface="Times New Roman" pitchFamily="18" charset="0"/>
              </a:rPr>
              <a:t>MFC</a:t>
            </a:r>
            <a:r>
              <a:rPr lang="zh-CN" altLang="en-US">
                <a:latin typeface="Times New Roman" pitchFamily="18" charset="0"/>
              </a:rPr>
              <a:t>的</a:t>
            </a:r>
            <a:r>
              <a:rPr lang="en-US" altLang="zh-CN">
                <a:solidFill>
                  <a:srgbClr val="FF3300"/>
                </a:solidFill>
                <a:latin typeface="Times New Roman" pitchFamily="18" charset="0"/>
              </a:rPr>
              <a:t>CComboBox</a:t>
            </a:r>
            <a:r>
              <a:rPr lang="zh-CN" altLang="en-US">
                <a:solidFill>
                  <a:srgbClr val="FF3300"/>
                </a:solidFill>
                <a:latin typeface="Times New Roman" pitchFamily="18" charset="0"/>
              </a:rPr>
              <a:t>类</a:t>
            </a:r>
            <a:r>
              <a:rPr lang="zh-CN" altLang="en-US">
                <a:latin typeface="Times New Roman" pitchFamily="18" charset="0"/>
              </a:rPr>
              <a:t>封装了</a:t>
            </a:r>
            <a:r>
              <a:rPr lang="zh-CN" altLang="en-US">
                <a:solidFill>
                  <a:srgbClr val="FF3300"/>
                </a:solidFill>
                <a:latin typeface="Times New Roman" pitchFamily="18" charset="0"/>
              </a:rPr>
              <a:t>组合框控件</a:t>
            </a:r>
            <a:r>
              <a:rPr lang="zh-CN" altLang="en-US">
                <a:latin typeface="Times New Roman" pitchFamily="18" charset="0"/>
              </a:rPr>
              <a:t>。需要指出的是，虽然组合框是编辑框和列表框的组合，但是</a:t>
            </a:r>
            <a:r>
              <a:rPr lang="en-US" altLang="zh-CN">
                <a:latin typeface="Times New Roman" pitchFamily="18" charset="0"/>
              </a:rPr>
              <a:t>CComboBox</a:t>
            </a:r>
            <a:r>
              <a:rPr lang="zh-CN" altLang="en-US">
                <a:latin typeface="Times New Roman" pitchFamily="18" charset="0"/>
              </a:rPr>
              <a:t>类并不是</a:t>
            </a:r>
            <a:r>
              <a:rPr lang="en-US" altLang="zh-CN">
                <a:latin typeface="Times New Roman" pitchFamily="18" charset="0"/>
              </a:rPr>
              <a:t>CEdit</a:t>
            </a:r>
            <a:r>
              <a:rPr lang="zh-CN" altLang="en-US">
                <a:latin typeface="Times New Roman" pitchFamily="18" charset="0"/>
              </a:rPr>
              <a:t>类和</a:t>
            </a:r>
            <a:r>
              <a:rPr lang="en-US" altLang="zh-CN">
                <a:latin typeface="Times New Roman" pitchFamily="18" charset="0"/>
              </a:rPr>
              <a:t>CListBox</a:t>
            </a:r>
            <a:r>
              <a:rPr lang="zh-CN" altLang="en-US">
                <a:latin typeface="Times New Roman" pitchFamily="18" charset="0"/>
              </a:rPr>
              <a:t>类的派生类，而是</a:t>
            </a:r>
            <a:r>
              <a:rPr lang="en-US" altLang="zh-CN">
                <a:latin typeface="Times New Roman" pitchFamily="18" charset="0"/>
              </a:rPr>
              <a:t>CWnd</a:t>
            </a:r>
            <a:r>
              <a:rPr lang="zh-CN" altLang="en-US">
                <a:latin typeface="Times New Roman" pitchFamily="18" charset="0"/>
              </a:rPr>
              <a:t>类的派生类；</a:t>
            </a:r>
          </a:p>
          <a:p>
            <a:pPr marL="609600" indent="-609600">
              <a:lnSpc>
                <a:spcPct val="90000"/>
              </a:lnSpc>
            </a:pPr>
            <a:r>
              <a:rPr lang="zh-CN" altLang="en-US">
                <a:latin typeface="Times New Roman" pitchFamily="18" charset="0"/>
              </a:rPr>
              <a:t>创建一个编辑控件分两步：</a:t>
            </a:r>
          </a:p>
          <a:p>
            <a:pPr marL="609600" indent="-609600">
              <a:lnSpc>
                <a:spcPct val="90000"/>
              </a:lnSpc>
              <a:buFontTx/>
              <a:buAutoNum type="arabicPeriod"/>
            </a:pPr>
            <a:r>
              <a:rPr lang="zh-CN" altLang="en-US">
                <a:latin typeface="Times New Roman" pitchFamily="18" charset="0"/>
              </a:rPr>
              <a:t>先调用</a:t>
            </a:r>
            <a:r>
              <a:rPr lang="en-US" altLang="zh-CN">
                <a:latin typeface="Times New Roman" pitchFamily="18" charset="0"/>
              </a:rPr>
              <a:t>CComboBox</a:t>
            </a:r>
            <a:r>
              <a:rPr lang="zh-CN" altLang="en-US">
                <a:latin typeface="Times New Roman" pitchFamily="18" charset="0"/>
              </a:rPr>
              <a:t>的构造函数构造一个</a:t>
            </a:r>
            <a:r>
              <a:rPr lang="en-US" altLang="zh-CN">
                <a:latin typeface="Times New Roman" pitchFamily="18" charset="0"/>
              </a:rPr>
              <a:t>CComboBox</a:t>
            </a:r>
            <a:r>
              <a:rPr lang="zh-CN" altLang="en-US">
                <a:latin typeface="Times New Roman" pitchFamily="18" charset="0"/>
              </a:rPr>
              <a:t>对象；</a:t>
            </a:r>
          </a:p>
          <a:p>
            <a:pPr marL="609600" indent="-609600">
              <a:lnSpc>
                <a:spcPct val="90000"/>
              </a:lnSpc>
              <a:buFontTx/>
              <a:buAutoNum type="arabicPeriod"/>
            </a:pPr>
            <a:r>
              <a:rPr lang="zh-CN" altLang="en-US">
                <a:latin typeface="Times New Roman" pitchFamily="18" charset="0"/>
              </a:rPr>
              <a:t>调用成员函数</a:t>
            </a:r>
            <a:r>
              <a:rPr lang="en-US" altLang="zh-CN">
                <a:latin typeface="Times New Roman" pitchFamily="18" charset="0"/>
              </a:rPr>
              <a:t>Create</a:t>
            </a:r>
            <a:r>
              <a:rPr lang="zh-CN" altLang="en-US">
                <a:latin typeface="Times New Roman" pitchFamily="18" charset="0"/>
              </a:rPr>
              <a:t>创建控件，并在</a:t>
            </a:r>
            <a:r>
              <a:rPr lang="en-US" altLang="zh-CN">
                <a:latin typeface="Times New Roman" pitchFamily="18" charset="0"/>
              </a:rPr>
              <a:t>CComboBox</a:t>
            </a:r>
            <a:r>
              <a:rPr lang="zh-CN" altLang="en-US">
                <a:latin typeface="Times New Roman" pitchFamily="18" charset="0"/>
              </a:rPr>
              <a:t>对象上应用它；</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72</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en-US"/>
              <a:t>其他控件</a:t>
            </a:r>
          </a:p>
        </p:txBody>
      </p:sp>
      <p:sp>
        <p:nvSpPr>
          <p:cNvPr id="446467" name="Rectangle 3"/>
          <p:cNvSpPr>
            <a:spLocks noGrp="1" noChangeArrowheads="1"/>
          </p:cNvSpPr>
          <p:nvPr>
            <p:ph type="body" idx="1"/>
          </p:nvPr>
        </p:nvSpPr>
        <p:spPr/>
        <p:txBody>
          <a:bodyPr/>
          <a:lstStyle/>
          <a:p>
            <a:r>
              <a:rPr lang="zh-CN" altLang="en-US">
                <a:solidFill>
                  <a:srgbClr val="FF3300"/>
                </a:solidFill>
              </a:rPr>
              <a:t>列表框控件</a:t>
            </a:r>
            <a:r>
              <a:rPr lang="en-US" altLang="zh-CN">
                <a:solidFill>
                  <a:srgbClr val="FF3300"/>
                </a:solidFill>
              </a:rPr>
              <a:t>CListBox</a:t>
            </a:r>
            <a:r>
              <a:rPr lang="zh-CN" altLang="en-US"/>
              <a:t>是一个有可选对象列表的控件窗口，用户可以选择其中的一项或多项，而列表的项数是灵活多变的；</a:t>
            </a:r>
          </a:p>
          <a:p>
            <a:r>
              <a:rPr lang="zh-CN" altLang="en-US"/>
              <a:t>当列表框中的项数较多时，</a:t>
            </a:r>
            <a:r>
              <a:rPr lang="zh-CN" altLang="en-US">
                <a:solidFill>
                  <a:srgbClr val="FF3300"/>
                </a:solidFill>
              </a:rPr>
              <a:t>可以激活滚动条来显示</a:t>
            </a:r>
            <a:r>
              <a:rPr lang="zh-CN" altLang="en-US"/>
              <a:t>。当选一个项目时，被选择的项高亮显示；</a:t>
            </a:r>
          </a:p>
          <a:p>
            <a:r>
              <a:rPr lang="zh-CN" altLang="en-US">
                <a:solidFill>
                  <a:srgbClr val="FF3300"/>
                </a:solidFill>
              </a:rPr>
              <a:t>进度控制条</a:t>
            </a:r>
            <a:r>
              <a:rPr lang="en-US" altLang="zh-CN">
                <a:solidFill>
                  <a:srgbClr val="FF3300"/>
                </a:solidFill>
              </a:rPr>
              <a:t>CProgressCtrl</a:t>
            </a:r>
            <a:r>
              <a:rPr lang="zh-CN" altLang="en-US"/>
              <a:t>是个条形窗口；</a:t>
            </a:r>
          </a:p>
          <a:p>
            <a:r>
              <a:rPr lang="zh-CN" altLang="en-US"/>
              <a:t>应用程序可以使用这个窗口来表示一个冗长操作的进度；</a:t>
            </a:r>
          </a:p>
        </p:txBody>
      </p:sp>
      <p:sp>
        <p:nvSpPr>
          <p:cNvPr id="3" name="灯片编号占位符 2"/>
          <p:cNvSpPr>
            <a:spLocks noGrp="1"/>
          </p:cNvSpPr>
          <p:nvPr>
            <p:ph type="sldNum" sz="quarter" idx="12"/>
          </p:nvPr>
        </p:nvSpPr>
        <p:spPr/>
        <p:txBody>
          <a:bodyPr/>
          <a:lstStyle/>
          <a:p>
            <a:fld id="{B08425C8-A077-4D47-89CE-DAFCB411550B}" type="slidenum">
              <a:rPr lang="en-US" altLang="zh-CN" smtClean="0"/>
              <a:pPr/>
              <a:t>73</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996952"/>
            <a:ext cx="8229600" cy="1143000"/>
          </a:xfrm>
        </p:spPr>
        <p:txBody>
          <a:bodyPr/>
          <a:lstStyle/>
          <a:p>
            <a:r>
              <a:rPr lang="zh-CN" altLang="en-US" dirty="0" smtClean="0"/>
              <a:t>控件与对话框</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74</a:t>
            </a:fld>
            <a:r>
              <a:rPr lang="en-US" altLang="zh-CN" smtClean="0"/>
              <a:t>/136</a:t>
            </a:r>
            <a:endParaRPr lang="en-US" altLang="zh-CN" dirty="0"/>
          </a:p>
        </p:txBody>
      </p:sp>
    </p:spTree>
    <p:extLst>
      <p:ext uri="{BB962C8B-B14F-4D97-AF65-F5344CB8AC3E}">
        <p14:creationId xmlns:p14="http://schemas.microsoft.com/office/powerpoint/2010/main" val="4786485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kumimoji="1" lang="zh-CN" altLang="en-US" dirty="0">
                <a:solidFill>
                  <a:srgbClr val="000000"/>
                </a:solidFill>
              </a:rPr>
              <a:t>对话框增加数据成员</a:t>
            </a:r>
          </a:p>
        </p:txBody>
      </p:sp>
      <p:graphicFrame>
        <p:nvGraphicFramePr>
          <p:cNvPr id="2" name="图示 1"/>
          <p:cNvGraphicFramePr/>
          <p:nvPr>
            <p:extLst>
              <p:ext uri="{D42A27DB-BD31-4B8C-83A1-F6EECF244321}">
                <p14:modId xmlns:p14="http://schemas.microsoft.com/office/powerpoint/2010/main" val="2378781664"/>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75</a:t>
            </a:fld>
            <a:r>
              <a:rPr lang="en-US" altLang="zh-CN" smtClean="0"/>
              <a:t>/136</a:t>
            </a:r>
            <a:endParaRPr lang="en-US" altLang="zh-CN" dirty="0"/>
          </a:p>
        </p:txBody>
      </p:sp>
    </p:spTree>
    <p:extLst>
      <p:ext uri="{BB962C8B-B14F-4D97-AF65-F5344CB8AC3E}">
        <p14:creationId xmlns:p14="http://schemas.microsoft.com/office/powerpoint/2010/main" val="10170593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rgbClr val="000000"/>
                </a:solidFill>
              </a:rPr>
              <a:t>对话框增加数据成员</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76</a:t>
            </a:fld>
            <a:r>
              <a:rPr lang="en-US" altLang="zh-CN" smtClean="0"/>
              <a:t>/136</a:t>
            </a:r>
            <a:endParaRPr lang="en-US" altLang="zh-CN" dirty="0"/>
          </a:p>
        </p:txBody>
      </p:sp>
      <p:pic>
        <p:nvPicPr>
          <p:cNvPr id="385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767513"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7017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395288" y="2852738"/>
            <a:ext cx="8229600" cy="1143000"/>
          </a:xfrm>
        </p:spPr>
        <p:txBody>
          <a:bodyPr/>
          <a:lstStyle/>
          <a:p>
            <a:r>
              <a:rPr lang="en-US" altLang="zh-CN" dirty="0"/>
              <a:t>MFC </a:t>
            </a:r>
            <a:r>
              <a:rPr lang="en-US" altLang="zh-CN" dirty="0" err="1"/>
              <a:t>CString</a:t>
            </a:r>
            <a:r>
              <a:rPr lang="en-US" altLang="zh-CN" dirty="0"/>
              <a:t> </a:t>
            </a:r>
            <a:r>
              <a:rPr lang="zh-CN" altLang="en-US" dirty="0"/>
              <a:t>用法</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77</a:t>
            </a:fld>
            <a:r>
              <a:rPr lang="en-US" altLang="zh-CN" smtClean="0"/>
              <a:t>/61</a:t>
            </a:r>
            <a:endParaRPr lang="en-US" altLang="zh-CN" dirty="0"/>
          </a:p>
        </p:txBody>
      </p:sp>
      <p:graphicFrame>
        <p:nvGraphicFramePr>
          <p:cNvPr id="4" name="图示 3"/>
          <p:cNvGraphicFramePr/>
          <p:nvPr>
            <p:extLst>
              <p:ext uri="{D42A27DB-BD31-4B8C-83A1-F6EECF244321}">
                <p14:modId xmlns:p14="http://schemas.microsoft.com/office/powerpoint/2010/main" val="28346016"/>
              </p:ext>
            </p:extLst>
          </p:nvPr>
        </p:nvGraphicFramePr>
        <p:xfrm>
          <a:off x="395536" y="1124744"/>
          <a:ext cx="8208912"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46056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zh-CN" dirty="0" err="1"/>
              <a:t>CString</a:t>
            </a:r>
            <a:r>
              <a:rPr lang="zh-CN" altLang="en-US" dirty="0" smtClean="0"/>
              <a:t>使用说明</a:t>
            </a:r>
            <a:endParaRPr lang="zh-CN" altLang="en-US" dirty="0"/>
          </a:p>
        </p:txBody>
      </p:sp>
      <p:sp>
        <p:nvSpPr>
          <p:cNvPr id="547843" name="Rectangle 3"/>
          <p:cNvSpPr>
            <a:spLocks noGrp="1" noChangeArrowheads="1"/>
          </p:cNvSpPr>
          <p:nvPr>
            <p:ph type="body" idx="1"/>
          </p:nvPr>
        </p:nvSpPr>
        <p:spPr>
          <a:xfrm>
            <a:off x="395288" y="1412875"/>
            <a:ext cx="8569325" cy="5111750"/>
          </a:xfrm>
        </p:spPr>
        <p:txBody>
          <a:bodyPr/>
          <a:lstStyle/>
          <a:p>
            <a:r>
              <a:rPr lang="zh-CN" altLang="en-US" dirty="0" smtClean="0">
                <a:latin typeface="Times New Roman" pitchFamily="18" charset="0"/>
              </a:rPr>
              <a:t>如何</a:t>
            </a:r>
            <a:r>
              <a:rPr lang="zh-CN" altLang="en-US" dirty="0">
                <a:latin typeface="Times New Roman" pitchFamily="18" charset="0"/>
              </a:rPr>
              <a:t>构造与初始化</a:t>
            </a:r>
            <a:r>
              <a:rPr lang="en-US" altLang="zh-CN" dirty="0" err="1">
                <a:latin typeface="Times New Roman" pitchFamily="18" charset="0"/>
              </a:rPr>
              <a:t>CString</a:t>
            </a:r>
            <a:r>
              <a:rPr lang="en-US" altLang="zh-CN" dirty="0">
                <a:latin typeface="Times New Roman" pitchFamily="18" charset="0"/>
              </a:rPr>
              <a:t>?</a:t>
            </a:r>
          </a:p>
          <a:p>
            <a:pPr>
              <a:buFontTx/>
              <a:buNone/>
            </a:pPr>
            <a:r>
              <a:rPr lang="en-US" altLang="zh-CN" dirty="0">
                <a:latin typeface="Times New Roman" pitchFamily="18" charset="0"/>
              </a:rPr>
              <a:t>    </a:t>
            </a:r>
            <a:r>
              <a:rPr lang="en-US" altLang="zh-CN" dirty="0" err="1">
                <a:latin typeface="Times New Roman" pitchFamily="18" charset="0"/>
              </a:rPr>
              <a:t>CString</a:t>
            </a:r>
            <a:r>
              <a:rPr lang="en-US" altLang="zh-CN" dirty="0">
                <a:latin typeface="Times New Roman" pitchFamily="18" charset="0"/>
              </a:rPr>
              <a:t> gray("Gray"); </a:t>
            </a:r>
            <a:r>
              <a:rPr lang="en-US" altLang="zh-CN" dirty="0" err="1">
                <a:latin typeface="Times New Roman" pitchFamily="18" charset="0"/>
              </a:rPr>
              <a:t>CString</a:t>
            </a:r>
            <a:r>
              <a:rPr lang="en-US" altLang="zh-CN" dirty="0">
                <a:latin typeface="Times New Roman" pitchFamily="18" charset="0"/>
              </a:rPr>
              <a:t> cat("Cat"); </a:t>
            </a:r>
          </a:p>
          <a:p>
            <a:pPr>
              <a:buFontTx/>
              <a:buNone/>
            </a:pPr>
            <a:r>
              <a:rPr lang="en-US" altLang="zh-CN" dirty="0">
                <a:latin typeface="Times New Roman" pitchFamily="18" charset="0"/>
              </a:rPr>
              <a:t>    String </a:t>
            </a:r>
            <a:r>
              <a:rPr lang="en-US" altLang="zh-CN" dirty="0" err="1">
                <a:latin typeface="Times New Roman" pitchFamily="18" charset="0"/>
              </a:rPr>
              <a:t>graycat</a:t>
            </a:r>
            <a:r>
              <a:rPr lang="en-US" altLang="zh-CN" dirty="0">
                <a:latin typeface="Times New Roman" pitchFamily="18" charset="0"/>
              </a:rPr>
              <a:t> = gray + cat; </a:t>
            </a:r>
          </a:p>
          <a:p>
            <a:r>
              <a:rPr lang="zh-CN" altLang="en-US" dirty="0">
                <a:latin typeface="Times New Roman" pitchFamily="18" charset="0"/>
              </a:rPr>
              <a:t>如何将</a:t>
            </a:r>
            <a:r>
              <a:rPr lang="en-US" altLang="zh-CN" dirty="0" err="1">
                <a:latin typeface="Times New Roman" pitchFamily="18" charset="0"/>
              </a:rPr>
              <a:t>CString</a:t>
            </a:r>
            <a:r>
              <a:rPr lang="zh-CN" altLang="en-US" dirty="0">
                <a:latin typeface="Times New Roman" pitchFamily="18" charset="0"/>
              </a:rPr>
              <a:t>向</a:t>
            </a:r>
            <a:r>
              <a:rPr lang="en-US" altLang="zh-CN" dirty="0">
                <a:latin typeface="Times New Roman" pitchFamily="18" charset="0"/>
              </a:rPr>
              <a:t>C</a:t>
            </a:r>
            <a:r>
              <a:rPr lang="zh-CN" altLang="en-US" dirty="0">
                <a:latin typeface="Times New Roman" pitchFamily="18" charset="0"/>
              </a:rPr>
              <a:t>的字符数组进行转换？</a:t>
            </a:r>
          </a:p>
          <a:p>
            <a:pPr>
              <a:buFontTx/>
              <a:buNone/>
            </a:pPr>
            <a:r>
              <a:rPr lang="zh-CN" altLang="en-US" dirty="0">
                <a:latin typeface="Times New Roman" pitchFamily="18" charset="0"/>
              </a:rPr>
              <a:t>    </a:t>
            </a:r>
            <a:r>
              <a:rPr lang="en-US" altLang="zh-CN" dirty="0" err="1">
                <a:latin typeface="Times New Roman" pitchFamily="18" charset="0"/>
              </a:rPr>
              <a:t>CString</a:t>
            </a:r>
            <a:r>
              <a:rPr lang="en-US" altLang="zh-CN" dirty="0">
                <a:latin typeface="Times New Roman" pitchFamily="18" charset="0"/>
              </a:rPr>
              <a:t> str1;   char *p;</a:t>
            </a:r>
          </a:p>
          <a:p>
            <a:pPr>
              <a:buFontTx/>
              <a:buNone/>
            </a:pPr>
            <a:r>
              <a:rPr lang="en-US" altLang="zh-CN" dirty="0">
                <a:latin typeface="Times New Roman" pitchFamily="18" charset="0"/>
              </a:rPr>
              <a:t>    p = str1.GetBuffer(str1.GetLength());  </a:t>
            </a:r>
          </a:p>
          <a:p>
            <a:pPr>
              <a:buFontTx/>
              <a:buNone/>
            </a:pPr>
            <a:r>
              <a:rPr lang="en-US" altLang="zh-CN" dirty="0">
                <a:latin typeface="Times New Roman" pitchFamily="18" charset="0"/>
              </a:rPr>
              <a:t>    p = </a:t>
            </a:r>
            <a:r>
              <a:rPr lang="en-US" altLang="en-US" dirty="0">
                <a:latin typeface="Times New Roman" pitchFamily="18" charset="0"/>
              </a:rPr>
              <a:t>(LPSTR)</a:t>
            </a:r>
            <a:r>
              <a:rPr lang="en-US" altLang="zh-CN" dirty="0">
                <a:latin typeface="Times New Roman" pitchFamily="18" charset="0"/>
              </a:rPr>
              <a:t> (LPCTSTR)str1;  </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78</a:t>
            </a:fld>
            <a:r>
              <a:rPr lang="en-US" altLang="zh-CN" smtClean="0"/>
              <a:t>/61</a:t>
            </a:r>
            <a:endParaRPr lang="en-US" altLang="zh-CN" dirty="0"/>
          </a:p>
        </p:txBody>
      </p:sp>
    </p:spTree>
    <p:extLst>
      <p:ext uri="{BB962C8B-B14F-4D97-AF65-F5344CB8AC3E}">
        <p14:creationId xmlns:p14="http://schemas.microsoft.com/office/powerpoint/2010/main" val="1620297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dirty="0" err="1"/>
              <a:t>CString</a:t>
            </a:r>
            <a:r>
              <a:rPr lang="zh-CN" altLang="en-US" dirty="0"/>
              <a:t>使用说明</a:t>
            </a:r>
          </a:p>
        </p:txBody>
      </p:sp>
      <p:sp>
        <p:nvSpPr>
          <p:cNvPr id="549891" name="Rectangle 3"/>
          <p:cNvSpPr>
            <a:spLocks noGrp="1" noChangeArrowheads="1"/>
          </p:cNvSpPr>
          <p:nvPr>
            <p:ph type="body" idx="1"/>
          </p:nvPr>
        </p:nvSpPr>
        <p:spPr>
          <a:xfrm>
            <a:off x="179388" y="1628775"/>
            <a:ext cx="8785225" cy="4895850"/>
          </a:xfrm>
        </p:spPr>
        <p:txBody>
          <a:bodyPr/>
          <a:lstStyle/>
          <a:p>
            <a:pPr>
              <a:lnSpc>
                <a:spcPct val="90000"/>
              </a:lnSpc>
            </a:pPr>
            <a:r>
              <a:rPr lang="zh-CN" altLang="en-US">
                <a:latin typeface="Times New Roman" pitchFamily="18" charset="0"/>
              </a:rPr>
              <a:t>如何格式化一个</a:t>
            </a:r>
            <a:r>
              <a:rPr lang="en-US" altLang="zh-CN">
                <a:latin typeface="Times New Roman" pitchFamily="18" charset="0"/>
              </a:rPr>
              <a:t>CString?</a:t>
            </a:r>
          </a:p>
          <a:p>
            <a:pPr>
              <a:lnSpc>
                <a:spcPct val="90000"/>
              </a:lnSpc>
              <a:buFontTx/>
              <a:buNone/>
            </a:pPr>
            <a:r>
              <a:rPr lang="en-US" altLang="zh-CN">
                <a:latin typeface="Times New Roman" pitchFamily="18" charset="0"/>
              </a:rPr>
              <a:t>	</a:t>
            </a:r>
            <a:r>
              <a:rPr lang="zh-CN" altLang="en-US">
                <a:latin typeface="Times New Roman" pitchFamily="18" charset="0"/>
              </a:rPr>
              <a:t>用 </a:t>
            </a:r>
            <a:r>
              <a:rPr lang="en-US" altLang="zh-CN">
                <a:latin typeface="Times New Roman" pitchFamily="18" charset="0"/>
              </a:rPr>
              <a:t>CString </a:t>
            </a:r>
            <a:r>
              <a:rPr lang="zh-CN" altLang="en-US">
                <a:latin typeface="Times New Roman" pitchFamily="18" charset="0"/>
              </a:rPr>
              <a:t>对象的</a:t>
            </a:r>
            <a:r>
              <a:rPr lang="en-US" altLang="zh-CN">
                <a:latin typeface="Times New Roman" pitchFamily="18" charset="0"/>
              </a:rPr>
              <a:t>Format()</a:t>
            </a:r>
            <a:r>
              <a:rPr lang="zh-CN" altLang="en-US">
                <a:latin typeface="Times New Roman" pitchFamily="18" charset="0"/>
              </a:rPr>
              <a:t>方法 ；</a:t>
            </a:r>
          </a:p>
          <a:p>
            <a:pPr>
              <a:lnSpc>
                <a:spcPct val="90000"/>
              </a:lnSpc>
              <a:buFontTx/>
              <a:buNone/>
            </a:pPr>
            <a:r>
              <a:rPr lang="zh-CN" altLang="en-US">
                <a:latin typeface="Times New Roman" pitchFamily="18" charset="0"/>
              </a:rPr>
              <a:t>	格式化是一种把其它不是字符串类型的数据转化为</a:t>
            </a:r>
            <a:r>
              <a:rPr lang="en-US" altLang="zh-CN">
                <a:latin typeface="Times New Roman" pitchFamily="18" charset="0"/>
              </a:rPr>
              <a:t>CString</a:t>
            </a:r>
            <a:r>
              <a:rPr lang="zh-CN" altLang="en-US">
                <a:latin typeface="Times New Roman" pitchFamily="18" charset="0"/>
              </a:rPr>
              <a:t>类型的最常用技巧</a:t>
            </a:r>
            <a:r>
              <a:rPr lang="en-US" altLang="zh-CN">
                <a:latin typeface="Times New Roman" pitchFamily="18" charset="0"/>
              </a:rPr>
              <a:t>;</a:t>
            </a:r>
          </a:p>
          <a:p>
            <a:pPr>
              <a:lnSpc>
                <a:spcPct val="90000"/>
              </a:lnSpc>
              <a:buFontTx/>
              <a:buNone/>
            </a:pPr>
            <a:r>
              <a:rPr lang="en-US" altLang="zh-CN">
                <a:latin typeface="Times New Roman" pitchFamily="18" charset="0"/>
              </a:rPr>
              <a:t>	CString s; int total=1</a:t>
            </a:r>
            <a:r>
              <a:rPr lang="zh-CN" altLang="en-US">
                <a:latin typeface="Times New Roman" pitchFamily="18" charset="0"/>
              </a:rPr>
              <a:t>；</a:t>
            </a:r>
          </a:p>
          <a:p>
            <a:pPr>
              <a:lnSpc>
                <a:spcPct val="90000"/>
              </a:lnSpc>
              <a:buFontTx/>
              <a:buNone/>
            </a:pPr>
            <a:r>
              <a:rPr lang="zh-CN" altLang="en-US">
                <a:latin typeface="Times New Roman" pitchFamily="18" charset="0"/>
              </a:rPr>
              <a:t>	</a:t>
            </a:r>
            <a:r>
              <a:rPr lang="en-US" altLang="zh-CN">
                <a:latin typeface="Times New Roman" pitchFamily="18" charset="0"/>
              </a:rPr>
              <a:t>s.Format(_T(“The total is %d”), total)</a:t>
            </a:r>
            <a:r>
              <a:rPr lang="zh-CN" altLang="en-US">
                <a:latin typeface="Times New Roman" pitchFamily="18" charset="0"/>
              </a:rPr>
              <a:t>； </a:t>
            </a:r>
          </a:p>
          <a:p>
            <a:pPr>
              <a:lnSpc>
                <a:spcPct val="90000"/>
              </a:lnSpc>
            </a:pPr>
            <a:r>
              <a:rPr lang="zh-CN" altLang="en-US">
                <a:latin typeface="Times New Roman" pitchFamily="18" charset="0"/>
              </a:rPr>
              <a:t>用这种方法的好处是你不用担心用来存放格式化后数据的缓冲区是否足够大，这些工作由</a:t>
            </a:r>
            <a:r>
              <a:rPr lang="en-US" altLang="zh-CN">
                <a:latin typeface="Times New Roman" pitchFamily="18" charset="0"/>
              </a:rPr>
              <a:t>CString</a:t>
            </a:r>
            <a:r>
              <a:rPr lang="zh-CN" altLang="en-US">
                <a:latin typeface="Times New Roman" pitchFamily="18" charset="0"/>
              </a:rPr>
              <a:t>类替你完成；</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79</a:t>
            </a:fld>
            <a:r>
              <a:rPr lang="en-US" altLang="zh-CN" smtClean="0"/>
              <a:t>/61</a:t>
            </a:r>
            <a:endParaRPr lang="en-US" altLang="zh-CN" dirty="0"/>
          </a:p>
        </p:txBody>
      </p:sp>
    </p:spTree>
    <p:extLst>
      <p:ext uri="{BB962C8B-B14F-4D97-AF65-F5344CB8AC3E}">
        <p14:creationId xmlns:p14="http://schemas.microsoft.com/office/powerpoint/2010/main" val="1701142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a:t>Visual C++</a:t>
            </a:r>
            <a:r>
              <a:rPr lang="zh-CN" altLang="en-US"/>
              <a:t>参考书目</a:t>
            </a:r>
          </a:p>
        </p:txBody>
      </p:sp>
      <p:graphicFrame>
        <p:nvGraphicFramePr>
          <p:cNvPr id="2" name="图示 1"/>
          <p:cNvGraphicFramePr/>
          <p:nvPr>
            <p:extLst>
              <p:ext uri="{D42A27DB-BD31-4B8C-83A1-F6EECF244321}">
                <p14:modId xmlns:p14="http://schemas.microsoft.com/office/powerpoint/2010/main" val="1343704665"/>
              </p:ext>
            </p:extLst>
          </p:nvPr>
        </p:nvGraphicFramePr>
        <p:xfrm>
          <a:off x="467544" y="1556792"/>
          <a:ext cx="8208590" cy="2735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8</a:t>
            </a:fld>
            <a:r>
              <a:rPr lang="en-US" altLang="zh-CN" smtClean="0"/>
              <a:t>/136</a:t>
            </a:r>
            <a:endParaRPr lang="en-US" altLang="zh-CN" dirty="0"/>
          </a:p>
        </p:txBody>
      </p:sp>
      <p:grpSp>
        <p:nvGrpSpPr>
          <p:cNvPr id="5" name="组合 4"/>
          <p:cNvGrpSpPr/>
          <p:nvPr/>
        </p:nvGrpSpPr>
        <p:grpSpPr>
          <a:xfrm>
            <a:off x="503237" y="4365104"/>
            <a:ext cx="8640763" cy="477945"/>
            <a:chOff x="0" y="2849567"/>
            <a:chExt cx="8640763" cy="477945"/>
          </a:xfrm>
        </p:grpSpPr>
        <p:sp>
          <p:nvSpPr>
            <p:cNvPr id="12" name="圆角矩形 11"/>
            <p:cNvSpPr/>
            <p:nvPr/>
          </p:nvSpPr>
          <p:spPr>
            <a:xfrm>
              <a:off x="0" y="2849567"/>
              <a:ext cx="8640763" cy="47794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圆角矩形 4"/>
            <p:cNvSpPr/>
            <p:nvPr/>
          </p:nvSpPr>
          <p:spPr>
            <a:xfrm>
              <a:off x="23331" y="2872898"/>
              <a:ext cx="8594101" cy="431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dirty="0" smtClean="0">
                  <a:solidFill>
                    <a:schemeClr val="tx1"/>
                  </a:solidFill>
                </a:rPr>
                <a:t>如何读这些书？</a:t>
              </a:r>
              <a:endParaRPr lang="zh-CN" sz="1900" kern="1200" dirty="0">
                <a:solidFill>
                  <a:schemeClr val="tx1"/>
                </a:solidFill>
              </a:endParaRPr>
            </a:p>
          </p:txBody>
        </p:sp>
      </p:grpSp>
      <p:grpSp>
        <p:nvGrpSpPr>
          <p:cNvPr id="6" name="组合 5"/>
          <p:cNvGrpSpPr/>
          <p:nvPr/>
        </p:nvGrpSpPr>
        <p:grpSpPr>
          <a:xfrm>
            <a:off x="503237" y="4897769"/>
            <a:ext cx="8640763" cy="477945"/>
            <a:chOff x="0" y="3382232"/>
            <a:chExt cx="8640763" cy="477945"/>
          </a:xfrm>
        </p:grpSpPr>
        <p:sp>
          <p:nvSpPr>
            <p:cNvPr id="10" name="圆角矩形 9"/>
            <p:cNvSpPr/>
            <p:nvPr/>
          </p:nvSpPr>
          <p:spPr>
            <a:xfrm>
              <a:off x="0" y="3382232"/>
              <a:ext cx="8640763" cy="47794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6"/>
            <p:cNvSpPr/>
            <p:nvPr/>
          </p:nvSpPr>
          <p:spPr>
            <a:xfrm>
              <a:off x="23331" y="3405563"/>
              <a:ext cx="8594101" cy="431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dirty="0" smtClean="0">
                  <a:solidFill>
                    <a:schemeClr val="tx1"/>
                  </a:solidFill>
                </a:rPr>
                <a:t>在编程实践中领会</a:t>
              </a:r>
              <a:r>
                <a:rPr lang="en-US" sz="1900" b="1" kern="1200" dirty="0" smtClean="0">
                  <a:solidFill>
                    <a:schemeClr val="tx1"/>
                  </a:solidFill>
                </a:rPr>
                <a:t>MFC</a:t>
              </a:r>
              <a:r>
                <a:rPr lang="zh-CN" sz="1900" b="1" kern="1200" dirty="0" smtClean="0">
                  <a:solidFill>
                    <a:schemeClr val="tx1"/>
                  </a:solidFill>
                </a:rPr>
                <a:t>，领会这些书籍的内容；</a:t>
              </a:r>
              <a:endParaRPr lang="zh-CN" sz="1900" kern="1200" dirty="0">
                <a:solidFill>
                  <a:schemeClr val="tx1"/>
                </a:solidFill>
              </a:endParaRPr>
            </a:p>
          </p:txBody>
        </p:sp>
      </p:grpSp>
      <p:grpSp>
        <p:nvGrpSpPr>
          <p:cNvPr id="7" name="组合 6"/>
          <p:cNvGrpSpPr/>
          <p:nvPr/>
        </p:nvGrpSpPr>
        <p:grpSpPr>
          <a:xfrm>
            <a:off x="503237" y="5430434"/>
            <a:ext cx="8640763" cy="477945"/>
            <a:chOff x="0" y="3914897"/>
            <a:chExt cx="8640763" cy="477945"/>
          </a:xfrm>
        </p:grpSpPr>
        <p:sp>
          <p:nvSpPr>
            <p:cNvPr id="8" name="圆角矩形 7"/>
            <p:cNvSpPr/>
            <p:nvPr/>
          </p:nvSpPr>
          <p:spPr>
            <a:xfrm>
              <a:off x="0" y="3914897"/>
              <a:ext cx="8640763" cy="47794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8"/>
            <p:cNvSpPr/>
            <p:nvPr/>
          </p:nvSpPr>
          <p:spPr>
            <a:xfrm>
              <a:off x="23331" y="3938228"/>
              <a:ext cx="8594101" cy="4312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dirty="0" smtClean="0">
                  <a:solidFill>
                    <a:schemeClr val="tx1"/>
                  </a:solidFill>
                </a:rPr>
                <a:t>活学活用，不能死读书；</a:t>
              </a:r>
              <a:endParaRPr lang="zh-CN" sz="1900" kern="1200" dirty="0">
                <a:solidFill>
                  <a:schemeClr val="tx1"/>
                </a:solidFill>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ltLang="zh-CN" dirty="0" err="1"/>
              <a:t>CString</a:t>
            </a:r>
            <a:r>
              <a:rPr lang="zh-CN" altLang="en-US" dirty="0"/>
              <a:t>使用说明</a:t>
            </a:r>
          </a:p>
        </p:txBody>
      </p:sp>
      <p:sp>
        <p:nvSpPr>
          <p:cNvPr id="642051" name="Rectangle 3"/>
          <p:cNvSpPr>
            <a:spLocks noGrp="1" noChangeArrowheads="1"/>
          </p:cNvSpPr>
          <p:nvPr>
            <p:ph type="body" idx="1"/>
          </p:nvPr>
        </p:nvSpPr>
        <p:spPr/>
        <p:txBody>
          <a:bodyPr/>
          <a:lstStyle/>
          <a:p>
            <a:pPr>
              <a:lnSpc>
                <a:spcPct val="90000"/>
              </a:lnSpc>
            </a:pPr>
            <a:r>
              <a:rPr lang="zh-CN" altLang="en-US">
                <a:latin typeface="Times New Roman" pitchFamily="18" charset="0"/>
              </a:rPr>
              <a:t>把 </a:t>
            </a:r>
            <a:r>
              <a:rPr lang="en-US" altLang="zh-CN">
                <a:latin typeface="Times New Roman" pitchFamily="18" charset="0"/>
              </a:rPr>
              <a:t>CString </a:t>
            </a:r>
            <a:r>
              <a:rPr lang="zh-CN" altLang="en-US">
                <a:latin typeface="Times New Roman" pitchFamily="18" charset="0"/>
              </a:rPr>
              <a:t>类型的数据转化成整数 ？</a:t>
            </a:r>
          </a:p>
          <a:p>
            <a:pPr>
              <a:lnSpc>
                <a:spcPct val="90000"/>
              </a:lnSpc>
              <a:buFontTx/>
              <a:buNone/>
            </a:pPr>
            <a:r>
              <a:rPr lang="zh-CN" altLang="en-US">
                <a:latin typeface="Times New Roman" pitchFamily="18" charset="0"/>
              </a:rPr>
              <a:t>	使用</a:t>
            </a:r>
            <a:r>
              <a:rPr lang="en-US" altLang="zh-CN">
                <a:latin typeface="Times New Roman" pitchFamily="18" charset="0"/>
              </a:rPr>
              <a:t>atoi()</a:t>
            </a:r>
            <a:r>
              <a:rPr lang="zh-CN" altLang="en-US">
                <a:latin typeface="Times New Roman" pitchFamily="18" charset="0"/>
              </a:rPr>
              <a:t>函数；</a:t>
            </a:r>
          </a:p>
          <a:p>
            <a:pPr>
              <a:lnSpc>
                <a:spcPct val="90000"/>
              </a:lnSpc>
            </a:pPr>
            <a:r>
              <a:rPr lang="zh-CN" altLang="en-US">
                <a:latin typeface="Times New Roman" pitchFamily="18" charset="0"/>
              </a:rPr>
              <a:t>如何把 </a:t>
            </a:r>
            <a:r>
              <a:rPr lang="en-US" altLang="zh-CN">
                <a:latin typeface="Times New Roman" pitchFamily="18" charset="0"/>
              </a:rPr>
              <a:t>CString </a:t>
            </a:r>
            <a:r>
              <a:rPr lang="zh-CN" altLang="en-US">
                <a:latin typeface="Times New Roman" pitchFamily="18" charset="0"/>
              </a:rPr>
              <a:t>类型的数据转化成浮点数 ？</a:t>
            </a:r>
          </a:p>
          <a:p>
            <a:pPr>
              <a:lnSpc>
                <a:spcPct val="90000"/>
              </a:lnSpc>
              <a:buFontTx/>
              <a:buNone/>
            </a:pPr>
            <a:r>
              <a:rPr lang="zh-CN" altLang="en-US">
                <a:latin typeface="Times New Roman" pitchFamily="18" charset="0"/>
              </a:rPr>
              <a:t>   使用</a:t>
            </a:r>
            <a:r>
              <a:rPr lang="en-US" altLang="zh-CN">
                <a:latin typeface="Times New Roman" pitchFamily="18" charset="0"/>
              </a:rPr>
              <a:t>atof()</a:t>
            </a:r>
            <a:r>
              <a:rPr lang="zh-CN" altLang="en-US">
                <a:latin typeface="Times New Roman" pitchFamily="18" charset="0"/>
              </a:rPr>
              <a:t>函数；</a:t>
            </a:r>
          </a:p>
          <a:p>
            <a:pPr>
              <a:lnSpc>
                <a:spcPct val="90000"/>
              </a:lnSpc>
              <a:buFontTx/>
              <a:buNone/>
            </a:pPr>
            <a:r>
              <a:rPr lang="zh-CN" altLang="en-US">
                <a:latin typeface="Times New Roman" pitchFamily="18" charset="0"/>
              </a:rPr>
              <a:t>   </a:t>
            </a:r>
            <a:r>
              <a:rPr lang="en-US" altLang="zh-CN">
                <a:latin typeface="Times New Roman" pitchFamily="18" charset="0"/>
              </a:rPr>
              <a:t>CString   str="1234.5";   </a:t>
            </a:r>
            <a:br>
              <a:rPr lang="en-US" altLang="zh-CN">
                <a:latin typeface="Times New Roman" pitchFamily="18" charset="0"/>
              </a:rPr>
            </a:br>
            <a:r>
              <a:rPr lang="en-US" altLang="zh-CN">
                <a:latin typeface="Times New Roman" pitchFamily="18" charset="0"/>
              </a:rPr>
              <a:t>double   dVal = atof(LPCTSTR(str)); </a:t>
            </a:r>
          </a:p>
          <a:p>
            <a:pPr>
              <a:lnSpc>
                <a:spcPct val="90000"/>
              </a:lnSpc>
            </a:pPr>
            <a:r>
              <a:rPr lang="zh-CN" altLang="en-US">
                <a:latin typeface="Times New Roman" pitchFamily="18" charset="0"/>
              </a:rPr>
              <a:t>其他常用</a:t>
            </a:r>
            <a:r>
              <a:rPr lang="en-US" altLang="zh-CN">
                <a:latin typeface="Times New Roman" pitchFamily="18" charset="0"/>
              </a:rPr>
              <a:t>CString</a:t>
            </a:r>
            <a:r>
              <a:rPr lang="zh-CN" altLang="en-US">
                <a:latin typeface="Times New Roman" pitchFamily="18" charset="0"/>
              </a:rPr>
              <a:t>函数：</a:t>
            </a:r>
          </a:p>
          <a:p>
            <a:pPr>
              <a:lnSpc>
                <a:spcPct val="90000"/>
              </a:lnSpc>
            </a:pPr>
            <a:r>
              <a:rPr lang="zh-CN" altLang="en-US">
                <a:latin typeface="Times New Roman" pitchFamily="18" charset="0"/>
              </a:rPr>
              <a:t>判断是否为空：</a:t>
            </a:r>
            <a:r>
              <a:rPr lang="en-US" altLang="zh-CN">
                <a:latin typeface="Times New Roman" pitchFamily="18" charset="0"/>
              </a:rPr>
              <a:t>IsEmpty</a:t>
            </a:r>
            <a:r>
              <a:rPr lang="zh-CN" altLang="en-US">
                <a:latin typeface="Times New Roman" pitchFamily="18" charset="0"/>
              </a:rPr>
              <a:t>；</a:t>
            </a:r>
          </a:p>
          <a:p>
            <a:pPr>
              <a:lnSpc>
                <a:spcPct val="90000"/>
              </a:lnSpc>
            </a:pPr>
            <a:r>
              <a:rPr lang="zh-CN" altLang="en-US">
                <a:latin typeface="Times New Roman" pitchFamily="18" charset="0"/>
              </a:rPr>
              <a:t>重定义大小：</a:t>
            </a:r>
            <a:r>
              <a:rPr lang="en-US" altLang="zh-CN">
                <a:latin typeface="Times New Roman" pitchFamily="18" charset="0"/>
              </a:rPr>
              <a:t>GetBufferSetLength</a:t>
            </a:r>
            <a:r>
              <a:rPr lang="zh-CN" altLang="en-US">
                <a:latin typeface="Times New Roman" pitchFamily="18" charset="0"/>
              </a:rPr>
              <a:t>；</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80</a:t>
            </a:fld>
            <a:r>
              <a:rPr lang="en-US" altLang="zh-CN" smtClean="0"/>
              <a:t>/61</a:t>
            </a:r>
            <a:endParaRPr lang="en-US" altLang="zh-CN" dirty="0"/>
          </a:p>
        </p:txBody>
      </p:sp>
    </p:spTree>
    <p:extLst>
      <p:ext uri="{BB962C8B-B14F-4D97-AF65-F5344CB8AC3E}">
        <p14:creationId xmlns:p14="http://schemas.microsoft.com/office/powerpoint/2010/main" val="4160338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ltLang="zh-CN" dirty="0" err="1"/>
              <a:t>CString</a:t>
            </a:r>
            <a:r>
              <a:rPr lang="zh-CN" altLang="en-US" dirty="0"/>
              <a:t>使用说明</a:t>
            </a:r>
          </a:p>
        </p:txBody>
      </p:sp>
      <p:sp>
        <p:nvSpPr>
          <p:cNvPr id="643075" name="Rectangle 3"/>
          <p:cNvSpPr>
            <a:spLocks noGrp="1" noChangeArrowheads="1"/>
          </p:cNvSpPr>
          <p:nvPr>
            <p:ph type="body" idx="1"/>
          </p:nvPr>
        </p:nvSpPr>
        <p:spPr/>
        <p:txBody>
          <a:bodyPr/>
          <a:lstStyle/>
          <a:p>
            <a:pPr>
              <a:lnSpc>
                <a:spcPct val="90000"/>
              </a:lnSpc>
            </a:pPr>
            <a:r>
              <a:rPr lang="zh-CN" altLang="en-US"/>
              <a:t>释放资源：</a:t>
            </a:r>
            <a:r>
              <a:rPr lang="en-US" altLang="zh-CN"/>
              <a:t>ReleaseBuffer </a:t>
            </a:r>
          </a:p>
          <a:p>
            <a:pPr>
              <a:lnSpc>
                <a:spcPct val="90000"/>
              </a:lnSpc>
            </a:pPr>
            <a:r>
              <a:rPr lang="zh-CN" altLang="en-US"/>
              <a:t>得到长度：</a:t>
            </a:r>
            <a:r>
              <a:rPr lang="en-US" altLang="zh-CN"/>
              <a:t>GetLength</a:t>
            </a:r>
          </a:p>
          <a:p>
            <a:pPr>
              <a:lnSpc>
                <a:spcPct val="90000"/>
              </a:lnSpc>
            </a:pPr>
            <a:r>
              <a:rPr lang="zh-CN" altLang="en-US"/>
              <a:t>转换大小写：</a:t>
            </a:r>
            <a:r>
              <a:rPr lang="en-US" altLang="zh-CN"/>
              <a:t>MakeLower</a:t>
            </a:r>
            <a:r>
              <a:rPr lang="zh-CN" altLang="en-US"/>
              <a:t>；</a:t>
            </a:r>
            <a:r>
              <a:rPr lang="en-US" altLang="zh-CN"/>
              <a:t>MakeUpper</a:t>
            </a:r>
          </a:p>
          <a:p>
            <a:pPr>
              <a:lnSpc>
                <a:spcPct val="90000"/>
              </a:lnSpc>
            </a:pPr>
            <a:r>
              <a:rPr lang="zh-CN" altLang="en-US"/>
              <a:t>移除部份：</a:t>
            </a:r>
            <a:r>
              <a:rPr lang="en-US" altLang="zh-CN"/>
              <a:t>Remove </a:t>
            </a:r>
          </a:p>
          <a:p>
            <a:pPr>
              <a:lnSpc>
                <a:spcPct val="90000"/>
              </a:lnSpc>
            </a:pPr>
            <a:r>
              <a:rPr lang="zh-CN" altLang="en-US"/>
              <a:t>截取：</a:t>
            </a:r>
            <a:r>
              <a:rPr lang="en-US" altLang="zh-CN"/>
              <a:t>Left</a:t>
            </a:r>
            <a:r>
              <a:rPr lang="zh-CN" altLang="en-US"/>
              <a:t>；</a:t>
            </a:r>
            <a:r>
              <a:rPr lang="en-US" altLang="zh-CN"/>
              <a:t>Mid</a:t>
            </a:r>
            <a:r>
              <a:rPr lang="zh-CN" altLang="en-US"/>
              <a:t>；</a:t>
            </a:r>
            <a:r>
              <a:rPr lang="en-US" altLang="zh-CN"/>
              <a:t>Right</a:t>
            </a:r>
            <a:r>
              <a:rPr lang="zh-CN" altLang="en-US"/>
              <a:t>；</a:t>
            </a:r>
            <a:r>
              <a:rPr lang="en-US" altLang="zh-CN"/>
              <a:t>Truncate </a:t>
            </a:r>
          </a:p>
          <a:p>
            <a:pPr>
              <a:lnSpc>
                <a:spcPct val="90000"/>
              </a:lnSpc>
            </a:pPr>
            <a:r>
              <a:rPr lang="zh-CN" altLang="en-US"/>
              <a:t>动态增加 ：</a:t>
            </a:r>
            <a:r>
              <a:rPr lang="en-US" altLang="zh-CN"/>
              <a:t>Append</a:t>
            </a:r>
            <a:r>
              <a:rPr lang="zh-CN" altLang="en-US"/>
              <a:t>；</a:t>
            </a:r>
            <a:r>
              <a:rPr lang="en-US" altLang="zh-CN"/>
              <a:t>AppendFormat </a:t>
            </a:r>
          </a:p>
          <a:p>
            <a:pPr>
              <a:lnSpc>
                <a:spcPct val="90000"/>
              </a:lnSpc>
            </a:pPr>
            <a:r>
              <a:rPr lang="zh-CN" altLang="en-US"/>
              <a:t>查找：</a:t>
            </a:r>
            <a:r>
              <a:rPr lang="en-US" altLang="zh-CN"/>
              <a:t>Find </a:t>
            </a:r>
            <a:r>
              <a:rPr lang="zh-CN" altLang="en-US"/>
              <a:t>；</a:t>
            </a:r>
          </a:p>
          <a:p>
            <a:pPr>
              <a:lnSpc>
                <a:spcPct val="90000"/>
              </a:lnSpc>
            </a:pPr>
            <a:r>
              <a:rPr lang="zh-CN" altLang="en-US"/>
              <a:t>第一个匹配的值 ：</a:t>
            </a:r>
            <a:r>
              <a:rPr lang="en-US" altLang="zh-CN"/>
              <a:t>FindOneOf </a:t>
            </a:r>
            <a:r>
              <a:rPr lang="zh-CN" altLang="en-US"/>
              <a:t>；</a:t>
            </a:r>
          </a:p>
          <a:p>
            <a:pPr>
              <a:lnSpc>
                <a:spcPct val="90000"/>
              </a:lnSpc>
            </a:pPr>
            <a:r>
              <a:rPr lang="zh-CN" altLang="en-US"/>
              <a:t>反方向找：</a:t>
            </a:r>
            <a:r>
              <a:rPr lang="en-US" altLang="zh-CN"/>
              <a:t>ReserveFind</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81</a:t>
            </a:fld>
            <a:r>
              <a:rPr lang="en-US" altLang="zh-CN" smtClean="0"/>
              <a:t>/61</a:t>
            </a:r>
            <a:endParaRPr lang="en-US" altLang="zh-CN" dirty="0"/>
          </a:p>
        </p:txBody>
      </p:sp>
    </p:spTree>
    <p:extLst>
      <p:ext uri="{BB962C8B-B14F-4D97-AF65-F5344CB8AC3E}">
        <p14:creationId xmlns:p14="http://schemas.microsoft.com/office/powerpoint/2010/main" val="2690942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dirty="0" err="1"/>
              <a:t>CString</a:t>
            </a:r>
            <a:r>
              <a:rPr lang="zh-CN" altLang="en-US" dirty="0"/>
              <a:t>使用说明</a:t>
            </a:r>
          </a:p>
        </p:txBody>
      </p:sp>
      <p:sp>
        <p:nvSpPr>
          <p:cNvPr id="553987" name="Rectangle 3"/>
          <p:cNvSpPr>
            <a:spLocks noGrp="1" noChangeArrowheads="1"/>
          </p:cNvSpPr>
          <p:nvPr>
            <p:ph type="body" idx="1"/>
          </p:nvPr>
        </p:nvSpPr>
        <p:spPr>
          <a:xfrm>
            <a:off x="250825" y="1700213"/>
            <a:ext cx="8713788" cy="5041900"/>
          </a:xfrm>
        </p:spPr>
        <p:txBody>
          <a:bodyPr/>
          <a:lstStyle/>
          <a:p>
            <a:r>
              <a:rPr lang="zh-CN" altLang="en-US"/>
              <a:t>字符反转：</a:t>
            </a:r>
            <a:r>
              <a:rPr lang="en-US" altLang="zh-CN"/>
              <a:t>MakeReverse();</a:t>
            </a:r>
          </a:p>
          <a:p>
            <a:r>
              <a:rPr lang="zh-CN" altLang="en-US"/>
              <a:t>获取某个位置的字符：</a:t>
            </a:r>
            <a:r>
              <a:rPr lang="en-US" altLang="zh-CN"/>
              <a:t>GetAt</a:t>
            </a:r>
          </a:p>
          <a:p>
            <a:r>
              <a:rPr lang="zh-CN" altLang="en-US"/>
              <a:t>运算符重载 ：</a:t>
            </a:r>
            <a:r>
              <a:rPr lang="en-US" altLang="zh-CN"/>
              <a:t>operator+ </a:t>
            </a:r>
            <a:r>
              <a:rPr lang="zh-CN" altLang="en-US"/>
              <a:t>；</a:t>
            </a:r>
            <a:r>
              <a:rPr lang="en-US" altLang="zh-CN"/>
              <a:t>operator=</a:t>
            </a:r>
            <a:r>
              <a:rPr lang="zh-CN" altLang="en-US"/>
              <a:t>；</a:t>
            </a:r>
            <a:r>
              <a:rPr lang="en-US" altLang="zh-CN"/>
              <a:t>operator += operator[]  </a:t>
            </a:r>
          </a:p>
          <a:p>
            <a:r>
              <a:rPr lang="zh-CN" altLang="en-US"/>
              <a:t>替换 ：</a:t>
            </a:r>
            <a:r>
              <a:rPr lang="en-US" altLang="zh-CN"/>
              <a:t>Replace</a:t>
            </a:r>
            <a:r>
              <a:rPr lang="zh-CN" altLang="en-US"/>
              <a:t>； 插入：</a:t>
            </a:r>
            <a:r>
              <a:rPr lang="en-US" altLang="zh-CN"/>
              <a:t>Insert  </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82</a:t>
            </a:fld>
            <a:r>
              <a:rPr lang="en-US" altLang="zh-CN" smtClean="0"/>
              <a:t>/61</a:t>
            </a:r>
            <a:endParaRPr lang="en-US" altLang="zh-CN" dirty="0"/>
          </a:p>
        </p:txBody>
      </p:sp>
    </p:spTree>
    <p:extLst>
      <p:ext uri="{BB962C8B-B14F-4D97-AF65-F5344CB8AC3E}">
        <p14:creationId xmlns:p14="http://schemas.microsoft.com/office/powerpoint/2010/main" val="32831702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852936"/>
            <a:ext cx="8229600" cy="1143000"/>
          </a:xfrm>
        </p:spPr>
        <p:txBody>
          <a:bodyPr/>
          <a:lstStyle/>
          <a:p>
            <a:r>
              <a:rPr lang="zh-CN" altLang="en-US" dirty="0" smtClean="0"/>
              <a:t>将自己设计的类添加到</a:t>
            </a:r>
            <a:r>
              <a:rPr lang="en-US" altLang="zh-CN" dirty="0" smtClean="0"/>
              <a:t>MFC</a:t>
            </a:r>
            <a:r>
              <a:rPr lang="zh-CN" altLang="en-US" dirty="0" smtClean="0"/>
              <a:t>工程</a:t>
            </a:r>
            <a:endParaRPr lang="zh-CN" altLang="en-US"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83</a:t>
            </a:fld>
            <a:r>
              <a:rPr lang="en-US" altLang="zh-CN" smtClean="0"/>
              <a:t>/136</a:t>
            </a:r>
            <a:endParaRPr lang="en-US" altLang="zh-CN" dirty="0"/>
          </a:p>
        </p:txBody>
      </p:sp>
    </p:spTree>
    <p:extLst>
      <p:ext uri="{BB962C8B-B14F-4D97-AF65-F5344CB8AC3E}">
        <p14:creationId xmlns:p14="http://schemas.microsoft.com/office/powerpoint/2010/main" val="27737502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227415813"/>
              </p:ext>
            </p:extLst>
          </p:nvPr>
        </p:nvGraphicFramePr>
        <p:xfrm>
          <a:off x="395536" y="332656"/>
          <a:ext cx="8570342"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B08425C8-A077-4D47-89CE-DAFCB411550B}" type="slidenum">
              <a:rPr lang="en-US" altLang="zh-CN" smtClean="0"/>
              <a:pPr/>
              <a:t>84</a:t>
            </a:fld>
            <a:r>
              <a:rPr lang="en-US" altLang="zh-CN" smtClean="0"/>
              <a:t>/136</a:t>
            </a:r>
            <a:endParaRPr lang="en-US" altLang="zh-CN" dirty="0"/>
          </a:p>
        </p:txBody>
      </p:sp>
      <p:pic>
        <p:nvPicPr>
          <p:cNvPr id="38297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3608" y="1556792"/>
            <a:ext cx="469906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297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2948476"/>
            <a:ext cx="4706064" cy="336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53538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128187143"/>
              </p:ext>
            </p:extLst>
          </p:nvPr>
        </p:nvGraphicFramePr>
        <p:xfrm>
          <a:off x="251520" y="3140968"/>
          <a:ext cx="864096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B08425C8-A077-4D47-89CE-DAFCB411550B}" type="slidenum">
              <a:rPr lang="en-US" altLang="zh-CN" smtClean="0"/>
              <a:pPr/>
              <a:t>85</a:t>
            </a:fld>
            <a:r>
              <a:rPr lang="en-US" altLang="zh-CN" smtClean="0"/>
              <a:t>/136</a:t>
            </a:r>
            <a:endParaRPr lang="en-US" altLang="zh-CN" dirty="0"/>
          </a:p>
        </p:txBody>
      </p:sp>
      <p:sp>
        <p:nvSpPr>
          <p:cNvPr id="7" name="矩形 6"/>
          <p:cNvSpPr/>
          <p:nvPr/>
        </p:nvSpPr>
        <p:spPr>
          <a:xfrm>
            <a:off x="395536" y="692696"/>
            <a:ext cx="6192688" cy="2308324"/>
          </a:xfrm>
          <a:prstGeom prst="rect">
            <a:avLst/>
          </a:prstGeom>
        </p:spPr>
        <p:txBody>
          <a:bodyPr wrap="square">
            <a:spAutoFit/>
          </a:bodyPr>
          <a:lstStyle/>
          <a:p>
            <a:pPr lvl="0"/>
            <a:r>
              <a:rPr lang="zh-CN" altLang="en-US" b="1" dirty="0"/>
              <a:t>这里举一个简单的例子（运动员成绩类）</a:t>
            </a:r>
            <a:endParaRPr lang="zh-CN" altLang="zh-CN" b="1" dirty="0"/>
          </a:p>
          <a:p>
            <a:r>
              <a:rPr lang="en-US" altLang="zh-CN" b="1" dirty="0" smtClean="0"/>
              <a:t>class </a:t>
            </a:r>
            <a:r>
              <a:rPr lang="en-US" altLang="zh-CN" b="1" dirty="0" err="1"/>
              <a:t>CItem</a:t>
            </a:r>
            <a:r>
              <a:rPr lang="en-US" altLang="zh-CN" b="1" dirty="0"/>
              <a:t> : public </a:t>
            </a:r>
            <a:r>
              <a:rPr lang="en-US" altLang="zh-CN" b="1" dirty="0" err="1"/>
              <a:t>CObject</a:t>
            </a:r>
            <a:endParaRPr lang="zh-CN" altLang="zh-CN" b="1" dirty="0"/>
          </a:p>
          <a:p>
            <a:r>
              <a:rPr lang="en-US" altLang="zh-CN" b="1" dirty="0"/>
              <a:t>{</a:t>
            </a:r>
            <a:endParaRPr lang="zh-CN" altLang="zh-CN" b="1" dirty="0"/>
          </a:p>
          <a:p>
            <a:r>
              <a:rPr lang="en-US" altLang="zh-CN" b="1" dirty="0"/>
              <a:t>public:</a:t>
            </a:r>
            <a:endParaRPr lang="zh-CN" altLang="zh-CN" b="1" dirty="0"/>
          </a:p>
          <a:p>
            <a:r>
              <a:rPr lang="en-US" altLang="zh-CN" b="1" dirty="0"/>
              <a:t>	</a:t>
            </a:r>
            <a:r>
              <a:rPr lang="en-US" altLang="zh-CN" b="1" dirty="0" err="1"/>
              <a:t>int</a:t>
            </a:r>
            <a:r>
              <a:rPr lang="en-US" altLang="zh-CN" b="1" dirty="0"/>
              <a:t> </a:t>
            </a:r>
            <a:r>
              <a:rPr lang="en-US" altLang="zh-CN" b="1" dirty="0" smtClean="0"/>
              <a:t>   		</a:t>
            </a:r>
            <a:r>
              <a:rPr lang="en-US" altLang="zh-CN" b="1" dirty="0" err="1" smtClean="0"/>
              <a:t>mID</a:t>
            </a:r>
            <a:r>
              <a:rPr lang="en-US" altLang="zh-CN" b="1" dirty="0" smtClean="0"/>
              <a:t>;		//</a:t>
            </a:r>
            <a:r>
              <a:rPr lang="zh-CN" altLang="en-US" b="1" dirty="0" smtClean="0"/>
              <a:t>运动员编号</a:t>
            </a:r>
            <a:endParaRPr lang="zh-CN" altLang="zh-CN" b="1" dirty="0"/>
          </a:p>
          <a:p>
            <a:r>
              <a:rPr lang="en-US" altLang="zh-CN" b="1" dirty="0"/>
              <a:t>	</a:t>
            </a:r>
            <a:r>
              <a:rPr lang="en-US" altLang="zh-CN" b="1" dirty="0" err="1"/>
              <a:t>CString</a:t>
            </a:r>
            <a:r>
              <a:rPr lang="en-US" altLang="zh-CN" b="1" dirty="0"/>
              <a:t> </a:t>
            </a:r>
            <a:r>
              <a:rPr lang="en-US" altLang="zh-CN" b="1" dirty="0" smtClean="0"/>
              <a:t> 	</a:t>
            </a:r>
            <a:r>
              <a:rPr lang="en-US" altLang="zh-CN" b="1" dirty="0" err="1" smtClean="0"/>
              <a:t>mName</a:t>
            </a:r>
            <a:r>
              <a:rPr lang="en-US" altLang="zh-CN" b="1" dirty="0"/>
              <a:t>;	</a:t>
            </a:r>
            <a:r>
              <a:rPr lang="en-US" altLang="zh-CN" b="1" dirty="0" smtClean="0"/>
              <a:t>	//</a:t>
            </a:r>
            <a:r>
              <a:rPr lang="zh-CN" altLang="zh-CN" b="1" dirty="0"/>
              <a:t>项目名称</a:t>
            </a:r>
          </a:p>
          <a:p>
            <a:r>
              <a:rPr lang="en-US" altLang="zh-CN" b="1" dirty="0"/>
              <a:t>	float </a:t>
            </a:r>
            <a:r>
              <a:rPr lang="en-US" altLang="zh-CN" b="1" dirty="0" smtClean="0"/>
              <a:t>      	</a:t>
            </a:r>
            <a:r>
              <a:rPr lang="en-US" altLang="zh-CN" b="1" dirty="0" err="1" smtClean="0"/>
              <a:t>mSGrade</a:t>
            </a:r>
            <a:r>
              <a:rPr lang="en-US" altLang="zh-CN" b="1" dirty="0"/>
              <a:t>;	//</a:t>
            </a:r>
            <a:r>
              <a:rPr lang="zh-CN" altLang="zh-CN" b="1" dirty="0"/>
              <a:t>比赛成绩</a:t>
            </a:r>
          </a:p>
          <a:p>
            <a:r>
              <a:rPr lang="en-US" altLang="zh-CN" b="1" dirty="0"/>
              <a:t>};</a:t>
            </a:r>
            <a:endParaRPr lang="zh-CN" altLang="zh-CN" b="1" dirty="0"/>
          </a:p>
        </p:txBody>
      </p:sp>
    </p:spTree>
    <p:extLst>
      <p:ext uri="{BB962C8B-B14F-4D97-AF65-F5344CB8AC3E}">
        <p14:creationId xmlns:p14="http://schemas.microsoft.com/office/powerpoint/2010/main" val="31938465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395536" y="2564904"/>
            <a:ext cx="8229600" cy="1143000"/>
          </a:xfrm>
        </p:spPr>
        <p:txBody>
          <a:bodyPr/>
          <a:lstStyle/>
          <a:p>
            <a:r>
              <a:rPr lang="en-US" altLang="zh-CN"/>
              <a:t>MFC CObject</a:t>
            </a:r>
            <a:r>
              <a:rPr lang="zh-CN" altLang="en-US"/>
              <a:t>类</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86</a:t>
            </a:fld>
            <a:r>
              <a:rPr lang="en-US" altLang="zh-CN" smtClean="0"/>
              <a:t>/61</a:t>
            </a:r>
            <a:endParaRPr lang="en-US" altLang="zh-CN" dirty="0"/>
          </a:p>
        </p:txBody>
      </p:sp>
    </p:spTree>
    <p:extLst>
      <p:ext uri="{BB962C8B-B14F-4D97-AF65-F5344CB8AC3E}">
        <p14:creationId xmlns:p14="http://schemas.microsoft.com/office/powerpoint/2010/main" val="40141982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ltLang="zh-CN"/>
              <a:t>CObject</a:t>
            </a:r>
            <a:r>
              <a:rPr lang="zh-CN" altLang="en-US"/>
              <a:t>类特性</a:t>
            </a:r>
          </a:p>
        </p:txBody>
      </p:sp>
      <p:sp>
        <p:nvSpPr>
          <p:cNvPr id="646147" name="Rectangle 3"/>
          <p:cNvSpPr>
            <a:spLocks noGrp="1" noChangeArrowheads="1"/>
          </p:cNvSpPr>
          <p:nvPr>
            <p:ph type="body" idx="1"/>
          </p:nvPr>
        </p:nvSpPr>
        <p:spPr/>
        <p:txBody>
          <a:bodyPr/>
          <a:lstStyle/>
          <a:p>
            <a:pPr>
              <a:lnSpc>
                <a:spcPct val="90000"/>
              </a:lnSpc>
            </a:pPr>
            <a:r>
              <a:rPr lang="en-US" altLang="zh-CN" sz="2800" dirty="0" err="1"/>
              <a:t>CObject</a:t>
            </a:r>
            <a:r>
              <a:rPr lang="zh-CN" altLang="en-US" sz="2800" dirty="0"/>
              <a:t>类是大多数</a:t>
            </a:r>
            <a:r>
              <a:rPr lang="en-US" altLang="zh-CN" sz="2800" dirty="0"/>
              <a:t>MFC</a:t>
            </a:r>
            <a:r>
              <a:rPr lang="zh-CN" altLang="en-US" sz="2800" dirty="0"/>
              <a:t>中类的基类；凡是派生自</a:t>
            </a:r>
            <a:r>
              <a:rPr lang="en-US" altLang="zh-CN" sz="2800" dirty="0" err="1"/>
              <a:t>CObject</a:t>
            </a:r>
            <a:r>
              <a:rPr lang="zh-CN" altLang="en-US" sz="2800" dirty="0"/>
              <a:t>类，可以获得如下重要性质：</a:t>
            </a:r>
          </a:p>
          <a:p>
            <a:pPr>
              <a:lnSpc>
                <a:spcPct val="90000"/>
              </a:lnSpc>
            </a:pPr>
            <a:r>
              <a:rPr lang="zh-CN" altLang="en-US" sz="2800" dirty="0"/>
              <a:t>执行期类型识别：获得一个对象的类信息。当需要针对特定类型的对象进行处理时特别有用；</a:t>
            </a:r>
          </a:p>
          <a:p>
            <a:pPr>
              <a:lnSpc>
                <a:spcPct val="90000"/>
              </a:lnSpc>
            </a:pPr>
            <a:r>
              <a:rPr lang="zh-CN" altLang="en-US" sz="2800" dirty="0">
                <a:solidFill>
                  <a:srgbClr val="000000"/>
                </a:solidFill>
              </a:rPr>
              <a:t>该特性用于在运行时确定一个对象是否属于某个特定类（</a:t>
            </a:r>
            <a:r>
              <a:rPr lang="zh-CN" altLang="en-US" sz="2800" dirty="0" smtClean="0">
                <a:solidFill>
                  <a:srgbClr val="000000"/>
                </a:solidFill>
              </a:rPr>
              <a:t>是否为该</a:t>
            </a:r>
            <a:r>
              <a:rPr lang="zh-CN" altLang="en-US" sz="2800" dirty="0">
                <a:solidFill>
                  <a:srgbClr val="000000"/>
                </a:solidFill>
              </a:rPr>
              <a:t>类的实例），</a:t>
            </a:r>
            <a:r>
              <a:rPr lang="zh-CN" altLang="en-US" sz="2800" dirty="0" smtClean="0">
                <a:solidFill>
                  <a:srgbClr val="000000"/>
                </a:solidFill>
              </a:rPr>
              <a:t>或从</a:t>
            </a:r>
            <a:r>
              <a:rPr lang="zh-CN" altLang="en-US" sz="2800" dirty="0">
                <a:solidFill>
                  <a:srgbClr val="000000"/>
                </a:solidFill>
              </a:rPr>
              <a:t>一个特定类派生</a:t>
            </a:r>
            <a:r>
              <a:rPr lang="zh-CN" altLang="en-US" sz="2800" dirty="0" smtClean="0">
                <a:solidFill>
                  <a:srgbClr val="000000"/>
                </a:solidFill>
              </a:rPr>
              <a:t>来。</a:t>
            </a:r>
            <a:r>
              <a:rPr lang="en-US" altLang="zh-CN" sz="2800" dirty="0" err="1">
                <a:solidFill>
                  <a:srgbClr val="000000"/>
                </a:solidFill>
              </a:rPr>
              <a:t>CObject</a:t>
            </a:r>
            <a:r>
              <a:rPr lang="zh-CN" altLang="en-US" sz="2800" dirty="0">
                <a:solidFill>
                  <a:srgbClr val="000000"/>
                </a:solidFill>
              </a:rPr>
              <a:t>提供</a:t>
            </a:r>
            <a:r>
              <a:rPr lang="en-US" altLang="zh-CN" sz="2800" dirty="0" err="1">
                <a:solidFill>
                  <a:srgbClr val="000000"/>
                </a:solidFill>
              </a:rPr>
              <a:t>IsKindOf</a:t>
            </a:r>
            <a:r>
              <a:rPr lang="zh-CN" altLang="en-US" sz="2800" dirty="0">
                <a:solidFill>
                  <a:srgbClr val="000000"/>
                </a:solidFill>
              </a:rPr>
              <a:t>函数来实现这个功能；</a:t>
            </a:r>
          </a:p>
          <a:p>
            <a:pPr>
              <a:lnSpc>
                <a:spcPct val="90000"/>
              </a:lnSpc>
            </a:pPr>
            <a:r>
              <a:rPr lang="zh-CN" altLang="en-US" sz="2800" dirty="0"/>
              <a:t>定义该类时，在类说明中使用</a:t>
            </a:r>
            <a:r>
              <a:rPr lang="en-US" altLang="zh-CN" sz="2800" dirty="0"/>
              <a:t>DECLARE_DYNAMIC</a:t>
            </a:r>
            <a:r>
              <a:rPr lang="zh-CN" altLang="en-US" sz="2800" dirty="0"/>
              <a:t>（</a:t>
            </a:r>
            <a:r>
              <a:rPr lang="en-US" altLang="zh-CN" sz="2800" dirty="0"/>
              <a:t>CLASSNMAE</a:t>
            </a:r>
            <a:r>
              <a:rPr lang="zh-CN" altLang="en-US" sz="2800" dirty="0"/>
              <a:t>）宏</a:t>
            </a:r>
          </a:p>
          <a:p>
            <a:pPr>
              <a:lnSpc>
                <a:spcPct val="90000"/>
              </a:lnSpc>
            </a:pPr>
            <a:r>
              <a:rPr lang="zh-CN" altLang="en-US" sz="2800" dirty="0"/>
              <a:t>在类的实现文件中使用</a:t>
            </a:r>
            <a:r>
              <a:rPr lang="en-US" altLang="zh-CN" sz="2800" dirty="0"/>
              <a:t>IMPLEMENT_DYNAMIC(CLASSNAME</a:t>
            </a:r>
            <a:r>
              <a:rPr lang="zh-CN" altLang="en-US" sz="2800" dirty="0"/>
              <a:t>，</a:t>
            </a:r>
            <a:r>
              <a:rPr lang="en-US" altLang="zh-CN" sz="2800" dirty="0"/>
              <a:t>BASECLASS)</a:t>
            </a:r>
            <a:r>
              <a:rPr lang="zh-CN" altLang="en-US" sz="2800" dirty="0"/>
              <a:t>宏</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87</a:t>
            </a:fld>
            <a:r>
              <a:rPr lang="en-US" altLang="zh-CN" smtClean="0"/>
              <a:t>/61</a:t>
            </a:r>
            <a:endParaRPr lang="en-US" altLang="zh-CN" dirty="0"/>
          </a:p>
        </p:txBody>
      </p:sp>
    </p:spTree>
    <p:extLst>
      <p:ext uri="{BB962C8B-B14F-4D97-AF65-F5344CB8AC3E}">
        <p14:creationId xmlns:p14="http://schemas.microsoft.com/office/powerpoint/2010/main" val="20286320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altLang="zh-CN"/>
              <a:t>CObject</a:t>
            </a:r>
            <a:r>
              <a:rPr lang="zh-CN" altLang="en-US"/>
              <a:t>类特性</a:t>
            </a:r>
          </a:p>
        </p:txBody>
      </p:sp>
      <p:sp>
        <p:nvSpPr>
          <p:cNvPr id="695299" name="Rectangle 3"/>
          <p:cNvSpPr>
            <a:spLocks noGrp="1" noChangeArrowheads="1"/>
          </p:cNvSpPr>
          <p:nvPr>
            <p:ph type="body" idx="1"/>
          </p:nvPr>
        </p:nvSpPr>
        <p:spPr/>
        <p:txBody>
          <a:bodyPr/>
          <a:lstStyle/>
          <a:p>
            <a:r>
              <a:rPr lang="zh-CN" altLang="en-US" sz="2800" dirty="0"/>
              <a:t>对象保存：将处理结果存入文件。程序下次启动时可通过读入相应的文件，恢复上次处理的结果；</a:t>
            </a:r>
          </a:p>
          <a:p>
            <a:r>
              <a:rPr lang="zh-CN" altLang="en-US" sz="2800" dirty="0" smtClean="0"/>
              <a:t>定义该类时，在类说明中使用</a:t>
            </a:r>
            <a:r>
              <a:rPr lang="en-US" altLang="zh-CN" sz="2800" dirty="0" smtClean="0"/>
              <a:t>DECLARE_SERIAL</a:t>
            </a:r>
            <a:r>
              <a:rPr lang="zh-CN" altLang="en-US" sz="2800" dirty="0" smtClean="0"/>
              <a:t>（</a:t>
            </a:r>
            <a:r>
              <a:rPr lang="en-US" altLang="zh-CN" sz="2800" dirty="0" smtClean="0"/>
              <a:t>CLASSNMAE</a:t>
            </a:r>
            <a:r>
              <a:rPr lang="zh-CN" altLang="en-US" sz="2800" dirty="0" smtClean="0"/>
              <a:t>）宏；</a:t>
            </a:r>
          </a:p>
          <a:p>
            <a:r>
              <a:rPr lang="zh-CN" altLang="en-US" sz="2800" dirty="0" smtClean="0"/>
              <a:t>定义一个不带参数的构造函数（默认构造函数）；</a:t>
            </a:r>
          </a:p>
          <a:p>
            <a:r>
              <a:rPr lang="zh-CN" altLang="en-US" sz="2800" dirty="0" smtClean="0"/>
              <a:t>在类的实现文件中使用</a:t>
            </a:r>
            <a:r>
              <a:rPr lang="en-US" altLang="zh-CN" sz="2800" dirty="0" smtClean="0"/>
              <a:t>IMPLEMENT_SERIAL</a:t>
            </a:r>
            <a:r>
              <a:rPr lang="zh-CN" altLang="en-US" sz="2800" dirty="0" smtClean="0"/>
              <a:t>（</a:t>
            </a:r>
            <a:r>
              <a:rPr lang="en-US" altLang="zh-CN" sz="2800" dirty="0" smtClean="0"/>
              <a:t>CLASSNAME</a:t>
            </a:r>
            <a:r>
              <a:rPr lang="zh-CN" altLang="en-US" sz="2800" dirty="0" smtClean="0"/>
              <a:t>，</a:t>
            </a:r>
            <a:r>
              <a:rPr lang="en-US" altLang="zh-CN" sz="2800" dirty="0" smtClean="0"/>
              <a:t>BASECLASS</a:t>
            </a:r>
            <a:r>
              <a:rPr lang="zh-CN" altLang="en-US" sz="2800" dirty="0" smtClean="0"/>
              <a:t>）宏； </a:t>
            </a:r>
          </a:p>
          <a:p>
            <a:r>
              <a:rPr lang="zh-CN" altLang="en-US" sz="2800" dirty="0" smtClean="0"/>
              <a:t>覆盖</a:t>
            </a:r>
            <a:r>
              <a:rPr lang="en-US" altLang="zh-CN" sz="2800" dirty="0" smtClean="0"/>
              <a:t>Serialize</a:t>
            </a:r>
            <a:r>
              <a:rPr lang="zh-CN" altLang="en-US" sz="2800" dirty="0" smtClean="0"/>
              <a:t>成员函数。</a:t>
            </a:r>
            <a:endParaRPr lang="en-US" altLang="zh-CN" sz="2800" dirty="0" smtClean="0"/>
          </a:p>
          <a:p>
            <a:r>
              <a:rPr lang="zh-CN" altLang="en-US" sz="2800" dirty="0"/>
              <a:t>诊断信息：</a:t>
            </a:r>
            <a:r>
              <a:rPr lang="en-US" altLang="zh-CN" sz="2800" dirty="0"/>
              <a:t>TRACE</a:t>
            </a:r>
            <a:r>
              <a:rPr lang="zh-CN" altLang="en-US" sz="2800" dirty="0"/>
              <a:t>宏，</a:t>
            </a:r>
            <a:r>
              <a:rPr lang="en-US" altLang="zh-CN" sz="2800" dirty="0" err="1"/>
              <a:t>afxDump</a:t>
            </a:r>
            <a:r>
              <a:rPr lang="zh-CN" altLang="en-US" sz="2800" dirty="0"/>
              <a:t>对象，</a:t>
            </a:r>
            <a:r>
              <a:rPr lang="en-US" altLang="zh-CN" sz="2800" dirty="0"/>
              <a:t>Dump</a:t>
            </a:r>
            <a:r>
              <a:rPr lang="zh-CN" altLang="en-US" sz="2800" dirty="0"/>
              <a:t>函数； </a:t>
            </a:r>
            <a:r>
              <a:rPr lang="zh-CN" altLang="en-US" sz="2800" dirty="0" smtClean="0"/>
              <a:t/>
            </a:r>
            <a:br>
              <a:rPr lang="zh-CN" altLang="en-US" sz="2800" dirty="0" smtClean="0"/>
            </a:br>
            <a:endParaRPr lang="zh-CN" altLang="en-US" sz="2800" dirty="0"/>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88</a:t>
            </a:fld>
            <a:r>
              <a:rPr lang="en-US" altLang="zh-CN" smtClean="0"/>
              <a:t>/61</a:t>
            </a:r>
            <a:endParaRPr lang="en-US" altLang="zh-CN" dirty="0"/>
          </a:p>
        </p:txBody>
      </p:sp>
    </p:spTree>
    <p:extLst>
      <p:ext uri="{BB962C8B-B14F-4D97-AF65-F5344CB8AC3E}">
        <p14:creationId xmlns:p14="http://schemas.microsoft.com/office/powerpoint/2010/main" val="17637702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465209710"/>
              </p:ext>
            </p:extLst>
          </p:nvPr>
        </p:nvGraphicFramePr>
        <p:xfrm>
          <a:off x="251520" y="332656"/>
          <a:ext cx="8568952" cy="266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B08425C8-A077-4D47-89CE-DAFCB411550B}" type="slidenum">
              <a:rPr lang="en-US" altLang="zh-CN" smtClean="0"/>
              <a:pPr/>
              <a:t>89</a:t>
            </a:fld>
            <a:r>
              <a:rPr lang="en-US" altLang="zh-CN" smtClean="0"/>
              <a:t>/136</a:t>
            </a:r>
            <a:endParaRPr lang="en-US" altLang="zh-CN" dirty="0"/>
          </a:p>
        </p:txBody>
      </p:sp>
      <p:sp>
        <p:nvSpPr>
          <p:cNvPr id="6" name="矩形 5"/>
          <p:cNvSpPr/>
          <p:nvPr/>
        </p:nvSpPr>
        <p:spPr>
          <a:xfrm>
            <a:off x="971600" y="2708920"/>
            <a:ext cx="6984776" cy="3693319"/>
          </a:xfrm>
          <a:prstGeom prst="rect">
            <a:avLst/>
          </a:prstGeom>
        </p:spPr>
        <p:txBody>
          <a:bodyPr wrap="square">
            <a:spAutoFit/>
          </a:bodyPr>
          <a:lstStyle/>
          <a:p>
            <a:r>
              <a:rPr lang="en-US" altLang="zh-CN" b="1" dirty="0"/>
              <a:t>class </a:t>
            </a:r>
            <a:r>
              <a:rPr lang="en-US" altLang="zh-CN" b="1" dirty="0" err="1"/>
              <a:t>CSportMan</a:t>
            </a:r>
            <a:r>
              <a:rPr lang="en-US" altLang="zh-CN" b="1" dirty="0"/>
              <a:t> : public </a:t>
            </a:r>
            <a:r>
              <a:rPr lang="en-US" altLang="zh-CN" b="1" dirty="0" err="1"/>
              <a:t>CObject</a:t>
            </a:r>
            <a:endParaRPr lang="zh-CN" altLang="zh-CN" b="1" dirty="0"/>
          </a:p>
          <a:p>
            <a:r>
              <a:rPr lang="en-US" altLang="zh-CN" b="1" dirty="0"/>
              <a:t>{</a:t>
            </a:r>
            <a:endParaRPr lang="zh-CN" altLang="zh-CN" b="1" dirty="0"/>
          </a:p>
          <a:p>
            <a:r>
              <a:rPr lang="en-US" altLang="zh-CN" b="1" dirty="0"/>
              <a:t>public:</a:t>
            </a:r>
            <a:endParaRPr lang="zh-CN" altLang="zh-CN" b="1" dirty="0"/>
          </a:p>
          <a:p>
            <a:r>
              <a:rPr lang="en-US" altLang="zh-CN" b="1" dirty="0"/>
              <a:t>	</a:t>
            </a:r>
            <a:r>
              <a:rPr lang="en-US" altLang="zh-CN" b="1" dirty="0" err="1"/>
              <a:t>CString</a:t>
            </a:r>
            <a:r>
              <a:rPr lang="en-US" altLang="zh-CN" b="1" dirty="0"/>
              <a:t> </a:t>
            </a:r>
            <a:r>
              <a:rPr lang="en-US" altLang="zh-CN" b="1" dirty="0" err="1"/>
              <a:t>mName</a:t>
            </a:r>
            <a:r>
              <a:rPr lang="en-US" altLang="zh-CN" b="1" dirty="0"/>
              <a:t>;</a:t>
            </a:r>
            <a:endParaRPr lang="zh-CN" altLang="zh-CN" b="1" dirty="0"/>
          </a:p>
          <a:p>
            <a:r>
              <a:rPr lang="en-US" altLang="zh-CN" b="1" dirty="0"/>
              <a:t>	</a:t>
            </a:r>
            <a:r>
              <a:rPr lang="en-US" altLang="zh-CN" b="1" dirty="0" err="1"/>
              <a:t>int</a:t>
            </a:r>
            <a:r>
              <a:rPr lang="en-US" altLang="zh-CN" b="1" dirty="0"/>
              <a:t> </a:t>
            </a:r>
            <a:r>
              <a:rPr lang="en-US" altLang="zh-CN" b="1" dirty="0" err="1"/>
              <a:t>mID</a:t>
            </a:r>
            <a:r>
              <a:rPr lang="en-US" altLang="zh-CN" b="1" dirty="0"/>
              <a:t>;</a:t>
            </a:r>
            <a:endParaRPr lang="zh-CN" altLang="zh-CN" b="1" dirty="0"/>
          </a:p>
          <a:p>
            <a:r>
              <a:rPr lang="en-US" altLang="zh-CN" b="1" dirty="0"/>
              <a:t>	</a:t>
            </a:r>
            <a:r>
              <a:rPr lang="en-US" altLang="zh-CN" b="1" dirty="0" err="1"/>
              <a:t>COleDateTime</a:t>
            </a:r>
            <a:r>
              <a:rPr lang="en-US" altLang="zh-CN" b="1" dirty="0"/>
              <a:t> </a:t>
            </a:r>
            <a:r>
              <a:rPr lang="en-US" altLang="zh-CN" b="1" dirty="0" err="1"/>
              <a:t>mDate</a:t>
            </a:r>
            <a:r>
              <a:rPr lang="en-US" altLang="zh-CN" b="1" dirty="0"/>
              <a:t>;</a:t>
            </a:r>
            <a:endParaRPr lang="zh-CN" altLang="zh-CN" b="1" dirty="0"/>
          </a:p>
          <a:p>
            <a:r>
              <a:rPr lang="en-US" altLang="zh-CN" b="1" dirty="0"/>
              <a:t>	float </a:t>
            </a:r>
            <a:r>
              <a:rPr lang="en-US" altLang="zh-CN" b="1" dirty="0" err="1"/>
              <a:t>mHeight</a:t>
            </a:r>
            <a:r>
              <a:rPr lang="en-US" altLang="zh-CN" b="1" dirty="0"/>
              <a:t>;</a:t>
            </a:r>
            <a:endParaRPr lang="zh-CN" altLang="zh-CN" b="1" dirty="0"/>
          </a:p>
          <a:p>
            <a:r>
              <a:rPr lang="en-US" altLang="zh-CN" b="1" dirty="0"/>
              <a:t>	float </a:t>
            </a:r>
            <a:r>
              <a:rPr lang="en-US" altLang="zh-CN" b="1" dirty="0" err="1"/>
              <a:t>mWeight</a:t>
            </a:r>
            <a:r>
              <a:rPr lang="en-US" altLang="zh-CN" b="1" dirty="0"/>
              <a:t>;</a:t>
            </a:r>
            <a:endParaRPr lang="zh-CN" altLang="zh-CN" b="1" dirty="0"/>
          </a:p>
          <a:p>
            <a:r>
              <a:rPr lang="en-US" altLang="zh-CN" b="1" dirty="0"/>
              <a:t>	</a:t>
            </a:r>
            <a:r>
              <a:rPr lang="en-US" altLang="zh-CN" b="1" dirty="0" err="1">
                <a:solidFill>
                  <a:srgbClr val="FF0000"/>
                </a:solidFill>
              </a:rPr>
              <a:t>CTypedPtrArray</a:t>
            </a:r>
            <a:r>
              <a:rPr lang="en-US" altLang="zh-CN" b="1" dirty="0">
                <a:solidFill>
                  <a:srgbClr val="FF0000"/>
                </a:solidFill>
              </a:rPr>
              <a:t>&lt;</a:t>
            </a:r>
            <a:r>
              <a:rPr lang="en-US" altLang="zh-CN" b="1" dirty="0" err="1">
                <a:solidFill>
                  <a:srgbClr val="FF0000"/>
                </a:solidFill>
              </a:rPr>
              <a:t>CObArray</a:t>
            </a:r>
            <a:r>
              <a:rPr lang="en-US" altLang="zh-CN" b="1" dirty="0">
                <a:solidFill>
                  <a:srgbClr val="FF0000"/>
                </a:solidFill>
              </a:rPr>
              <a:t>, </a:t>
            </a:r>
            <a:r>
              <a:rPr lang="en-US" altLang="zh-CN" b="1" dirty="0" err="1">
                <a:solidFill>
                  <a:srgbClr val="FF0000"/>
                </a:solidFill>
              </a:rPr>
              <a:t>CItem</a:t>
            </a:r>
            <a:r>
              <a:rPr lang="en-US" altLang="zh-CN" b="1" dirty="0">
                <a:solidFill>
                  <a:srgbClr val="FF0000"/>
                </a:solidFill>
              </a:rPr>
              <a:t>*&gt; </a:t>
            </a:r>
            <a:r>
              <a:rPr lang="en-US" altLang="zh-CN" b="1" dirty="0" err="1">
                <a:solidFill>
                  <a:srgbClr val="FF0000"/>
                </a:solidFill>
              </a:rPr>
              <a:t>mItemArray</a:t>
            </a:r>
            <a:r>
              <a:rPr lang="en-US" altLang="zh-CN" b="1" dirty="0">
                <a:solidFill>
                  <a:srgbClr val="FF0000"/>
                </a:solidFill>
              </a:rPr>
              <a:t>;</a:t>
            </a:r>
            <a:endParaRPr lang="zh-CN" altLang="zh-CN" b="1" dirty="0">
              <a:solidFill>
                <a:srgbClr val="FF0000"/>
              </a:solidFill>
            </a:endParaRPr>
          </a:p>
          <a:p>
            <a:r>
              <a:rPr lang="en-US" altLang="zh-CN" b="1" dirty="0"/>
              <a:t> </a:t>
            </a:r>
            <a:endParaRPr lang="zh-CN" altLang="zh-CN" b="1" dirty="0"/>
          </a:p>
          <a:p>
            <a:r>
              <a:rPr lang="en-US" altLang="zh-CN" b="1" dirty="0"/>
              <a:t>	</a:t>
            </a:r>
            <a:r>
              <a:rPr lang="en-US" altLang="zh-CN" b="1" dirty="0" err="1"/>
              <a:t>CSportMan</a:t>
            </a:r>
            <a:r>
              <a:rPr lang="en-US" altLang="zh-CN" b="1" dirty="0"/>
              <a:t>();</a:t>
            </a:r>
            <a:endParaRPr lang="zh-CN" altLang="zh-CN" b="1" dirty="0"/>
          </a:p>
          <a:p>
            <a:r>
              <a:rPr lang="en-US" altLang="zh-CN" b="1" dirty="0"/>
              <a:t>	virtual ~</a:t>
            </a:r>
            <a:r>
              <a:rPr lang="en-US" altLang="zh-CN" b="1" dirty="0" err="1"/>
              <a:t>CSportMan</a:t>
            </a:r>
            <a:r>
              <a:rPr lang="en-US" altLang="zh-CN" b="1" dirty="0"/>
              <a:t>();</a:t>
            </a:r>
            <a:endParaRPr lang="zh-CN" altLang="zh-CN" b="1" dirty="0"/>
          </a:p>
          <a:p>
            <a:r>
              <a:rPr lang="en-US" altLang="zh-CN" b="1" dirty="0"/>
              <a:t>};</a:t>
            </a:r>
            <a:endParaRPr lang="zh-CN" altLang="zh-CN" b="1" dirty="0"/>
          </a:p>
        </p:txBody>
      </p:sp>
    </p:spTree>
    <p:extLst>
      <p:ext uri="{BB962C8B-B14F-4D97-AF65-F5344CB8AC3E}">
        <p14:creationId xmlns:p14="http://schemas.microsoft.com/office/powerpoint/2010/main" val="2885762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95288" y="260350"/>
            <a:ext cx="8229600" cy="941388"/>
          </a:xfrm>
        </p:spPr>
        <p:txBody>
          <a:bodyPr/>
          <a:lstStyle/>
          <a:p>
            <a:r>
              <a:rPr lang="zh-CN" altLang="en-US"/>
              <a:t>网络参考链接</a:t>
            </a:r>
          </a:p>
        </p:txBody>
      </p:sp>
      <p:graphicFrame>
        <p:nvGraphicFramePr>
          <p:cNvPr id="2" name="图示 1"/>
          <p:cNvGraphicFramePr/>
          <p:nvPr>
            <p:extLst>
              <p:ext uri="{D42A27DB-BD31-4B8C-83A1-F6EECF244321}">
                <p14:modId xmlns:p14="http://schemas.microsoft.com/office/powerpoint/2010/main" val="1819098374"/>
              </p:ext>
            </p:extLst>
          </p:nvPr>
        </p:nvGraphicFramePr>
        <p:xfrm>
          <a:off x="179388" y="1196975"/>
          <a:ext cx="8785225" cy="3453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B08425C8-A077-4D47-89CE-DAFCB411550B}" type="slidenum">
              <a:rPr lang="en-US" altLang="zh-CN" smtClean="0"/>
              <a:pPr/>
              <a:t>9</a:t>
            </a:fld>
            <a:r>
              <a:rPr lang="en-US" altLang="zh-CN" smtClean="0"/>
              <a:t>/136</a:t>
            </a:r>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zh-CN" altLang="en-US" dirty="0"/>
              <a:t>集合类</a:t>
            </a:r>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90</a:t>
            </a:fld>
            <a:r>
              <a:rPr lang="en-US" altLang="zh-CN" smtClean="0"/>
              <a:t>/136</a:t>
            </a:r>
            <a:endParaRPr lang="en-US" altLang="zh-CN" dirty="0"/>
          </a:p>
        </p:txBody>
      </p:sp>
    </p:spTree>
    <p:extLst>
      <p:ext uri="{BB962C8B-B14F-4D97-AF65-F5344CB8AC3E}">
        <p14:creationId xmlns:p14="http://schemas.microsoft.com/office/powerpoint/2010/main" val="21511758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dirty="0"/>
              <a:t>集合类</a:t>
            </a:r>
          </a:p>
        </p:txBody>
      </p:sp>
      <p:graphicFrame>
        <p:nvGraphicFramePr>
          <p:cNvPr id="3" name="图示 2"/>
          <p:cNvGraphicFramePr/>
          <p:nvPr>
            <p:extLst>
              <p:ext uri="{D42A27DB-BD31-4B8C-83A1-F6EECF244321}">
                <p14:modId xmlns:p14="http://schemas.microsoft.com/office/powerpoint/2010/main" val="711800280"/>
              </p:ext>
            </p:extLst>
          </p:nvPr>
        </p:nvGraphicFramePr>
        <p:xfrm>
          <a:off x="251519" y="1600200"/>
          <a:ext cx="8641655" cy="2908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302B9D58-9E4F-48C9-84F8-33D9BE8AD92C}" type="slidenum">
              <a:rPr lang="en-US" altLang="zh-CN" smtClean="0"/>
              <a:pPr/>
              <a:t>91</a:t>
            </a:fld>
            <a:r>
              <a:rPr lang="en-US" altLang="zh-CN" smtClean="0"/>
              <a:t>/61</a:t>
            </a:r>
            <a:endParaRPr lang="en-US" altLang="zh-CN" dirty="0"/>
          </a:p>
        </p:txBody>
      </p:sp>
    </p:spTree>
    <p:extLst>
      <p:ext uri="{BB962C8B-B14F-4D97-AF65-F5344CB8AC3E}">
        <p14:creationId xmlns:p14="http://schemas.microsoft.com/office/powerpoint/2010/main" val="24903612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ltLang="zh-CN"/>
              <a:t>CTypePtrList</a:t>
            </a:r>
            <a:r>
              <a:rPr lang="zh-CN" altLang="en-US"/>
              <a:t>集合类</a:t>
            </a:r>
          </a:p>
        </p:txBody>
      </p:sp>
      <p:sp>
        <p:nvSpPr>
          <p:cNvPr id="650243" name="Rectangle 3"/>
          <p:cNvSpPr>
            <a:spLocks noGrp="1" noChangeArrowheads="1"/>
          </p:cNvSpPr>
          <p:nvPr>
            <p:ph type="body" idx="1"/>
          </p:nvPr>
        </p:nvSpPr>
        <p:spPr/>
        <p:txBody>
          <a:bodyPr/>
          <a:lstStyle/>
          <a:p>
            <a:r>
              <a:rPr lang="en-US" altLang="zh-CN" sz="2400" dirty="0" err="1" smtClean="0">
                <a:latin typeface="Times New Roman" pitchFamily="18" charset="0"/>
              </a:rPr>
              <a:t>CTypePtrArray</a:t>
            </a:r>
            <a:r>
              <a:rPr lang="zh-CN" altLang="en-US" sz="2400" dirty="0" smtClean="0">
                <a:latin typeface="Times New Roman" pitchFamily="18" charset="0"/>
              </a:rPr>
              <a:t>类</a:t>
            </a:r>
            <a:r>
              <a:rPr lang="zh-CN" altLang="en-US" sz="2400" dirty="0">
                <a:latin typeface="Times New Roman" pitchFamily="18" charset="0"/>
              </a:rPr>
              <a:t>是</a:t>
            </a:r>
            <a:r>
              <a:rPr lang="en-US" altLang="zh-CN" sz="2400" dirty="0">
                <a:latin typeface="Times New Roman" pitchFamily="18" charset="0"/>
              </a:rPr>
              <a:t>MFC</a:t>
            </a:r>
            <a:r>
              <a:rPr lang="zh-CN" altLang="en-US" sz="2400" dirty="0">
                <a:latin typeface="Times New Roman" pitchFamily="18" charset="0"/>
              </a:rPr>
              <a:t>的模板</a:t>
            </a:r>
            <a:r>
              <a:rPr lang="zh-CN" altLang="en-US" sz="2400" dirty="0" smtClean="0">
                <a:latin typeface="Times New Roman" pitchFamily="18" charset="0"/>
              </a:rPr>
              <a:t>指针向量类</a:t>
            </a:r>
            <a:r>
              <a:rPr lang="zh-CN" altLang="en-US" sz="2400" dirty="0">
                <a:latin typeface="Times New Roman" pitchFamily="18" charset="0"/>
              </a:rPr>
              <a:t>，例如：</a:t>
            </a:r>
          </a:p>
          <a:p>
            <a:pPr marL="0" indent="0">
              <a:buNone/>
            </a:pPr>
            <a:r>
              <a:rPr lang="en-US" altLang="zh-CN" sz="2400" dirty="0" smtClean="0"/>
              <a:t>       </a:t>
            </a:r>
            <a:r>
              <a:rPr lang="en-US" altLang="zh-CN" sz="2400" dirty="0" err="1" smtClean="0"/>
              <a:t>CTypedPtrArray</a:t>
            </a:r>
            <a:r>
              <a:rPr lang="en-US" altLang="zh-CN" sz="2400" dirty="0" smtClean="0"/>
              <a:t>&lt;</a:t>
            </a:r>
            <a:r>
              <a:rPr lang="en-US" altLang="zh-CN" sz="2400" dirty="0" err="1" smtClean="0"/>
              <a:t>CObArray</a:t>
            </a:r>
            <a:r>
              <a:rPr lang="en-US" altLang="zh-CN" sz="2400" dirty="0"/>
              <a:t>, </a:t>
            </a:r>
            <a:r>
              <a:rPr lang="en-US" altLang="zh-CN" sz="2400" dirty="0" err="1"/>
              <a:t>CItem</a:t>
            </a:r>
            <a:r>
              <a:rPr lang="en-US" altLang="zh-CN" sz="2400" dirty="0"/>
              <a:t>*&gt; </a:t>
            </a:r>
            <a:r>
              <a:rPr lang="en-US" altLang="zh-CN" sz="2400" dirty="0" err="1"/>
              <a:t>mItemArray</a:t>
            </a:r>
            <a:r>
              <a:rPr lang="en-US" altLang="zh-CN" sz="2400" dirty="0" smtClean="0"/>
              <a:t>;</a:t>
            </a:r>
          </a:p>
          <a:p>
            <a:r>
              <a:rPr lang="zh-CN" altLang="en-US" sz="2400" dirty="0" smtClean="0">
                <a:latin typeface="Times New Roman" pitchFamily="18" charset="0"/>
              </a:rPr>
              <a:t>第一</a:t>
            </a:r>
            <a:r>
              <a:rPr lang="zh-CN" altLang="en-US" sz="2400" dirty="0">
                <a:latin typeface="Times New Roman" pitchFamily="18" charset="0"/>
              </a:rPr>
              <a:t>个特化参数表示集合基类，第二个特化参数表示返回值的类型</a:t>
            </a:r>
            <a:r>
              <a:rPr lang="zh-CN" altLang="en-US" sz="2400" dirty="0" smtClean="0">
                <a:latin typeface="Times New Roman" pitchFamily="18" charset="0"/>
              </a:rPr>
              <a:t>；</a:t>
            </a:r>
            <a:endParaRPr lang="en-US" altLang="zh-CN" sz="2400" dirty="0" smtClean="0">
              <a:latin typeface="Times New Roman" pitchFamily="18" charset="0"/>
            </a:endParaRPr>
          </a:p>
          <a:p>
            <a:r>
              <a:rPr lang="zh-CN" altLang="en-US" sz="2400" dirty="0" smtClean="0">
                <a:latin typeface="Times New Roman" pitchFamily="18" charset="0"/>
              </a:rPr>
              <a:t>这个类的对象负责管理维护指向</a:t>
            </a:r>
            <a:r>
              <a:rPr lang="en-US" altLang="zh-CN" sz="2400" dirty="0" err="1" smtClean="0">
                <a:latin typeface="Times New Roman" pitchFamily="18" charset="0"/>
              </a:rPr>
              <a:t>CObject</a:t>
            </a:r>
            <a:r>
              <a:rPr lang="zh-CN" altLang="en-US" sz="2400" dirty="0" smtClean="0">
                <a:latin typeface="Times New Roman" pitchFamily="18" charset="0"/>
              </a:rPr>
              <a:t>类派生类对象的指针；</a:t>
            </a:r>
            <a:endParaRPr lang="zh-CN" altLang="en-US" sz="2400" dirty="0">
              <a:latin typeface="Times New Roman" pitchFamily="18" charset="0"/>
            </a:endParaRPr>
          </a:p>
          <a:p>
            <a:r>
              <a:rPr lang="zh-CN" altLang="en-US" sz="2400" dirty="0">
                <a:latin typeface="Times New Roman" pitchFamily="18" charset="0"/>
              </a:rPr>
              <a:t>通过</a:t>
            </a:r>
            <a:r>
              <a:rPr lang="zh-CN" altLang="en-US" sz="2400" dirty="0" smtClean="0">
                <a:latin typeface="Times New Roman" pitchFamily="18" charset="0"/>
              </a:rPr>
              <a:t>使用</a:t>
            </a:r>
            <a:r>
              <a:rPr lang="en-US" altLang="zh-CN" sz="2400" dirty="0" err="1"/>
              <a:t>CTypedPtrArray</a:t>
            </a:r>
            <a:r>
              <a:rPr lang="zh-CN" altLang="en-US" sz="2400" dirty="0" smtClean="0">
                <a:latin typeface="Times New Roman" pitchFamily="18" charset="0"/>
              </a:rPr>
              <a:t>可以</a:t>
            </a:r>
            <a:r>
              <a:rPr lang="zh-CN" altLang="en-US" sz="2400" dirty="0">
                <a:latin typeface="Times New Roman" pitchFamily="18" charset="0"/>
              </a:rPr>
              <a:t>避免进行强制转换，因而是类型安全的；</a:t>
            </a:r>
          </a:p>
          <a:p>
            <a:r>
              <a:rPr lang="zh-CN" altLang="en-US" sz="2400" dirty="0" smtClean="0">
                <a:latin typeface="Times New Roman" pitchFamily="18" charset="0"/>
              </a:rPr>
              <a:t>从</a:t>
            </a:r>
            <a:r>
              <a:rPr lang="en-US" altLang="zh-CN" sz="2400" dirty="0" err="1"/>
              <a:t>CTypedPtrArray</a:t>
            </a:r>
            <a:r>
              <a:rPr lang="zh-CN" altLang="en-US" sz="2400" dirty="0" smtClean="0">
                <a:latin typeface="Times New Roman" pitchFamily="18" charset="0"/>
              </a:rPr>
              <a:t>集合</a:t>
            </a:r>
            <a:r>
              <a:rPr lang="zh-CN" altLang="en-US" sz="2400" dirty="0">
                <a:latin typeface="Times New Roman" pitchFamily="18" charset="0"/>
              </a:rPr>
              <a:t>类中调用</a:t>
            </a:r>
            <a:r>
              <a:rPr lang="en-US" altLang="zh-CN" sz="2400" dirty="0">
                <a:latin typeface="Times New Roman" pitchFamily="18" charset="0"/>
              </a:rPr>
              <a:t>Remove</a:t>
            </a:r>
            <a:r>
              <a:rPr lang="zh-CN" altLang="en-US" sz="2400" dirty="0">
                <a:latin typeface="Times New Roman" pitchFamily="18" charset="0"/>
              </a:rPr>
              <a:t>函数删除所有指针，但是并不清除与指针相对应的对象，因而需要调用者</a:t>
            </a:r>
            <a:r>
              <a:rPr lang="zh-CN" altLang="en-US" sz="2400" dirty="0" smtClean="0">
                <a:latin typeface="Times New Roman" pitchFamily="18" charset="0"/>
              </a:rPr>
              <a:t>在使用</a:t>
            </a:r>
            <a:r>
              <a:rPr lang="en-US" altLang="zh-CN" sz="2400" dirty="0" smtClean="0">
                <a:latin typeface="Times New Roman" pitchFamily="18" charset="0"/>
              </a:rPr>
              <a:t>Remove</a:t>
            </a:r>
            <a:r>
              <a:rPr lang="zh-CN" altLang="en-US" sz="2400" dirty="0" smtClean="0">
                <a:latin typeface="Times New Roman" pitchFamily="18" charset="0"/>
              </a:rPr>
              <a:t>函数之前</a:t>
            </a:r>
            <a:r>
              <a:rPr lang="en-US" altLang="zh-CN" sz="2400" dirty="0" smtClean="0">
                <a:latin typeface="Times New Roman" pitchFamily="18" charset="0"/>
              </a:rPr>
              <a:t>delete</a:t>
            </a:r>
            <a:r>
              <a:rPr lang="zh-CN" altLang="en-US" sz="2400" dirty="0">
                <a:latin typeface="Times New Roman" pitchFamily="18" charset="0"/>
              </a:rPr>
              <a:t>这些对象；</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92</a:t>
            </a:fld>
            <a:r>
              <a:rPr lang="en-US" altLang="zh-CN" smtClean="0"/>
              <a:t>/61</a:t>
            </a:r>
            <a:endParaRPr lang="en-US" altLang="zh-CN" dirty="0"/>
          </a:p>
        </p:txBody>
      </p:sp>
    </p:spTree>
    <p:extLst>
      <p:ext uri="{BB962C8B-B14F-4D97-AF65-F5344CB8AC3E}">
        <p14:creationId xmlns:p14="http://schemas.microsoft.com/office/powerpoint/2010/main" val="23177863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260648"/>
            <a:ext cx="8642350" cy="6408440"/>
          </a:xfrm>
        </p:spPr>
        <p:txBody>
          <a:bodyPr/>
          <a:lstStyle/>
          <a:p>
            <a:r>
              <a:rPr lang="zh-CN" altLang="en-US" sz="2200" dirty="0" smtClean="0"/>
              <a:t>新增加的运动员类中含有代码</a:t>
            </a:r>
            <a:endParaRPr lang="en-US" altLang="zh-CN" sz="2200" dirty="0" smtClean="0"/>
          </a:p>
          <a:p>
            <a:pPr marL="0" indent="0">
              <a:buNone/>
            </a:pPr>
            <a:r>
              <a:rPr lang="en-US" altLang="zh-CN" sz="2200" dirty="0" err="1"/>
              <a:t>CTypedPtrArray</a:t>
            </a:r>
            <a:r>
              <a:rPr lang="en-US" altLang="zh-CN" sz="2200" dirty="0"/>
              <a:t>&lt;</a:t>
            </a:r>
            <a:r>
              <a:rPr lang="en-US" altLang="zh-CN" sz="2200" dirty="0" err="1"/>
              <a:t>CObArray</a:t>
            </a:r>
            <a:r>
              <a:rPr lang="en-US" altLang="zh-CN" sz="2200" dirty="0"/>
              <a:t>, </a:t>
            </a:r>
            <a:r>
              <a:rPr lang="en-US" altLang="zh-CN" sz="2200" dirty="0" err="1"/>
              <a:t>CItem</a:t>
            </a:r>
            <a:r>
              <a:rPr lang="en-US" altLang="zh-CN" sz="2200" dirty="0"/>
              <a:t>*&gt; </a:t>
            </a:r>
            <a:r>
              <a:rPr lang="en-US" altLang="zh-CN" sz="2200" dirty="0" err="1"/>
              <a:t>mItemArray</a:t>
            </a:r>
            <a:r>
              <a:rPr lang="en-US" altLang="zh-CN" sz="2200" dirty="0"/>
              <a:t>;</a:t>
            </a:r>
          </a:p>
          <a:p>
            <a:pPr marL="0" indent="0">
              <a:buNone/>
            </a:pPr>
            <a:endParaRPr lang="en-US" altLang="zh-CN" sz="2200" dirty="0" smtClean="0"/>
          </a:p>
          <a:p>
            <a:pPr marL="0" indent="0">
              <a:buNone/>
            </a:pPr>
            <a:r>
              <a:rPr lang="zh-CN" altLang="en-US" sz="2200" dirty="0" smtClean="0"/>
              <a:t>需要添加头文件</a:t>
            </a:r>
            <a:endParaRPr lang="en-US" altLang="zh-CN" sz="2200" dirty="0" smtClean="0"/>
          </a:p>
          <a:p>
            <a:pPr marL="0" indent="0">
              <a:buNone/>
            </a:pPr>
            <a:r>
              <a:rPr lang="en-US" altLang="zh-CN" sz="2200" dirty="0" smtClean="0"/>
              <a:t>#</a:t>
            </a:r>
            <a:r>
              <a:rPr lang="en-US" altLang="zh-CN" sz="2200" dirty="0"/>
              <a:t>include "</a:t>
            </a:r>
            <a:r>
              <a:rPr lang="en-US" altLang="zh-CN" sz="2400" dirty="0" err="1" smtClean="0"/>
              <a:t>afxtempl.h</a:t>
            </a:r>
            <a:r>
              <a:rPr lang="en-US" altLang="zh-CN" sz="2200" dirty="0" smtClean="0"/>
              <a:t>"  //</a:t>
            </a:r>
            <a:r>
              <a:rPr lang="zh-CN" altLang="zh-CN" sz="2200" dirty="0"/>
              <a:t>添加支持</a:t>
            </a:r>
            <a:r>
              <a:rPr lang="en-US" altLang="zh-CN" sz="2200" dirty="0"/>
              <a:t>MFC</a:t>
            </a:r>
            <a:r>
              <a:rPr lang="zh-CN" altLang="zh-CN" sz="2200" dirty="0"/>
              <a:t>模板类的</a:t>
            </a:r>
            <a:r>
              <a:rPr lang="zh-CN" altLang="zh-CN" sz="2200" dirty="0" smtClean="0"/>
              <a:t>头文件</a:t>
            </a:r>
            <a:endParaRPr lang="en-US" altLang="zh-CN" sz="2200" dirty="0" smtClean="0"/>
          </a:p>
          <a:p>
            <a:pPr marL="0" indent="0">
              <a:buNone/>
            </a:pPr>
            <a:r>
              <a:rPr lang="en-US" altLang="zh-CN" sz="2400" dirty="0"/>
              <a:t>#include </a:t>
            </a:r>
            <a:r>
              <a:rPr lang="en-US" altLang="zh-CN" sz="2400" dirty="0" smtClean="0"/>
              <a:t>“</a:t>
            </a:r>
            <a:r>
              <a:rPr lang="en-US" altLang="zh-CN" sz="2400" dirty="0" err="1" smtClean="0"/>
              <a:t>Item.h</a:t>
            </a:r>
            <a:r>
              <a:rPr lang="en-US" altLang="zh-CN" sz="2400" dirty="0" smtClean="0"/>
              <a:t>”  </a:t>
            </a:r>
            <a:r>
              <a:rPr lang="en-US" altLang="zh-CN" sz="2400" dirty="0"/>
              <a:t>//</a:t>
            </a:r>
            <a:r>
              <a:rPr lang="zh-CN" altLang="en-US" sz="2400" dirty="0" smtClean="0"/>
              <a:t>用于支持</a:t>
            </a:r>
            <a:r>
              <a:rPr lang="en-US" altLang="zh-CN" sz="2400" dirty="0" err="1"/>
              <a:t>CItem</a:t>
            </a:r>
            <a:r>
              <a:rPr lang="zh-CN" altLang="en-US" sz="2400" dirty="0"/>
              <a:t>类的</a:t>
            </a:r>
            <a:r>
              <a:rPr lang="zh-CN" altLang="en-US" sz="2400" dirty="0" smtClean="0"/>
              <a:t>头文件</a:t>
            </a:r>
            <a:endParaRPr lang="en-US" altLang="zh-CN" sz="2400" dirty="0" smtClean="0"/>
          </a:p>
          <a:p>
            <a:pPr marL="0" indent="0">
              <a:buNone/>
            </a:pPr>
            <a:endParaRPr lang="en-US" altLang="zh-CN" sz="2400" dirty="0"/>
          </a:p>
          <a:p>
            <a:r>
              <a:rPr lang="zh-CN" altLang="zh-CN" sz="2400" dirty="0"/>
              <a:t>在文档类中加入数据管理的集合类</a:t>
            </a:r>
          </a:p>
          <a:p>
            <a:pPr marL="0" indent="0">
              <a:buNone/>
            </a:pPr>
            <a:r>
              <a:rPr lang="en-US" altLang="zh-CN" sz="2400" dirty="0" err="1" smtClean="0"/>
              <a:t>CTypedPtrArray</a:t>
            </a:r>
            <a:r>
              <a:rPr lang="en-US" altLang="zh-CN" sz="2400" dirty="0" smtClean="0"/>
              <a:t>&lt;</a:t>
            </a:r>
            <a:r>
              <a:rPr lang="en-US" altLang="zh-CN" sz="2400" dirty="0" err="1" smtClean="0"/>
              <a:t>CObArray,CSportMan</a:t>
            </a:r>
            <a:r>
              <a:rPr lang="en-US" altLang="zh-CN" sz="2400" dirty="0"/>
              <a:t>*&gt;</a:t>
            </a:r>
            <a:r>
              <a:rPr lang="en-US" altLang="zh-CN" sz="2400" dirty="0" err="1"/>
              <a:t>mSportManArray</a:t>
            </a:r>
            <a:r>
              <a:rPr lang="en-US" altLang="zh-CN" sz="2400" dirty="0" smtClean="0"/>
              <a:t>;</a:t>
            </a:r>
          </a:p>
          <a:p>
            <a:pPr marL="0" indent="0">
              <a:buNone/>
            </a:pPr>
            <a:r>
              <a:rPr lang="zh-CN" altLang="en-US" sz="2200" dirty="0"/>
              <a:t>需要添加头文件</a:t>
            </a:r>
            <a:endParaRPr lang="en-US" altLang="zh-CN" sz="2200" dirty="0"/>
          </a:p>
          <a:p>
            <a:pPr marL="0" indent="0">
              <a:buNone/>
            </a:pPr>
            <a:r>
              <a:rPr lang="en-US" altLang="zh-CN" sz="2400" dirty="0"/>
              <a:t>#include "</a:t>
            </a:r>
            <a:r>
              <a:rPr lang="en-US" altLang="zh-CN" sz="2400" dirty="0" err="1"/>
              <a:t>SportMan.h</a:t>
            </a:r>
            <a:r>
              <a:rPr lang="en-US" altLang="zh-CN" sz="2400" dirty="0" smtClean="0"/>
              <a:t>"</a:t>
            </a:r>
            <a:r>
              <a:rPr lang="en-US" altLang="zh-CN" sz="2000" dirty="0"/>
              <a:t>”  //</a:t>
            </a:r>
            <a:r>
              <a:rPr lang="zh-CN" altLang="en-US" sz="2000" dirty="0"/>
              <a:t>用于支持</a:t>
            </a:r>
            <a:r>
              <a:rPr lang="en-US" altLang="zh-CN" sz="2000" dirty="0" err="1" smtClean="0"/>
              <a:t>C</a:t>
            </a:r>
            <a:r>
              <a:rPr lang="en-US" altLang="zh-CN" sz="2000" dirty="0" err="1"/>
              <a:t>SportMan</a:t>
            </a:r>
            <a:r>
              <a:rPr lang="zh-CN" altLang="en-US" sz="2000" dirty="0" smtClean="0"/>
              <a:t>类</a:t>
            </a:r>
            <a:r>
              <a:rPr lang="zh-CN" altLang="en-US" sz="2000" dirty="0"/>
              <a:t>的头文件</a:t>
            </a:r>
            <a:endParaRPr lang="en-US" altLang="zh-CN" sz="2000" dirty="0"/>
          </a:p>
          <a:p>
            <a:pPr marL="0" indent="0">
              <a:buNone/>
            </a:pPr>
            <a:endParaRPr lang="zh-CN" altLang="en-US" sz="2200" dirty="0"/>
          </a:p>
        </p:txBody>
      </p:sp>
      <p:sp>
        <p:nvSpPr>
          <p:cNvPr id="4" name="灯片编号占位符 3"/>
          <p:cNvSpPr>
            <a:spLocks noGrp="1"/>
          </p:cNvSpPr>
          <p:nvPr>
            <p:ph type="sldNum" sz="quarter" idx="12"/>
          </p:nvPr>
        </p:nvSpPr>
        <p:spPr/>
        <p:txBody>
          <a:bodyPr/>
          <a:lstStyle/>
          <a:p>
            <a:fld id="{B08425C8-A077-4D47-89CE-DAFCB411550B}" type="slidenum">
              <a:rPr lang="en-US" altLang="zh-CN" smtClean="0"/>
              <a:pPr/>
              <a:t>93</a:t>
            </a:fld>
            <a:r>
              <a:rPr lang="en-US" altLang="zh-CN" smtClean="0"/>
              <a:t>/136</a:t>
            </a:r>
            <a:endParaRPr lang="en-US" altLang="zh-CN" dirty="0"/>
          </a:p>
        </p:txBody>
      </p:sp>
    </p:spTree>
    <p:extLst>
      <p:ext uri="{BB962C8B-B14F-4D97-AF65-F5344CB8AC3E}">
        <p14:creationId xmlns:p14="http://schemas.microsoft.com/office/powerpoint/2010/main" val="21158063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2928088660"/>
              </p:ext>
            </p:extLst>
          </p:nvPr>
        </p:nvGraphicFramePr>
        <p:xfrm>
          <a:off x="539552" y="404664"/>
          <a:ext cx="5400600" cy="504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p:cNvGraphicFramePr/>
          <p:nvPr>
            <p:extLst>
              <p:ext uri="{D42A27DB-BD31-4B8C-83A1-F6EECF244321}">
                <p14:modId xmlns:p14="http://schemas.microsoft.com/office/powerpoint/2010/main" val="3714723911"/>
              </p:ext>
            </p:extLst>
          </p:nvPr>
        </p:nvGraphicFramePr>
        <p:xfrm>
          <a:off x="395536" y="1052736"/>
          <a:ext cx="8424935" cy="28083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图示 9"/>
          <p:cNvGraphicFramePr/>
          <p:nvPr>
            <p:extLst>
              <p:ext uri="{D42A27DB-BD31-4B8C-83A1-F6EECF244321}">
                <p14:modId xmlns:p14="http://schemas.microsoft.com/office/powerpoint/2010/main" val="903496188"/>
              </p:ext>
            </p:extLst>
          </p:nvPr>
        </p:nvGraphicFramePr>
        <p:xfrm>
          <a:off x="467544" y="4437112"/>
          <a:ext cx="8208912" cy="19442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9277806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539552" y="2492896"/>
            <a:ext cx="8229600" cy="1143000"/>
          </a:xfrm>
        </p:spPr>
        <p:txBody>
          <a:bodyPr/>
          <a:lstStyle/>
          <a:p>
            <a:r>
              <a:rPr lang="zh-CN" altLang="en-US" dirty="0"/>
              <a:t>文档视图结构</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95</a:t>
            </a:fld>
            <a:r>
              <a:rPr lang="en-US" altLang="zh-CN" smtClean="0"/>
              <a:t>/61</a:t>
            </a:r>
            <a:endParaRPr lang="en-US" altLang="zh-CN" dirty="0"/>
          </a:p>
        </p:txBody>
      </p:sp>
    </p:spTree>
    <p:extLst>
      <p:ext uri="{BB962C8B-B14F-4D97-AF65-F5344CB8AC3E}">
        <p14:creationId xmlns:p14="http://schemas.microsoft.com/office/powerpoint/2010/main" val="39050035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zh-CN" altLang="en-US"/>
              <a:t>文档</a:t>
            </a:r>
            <a:r>
              <a:rPr lang="en-US" altLang="zh-CN"/>
              <a:t>/</a:t>
            </a:r>
            <a:r>
              <a:rPr lang="zh-CN" altLang="en-US"/>
              <a:t>视图关系</a:t>
            </a:r>
          </a:p>
        </p:txBody>
      </p:sp>
      <p:graphicFrame>
        <p:nvGraphicFramePr>
          <p:cNvPr id="3" name="图示 2"/>
          <p:cNvGraphicFramePr/>
          <p:nvPr>
            <p:extLst>
              <p:ext uri="{D42A27DB-BD31-4B8C-83A1-F6EECF244321}">
                <p14:modId xmlns:p14="http://schemas.microsoft.com/office/powerpoint/2010/main" val="2471819220"/>
              </p:ext>
            </p:extLst>
          </p:nvPr>
        </p:nvGraphicFramePr>
        <p:xfrm>
          <a:off x="250825" y="1600200"/>
          <a:ext cx="8642350" cy="5068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2"/>
          </p:nvPr>
        </p:nvSpPr>
        <p:spPr/>
        <p:txBody>
          <a:bodyPr/>
          <a:lstStyle/>
          <a:p>
            <a:fld id="{302B9D58-9E4F-48C9-84F8-33D9BE8AD92C}" type="slidenum">
              <a:rPr lang="en-US" altLang="zh-CN" smtClean="0"/>
              <a:pPr/>
              <a:t>96</a:t>
            </a:fld>
            <a:r>
              <a:rPr lang="en-US" altLang="zh-CN" smtClean="0"/>
              <a:t>/61</a:t>
            </a:r>
            <a:endParaRPr lang="en-US" altLang="zh-CN" dirty="0"/>
          </a:p>
        </p:txBody>
      </p:sp>
    </p:spTree>
    <p:extLst>
      <p:ext uri="{BB962C8B-B14F-4D97-AF65-F5344CB8AC3E}">
        <p14:creationId xmlns:p14="http://schemas.microsoft.com/office/powerpoint/2010/main" val="18584604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zh-CN" altLang="en-US">
                <a:solidFill>
                  <a:srgbClr val="000000"/>
                </a:solidFill>
              </a:rPr>
              <a:t>文档与视图及框架之间的关系</a:t>
            </a:r>
          </a:p>
        </p:txBody>
      </p:sp>
      <p:sp>
        <p:nvSpPr>
          <p:cNvPr id="651268" name="Rectangle 4"/>
          <p:cNvSpPr>
            <a:spLocks noChangeArrowheads="1"/>
          </p:cNvSpPr>
          <p:nvPr/>
        </p:nvSpPr>
        <p:spPr bwMode="auto">
          <a:xfrm>
            <a:off x="3281363" y="2490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651269" name="Group 5"/>
          <p:cNvGrpSpPr>
            <a:grpSpLocks/>
          </p:cNvGrpSpPr>
          <p:nvPr/>
        </p:nvGrpSpPr>
        <p:grpSpPr bwMode="auto">
          <a:xfrm>
            <a:off x="250825" y="1628775"/>
            <a:ext cx="7962900" cy="4886325"/>
            <a:chOff x="1634" y="10829"/>
            <a:chExt cx="7020" cy="3744"/>
          </a:xfrm>
        </p:grpSpPr>
        <p:sp>
          <p:nvSpPr>
            <p:cNvPr id="651270" name="Text Box 6"/>
            <p:cNvSpPr txBox="1">
              <a:spLocks noChangeArrowheads="1"/>
            </p:cNvSpPr>
            <p:nvPr/>
          </p:nvSpPr>
          <p:spPr bwMode="auto">
            <a:xfrm>
              <a:off x="6854" y="12077"/>
              <a:ext cx="1636" cy="468"/>
            </a:xfrm>
            <a:prstGeom prst="rect">
              <a:avLst/>
            </a:prstGeom>
            <a:solidFill>
              <a:srgbClr val="DDDDDD"/>
            </a:solidFill>
            <a:ln w="9525">
              <a:solidFill>
                <a:srgbClr val="969696"/>
              </a:solidFill>
              <a:miter lim="800000"/>
              <a:headEnd/>
              <a:tailEnd/>
            </a:ln>
          </p:spPr>
          <p:txBody>
            <a:bodyPr/>
            <a:lstStyle/>
            <a:p>
              <a:pPr algn="just" eaLnBrk="0" hangingPunct="0"/>
              <a:r>
                <a:rPr lang="zh-CN" altLang="en-US" sz="2400" b="1">
                  <a:latin typeface="黑体" pitchFamily="2" charset="-122"/>
                  <a:ea typeface="黑体" pitchFamily="2" charset="-122"/>
                </a:rPr>
                <a:t>框架对象</a:t>
              </a:r>
            </a:p>
          </p:txBody>
        </p:sp>
        <p:grpSp>
          <p:nvGrpSpPr>
            <p:cNvPr id="651271" name="Group 7"/>
            <p:cNvGrpSpPr>
              <a:grpSpLocks/>
            </p:cNvGrpSpPr>
            <p:nvPr/>
          </p:nvGrpSpPr>
          <p:grpSpPr bwMode="auto">
            <a:xfrm>
              <a:off x="1634" y="10829"/>
              <a:ext cx="7020" cy="3744"/>
              <a:chOff x="1800" y="11112"/>
              <a:chExt cx="7020" cy="3744"/>
            </a:xfrm>
          </p:grpSpPr>
          <p:sp>
            <p:nvSpPr>
              <p:cNvPr id="651272" name="Text Box 8"/>
              <p:cNvSpPr txBox="1">
                <a:spLocks noChangeArrowheads="1"/>
              </p:cNvSpPr>
              <p:nvPr/>
            </p:nvSpPr>
            <p:spPr bwMode="auto">
              <a:xfrm>
                <a:off x="7020" y="12984"/>
                <a:ext cx="1800" cy="780"/>
              </a:xfrm>
              <a:prstGeom prst="rect">
                <a:avLst/>
              </a:prstGeom>
              <a:solidFill>
                <a:srgbClr val="FFFFFF"/>
              </a:solidFill>
              <a:ln w="9525">
                <a:solidFill>
                  <a:srgbClr val="FFFFFF"/>
                </a:solidFill>
                <a:miter lim="800000"/>
                <a:headEnd/>
                <a:tailEnd/>
              </a:ln>
            </p:spPr>
            <p:txBody>
              <a:bodyPr/>
              <a:lstStyle/>
              <a:p>
                <a:pPr algn="ctr" eaLnBrk="0" hangingPunct="0"/>
                <a:r>
                  <a:rPr lang="zh-CN" altLang="en-US" sz="2400" b="1">
                    <a:latin typeface="黑体" pitchFamily="2" charset="-122"/>
                    <a:ea typeface="黑体" pitchFamily="2" charset="-122"/>
                  </a:rPr>
                  <a:t>文档与视图的双向数据交换</a:t>
                </a:r>
              </a:p>
            </p:txBody>
          </p:sp>
          <p:sp>
            <p:nvSpPr>
              <p:cNvPr id="651273" name="Text Box 9"/>
              <p:cNvSpPr txBox="1">
                <a:spLocks noChangeArrowheads="1"/>
              </p:cNvSpPr>
              <p:nvPr/>
            </p:nvSpPr>
            <p:spPr bwMode="auto">
              <a:xfrm>
                <a:off x="5400" y="11112"/>
                <a:ext cx="1440" cy="780"/>
              </a:xfrm>
              <a:prstGeom prst="rect">
                <a:avLst/>
              </a:prstGeom>
              <a:solidFill>
                <a:srgbClr val="FFFFFF"/>
              </a:solidFill>
              <a:ln w="9525">
                <a:solidFill>
                  <a:srgbClr val="FFFFFF"/>
                </a:solidFill>
                <a:miter lim="800000"/>
                <a:headEnd/>
                <a:tailEnd/>
              </a:ln>
            </p:spPr>
            <p:txBody>
              <a:bodyPr/>
              <a:lstStyle/>
              <a:p>
                <a:pPr algn="ctr" eaLnBrk="0" hangingPunct="0"/>
                <a:r>
                  <a:rPr lang="zh-CN" altLang="en-US" sz="2400" b="1">
                    <a:latin typeface="黑体" pitchFamily="2" charset="-122"/>
                    <a:ea typeface="黑体" pitchFamily="2" charset="-122"/>
                  </a:rPr>
                  <a:t>发至视图的消息</a:t>
                </a:r>
              </a:p>
            </p:txBody>
          </p:sp>
          <p:sp>
            <p:nvSpPr>
              <p:cNvPr id="651274" name="Line 10"/>
              <p:cNvSpPr>
                <a:spLocks noChangeShapeType="1"/>
              </p:cNvSpPr>
              <p:nvPr/>
            </p:nvSpPr>
            <p:spPr bwMode="auto">
              <a:xfrm>
                <a:off x="6480" y="14544"/>
                <a:ext cx="54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1275" name="Line 11"/>
              <p:cNvSpPr>
                <a:spLocks noChangeShapeType="1"/>
              </p:cNvSpPr>
              <p:nvPr/>
            </p:nvSpPr>
            <p:spPr bwMode="auto">
              <a:xfrm flipH="1">
                <a:off x="6480" y="14232"/>
                <a:ext cx="54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1276" name="Text Box 12"/>
              <p:cNvSpPr txBox="1">
                <a:spLocks noChangeArrowheads="1"/>
              </p:cNvSpPr>
              <p:nvPr/>
            </p:nvSpPr>
            <p:spPr bwMode="auto">
              <a:xfrm>
                <a:off x="7020" y="13920"/>
                <a:ext cx="1260" cy="936"/>
              </a:xfrm>
              <a:prstGeom prst="rect">
                <a:avLst/>
              </a:prstGeom>
              <a:solidFill>
                <a:srgbClr val="DDDDDD"/>
              </a:solidFill>
              <a:ln w="12700">
                <a:solidFill>
                  <a:srgbClr val="000000"/>
                </a:solidFill>
                <a:miter lim="800000"/>
                <a:headEnd/>
                <a:tailEnd/>
              </a:ln>
            </p:spPr>
            <p:txBody>
              <a:bodyPr/>
              <a:lstStyle/>
              <a:p>
                <a:pPr algn="ctr" eaLnBrk="0" hangingPunct="0"/>
                <a:endParaRPr lang="en-US" altLang="zh-CN" sz="1000" b="1">
                  <a:latin typeface="黑体" pitchFamily="2" charset="-122"/>
                  <a:ea typeface="黑体" pitchFamily="2" charset="-122"/>
                </a:endParaRPr>
              </a:p>
              <a:p>
                <a:pPr algn="ctr" eaLnBrk="0" hangingPunct="0"/>
                <a:r>
                  <a:rPr lang="zh-CN" altLang="en-US" sz="2800" b="1">
                    <a:latin typeface="黑体" pitchFamily="2" charset="-122"/>
                    <a:ea typeface="黑体" pitchFamily="2" charset="-122"/>
                  </a:rPr>
                  <a:t>文档对象</a:t>
                </a:r>
              </a:p>
            </p:txBody>
          </p:sp>
          <p:sp>
            <p:nvSpPr>
              <p:cNvPr id="651277" name="Line 13"/>
              <p:cNvSpPr>
                <a:spLocks noChangeShapeType="1"/>
              </p:cNvSpPr>
              <p:nvPr/>
            </p:nvSpPr>
            <p:spPr bwMode="auto">
              <a:xfrm flipV="1">
                <a:off x="6840" y="1329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1278" name="Line 14"/>
              <p:cNvSpPr>
                <a:spLocks noChangeShapeType="1"/>
              </p:cNvSpPr>
              <p:nvPr/>
            </p:nvSpPr>
            <p:spPr bwMode="auto">
              <a:xfrm>
                <a:off x="6840" y="1329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1279" name="Line 15"/>
              <p:cNvSpPr>
                <a:spLocks noChangeShapeType="1"/>
              </p:cNvSpPr>
              <p:nvPr/>
            </p:nvSpPr>
            <p:spPr bwMode="auto">
              <a:xfrm>
                <a:off x="6480" y="12672"/>
                <a:ext cx="5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1280" name="Text Box 16"/>
              <p:cNvSpPr txBox="1">
                <a:spLocks noChangeArrowheads="1"/>
              </p:cNvSpPr>
              <p:nvPr/>
            </p:nvSpPr>
            <p:spPr bwMode="auto">
              <a:xfrm>
                <a:off x="3780" y="11112"/>
                <a:ext cx="1309" cy="780"/>
              </a:xfrm>
              <a:prstGeom prst="rect">
                <a:avLst/>
              </a:prstGeom>
              <a:solidFill>
                <a:srgbClr val="DDDDDD"/>
              </a:solidFill>
              <a:ln w="12700">
                <a:solidFill>
                  <a:srgbClr val="000000"/>
                </a:solidFill>
                <a:miter lim="800000"/>
                <a:headEnd/>
                <a:tailEnd/>
              </a:ln>
            </p:spPr>
            <p:txBody>
              <a:bodyPr/>
              <a:lstStyle/>
              <a:p>
                <a:pPr algn="ctr" eaLnBrk="0" hangingPunct="0"/>
                <a:r>
                  <a:rPr lang="zh-CN" altLang="en-US" sz="2400" b="1">
                    <a:latin typeface="黑体" pitchFamily="2" charset="-122"/>
                    <a:ea typeface="黑体" pitchFamily="2" charset="-122"/>
                  </a:rPr>
                  <a:t>应用程序</a:t>
                </a:r>
              </a:p>
              <a:p>
                <a:pPr algn="ctr" eaLnBrk="0" hangingPunct="0"/>
                <a:r>
                  <a:rPr lang="zh-CN" altLang="en-US" sz="2400" b="1">
                    <a:latin typeface="黑体" pitchFamily="2" charset="-122"/>
                    <a:ea typeface="黑体" pitchFamily="2" charset="-122"/>
                  </a:rPr>
                  <a:t>对象</a:t>
                </a:r>
              </a:p>
            </p:txBody>
          </p:sp>
          <p:sp>
            <p:nvSpPr>
              <p:cNvPr id="651281" name="Line 17"/>
              <p:cNvSpPr>
                <a:spLocks noChangeShapeType="1"/>
              </p:cNvSpPr>
              <p:nvPr/>
            </p:nvSpPr>
            <p:spPr bwMode="auto">
              <a:xfrm>
                <a:off x="4680" y="11892"/>
                <a:ext cx="0" cy="9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1282" name="Line 18"/>
              <p:cNvSpPr>
                <a:spLocks noChangeShapeType="1"/>
              </p:cNvSpPr>
              <p:nvPr/>
            </p:nvSpPr>
            <p:spPr bwMode="auto">
              <a:xfrm>
                <a:off x="3960" y="11892"/>
                <a:ext cx="0" cy="62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1283" name="Text Box 19"/>
              <p:cNvSpPr txBox="1">
                <a:spLocks noChangeArrowheads="1"/>
              </p:cNvSpPr>
              <p:nvPr/>
            </p:nvSpPr>
            <p:spPr bwMode="auto">
              <a:xfrm>
                <a:off x="1800" y="11112"/>
                <a:ext cx="1489" cy="780"/>
              </a:xfrm>
              <a:prstGeom prst="rect">
                <a:avLst/>
              </a:prstGeom>
              <a:solidFill>
                <a:srgbClr val="FFFFFF"/>
              </a:solidFill>
              <a:ln w="9525">
                <a:solidFill>
                  <a:srgbClr val="FFFFFF"/>
                </a:solidFill>
                <a:miter lim="800000"/>
                <a:headEnd/>
                <a:tailEnd/>
              </a:ln>
            </p:spPr>
            <p:txBody>
              <a:bodyPr/>
              <a:lstStyle/>
              <a:p>
                <a:pPr algn="ctr" eaLnBrk="0" hangingPunct="0"/>
                <a:r>
                  <a:rPr lang="zh-CN" altLang="en-US" sz="2400" b="1">
                    <a:latin typeface="黑体" pitchFamily="2" charset="-122"/>
                    <a:ea typeface="黑体" pitchFamily="2" charset="-122"/>
                  </a:rPr>
                  <a:t>发至框架的消息</a:t>
                </a:r>
              </a:p>
            </p:txBody>
          </p:sp>
          <p:sp>
            <p:nvSpPr>
              <p:cNvPr id="651284" name="Line 20"/>
              <p:cNvSpPr>
                <a:spLocks noChangeShapeType="1"/>
              </p:cNvSpPr>
              <p:nvPr/>
            </p:nvSpPr>
            <p:spPr bwMode="auto">
              <a:xfrm>
                <a:off x="4680" y="12204"/>
                <a:ext cx="1440"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1285" name="Line 21"/>
              <p:cNvSpPr>
                <a:spLocks noChangeShapeType="1"/>
              </p:cNvSpPr>
              <p:nvPr/>
            </p:nvSpPr>
            <p:spPr bwMode="auto">
              <a:xfrm flipV="1">
                <a:off x="6120" y="11892"/>
                <a:ext cx="0" cy="31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1286" name="Line 22"/>
              <p:cNvSpPr>
                <a:spLocks noChangeShapeType="1"/>
              </p:cNvSpPr>
              <p:nvPr/>
            </p:nvSpPr>
            <p:spPr bwMode="auto">
              <a:xfrm>
                <a:off x="2520" y="12204"/>
                <a:ext cx="1440"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1287" name="Line 23"/>
              <p:cNvSpPr>
                <a:spLocks noChangeShapeType="1"/>
              </p:cNvSpPr>
              <p:nvPr/>
            </p:nvSpPr>
            <p:spPr bwMode="auto">
              <a:xfrm flipV="1">
                <a:off x="2520" y="11892"/>
                <a:ext cx="0" cy="31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651288" name="Rectangle 24"/>
          <p:cNvSpPr>
            <a:spLocks noChangeArrowheads="1"/>
          </p:cNvSpPr>
          <p:nvPr/>
        </p:nvSpPr>
        <p:spPr bwMode="auto">
          <a:xfrm>
            <a:off x="3281363" y="2490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1290" name="Text Box 26"/>
          <p:cNvSpPr txBox="1">
            <a:spLocks noChangeArrowheads="1"/>
          </p:cNvSpPr>
          <p:nvPr/>
        </p:nvSpPr>
        <p:spPr bwMode="auto">
          <a:xfrm>
            <a:off x="1497013" y="3598863"/>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黑体" pitchFamily="2" charset="-122"/>
                <a:ea typeface="黑体" pitchFamily="2" charset="-122"/>
              </a:rPr>
              <a:t>视图对象 </a:t>
            </a:r>
          </a:p>
        </p:txBody>
      </p:sp>
      <p:pic>
        <p:nvPicPr>
          <p:cNvPr id="651291"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781300"/>
            <a:ext cx="4527550" cy="362267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302B9D58-9E4F-48C9-84F8-33D9BE8AD92C}" type="slidenum">
              <a:rPr lang="en-US" altLang="zh-CN" smtClean="0"/>
              <a:pPr/>
              <a:t>97</a:t>
            </a:fld>
            <a:r>
              <a:rPr lang="en-US" altLang="zh-CN" smtClean="0"/>
              <a:t>/61</a:t>
            </a:r>
            <a:endParaRPr lang="en-US" altLang="zh-CN" dirty="0"/>
          </a:p>
        </p:txBody>
      </p:sp>
    </p:spTree>
    <p:extLst>
      <p:ext uri="{BB962C8B-B14F-4D97-AF65-F5344CB8AC3E}">
        <p14:creationId xmlns:p14="http://schemas.microsoft.com/office/powerpoint/2010/main" val="199716750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888" y="1844824"/>
            <a:ext cx="8280920" cy="4247317"/>
          </a:xfrm>
          <a:prstGeom prst="rect">
            <a:avLst/>
          </a:prstGeom>
        </p:spPr>
        <p:txBody>
          <a:bodyPr wrap="square">
            <a:spAutoFit/>
          </a:bodyPr>
          <a:lstStyle/>
          <a:p>
            <a:r>
              <a:rPr lang="en-US" altLang="zh-CN" dirty="0" err="1"/>
              <a:t>CSignupDlg</a:t>
            </a:r>
            <a:r>
              <a:rPr lang="en-US" altLang="zh-CN" dirty="0"/>
              <a:t> </a:t>
            </a:r>
            <a:r>
              <a:rPr lang="en-US" altLang="zh-CN" dirty="0" err="1"/>
              <a:t>Dlg</a:t>
            </a:r>
            <a:r>
              <a:rPr lang="en-US" altLang="zh-CN" dirty="0"/>
              <a:t>;</a:t>
            </a:r>
            <a:endParaRPr lang="zh-CN" altLang="zh-CN" dirty="0"/>
          </a:p>
          <a:p>
            <a:r>
              <a:rPr lang="en-US" altLang="zh-CN" dirty="0" smtClean="0"/>
              <a:t>if(</a:t>
            </a:r>
            <a:r>
              <a:rPr lang="en-US" altLang="zh-CN" dirty="0" err="1" smtClean="0"/>
              <a:t>Dlg.DoModal</a:t>
            </a:r>
            <a:r>
              <a:rPr lang="en-US" altLang="zh-CN" dirty="0"/>
              <a:t>() == IDOK)</a:t>
            </a:r>
            <a:endParaRPr lang="zh-CN" altLang="zh-CN" dirty="0"/>
          </a:p>
          <a:p>
            <a:r>
              <a:rPr lang="en-US" altLang="zh-CN" dirty="0" smtClean="0"/>
              <a:t>{	</a:t>
            </a:r>
            <a:r>
              <a:rPr lang="en-US" altLang="zh-CN" b="1" dirty="0"/>
              <a:t>//</a:t>
            </a:r>
            <a:r>
              <a:rPr lang="zh-CN" altLang="zh-CN" b="1" dirty="0"/>
              <a:t>用</a:t>
            </a:r>
            <a:r>
              <a:rPr lang="en-US" altLang="zh-CN" b="1" dirty="0"/>
              <a:t>new</a:t>
            </a:r>
            <a:r>
              <a:rPr lang="zh-CN" altLang="zh-CN" b="1" dirty="0"/>
              <a:t>生成</a:t>
            </a:r>
            <a:r>
              <a:rPr lang="en-US" altLang="zh-CN" b="1" dirty="0" err="1"/>
              <a:t>CSportMan</a:t>
            </a:r>
            <a:r>
              <a:rPr lang="zh-CN" altLang="zh-CN" b="1" dirty="0" smtClean="0"/>
              <a:t>对象</a:t>
            </a:r>
            <a:r>
              <a:rPr lang="zh-CN" altLang="en-US" b="1" dirty="0" smtClean="0"/>
              <a:t>，考虑对象生命周期</a:t>
            </a:r>
            <a:endParaRPr lang="zh-CN" altLang="zh-CN" b="1" dirty="0"/>
          </a:p>
          <a:p>
            <a:r>
              <a:rPr lang="en-US" altLang="zh-CN" dirty="0"/>
              <a:t>	</a:t>
            </a:r>
            <a:r>
              <a:rPr lang="en-US" altLang="zh-CN" dirty="0" err="1" smtClean="0"/>
              <a:t>CSportMan</a:t>
            </a:r>
            <a:r>
              <a:rPr lang="en-US" altLang="zh-CN" dirty="0"/>
              <a:t>* </a:t>
            </a:r>
            <a:r>
              <a:rPr lang="en-US" altLang="zh-CN" dirty="0" err="1"/>
              <a:t>pSportMan</a:t>
            </a:r>
            <a:r>
              <a:rPr lang="en-US" altLang="zh-CN" dirty="0"/>
              <a:t> = new </a:t>
            </a:r>
            <a:r>
              <a:rPr lang="en-US" altLang="zh-CN" dirty="0" err="1"/>
              <a:t>CSportMan</a:t>
            </a:r>
            <a:r>
              <a:rPr lang="en-US" altLang="zh-CN" dirty="0"/>
              <a:t>;</a:t>
            </a:r>
            <a:endParaRPr lang="zh-CN" altLang="zh-CN" dirty="0"/>
          </a:p>
          <a:p>
            <a:r>
              <a:rPr lang="en-US" altLang="zh-CN" b="1" dirty="0"/>
              <a:t>	//</a:t>
            </a:r>
            <a:r>
              <a:rPr lang="zh-CN" altLang="zh-CN" b="1" dirty="0"/>
              <a:t>将数据</a:t>
            </a:r>
            <a:r>
              <a:rPr lang="zh-CN" altLang="en-US" b="1" dirty="0"/>
              <a:t>由</a:t>
            </a:r>
            <a:r>
              <a:rPr lang="zh-CN" altLang="zh-CN" b="1" dirty="0"/>
              <a:t>对话框</a:t>
            </a:r>
            <a:r>
              <a:rPr lang="zh-CN" altLang="en-US" b="1" dirty="0"/>
              <a:t>类对象导入到</a:t>
            </a:r>
            <a:r>
              <a:rPr lang="en-US" altLang="zh-CN" b="1" dirty="0" err="1"/>
              <a:t>CSportMan</a:t>
            </a:r>
            <a:r>
              <a:rPr lang="zh-CN" altLang="en-US" b="1" dirty="0"/>
              <a:t>类对象的属性中</a:t>
            </a:r>
            <a:endParaRPr lang="zh-CN" altLang="zh-CN" b="1" dirty="0"/>
          </a:p>
          <a:p>
            <a:r>
              <a:rPr lang="en-US" altLang="zh-CN" dirty="0" smtClean="0"/>
              <a:t>	</a:t>
            </a:r>
            <a:r>
              <a:rPr lang="en-US" altLang="zh-CN" dirty="0" err="1" smtClean="0"/>
              <a:t>pSportMan</a:t>
            </a:r>
            <a:r>
              <a:rPr lang="en-US" altLang="zh-CN" dirty="0" smtClean="0"/>
              <a:t>-</a:t>
            </a:r>
            <a:r>
              <a:rPr lang="en-US" altLang="zh-CN" dirty="0"/>
              <a:t>&gt;</a:t>
            </a:r>
            <a:r>
              <a:rPr lang="en-US" altLang="zh-CN" dirty="0" err="1"/>
              <a:t>mDate</a:t>
            </a:r>
            <a:r>
              <a:rPr lang="en-US" altLang="zh-CN" dirty="0"/>
              <a:t> = </a:t>
            </a:r>
            <a:r>
              <a:rPr lang="en-US" altLang="zh-CN" dirty="0" err="1"/>
              <a:t>Dlg.m_odtBirthDay</a:t>
            </a:r>
            <a:r>
              <a:rPr lang="en-US" altLang="zh-CN" dirty="0"/>
              <a:t>;</a:t>
            </a:r>
            <a:endParaRPr lang="zh-CN" altLang="zh-CN" dirty="0"/>
          </a:p>
          <a:p>
            <a:r>
              <a:rPr lang="en-US" altLang="zh-CN" dirty="0"/>
              <a:t>	</a:t>
            </a:r>
            <a:r>
              <a:rPr lang="en-US" altLang="zh-CN" dirty="0" err="1" smtClean="0"/>
              <a:t>pSportMan</a:t>
            </a:r>
            <a:r>
              <a:rPr lang="en-US" altLang="zh-CN" dirty="0" smtClean="0"/>
              <a:t>-</a:t>
            </a:r>
            <a:r>
              <a:rPr lang="en-US" altLang="zh-CN" dirty="0"/>
              <a:t>&gt;</a:t>
            </a:r>
            <a:r>
              <a:rPr lang="en-US" altLang="zh-CN" dirty="0" err="1"/>
              <a:t>mID</a:t>
            </a:r>
            <a:r>
              <a:rPr lang="en-US" altLang="zh-CN" dirty="0"/>
              <a:t> = </a:t>
            </a:r>
            <a:r>
              <a:rPr lang="en-US" altLang="zh-CN" dirty="0" err="1"/>
              <a:t>Dlg.m_nID</a:t>
            </a:r>
            <a:r>
              <a:rPr lang="en-US" altLang="zh-CN" dirty="0"/>
              <a:t>;</a:t>
            </a:r>
            <a:endParaRPr lang="zh-CN" altLang="zh-CN" dirty="0"/>
          </a:p>
          <a:p>
            <a:r>
              <a:rPr lang="en-US" altLang="zh-CN" dirty="0"/>
              <a:t>	</a:t>
            </a:r>
            <a:r>
              <a:rPr lang="en-US" altLang="zh-CN" dirty="0" err="1" smtClean="0"/>
              <a:t>pSportMan</a:t>
            </a:r>
            <a:r>
              <a:rPr lang="en-US" altLang="zh-CN" dirty="0" smtClean="0"/>
              <a:t>-</a:t>
            </a:r>
            <a:r>
              <a:rPr lang="en-US" altLang="zh-CN" dirty="0"/>
              <a:t>&gt;</a:t>
            </a:r>
            <a:r>
              <a:rPr lang="en-US" altLang="zh-CN" dirty="0" err="1"/>
              <a:t>mHeight</a:t>
            </a:r>
            <a:r>
              <a:rPr lang="en-US" altLang="zh-CN" dirty="0"/>
              <a:t> = </a:t>
            </a:r>
            <a:r>
              <a:rPr lang="en-US" altLang="zh-CN" dirty="0" err="1"/>
              <a:t>Dlg.m_fHeight</a:t>
            </a:r>
            <a:r>
              <a:rPr lang="en-US" altLang="zh-CN" dirty="0"/>
              <a:t>;</a:t>
            </a:r>
            <a:endParaRPr lang="zh-CN" altLang="zh-CN" dirty="0"/>
          </a:p>
          <a:p>
            <a:r>
              <a:rPr lang="en-US" altLang="zh-CN" dirty="0"/>
              <a:t>	</a:t>
            </a:r>
            <a:r>
              <a:rPr lang="en-US" altLang="zh-CN" dirty="0" err="1" smtClean="0"/>
              <a:t>pSportMan</a:t>
            </a:r>
            <a:r>
              <a:rPr lang="en-US" altLang="zh-CN" dirty="0" smtClean="0"/>
              <a:t>-</a:t>
            </a:r>
            <a:r>
              <a:rPr lang="en-US" altLang="zh-CN" dirty="0"/>
              <a:t>&gt;</a:t>
            </a:r>
            <a:r>
              <a:rPr lang="en-US" altLang="zh-CN" dirty="0" err="1"/>
              <a:t>mWeight</a:t>
            </a:r>
            <a:r>
              <a:rPr lang="en-US" altLang="zh-CN" dirty="0"/>
              <a:t> = </a:t>
            </a:r>
            <a:r>
              <a:rPr lang="en-US" altLang="zh-CN" dirty="0" err="1"/>
              <a:t>Dlg.m_fWeight</a:t>
            </a:r>
            <a:r>
              <a:rPr lang="en-US" altLang="zh-CN" dirty="0"/>
              <a:t>;</a:t>
            </a:r>
            <a:endParaRPr lang="zh-CN" altLang="zh-CN" dirty="0"/>
          </a:p>
          <a:p>
            <a:r>
              <a:rPr lang="en-US" altLang="zh-CN" dirty="0"/>
              <a:t>	</a:t>
            </a:r>
            <a:r>
              <a:rPr lang="en-US" altLang="zh-CN" dirty="0" err="1" smtClean="0"/>
              <a:t>pSportMan</a:t>
            </a:r>
            <a:r>
              <a:rPr lang="en-US" altLang="zh-CN" dirty="0" smtClean="0"/>
              <a:t>-</a:t>
            </a:r>
            <a:r>
              <a:rPr lang="en-US" altLang="zh-CN" dirty="0"/>
              <a:t>&gt;</a:t>
            </a:r>
            <a:r>
              <a:rPr lang="en-US" altLang="zh-CN" dirty="0" err="1"/>
              <a:t>mName</a:t>
            </a:r>
            <a:r>
              <a:rPr lang="en-US" altLang="zh-CN" dirty="0"/>
              <a:t> = </a:t>
            </a:r>
            <a:r>
              <a:rPr lang="en-US" altLang="zh-CN" dirty="0" err="1"/>
              <a:t>Dlg.m_strName</a:t>
            </a:r>
            <a:r>
              <a:rPr lang="en-US" altLang="zh-CN" dirty="0" smtClean="0"/>
              <a:t>;</a:t>
            </a:r>
          </a:p>
          <a:p>
            <a:r>
              <a:rPr lang="en-US" altLang="zh-CN" dirty="0"/>
              <a:t>	</a:t>
            </a:r>
            <a:r>
              <a:rPr lang="zh-CN" altLang="en-US" dirty="0" smtClean="0"/>
              <a:t>将</a:t>
            </a:r>
            <a:r>
              <a:rPr lang="en-US" altLang="zh-CN" dirty="0" smtClean="0"/>
              <a:t>new</a:t>
            </a:r>
            <a:r>
              <a:rPr lang="zh-CN" altLang="en-US" dirty="0" smtClean="0"/>
              <a:t>出来的</a:t>
            </a:r>
            <a:r>
              <a:rPr lang="en-US" altLang="zh-CN" b="1" dirty="0" err="1"/>
              <a:t>CSportMan</a:t>
            </a:r>
            <a:r>
              <a:rPr lang="zh-CN" altLang="zh-CN" b="1" dirty="0" smtClean="0"/>
              <a:t>对象</a:t>
            </a:r>
            <a:r>
              <a:rPr lang="zh-CN" altLang="en-US" b="1" dirty="0" smtClean="0"/>
              <a:t>的指针放到集合类中进行管理</a:t>
            </a:r>
            <a:endParaRPr lang="zh-CN" altLang="zh-CN" dirty="0"/>
          </a:p>
          <a:p>
            <a:r>
              <a:rPr lang="en-US" altLang="zh-CN" b="1" dirty="0"/>
              <a:t>	</a:t>
            </a:r>
            <a:r>
              <a:rPr lang="en-US" altLang="zh-CN" dirty="0" err="1" smtClean="0"/>
              <a:t>mSportManArray.Add</a:t>
            </a:r>
            <a:r>
              <a:rPr lang="en-US" altLang="zh-CN" dirty="0" smtClean="0"/>
              <a:t>(</a:t>
            </a:r>
            <a:r>
              <a:rPr lang="en-US" altLang="zh-CN" dirty="0" err="1" smtClean="0"/>
              <a:t>pSportMan</a:t>
            </a:r>
            <a:r>
              <a:rPr lang="en-US" altLang="zh-CN" dirty="0"/>
              <a:t>);</a:t>
            </a:r>
            <a:endParaRPr lang="zh-CN" altLang="zh-CN" dirty="0"/>
          </a:p>
          <a:p>
            <a:r>
              <a:rPr lang="en-US" altLang="zh-CN" dirty="0" smtClean="0"/>
              <a:t>}</a:t>
            </a:r>
          </a:p>
          <a:p>
            <a:r>
              <a:rPr lang="en-US" altLang="zh-CN" dirty="0" smtClean="0"/>
              <a:t>//</a:t>
            </a:r>
            <a:r>
              <a:rPr lang="zh-CN" altLang="en-US" dirty="0" smtClean="0"/>
              <a:t>触发视图类的</a:t>
            </a:r>
            <a:r>
              <a:rPr lang="en-US" altLang="zh-CN" dirty="0" smtClean="0"/>
              <a:t>Update</a:t>
            </a:r>
            <a:r>
              <a:rPr lang="zh-CN" altLang="en-US" dirty="0" smtClean="0"/>
              <a:t>消息</a:t>
            </a:r>
            <a:endParaRPr lang="zh-CN" altLang="zh-CN" dirty="0"/>
          </a:p>
          <a:p>
            <a:r>
              <a:rPr lang="en-US" altLang="zh-CN" dirty="0" err="1"/>
              <a:t>UpdateAllViews</a:t>
            </a:r>
            <a:r>
              <a:rPr lang="en-US" altLang="zh-CN" dirty="0"/>
              <a:t>(NULL);</a:t>
            </a:r>
            <a:endParaRPr lang="zh-CN" altLang="en-US" dirty="0"/>
          </a:p>
        </p:txBody>
      </p:sp>
      <p:sp>
        <p:nvSpPr>
          <p:cNvPr id="6" name="Rectangle 2"/>
          <p:cNvSpPr>
            <a:spLocks noGrp="1" noChangeArrowheads="1"/>
          </p:cNvSpPr>
          <p:nvPr>
            <p:ph type="title"/>
          </p:nvPr>
        </p:nvSpPr>
        <p:spPr>
          <a:xfrm>
            <a:off x="457200" y="274638"/>
            <a:ext cx="8229600" cy="1143000"/>
          </a:xfrm>
        </p:spPr>
        <p:txBody>
          <a:bodyPr/>
          <a:lstStyle/>
          <a:p>
            <a:r>
              <a:rPr lang="zh-CN" altLang="en-US" sz="3600" dirty="0" smtClean="0">
                <a:solidFill>
                  <a:srgbClr val="000000"/>
                </a:solidFill>
              </a:rPr>
              <a:t>“报名过程中”的文档视图结构使用</a:t>
            </a:r>
            <a:endParaRPr lang="zh-CN" altLang="en-US" sz="3600" dirty="0">
              <a:solidFill>
                <a:srgbClr val="000000"/>
              </a:solidFill>
            </a:endParaRPr>
          </a:p>
        </p:txBody>
      </p:sp>
    </p:spTree>
    <p:extLst>
      <p:ext uri="{BB962C8B-B14F-4D97-AF65-F5344CB8AC3E}">
        <p14:creationId xmlns:p14="http://schemas.microsoft.com/office/powerpoint/2010/main" val="406537393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zh-CN" altLang="en-US"/>
              <a:t>文档视图结构的优点</a:t>
            </a:r>
          </a:p>
        </p:txBody>
      </p:sp>
      <p:sp>
        <p:nvSpPr>
          <p:cNvPr id="655363" name="Rectangle 3"/>
          <p:cNvSpPr>
            <a:spLocks noGrp="1" noChangeArrowheads="1"/>
          </p:cNvSpPr>
          <p:nvPr>
            <p:ph type="body" idx="1"/>
          </p:nvPr>
        </p:nvSpPr>
        <p:spPr/>
        <p:txBody>
          <a:bodyPr/>
          <a:lstStyle/>
          <a:p>
            <a:r>
              <a:rPr lang="zh-CN" altLang="en-US" sz="2800" dirty="0"/>
              <a:t>将对数据的操作与数据显示界面分离，放在不同类的对象中处理。这种思想使得程序模块的划分更加合理；</a:t>
            </a:r>
          </a:p>
          <a:p>
            <a:r>
              <a:rPr lang="zh-CN" altLang="en-US" sz="2800" dirty="0"/>
              <a:t>文档对象只负责数据的管理，不涉及用户界面；视图对象只负责数据输出和与用户的交互，可以不考虑数据的具体组织</a:t>
            </a:r>
            <a:r>
              <a:rPr lang="zh-CN" altLang="en-US" sz="2800" dirty="0" smtClean="0"/>
              <a:t>结构；</a:t>
            </a:r>
            <a:endParaRPr lang="zh-CN" altLang="en-US" sz="2800" dirty="0"/>
          </a:p>
          <a:p>
            <a:r>
              <a:rPr lang="en-US" altLang="zh-CN" sz="2800" dirty="0"/>
              <a:t>MFC</a:t>
            </a:r>
            <a:r>
              <a:rPr lang="zh-CN" altLang="en-US" sz="2800" dirty="0"/>
              <a:t>在文档</a:t>
            </a:r>
            <a:r>
              <a:rPr lang="en-US" altLang="zh-CN" sz="2800" dirty="0"/>
              <a:t>/</a:t>
            </a:r>
            <a:r>
              <a:rPr lang="zh-CN" altLang="en-US" sz="2800" dirty="0"/>
              <a:t>视图结构中提供了许多标准的操作界面，包括新建文件、打开文件、保存文件、文档打印等，大大减轻了程序员的工作量；</a:t>
            </a:r>
          </a:p>
        </p:txBody>
      </p:sp>
      <p:sp>
        <p:nvSpPr>
          <p:cNvPr id="2" name="灯片编号占位符 1"/>
          <p:cNvSpPr>
            <a:spLocks noGrp="1"/>
          </p:cNvSpPr>
          <p:nvPr>
            <p:ph type="sldNum" sz="quarter" idx="12"/>
          </p:nvPr>
        </p:nvSpPr>
        <p:spPr/>
        <p:txBody>
          <a:bodyPr/>
          <a:lstStyle/>
          <a:p>
            <a:fld id="{302B9D58-9E4F-48C9-84F8-33D9BE8AD92C}" type="slidenum">
              <a:rPr lang="en-US" altLang="zh-CN" smtClean="0"/>
              <a:pPr/>
              <a:t>99</a:t>
            </a:fld>
            <a:r>
              <a:rPr lang="en-US" altLang="zh-CN" smtClean="0"/>
              <a:t>/61</a:t>
            </a:r>
            <a:endParaRPr lang="en-US" altLang="zh-CN" dirty="0"/>
          </a:p>
        </p:txBody>
      </p:sp>
    </p:spTree>
    <p:extLst>
      <p:ext uri="{BB962C8B-B14F-4D97-AF65-F5344CB8AC3E}">
        <p14:creationId xmlns:p14="http://schemas.microsoft.com/office/powerpoint/2010/main" val="1355137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14759</TotalTime>
  <Words>8180</Words>
  <Application>Microsoft Office PowerPoint</Application>
  <PresentationFormat>全屏显示(4:3)</PresentationFormat>
  <Paragraphs>904</Paragraphs>
  <Slides>123</Slides>
  <Notes>72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123</vt:i4>
      </vt:variant>
    </vt:vector>
  </HeadingPairs>
  <TitlesOfParts>
    <vt:vector size="125" baseType="lpstr">
      <vt:lpstr>默认设计模板</vt:lpstr>
      <vt:lpstr>图片</vt:lpstr>
      <vt:lpstr>PowerPoint 演示文稿</vt:lpstr>
      <vt:lpstr>语言课程设计与研究型学习</vt:lpstr>
      <vt:lpstr>PowerPoint 演示文稿</vt:lpstr>
      <vt:lpstr>短学期课程设计安排</vt:lpstr>
      <vt:lpstr>短学期课程设计安排</vt:lpstr>
      <vt:lpstr>最终验收材料</vt:lpstr>
      <vt:lpstr>考核标准</vt:lpstr>
      <vt:lpstr>Visual C++参考书目</vt:lpstr>
      <vt:lpstr>网络参考链接</vt:lpstr>
      <vt:lpstr>短学期语言课程设计要点</vt:lpstr>
      <vt:lpstr>课程设计的目的</vt:lpstr>
      <vt:lpstr>课程设计实例之问题描述</vt:lpstr>
      <vt:lpstr>面向对象分析阶段</vt:lpstr>
      <vt:lpstr>确定系统中的类</vt:lpstr>
      <vt:lpstr>五项全能系统的类图</vt:lpstr>
      <vt:lpstr>确定类的属性</vt:lpstr>
      <vt:lpstr>确定类的操作</vt:lpstr>
      <vt:lpstr>对象之间的交互</vt:lpstr>
      <vt:lpstr>课程设计步骤</vt:lpstr>
      <vt:lpstr>实际情况</vt:lpstr>
      <vt:lpstr>Windows编程基础知识</vt:lpstr>
      <vt:lpstr>Windows对象句柄 </vt:lpstr>
      <vt:lpstr>Windows对象句柄 </vt:lpstr>
      <vt:lpstr>常用Windows句柄类型</vt:lpstr>
      <vt:lpstr>图形用户界面--主窗口</vt:lpstr>
      <vt:lpstr>主窗口</vt:lpstr>
      <vt:lpstr>回调函数</vt:lpstr>
      <vt:lpstr>消息驱动</vt:lpstr>
      <vt:lpstr>消息驱动</vt:lpstr>
      <vt:lpstr>事件与消息</vt:lpstr>
      <vt:lpstr>Windows程序消息传递</vt:lpstr>
      <vt:lpstr>MFC编程简介</vt:lpstr>
      <vt:lpstr>MFC简介</vt:lpstr>
      <vt:lpstr>MFC程序的来龙去脉</vt:lpstr>
      <vt:lpstr>MFC的封装方式</vt:lpstr>
      <vt:lpstr>MFC中重要的宏</vt:lpstr>
      <vt:lpstr>MFC中重要的宏</vt:lpstr>
      <vt:lpstr>基于MFC的编程特殊性</vt:lpstr>
      <vt:lpstr>微软开发环境介绍</vt:lpstr>
      <vt:lpstr>微软集成开发环境</vt:lpstr>
      <vt:lpstr>项目与项目工作区设置</vt:lpstr>
      <vt:lpstr>创建MFC工程</vt:lpstr>
      <vt:lpstr>用户界面资源的应用</vt:lpstr>
      <vt:lpstr>资源类型及其标识前缀</vt:lpstr>
      <vt:lpstr>菜单</vt:lpstr>
      <vt:lpstr>PowerPoint 演示文稿</vt:lpstr>
      <vt:lpstr>实现菜单消息处理函数定义</vt:lpstr>
      <vt:lpstr>MFC与消息映射</vt:lpstr>
      <vt:lpstr>MFC与消息映射</vt:lpstr>
      <vt:lpstr>PowerPoint 演示文稿</vt:lpstr>
      <vt:lpstr>MFC中实现消息映射</vt:lpstr>
      <vt:lpstr>基于对话框的应用程序设计</vt:lpstr>
      <vt:lpstr>对话框的基本概念</vt:lpstr>
      <vt:lpstr>对话框的创建</vt:lpstr>
      <vt:lpstr>PowerPoint 演示文稿</vt:lpstr>
      <vt:lpstr>对话框属性</vt:lpstr>
      <vt:lpstr>建立对话框管理类</vt:lpstr>
      <vt:lpstr>对话框的显示</vt:lpstr>
      <vt:lpstr>对话框的显示</vt:lpstr>
      <vt:lpstr>DoModal函数的特点 </vt:lpstr>
      <vt:lpstr>DoModal函数的特点</vt:lpstr>
      <vt:lpstr>DoModal函数的特点</vt:lpstr>
      <vt:lpstr>控件编程</vt:lpstr>
      <vt:lpstr>控件的基本概念</vt:lpstr>
      <vt:lpstr>控件类型</vt:lpstr>
      <vt:lpstr>控件类型</vt:lpstr>
      <vt:lpstr>控件编程</vt:lpstr>
      <vt:lpstr>静态文本控件类CStatic的说明</vt:lpstr>
      <vt:lpstr>文本编辑框（EditBox）</vt:lpstr>
      <vt:lpstr>文本编辑框类CEdit的说明</vt:lpstr>
      <vt:lpstr>按钮类CButton的说明</vt:lpstr>
      <vt:lpstr>组合框控件类CComboBox</vt:lpstr>
      <vt:lpstr>其他控件</vt:lpstr>
      <vt:lpstr>控件与对话框</vt:lpstr>
      <vt:lpstr>对话框增加数据成员</vt:lpstr>
      <vt:lpstr>对话框增加数据成员</vt:lpstr>
      <vt:lpstr>MFC CString 用法</vt:lpstr>
      <vt:lpstr>CString使用说明</vt:lpstr>
      <vt:lpstr>CString使用说明</vt:lpstr>
      <vt:lpstr>CString使用说明</vt:lpstr>
      <vt:lpstr>CString使用说明</vt:lpstr>
      <vt:lpstr>CString使用说明</vt:lpstr>
      <vt:lpstr>将自己设计的类添加到MFC工程</vt:lpstr>
      <vt:lpstr>PowerPoint 演示文稿</vt:lpstr>
      <vt:lpstr>PowerPoint 演示文稿</vt:lpstr>
      <vt:lpstr>MFC CObject类</vt:lpstr>
      <vt:lpstr>CObject类特性</vt:lpstr>
      <vt:lpstr>CObject类特性</vt:lpstr>
      <vt:lpstr>PowerPoint 演示文稿</vt:lpstr>
      <vt:lpstr>集合类</vt:lpstr>
      <vt:lpstr>集合类</vt:lpstr>
      <vt:lpstr>CTypePtrList集合类</vt:lpstr>
      <vt:lpstr>PowerPoint 演示文稿</vt:lpstr>
      <vt:lpstr>PowerPoint 演示文稿</vt:lpstr>
      <vt:lpstr>文档视图结构</vt:lpstr>
      <vt:lpstr>文档/视图关系</vt:lpstr>
      <vt:lpstr>文档与视图及框架之间的关系</vt:lpstr>
      <vt:lpstr>“报名过程中”的文档视图结构使用</vt:lpstr>
      <vt:lpstr>文档视图结构的优点</vt:lpstr>
      <vt:lpstr>文档类</vt:lpstr>
      <vt:lpstr>视图类</vt:lpstr>
      <vt:lpstr>视图类</vt:lpstr>
      <vt:lpstr>视图类</vt:lpstr>
      <vt:lpstr>文档模板</vt:lpstr>
      <vt:lpstr>框架窗口类 </vt:lpstr>
      <vt:lpstr>文档/视图之间的交互</vt:lpstr>
      <vt:lpstr>文档/视图之间的交互</vt:lpstr>
      <vt:lpstr>文档/视图之间的交互</vt:lpstr>
      <vt:lpstr>在工程任意类中获取Doc对象的指针</vt:lpstr>
      <vt:lpstr>PowerPoint 演示文稿</vt:lpstr>
      <vt:lpstr>显示函数的一些细节</vt:lpstr>
      <vt:lpstr>显示函数的一些细节</vt:lpstr>
      <vt:lpstr>报名与显示工作基本效果</vt:lpstr>
      <vt:lpstr>文档数据序列化</vt:lpstr>
      <vt:lpstr>基本概念</vt:lpstr>
      <vt:lpstr>文档序列化的基本概念</vt:lpstr>
      <vt:lpstr>CArchive对象</vt:lpstr>
      <vt:lpstr>Serialize函数的功能</vt:lpstr>
      <vt:lpstr>&lt;&lt;和&gt;&gt;运算符重载</vt:lpstr>
      <vt:lpstr>创建一个可序列化类</vt:lpstr>
      <vt:lpstr>创建一个可序列化类的具体步骤</vt:lpstr>
      <vt:lpstr>文档修改标志位</vt:lpstr>
      <vt:lpstr>谢谢！</vt:lpstr>
    </vt:vector>
  </TitlesOfParts>
  <Company>université de Rennes1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Coronary Arteries Extraction  using MSCT Data Sets</dc:title>
  <dc:creator>gyyang</dc:creator>
  <cp:lastModifiedBy>Windows 用户</cp:lastModifiedBy>
  <cp:revision>1207</cp:revision>
  <dcterms:created xsi:type="dcterms:W3CDTF">2006-02-14T21:28:18Z</dcterms:created>
  <dcterms:modified xsi:type="dcterms:W3CDTF">2018-08-11T01:15:41Z</dcterms:modified>
</cp:coreProperties>
</file>