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5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8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7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1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7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4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6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4449-45B6-48B9-A44A-4D083B6E5E5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2EC0-79EF-4E95-9A37-3AEEDE65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5104" y="1889760"/>
            <a:ext cx="749808" cy="49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main.py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512" y="29870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로그인 흐름</a:t>
            </a:r>
            <a:endParaRPr lang="ko-KR" altLang="en-US" sz="24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52144" y="2151888"/>
            <a:ext cx="701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62000" y="2011680"/>
            <a:ext cx="268224" cy="268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59024" y="2151888"/>
            <a:ext cx="792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55136" y="1883664"/>
            <a:ext cx="1450848" cy="49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UserController.py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2896" y="1670304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request</a:t>
            </a:r>
          </a:p>
          <a:p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url</a:t>
            </a:r>
            <a:r>
              <a:rPr lang="en-US" altLang="ko-KR" sz="1050" dirty="0" smtClean="0"/>
              <a:t>: /login)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752487" y="957072"/>
            <a:ext cx="18069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id, pw </a:t>
            </a:r>
            <a:r>
              <a:rPr lang="ko-KR" altLang="en-US" sz="1050" dirty="0" smtClean="0">
                <a:solidFill>
                  <a:srgbClr val="FF0000"/>
                </a:solidFill>
              </a:rPr>
              <a:t>입력 안되었을 경우</a:t>
            </a:r>
            <a:r>
              <a:rPr lang="en-US" altLang="ko-KR" sz="105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잘못된 </a:t>
            </a:r>
            <a:r>
              <a:rPr lang="en-US" altLang="ko-KR" sz="1050" dirty="0" smtClean="0">
                <a:solidFill>
                  <a:srgbClr val="FF0000"/>
                </a:solidFill>
              </a:rPr>
              <a:t>id, pw</a:t>
            </a:r>
            <a:r>
              <a:rPr lang="ko-KR" altLang="en-US" sz="1050" dirty="0" smtClean="0">
                <a:solidFill>
                  <a:srgbClr val="FF0000"/>
                </a:solidFill>
              </a:rPr>
              <a:t>인 경우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22848" y="1889760"/>
            <a:ext cx="1011936" cy="49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UserService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79136" y="2133600"/>
            <a:ext cx="658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808976" y="1889760"/>
            <a:ext cx="847344" cy="49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UserDAO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114032" y="2121408"/>
            <a:ext cx="603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원통 22"/>
          <p:cNvSpPr/>
          <p:nvPr/>
        </p:nvSpPr>
        <p:spPr>
          <a:xfrm>
            <a:off x="9387840" y="2743200"/>
            <a:ext cx="1146048" cy="5486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9436608" y="3566160"/>
            <a:ext cx="1146048" cy="5486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686800" y="2407920"/>
            <a:ext cx="615696" cy="633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674608" y="2444496"/>
            <a:ext cx="652272" cy="1377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753856" y="2084832"/>
            <a:ext cx="603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442704" y="1895856"/>
            <a:ext cx="1036320" cy="49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8759952" y="2206752"/>
            <a:ext cx="585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869936" y="3017520"/>
            <a:ext cx="847344" cy="49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8253984" y="2462784"/>
            <a:ext cx="6096" cy="469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7144512" y="2206752"/>
            <a:ext cx="585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5315712" y="2212848"/>
            <a:ext cx="585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480560" y="2456688"/>
            <a:ext cx="0" cy="451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895344" y="2980944"/>
            <a:ext cx="1219200" cy="49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welcome.html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81600" y="1773936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id, pw </a:t>
            </a:r>
            <a:r>
              <a:rPr lang="ko-KR" altLang="en-US" sz="1050" dirty="0" smtClean="0"/>
              <a:t>전달</a:t>
            </a:r>
            <a:endParaRPr lang="en-US" altLang="ko-KR" sz="105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6992112" y="1773936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id, pw </a:t>
            </a:r>
            <a:r>
              <a:rPr lang="ko-KR" altLang="en-US" sz="1050" dirty="0" smtClean="0"/>
              <a:t>전달</a:t>
            </a:r>
            <a:endParaRPr lang="en-US" altLang="ko-KR" sz="105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8625840" y="1609344"/>
            <a:ext cx="10839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DB connection</a:t>
            </a:r>
          </a:p>
          <a:p>
            <a:r>
              <a:rPr lang="ko-KR" altLang="en-US" sz="1050" dirty="0" smtClean="0"/>
              <a:t>가져옴</a:t>
            </a:r>
            <a:endParaRPr lang="en-US" altLang="ko-KR" sz="105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6772656" y="2761488"/>
            <a:ext cx="144462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테이블로부터 가져온</a:t>
            </a:r>
            <a:endParaRPr lang="en-US" altLang="ko-KR" sz="1050" dirty="0" smtClean="0"/>
          </a:p>
          <a:p>
            <a:r>
              <a:rPr lang="ko-KR" altLang="en-US" sz="1050" dirty="0" smtClean="0"/>
              <a:t>사용자 정보를</a:t>
            </a:r>
            <a:endParaRPr lang="en-US" altLang="ko-KR" sz="1050" dirty="0" smtClean="0"/>
          </a:p>
          <a:p>
            <a:r>
              <a:rPr lang="en-US" altLang="ko-KR" sz="1050" dirty="0" err="1" smtClean="0"/>
              <a:t>DTO</a:t>
            </a:r>
            <a:r>
              <a:rPr lang="ko-KR" altLang="en-US" sz="1050" dirty="0" smtClean="0"/>
              <a:t>에 담기</a:t>
            </a:r>
            <a:endParaRPr lang="en-US" altLang="ko-KR" sz="105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7053072" y="222504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User </a:t>
            </a:r>
            <a:r>
              <a:rPr lang="ko-KR" altLang="en-US" sz="1050" dirty="0" smtClean="0"/>
              <a:t>전달</a:t>
            </a:r>
            <a:endParaRPr lang="en-US" altLang="ko-KR" sz="105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266944" y="222504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User </a:t>
            </a:r>
            <a:r>
              <a:rPr lang="ko-KR" altLang="en-US" sz="1050" dirty="0" smtClean="0"/>
              <a:t>전달</a:t>
            </a:r>
            <a:endParaRPr lang="en-US" altLang="ko-KR" sz="1050" dirty="0" smtClean="0"/>
          </a:p>
        </p:txBody>
      </p:sp>
      <p:sp>
        <p:nvSpPr>
          <p:cNvPr id="56" name="타원 55"/>
          <p:cNvSpPr/>
          <p:nvPr/>
        </p:nvSpPr>
        <p:spPr>
          <a:xfrm>
            <a:off x="4895088" y="4145280"/>
            <a:ext cx="2932176" cy="1024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779008" y="517550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&lt;Session&gt;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925568" y="2432304"/>
            <a:ext cx="1481328" cy="196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077712" y="4425696"/>
            <a:ext cx="847344" cy="49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59552" y="3005328"/>
            <a:ext cx="10438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User</a:t>
            </a:r>
            <a:r>
              <a:rPr lang="ko-KR" altLang="en-US" sz="1050" dirty="0" smtClean="0"/>
              <a:t>를 세션에</a:t>
            </a:r>
            <a:endParaRPr lang="en-US" altLang="ko-KR" sz="1050" dirty="0" smtClean="0"/>
          </a:p>
          <a:p>
            <a:r>
              <a:rPr lang="ko-KR" altLang="en-US" sz="1050" dirty="0" smtClean="0"/>
              <a:t>담기</a:t>
            </a:r>
            <a:endParaRPr lang="en-US" altLang="ko-KR" sz="1050" dirty="0" smtClean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4693920" y="3560064"/>
            <a:ext cx="1292352" cy="109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23360" y="3980688"/>
            <a:ext cx="1226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렌더링 과정에서</a:t>
            </a:r>
            <a:endParaRPr lang="en-US" altLang="ko-KR" sz="1050" dirty="0" smtClean="0"/>
          </a:p>
          <a:p>
            <a:r>
              <a:rPr lang="en-US" altLang="ko-KR" sz="1050" dirty="0" smtClean="0"/>
              <a:t>User </a:t>
            </a:r>
            <a:r>
              <a:rPr lang="ko-KR" altLang="en-US" sz="1050" dirty="0" smtClean="0"/>
              <a:t>데이터 사용</a:t>
            </a:r>
            <a:endParaRPr lang="en-US" altLang="ko-KR" sz="1050" dirty="0" smtClean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474464" y="1225296"/>
            <a:ext cx="0" cy="487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789856" y="1725168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 smtClean="0"/>
              <a:t>매핑된</a:t>
            </a:r>
            <a:r>
              <a:rPr lang="ko-KR" altLang="en-US" sz="1050" dirty="0" smtClean="0"/>
              <a:t> 함수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실행</a:t>
            </a:r>
            <a:endParaRPr lang="ko-KR" altLang="en-US" sz="105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41248" y="4907280"/>
            <a:ext cx="792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03582" y="477926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mtClean="0"/>
              <a:t>정상 흐름</a:t>
            </a:r>
            <a:endParaRPr lang="ko-KR" altLang="en-US" sz="105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841248" y="518160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97217" y="5065776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mtClean="0"/>
              <a:t>비정상 흐름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048512" y="4443984"/>
            <a:ext cx="268224" cy="268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702172" y="4443984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Entry point</a:t>
            </a:r>
            <a:endParaRPr lang="ko-KR" altLang="en-US" sz="1050" dirty="0"/>
          </a:p>
        </p:txBody>
      </p:sp>
      <p:sp>
        <p:nvSpPr>
          <p:cNvPr id="79" name="직사각형 78"/>
          <p:cNvSpPr/>
          <p:nvPr/>
        </p:nvSpPr>
        <p:spPr>
          <a:xfrm>
            <a:off x="841248" y="5352288"/>
            <a:ext cx="780288" cy="298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72631" y="5382768"/>
            <a:ext cx="12234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mtClean="0"/>
              <a:t>모듈 또는 클래스</a:t>
            </a:r>
            <a:endParaRPr lang="ko-KR" altLang="en-US" sz="1050" dirty="0"/>
          </a:p>
        </p:txBody>
      </p:sp>
      <p:sp>
        <p:nvSpPr>
          <p:cNvPr id="81" name="타원 80"/>
          <p:cNvSpPr/>
          <p:nvPr/>
        </p:nvSpPr>
        <p:spPr>
          <a:xfrm>
            <a:off x="829056" y="5730240"/>
            <a:ext cx="816864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679400" y="5754624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mtClean="0"/>
              <a:t>세션</a:t>
            </a:r>
            <a:endParaRPr lang="ko-KR" altLang="en-US" sz="1050" dirty="0"/>
          </a:p>
        </p:txBody>
      </p:sp>
      <p:sp>
        <p:nvSpPr>
          <p:cNvPr id="83" name="원통 82"/>
          <p:cNvSpPr/>
          <p:nvPr/>
        </p:nvSpPr>
        <p:spPr>
          <a:xfrm>
            <a:off x="835152" y="6132576"/>
            <a:ext cx="829056" cy="23774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0737" y="6132576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DB Table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3643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81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SELAB</dc:creator>
  <cp:lastModifiedBy>SELAB</cp:lastModifiedBy>
  <cp:revision>5</cp:revision>
  <dcterms:created xsi:type="dcterms:W3CDTF">2024-05-26T15:40:57Z</dcterms:created>
  <dcterms:modified xsi:type="dcterms:W3CDTF">2024-05-26T15:48:33Z</dcterms:modified>
</cp:coreProperties>
</file>