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0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0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3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8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3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0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6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C1D8-0418-43D1-AF3E-2BAF9E4EA84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3C17-E888-4BC0-99DA-948626AB9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8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套接字编程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8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C/S</a:t>
            </a:r>
            <a:r>
              <a:rPr lang="zh-CN" altLang="en-US" dirty="0" smtClean="0"/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服务端（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）编程模式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端口，来标志通信</a:t>
            </a:r>
            <a:r>
              <a:rPr lang="zh-CN" altLang="en-US" dirty="0" smtClean="0"/>
              <a:t>两端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57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UDP</a:t>
            </a:r>
            <a:r>
              <a:rPr lang="zh-CN" altLang="en-US" dirty="0" smtClean="0"/>
              <a:t>通信的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服务端：等待并</a:t>
            </a:r>
            <a:r>
              <a:rPr lang="zh-CN" altLang="en-US" dirty="0" smtClean="0">
                <a:solidFill>
                  <a:srgbClr val="FF0000"/>
                </a:solidFill>
              </a:rPr>
              <a:t>接收客户端发送的消息</a:t>
            </a:r>
            <a:r>
              <a:rPr lang="zh-CN" altLang="en-US" dirty="0" smtClean="0"/>
              <a:t>，显示在命令行界面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客户端：</a:t>
            </a:r>
            <a:r>
              <a:rPr lang="zh-CN" altLang="en-US" dirty="0" smtClean="0">
                <a:solidFill>
                  <a:srgbClr val="FF0000"/>
                </a:solidFill>
              </a:rPr>
              <a:t>发送消息给服务端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服务端和客户端的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地址都为本地地址</a:t>
            </a:r>
            <a:r>
              <a:rPr lang="en-US" altLang="zh-CN" dirty="0" smtClean="0">
                <a:solidFill>
                  <a:srgbClr val="FF0000"/>
                </a:solidFill>
              </a:rPr>
              <a:t>127.0.0.1</a:t>
            </a:r>
            <a:r>
              <a:rPr lang="zh-CN" altLang="en-US" dirty="0" smtClean="0"/>
              <a:t>，在本地进行单机进程间通信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环境：</a:t>
            </a:r>
            <a:r>
              <a:rPr lang="en-US" altLang="zh-CN" dirty="0" smtClean="0"/>
              <a:t>Windows 10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Visual Studio 2017 </a:t>
            </a:r>
            <a:r>
              <a:rPr lang="zh-CN" altLang="en-US" dirty="0" smtClean="0"/>
              <a:t>、 使用</a:t>
            </a:r>
            <a:r>
              <a:rPr lang="en-US" altLang="zh-CN" dirty="0" smtClean="0"/>
              <a:t>Windows 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5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365125"/>
            <a:ext cx="4710954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2847" y="1978025"/>
            <a:ext cx="471095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WSA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UDP</a:t>
            </a:r>
            <a:r>
              <a:rPr lang="zh-CN" altLang="en-US" dirty="0"/>
              <a:t> </a:t>
            </a:r>
            <a:r>
              <a:rPr lang="en-US" altLang="zh-CN" dirty="0" smtClean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创建地址结构，指定为</a:t>
            </a:r>
            <a:r>
              <a:rPr lang="zh-CN" altLang="en-US" dirty="0" smtClean="0">
                <a:solidFill>
                  <a:srgbClr val="FF0000"/>
                </a:solidFill>
              </a:rPr>
              <a:t>服务器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向服务器</a:t>
            </a:r>
            <a:r>
              <a:rPr lang="zh-CN" altLang="en-US" dirty="0" smtClean="0">
                <a:solidFill>
                  <a:srgbClr val="FF0000"/>
                </a:solidFill>
              </a:rPr>
              <a:t>发送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 smtClean="0"/>
              <a:t>从键盘读取输入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 smtClean="0">
                <a:solidFill>
                  <a:srgbClr val="00B0F0"/>
                </a:solidFill>
              </a:rPr>
              <a:t>将输入发送给服务器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调用</a:t>
            </a:r>
            <a:r>
              <a:rPr lang="en-US" altLang="zh-CN" dirty="0" smtClean="0">
                <a:solidFill>
                  <a:srgbClr val="00B0F0"/>
                </a:solidFill>
              </a:rPr>
              <a:t>sendto()</a:t>
            </a:r>
            <a:r>
              <a:rPr lang="zh-CN" altLang="en-US" dirty="0" smtClean="0">
                <a:solidFill>
                  <a:srgbClr val="00B0F0"/>
                </a:solidFill>
              </a:rPr>
              <a:t>函数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注销</a:t>
            </a:r>
            <a:r>
              <a:rPr lang="en-US" altLang="zh-CN" dirty="0" smtClean="0"/>
              <a:t>WSA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4"/>
            <a:ext cx="4710953" cy="4799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/>
              <a:t>初始化</a:t>
            </a:r>
            <a:r>
              <a:rPr lang="en-US" altLang="zh-CN" sz="3000" dirty="0" smtClean="0"/>
              <a:t>WSA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/>
              <a:t>创建</a:t>
            </a:r>
            <a:r>
              <a:rPr lang="en-US" altLang="zh-CN" sz="3000" dirty="0" smtClean="0"/>
              <a:t>UDP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/>
              <a:t>创建地址结构，指定为</a:t>
            </a:r>
            <a:r>
              <a:rPr lang="zh-CN" altLang="en-US" sz="3000" dirty="0" smtClean="0">
                <a:solidFill>
                  <a:srgbClr val="FF0000"/>
                </a:solidFill>
              </a:rPr>
              <a:t>服务器</a:t>
            </a:r>
            <a:r>
              <a:rPr lang="zh-CN" altLang="en-US" sz="3000" dirty="0" smtClean="0"/>
              <a:t>本机</a:t>
            </a:r>
            <a:r>
              <a:rPr lang="en-US" altLang="zh-CN" sz="3000" dirty="0" smtClean="0"/>
              <a:t>IP</a:t>
            </a:r>
            <a:r>
              <a:rPr lang="zh-CN" altLang="en-US" sz="3000" dirty="0" smtClean="0"/>
              <a:t>和端口</a:t>
            </a:r>
            <a:endParaRPr lang="en-US" altLang="zh-CN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>
                <a:solidFill>
                  <a:schemeClr val="accent6">
                    <a:lumMod val="75000"/>
                  </a:schemeClr>
                </a:solidFill>
              </a:rPr>
              <a:t>绑定</a:t>
            </a:r>
            <a:r>
              <a:rPr lang="en-US" altLang="zh-CN" sz="3000" dirty="0" smtClean="0">
                <a:solidFill>
                  <a:schemeClr val="accent6">
                    <a:lumMod val="75000"/>
                  </a:schemeClr>
                </a:solidFill>
              </a:rPr>
              <a:t>socket</a:t>
            </a:r>
            <a:r>
              <a:rPr lang="zh-CN" altLang="en-US" sz="3000" dirty="0" smtClean="0">
                <a:solidFill>
                  <a:schemeClr val="accent6">
                    <a:lumMod val="75000"/>
                  </a:schemeClr>
                </a:solidFill>
              </a:rPr>
              <a:t>和地址结构</a:t>
            </a:r>
            <a:endParaRPr lang="en-US" altLang="zh-CN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>
                <a:solidFill>
                  <a:srgbClr val="FF0000"/>
                </a:solidFill>
              </a:rPr>
              <a:t>接收</a:t>
            </a:r>
            <a:r>
              <a:rPr lang="zh-CN" altLang="en-US" sz="3000" dirty="0" smtClean="0"/>
              <a:t>客户端发来的消息</a:t>
            </a:r>
            <a:endParaRPr lang="en-US" altLang="zh-CN" sz="3000" dirty="0" smtClean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 smtClean="0"/>
              <a:t>定义客户端地址结构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 smtClean="0">
                <a:solidFill>
                  <a:srgbClr val="00B0F0"/>
                </a:solidFill>
              </a:rPr>
              <a:t>从客户端接收消息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调用</a:t>
            </a:r>
            <a:r>
              <a:rPr lang="en-US" altLang="zh-CN" dirty="0" smtClean="0">
                <a:solidFill>
                  <a:srgbClr val="00B0F0"/>
                </a:solidFill>
              </a:rPr>
              <a:t>recvfrom()</a:t>
            </a:r>
            <a:r>
              <a:rPr lang="zh-CN" altLang="en-US" dirty="0" smtClean="0">
                <a:solidFill>
                  <a:srgbClr val="00B0F0"/>
                </a:solidFill>
              </a:rPr>
              <a:t>函数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914400" lvl="1" indent="-457200">
              <a:buFont typeface="+mj-lt"/>
              <a:buAutoNum type="alphaLcParenR" startAt="3"/>
            </a:pPr>
            <a:r>
              <a:rPr lang="zh-CN" altLang="en-US" dirty="0" smtClean="0"/>
              <a:t>输出消息到命令行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/>
              <a:t>注销</a:t>
            </a:r>
            <a:r>
              <a:rPr lang="en-US" altLang="zh-CN" sz="3000" dirty="0" smtClean="0"/>
              <a:t>WSA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642846" y="365125"/>
            <a:ext cx="4710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509247" y="4957483"/>
            <a:ext cx="2554942" cy="2241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7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/>
          <a:lstStyle/>
          <a:p>
            <a:r>
              <a:rPr lang="zh-CN" altLang="en-US" dirty="0" smtClean="0"/>
              <a:t>服务端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SOCKET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创建地址</a:t>
            </a:r>
            <a:r>
              <a:rPr lang="zh-CN" altLang="en-US" dirty="0" smtClean="0"/>
              <a:t>结构：</a:t>
            </a:r>
            <a:r>
              <a:rPr lang="en-US" altLang="zh-CN" dirty="0" smtClean="0"/>
              <a:t>sockaddr_in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绑定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socket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和地址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结构：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bind()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接收</a:t>
            </a:r>
            <a:r>
              <a:rPr lang="zh-CN" altLang="en-US" dirty="0" smtClean="0">
                <a:solidFill>
                  <a:srgbClr val="FF0000"/>
                </a:solidFill>
              </a:rPr>
              <a:t>消息：</a:t>
            </a:r>
            <a:r>
              <a:rPr lang="en-US" altLang="zh-CN" dirty="0" smtClean="0">
                <a:solidFill>
                  <a:srgbClr val="FF0000"/>
                </a:solidFill>
              </a:rPr>
              <a:t>recvfrom()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8400" y="1825625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创建地址结构：</a:t>
            </a:r>
            <a:r>
              <a:rPr lang="en-US" altLang="zh-CN" dirty="0" smtClean="0"/>
              <a:t>sockaddr_in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发送消息：</a:t>
            </a:r>
            <a:r>
              <a:rPr lang="en-US" altLang="zh-CN" dirty="0" smtClean="0">
                <a:solidFill>
                  <a:srgbClr val="FF0000"/>
                </a:solidFill>
              </a:rPr>
              <a:t>sendto()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9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201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Windows下UDP套接字编程demo演示</vt:lpstr>
      <vt:lpstr>C/S编程模式</vt:lpstr>
      <vt:lpstr>使用UDP通信的socket编程DEMO</vt:lpstr>
      <vt:lpstr>服务端</vt:lpstr>
      <vt:lpstr>关键步骤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Windows下UDP套接字</dc:title>
  <dc:creator>Star</dc:creator>
  <cp:lastModifiedBy>Star</cp:lastModifiedBy>
  <cp:revision>59</cp:revision>
  <dcterms:created xsi:type="dcterms:W3CDTF">2018-05-20T07:34:50Z</dcterms:created>
  <dcterms:modified xsi:type="dcterms:W3CDTF">2018-05-20T09:30:55Z</dcterms:modified>
</cp:coreProperties>
</file>