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2" r:id="rId4"/>
    <p:sldId id="323" r:id="rId5"/>
    <p:sldId id="303" r:id="rId6"/>
    <p:sldId id="304" r:id="rId7"/>
    <p:sldId id="332" r:id="rId8"/>
    <p:sldId id="305" r:id="rId9"/>
    <p:sldId id="306" r:id="rId10"/>
    <p:sldId id="307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F088-206B-42F0-A91D-8341966E44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705C-4A0C-4226-849C-EC6E522031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535" y="503555"/>
            <a:ext cx="10541000" cy="2387600"/>
          </a:xfrm>
        </p:spPr>
        <p:txBody>
          <a:bodyPr>
            <a:normAutofit/>
          </a:bodyPr>
          <a:lstStyle/>
          <a:p>
            <a: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第一章 Vue概述</a:t>
            </a:r>
            <a:b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62910" y="4278603"/>
            <a:ext cx="9144000" cy="957649"/>
          </a:xfrm>
        </p:spPr>
        <p:txBody>
          <a:bodyPr/>
          <a:lstStyle/>
          <a:p>
            <a:pPr algn="r"/>
            <a:r>
              <a:rPr lang="zh-CN" altLang="en-US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项目经理</a:t>
            </a:r>
            <a:r>
              <a:rPr lang="en-US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r>
              <a:rPr lang="zh-CN" altLang="zh-CN" b="1" i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李欣</a:t>
            </a:r>
            <a:endParaRPr lang="zh-CN" altLang="zh-CN" b="1" i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9665" y="2477770"/>
            <a:ext cx="10381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全力以赴，全世界都会为你让路！</a:t>
            </a:r>
            <a:endParaRPr lang="zh-CN" altLang="en-US" sz="5400" b="1" i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490" y="2212340"/>
            <a:ext cx="7694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MVVM框架思想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1.MVVM是什么?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M:模型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V:视图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VM:视图模型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90" y="673735"/>
            <a:ext cx="9449435" cy="5840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4665" y="601980"/>
            <a:ext cx="106895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vue.js 开发的四个优点：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1.声明式数据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2.响应式数据绑定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3.组件化开发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4.虚拟DOM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1.声明的变量值可直接在html中用 {{}} 引用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2.响应式数据绑定是通过v-model 指令来实时改变数据值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比如：申明一个变量值，在input中用v-model绑定，当变量值改变时input中的框也会随之改变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3.组件化开发有利于开发人员开发，把功能模块化，不用多个模块结合在一起开发。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在单页面应用中：通过把多个模块组件化，在父级应用界面中写好每个模块的位置（通过组件和配置路由）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4.关于虚拟DOM：是与计算DOM的各种操作，把最后一次的结果给渲染出来 （减少DOM的渲染次数）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浏览器渲染界面速度慢的原因：浏览器自身处理DOM 的性能瓶颈，当使用jQuery和原生的js DOM操作函数的时候，浏览器会频繁的渲染新的DOM树，又因为浏览器的DOM处理瓶颈问题，所以就更慢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621665"/>
            <a:ext cx="7932420" cy="2461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80" y="3849370"/>
            <a:ext cx="773430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7530" y="436245"/>
            <a:ext cx="429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一、声明式渲染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147445"/>
            <a:ext cx="9845040" cy="5036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4660" y="1414145"/>
            <a:ext cx="4255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每个Vue应用都是通过Vue函数创建一个新的Vue实例开始,代码如下:</a:t>
            </a:r>
            <a:endParaRPr lang="zh-CN" altLang="en-US" b="1">
              <a:ln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ln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 vm=new Vue({});</a:t>
            </a:r>
            <a:endParaRPr lang="zh-CN" altLang="en-US" b="1">
              <a:ln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ln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{}是创建Vue应用时的参数对象</a:t>
            </a:r>
            <a:endParaRPr lang="zh-CN" altLang="en-US" b="1">
              <a:ln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687070"/>
            <a:ext cx="10231120" cy="5637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1079500"/>
            <a:ext cx="10035540" cy="5021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870" y="217805"/>
            <a:ext cx="5775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二、条件与循环(if语句和for语句在Vue中的使用方式)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6920" y="549910"/>
            <a:ext cx="484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三、事件监听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991870"/>
            <a:ext cx="1010412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0380" y="331470"/>
            <a:ext cx="473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四、表单输入和应用状态之间的双向绑定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932180"/>
            <a:ext cx="10142220" cy="4632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天汇智码</Template>
  <TotalTime>0</TotalTime>
  <Words>577</Words>
  <Application>WPS 演示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第一章 Vue概述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天汇智码 软件开发课程介绍</dc:title>
  <dc:creator>WangRui</dc:creator>
  <cp:lastModifiedBy>李欣</cp:lastModifiedBy>
  <cp:revision>76</cp:revision>
  <dcterms:created xsi:type="dcterms:W3CDTF">2018-06-01T14:08:00Z</dcterms:created>
  <dcterms:modified xsi:type="dcterms:W3CDTF">2019-12-26T12:52:15Z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