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503555"/>
            <a:ext cx="10036810" cy="2387600"/>
          </a:xfrm>
        </p:spPr>
        <p:txBody>
          <a:bodyPr/>
          <a:lstStyle/>
          <a:p>
            <a:r>
              <a:rPr lang="zh-CN" altLang="en-US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vue_cli搭建和简介</a:t>
            </a:r>
            <a:endParaRPr lang="zh-CN" altLang="en-US" b="1" i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2910" y="4278603"/>
            <a:ext cx="9144000" cy="957649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zh-CN" altLang="en-US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天汇智码</a:t>
            </a:r>
            <a:r>
              <a:rPr lang="en-US" altLang="zh-CN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</a:t>
            </a:r>
            <a:r>
              <a:rPr lang="zh-CN" altLang="zh-CN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智码堂技术中心</a:t>
            </a:r>
            <a:endParaRPr lang="zh-CN" altLang="en-US" b="1" i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r>
              <a:rPr lang="zh-CN" altLang="en-US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项目经理</a:t>
            </a:r>
            <a:r>
              <a:rPr lang="en-US" altLang="zh-CN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zh-CN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李欣</a:t>
            </a:r>
            <a:endParaRPr lang="zh-CN" altLang="zh-CN" b="1" i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TIM图片20190330104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25" y="3916045"/>
            <a:ext cx="2324100" cy="2171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210" y="781050"/>
            <a:ext cx="432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软件安装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2320" y="1270635"/>
            <a:ext cx="1024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①安装node.js，下载相应版本的node.js,下载地址：https://nodejs.org/en/download/，下载完双击安装，点击下一步直到安装完成。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5" y="2184400"/>
            <a:ext cx="2766060" cy="12649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82320" y="3882390"/>
            <a:ext cx="98926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②</a:t>
            </a:r>
            <a:r>
              <a:rPr 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安装完成后，附件里选择命令提示符（或者在开始的搜索框里输入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cmd</a:t>
            </a:r>
            <a:r>
              <a:rPr 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回车调出命令面板）输入：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node -v</a:t>
            </a:r>
            <a:r>
              <a:rPr 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回车，出现相应版本证明安装成功，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35" y="4730750"/>
            <a:ext cx="4495800" cy="1935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3765" y="875665"/>
            <a:ext cx="101644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node环境已经安装完成，由于有些npm有些资源被屏蔽或者是国外资源的原因，经常会导致用npm安装依赖包的时候失败，所有我还需要npm的</a:t>
            </a:r>
            <a:endParaRPr lang="zh-CN" altLang="en-US" b="1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国内镜像---cnpm。在命令行中输入：</a:t>
            </a:r>
            <a:endParaRPr lang="zh-CN" altLang="en-US" b="1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npm install -g cnpm </a:t>
            </a:r>
            <a:r>
              <a:rPr lang="en-US" altLang="zh-CN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</a:t>
            </a:r>
            <a:r>
              <a:rPr lang="zh-CN" altLang="en-US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registry=https://registry.npm.taobao.org</a:t>
            </a:r>
            <a:endParaRPr lang="zh-CN" altLang="en-US" b="1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回车，大约需要3分钟，</a:t>
            </a:r>
            <a:endParaRPr lang="zh-CN" altLang="en-US" b="1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如果报错或没反应，则卸掉node.js重新安装</a:t>
            </a:r>
            <a:endParaRPr lang="zh-CN" altLang="en-US" b="1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2882265"/>
            <a:ext cx="1031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执行命令</a:t>
            </a:r>
            <a:r>
              <a:rPr lang="en-US" altLang="zh-CN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  <a:r>
              <a:rPr lang="zh-CN" altLang="en-US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npm install -g cnpm </a:t>
            </a:r>
            <a:r>
              <a:rPr lang="en-US" altLang="zh-CN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--</a:t>
            </a:r>
            <a:r>
              <a:rPr lang="zh-CN" altLang="en-US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registry=https://registry.npm.taobao.org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3765" y="3993515"/>
            <a:ext cx="9749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全局安装webpack，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使用命令工具输入cnpm install webpack -g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55" y="5361940"/>
            <a:ext cx="43510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5805" y="1092200"/>
            <a:ext cx="10597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③安装全局vue-cli脚手架，用于帮助搭建所需的模板框架。输入命令：cnpm install -g vue-cli回车等待完成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3430" y="2690495"/>
            <a:ext cx="106451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④创建项目，首先我们要选定目录，然后再命令行中把目录转到选定的目录，假如我们打算把项目新建在e盘下的vue文件夹中则输入下面的命令：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e:回车，然后cd vue，然后输入命令：vue init webpack 项目文件夹名称，回车，运行初始化命令的时候会让用户输入几个基本的选项，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如项目名称，描述，作者等信息，如果不想填直接回车默认就好。(一顿回车+N键就完成了)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30" y="4566920"/>
            <a:ext cx="5707380" cy="1737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9290" y="724535"/>
            <a:ext cx="8883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⑤安装项目所需的依赖包，首先输入：cd 项目名回车，然后输入：cnpm install回车等待安装，安装完成之后，会在我们的项目目录firstVue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文件夹中多出一个node_modules文件夹，这里边就是我们项目需要的依赖包资源。安装完依赖包之后，就可以运行整个项目了。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⑥测试环境是否搭建成功，在cmd里输入：cnpm run dev回车，项目运行成功后，浏览器会自动打开localhost:8080（如果浏览器没有自动打开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，可以手动输入）。运行成功后，会看到Welcome to Your Vue.js App页面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-2147482613" descr="IMG_2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3573145"/>
            <a:ext cx="3300095" cy="3056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3493135"/>
            <a:ext cx="2950845" cy="3329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49055" y="3493135"/>
            <a:ext cx="232664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修改端口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config/index.js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675" y="4258310"/>
            <a:ext cx="3294380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33755"/>
            <a:ext cx="5388610" cy="1660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519170"/>
            <a:ext cx="10004425" cy="2872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56375" y="309245"/>
            <a:ext cx="4276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启动成功后的界面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545" y="677545"/>
            <a:ext cx="2814320" cy="2707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9665" y="2477770"/>
            <a:ext cx="10381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全力以赴，全世界都会为你让路！</a:t>
            </a:r>
            <a:endParaRPr lang="zh-CN" altLang="en-US" sz="5400" b="1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 descr="TIM图片20190330104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55" y="4029075"/>
            <a:ext cx="2324100" cy="2171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天汇智码</Template>
  <TotalTime>0</TotalTime>
  <Words>1036</Words>
  <Application>WPS 演示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Courier New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vue_cli搭建和简介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天汇智码 软件开发课程介绍</dc:title>
  <dc:creator>WangRui</dc:creator>
  <cp:lastModifiedBy>Yanghao</cp:lastModifiedBy>
  <cp:revision>69</cp:revision>
  <dcterms:created xsi:type="dcterms:W3CDTF">2018-06-01T14:08:00Z</dcterms:created>
  <dcterms:modified xsi:type="dcterms:W3CDTF">2020-01-07T08:39:25Z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