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8"/>
  </p:notesMasterIdLst>
  <p:sldIdLst>
    <p:sldId id="256" r:id="rId3"/>
    <p:sldId id="257" r:id="rId4"/>
    <p:sldId id="323" r:id="rId5"/>
    <p:sldId id="316" r:id="rId6"/>
    <p:sldId id="336" r:id="rId7"/>
  </p:sldIdLst>
  <p:sldSz cx="9144000" cy="5143500" type="screen16x9"/>
  <p:notesSz cx="6858000" cy="9144000"/>
  <p:embeddedFontLst>
    <p:embeddedFont>
      <p:font typeface="Proxima Nova" panose="020B0604020202020204" charset="0"/>
      <p:regular r:id="rId9"/>
      <p:bold r:id="rId10"/>
      <p:italic r:id="rId11"/>
      <p:boldItalic r:id="rId12"/>
    </p:embeddedFon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font" Target="fonts/font7.fntdata"/><Relationship Id="rId23" Type="http://schemas.openxmlformats.org/officeDocument/2006/relationships/customXml" Target="../customXml/item3.xml"/><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Date Objects in JavaScript. In this lecture we will go through date objects and date methods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Today, we’re introducing the JavaScript Date object. This object allows us to work with dates and times, representing time in milliseconds since January 1, 1970, UTC. It uses the UTC GMT standard to keep things consistent across different time zones. To create a Date object, we use the new keyword followed by a constructor function. This lets us easily manage and manipulate dates in our programs.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look at some examples of the JavaScript Date object in action. First, we create a new Date object representing the current date and time. Then, we create a Date object using milliseconds since the epoch. We can also specify exact dates, like George Washington's birthday in 1732. Lastly, we define a future date with specific time values. These examples show how flexible the Date object is for handling time data.</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explore some important Date methods in JavaScript. The </a:t>
            </a:r>
            <a:r>
              <a:rPr lang="en-US" dirty="0" err="1"/>
              <a:t>getDate</a:t>
            </a:r>
            <a:r>
              <a:rPr lang="en-US" dirty="0"/>
              <a:t> and </a:t>
            </a:r>
            <a:r>
              <a:rPr lang="en-US" dirty="0" err="1"/>
              <a:t>setDate</a:t>
            </a:r>
            <a:r>
              <a:rPr lang="en-US" dirty="0"/>
              <a:t> methods retrieve or modify the day of the month. The </a:t>
            </a:r>
            <a:r>
              <a:rPr lang="en-US" dirty="0" err="1"/>
              <a:t>getDay</a:t>
            </a:r>
            <a:r>
              <a:rPr lang="en-US" dirty="0"/>
              <a:t> method returns the weekday as a number from zero to six. The </a:t>
            </a:r>
            <a:r>
              <a:rPr lang="en-US" dirty="0" err="1"/>
              <a:t>getFullYear</a:t>
            </a:r>
            <a:r>
              <a:rPr lang="en-US" dirty="0"/>
              <a:t> and </a:t>
            </a:r>
            <a:r>
              <a:rPr lang="en-US" dirty="0" err="1"/>
              <a:t>setFullYear</a:t>
            </a:r>
            <a:r>
              <a:rPr lang="en-US" dirty="0"/>
              <a:t> methods manage the four-digit year. Lastly, the </a:t>
            </a:r>
            <a:r>
              <a:rPr lang="en-US" dirty="0" err="1"/>
              <a:t>getHours</a:t>
            </a:r>
            <a:r>
              <a:rPr lang="en-US" dirty="0"/>
              <a:t> and </a:t>
            </a:r>
            <a:r>
              <a:rPr lang="en-US" dirty="0" err="1"/>
              <a:t>setHours</a:t>
            </a:r>
            <a:r>
              <a:rPr lang="en-US" dirty="0"/>
              <a:t> methods handle the hour of the day. These methods allow precise control over date and time values.</a:t>
            </a:r>
          </a:p>
        </p:txBody>
      </p:sp>
    </p:spTree>
    <p:extLst>
      <p:ext uri="{BB962C8B-B14F-4D97-AF65-F5344CB8AC3E}">
        <p14:creationId xmlns:p14="http://schemas.microsoft.com/office/powerpoint/2010/main" val="283530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D033D23-B86B-553C-AF72-916F351A0D1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FD2E1DD-4AC9-8321-CB63-8C1B8DF799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B6A704B-6521-8ABC-7D2A-4FCB6FEE9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look at more JavaScript Date methods. The get Milli seconds and set Milli seconds methods retrieve or modify milliseconds. The get Minutes and set Minutes methods handle minute values. The get Month and set Month methods manage months from zero to eleven. The get Seconds and set Seconds methods control seconds. Finally, get Time and set Time work with time in milliseconds since January 1, 1970. These methods provide precise time handling.</a:t>
            </a:r>
          </a:p>
        </p:txBody>
      </p:sp>
    </p:spTree>
    <p:extLst>
      <p:ext uri="{BB962C8B-B14F-4D97-AF65-F5344CB8AC3E}">
        <p14:creationId xmlns:p14="http://schemas.microsoft.com/office/powerpoint/2010/main" val="3565828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Date Object</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Date Object | Date Methods</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latin typeface="+mj-lt"/>
                <a:ea typeface="Arial"/>
                <a:cs typeface="Arial"/>
                <a:sym typeface="Arial"/>
              </a:rPr>
              <a:t>Introduction to Date Object</a:t>
            </a:r>
            <a:endParaRPr sz="3600" b="1" dirty="0">
              <a:latin typeface="+mj-lt"/>
              <a:ea typeface="Arial"/>
              <a:cs typeface="Arial"/>
              <a:sym typeface="Arial"/>
            </a:endParaRPr>
          </a:p>
        </p:txBody>
      </p:sp>
      <p:pic>
        <p:nvPicPr>
          <p:cNvPr id="5" name="Picture 4" descr="A calendar with a date in js&#10;&#10;Description automatically generated">
            <a:extLst>
              <a:ext uri="{FF2B5EF4-FFF2-40B4-BE49-F238E27FC236}">
                <a16:creationId xmlns:a16="http://schemas.microsoft.com/office/drawing/2014/main" id="{49277A3B-3FC8-2345-26B0-2B5EE72108E0}"/>
              </a:ext>
            </a:extLst>
          </p:cNvPr>
          <p:cNvPicPr>
            <a:picLocks noChangeAspect="1"/>
          </p:cNvPicPr>
          <p:nvPr/>
        </p:nvPicPr>
        <p:blipFill>
          <a:blip r:embed="rId3"/>
          <a:srcRect l="5469" t="13463" r="5814" b="14045"/>
          <a:stretch/>
        </p:blipFill>
        <p:spPr>
          <a:xfrm>
            <a:off x="311700" y="1715897"/>
            <a:ext cx="2474123" cy="2021657"/>
          </a:xfrm>
          <a:prstGeom prst="rect">
            <a:avLst/>
          </a:prstGeom>
        </p:spPr>
      </p:pic>
      <p:sp>
        <p:nvSpPr>
          <p:cNvPr id="7" name="Rectangle 2">
            <a:extLst>
              <a:ext uri="{FF2B5EF4-FFF2-40B4-BE49-F238E27FC236}">
                <a16:creationId xmlns:a16="http://schemas.microsoft.com/office/drawing/2014/main" id="{389E6624-8151-B4F2-E3F3-F893B3C4D6C4}"/>
              </a:ext>
            </a:extLst>
          </p:cNvPr>
          <p:cNvSpPr>
            <a:spLocks noGrp="1" noChangeArrowheads="1"/>
          </p:cNvSpPr>
          <p:nvPr>
            <p:ph type="body" idx="1"/>
          </p:nvPr>
        </p:nvSpPr>
        <p:spPr bwMode="auto">
          <a:xfrm>
            <a:off x="2867487" y="1786920"/>
            <a:ext cx="59648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Date object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represents time in milliseconds since January 1, 1970, UTC.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Uses </a:t>
            </a: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UTC/GMT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as the time standard.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Created with </a:t>
            </a:r>
            <a:r>
              <a:rPr kumimoji="0" lang="en-US" altLang="en-US" sz="1600" b="0" i="0" u="none" strike="noStrike" cap="none" normalizeH="0" baseline="0" dirty="0">
                <a:ln>
                  <a:noFill/>
                </a:ln>
                <a:solidFill>
                  <a:schemeClr val="accent1">
                    <a:lumMod val="50000"/>
                  </a:schemeClr>
                </a:solidFill>
                <a:effectLst/>
                <a:latin typeface="Arial Unicode MS"/>
              </a:rPr>
              <a:t>new</a:t>
            </a:r>
            <a:r>
              <a:rPr kumimoji="0" lang="en-US" altLang="en-US" sz="1600" b="0" i="0" u="none" strike="noStrike" cap="none" normalizeH="0" baseline="0" dirty="0">
                <a:ln>
                  <a:noFill/>
                </a:ln>
                <a:solidFill>
                  <a:schemeClr val="accent1">
                    <a:lumMod val="50000"/>
                  </a:schemeClr>
                </a:solidFill>
                <a:effectLst/>
              </a:rPr>
              <a:t> operator and a </a:t>
            </a: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constructor function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A3C07365-CB33-451F-8B97-77F02F1F2E58}"/>
              </a:ext>
            </a:extLst>
          </p:cNvPr>
          <p:cNvPicPr>
            <a:picLocks noChangeAspect="1"/>
          </p:cNvPicPr>
          <p:nvPr/>
        </p:nvPicPr>
        <p:blipFill>
          <a:blip r:embed="rId3"/>
          <a:stretch>
            <a:fillRect/>
          </a:stretch>
        </p:blipFill>
        <p:spPr>
          <a:xfrm>
            <a:off x="1969544" y="1265068"/>
            <a:ext cx="5204911" cy="3475021"/>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solidFill>
                  <a:schemeClr val="accent1">
                    <a:lumMod val="50000"/>
                  </a:schemeClr>
                </a:solidFill>
                <a:effectLst/>
                <a:latin typeface="+mj-lt"/>
              </a:rPr>
              <a:t>Date methods</a:t>
            </a:r>
            <a:endParaRPr lang="en-US" sz="4800" b="1" i="0" dirty="0">
              <a:solidFill>
                <a:schemeClr val="accent1">
                  <a:lumMod val="50000"/>
                </a:schemeClr>
              </a:solidFill>
              <a:effectLst/>
              <a:latin typeface="+mj-lt"/>
            </a:endParaRPr>
          </a:p>
        </p:txBody>
      </p:sp>
      <p:pic>
        <p:nvPicPr>
          <p:cNvPr id="5" name="Picture 4">
            <a:extLst>
              <a:ext uri="{FF2B5EF4-FFF2-40B4-BE49-F238E27FC236}">
                <a16:creationId xmlns:a16="http://schemas.microsoft.com/office/drawing/2014/main" id="{AC8AD82F-98D5-9093-D7BD-70240127112F}"/>
              </a:ext>
            </a:extLst>
          </p:cNvPr>
          <p:cNvPicPr>
            <a:picLocks noChangeAspect="1"/>
          </p:cNvPicPr>
          <p:nvPr/>
        </p:nvPicPr>
        <p:blipFill>
          <a:blip r:embed="rId3"/>
          <a:stretch>
            <a:fillRect/>
          </a:stretch>
        </p:blipFill>
        <p:spPr>
          <a:xfrm>
            <a:off x="424064" y="1403862"/>
            <a:ext cx="8295872" cy="3124056"/>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0FD0A98-2702-2A68-F08A-D7F547CA9289}"/>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6EDC7FA2-FB44-D0E9-8083-3D94414DC3A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solidFill>
                  <a:schemeClr val="accent1">
                    <a:lumMod val="50000"/>
                  </a:schemeClr>
                </a:solidFill>
                <a:effectLst/>
                <a:latin typeface="+mj-lt"/>
              </a:rPr>
              <a:t>Date methods</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2996F75C-37C2-BC9E-DD34-EB190C591A39}"/>
              </a:ext>
            </a:extLst>
          </p:cNvPr>
          <p:cNvPicPr>
            <a:picLocks noChangeAspect="1"/>
          </p:cNvPicPr>
          <p:nvPr/>
        </p:nvPicPr>
        <p:blipFill>
          <a:blip r:embed="rId3"/>
          <a:stretch>
            <a:fillRect/>
          </a:stretch>
        </p:blipFill>
        <p:spPr>
          <a:xfrm>
            <a:off x="700529" y="1173275"/>
            <a:ext cx="7742942" cy="3614673"/>
          </a:xfrm>
          <a:prstGeom prst="rect">
            <a:avLst/>
          </a:prstGeom>
        </p:spPr>
      </p:pic>
    </p:spTree>
    <p:extLst>
      <p:ext uri="{BB962C8B-B14F-4D97-AF65-F5344CB8AC3E}">
        <p14:creationId xmlns:p14="http://schemas.microsoft.com/office/powerpoint/2010/main" val="5620871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2025-01-31T19:53:30+00:00</DateTime>
  </documentManagement>
</p:properties>
</file>

<file path=customXml/itemProps1.xml><?xml version="1.0" encoding="utf-8"?>
<ds:datastoreItem xmlns:ds="http://schemas.openxmlformats.org/officeDocument/2006/customXml" ds:itemID="{E5897885-31B2-4C6E-9677-A996E23502BC}"/>
</file>

<file path=customXml/itemProps2.xml><?xml version="1.0" encoding="utf-8"?>
<ds:datastoreItem xmlns:ds="http://schemas.openxmlformats.org/officeDocument/2006/customXml" ds:itemID="{A963B1E8-165F-481E-B2A6-A47E6413EBAC}"/>
</file>

<file path=customXml/itemProps3.xml><?xml version="1.0" encoding="utf-8"?>
<ds:datastoreItem xmlns:ds="http://schemas.openxmlformats.org/officeDocument/2006/customXml" ds:itemID="{A3DABB48-968A-4E40-9BFB-406D67EA59BC}"/>
</file>

<file path=docProps/app.xml><?xml version="1.0" encoding="utf-8"?>
<Properties xmlns="http://schemas.openxmlformats.org/officeDocument/2006/extended-properties" xmlns:vt="http://schemas.openxmlformats.org/officeDocument/2006/docPropsVTypes">
  <TotalTime>2116</TotalTime>
  <Words>393</Words>
  <Application>Microsoft Office PowerPoint</Application>
  <PresentationFormat>On-screen Show (16:9)</PresentationFormat>
  <Paragraphs>14</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Proxima Nova</vt:lpstr>
      <vt:lpstr>Roboto</vt:lpstr>
      <vt:lpstr>Arial Unicode MS</vt:lpstr>
      <vt:lpstr>Simple Light</vt:lpstr>
      <vt:lpstr>Spearmint</vt:lpstr>
      <vt:lpstr>Date Object</vt:lpstr>
      <vt:lpstr>Introduction to Date Object</vt:lpstr>
      <vt:lpstr>Example</vt:lpstr>
      <vt:lpstr>Date methods</vt:lpstr>
      <vt:lpstr>Date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63</cp:revision>
  <dcterms:modified xsi:type="dcterms:W3CDTF">2025-01-28T20:58:10Z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