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316" r:id="rId5"/>
    <p:sldId id="299" r:id="rId6"/>
    <p:sldId id="287" r:id="rId7"/>
    <p:sldId id="321" r:id="rId8"/>
    <p:sldId id="322"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some more Loop. In this lecture we will go through </a:t>
            </a:r>
            <a:r>
              <a:rPr lang="en-US" sz="1100" b="0" dirty="0">
                <a:solidFill>
                  <a:schemeClr val="accent1">
                    <a:lumMod val="50000"/>
                  </a:schemeClr>
                </a:solidFill>
                <a:latin typeface="+mj-lt"/>
                <a:ea typeface="Roboto"/>
                <a:cs typeface="Roboto"/>
                <a:sym typeface="Roboto"/>
              </a:rPr>
              <a:t>while loop, do while loop, and for loop</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while loop is a control structure used to repeatedly execute a block of code as long as its condition remains true. Before running the loop body, the condition is evaluated. If the condition is false, the loop stops immediately. While loops are ideal for scenarios where the number of iterations is not fixed and depends on a condition being met during execution.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a while loop. The loop starts with the variable </a:t>
            </a:r>
            <a:r>
              <a:rPr lang="en-US" dirty="0" err="1"/>
              <a:t>i</a:t>
            </a:r>
            <a:r>
              <a:rPr lang="en-US" dirty="0"/>
              <a:t> set to 1. The condition checks if </a:t>
            </a:r>
            <a:r>
              <a:rPr lang="en-US" dirty="0" err="1"/>
              <a:t>i</a:t>
            </a:r>
            <a:r>
              <a:rPr lang="en-US" dirty="0"/>
              <a:t> is less than or equal to 4. If true, it prints the current value of </a:t>
            </a:r>
            <a:r>
              <a:rPr lang="en-US" dirty="0" err="1"/>
              <a:t>i</a:t>
            </a:r>
            <a:r>
              <a:rPr lang="en-US" dirty="0"/>
              <a:t>, increments </a:t>
            </a:r>
            <a:r>
              <a:rPr lang="en-US" dirty="0" err="1"/>
              <a:t>i</a:t>
            </a:r>
            <a:r>
              <a:rPr lang="en-US" dirty="0"/>
              <a:t> by 1, and repeats. Once </a:t>
            </a:r>
            <a:r>
              <a:rPr lang="en-US" dirty="0" err="1"/>
              <a:t>i</a:t>
            </a:r>
            <a:r>
              <a:rPr lang="en-US" dirty="0"/>
              <a:t> exceeds 4, the condition becomes false, and the loop ends. Finally, the program prints Done. The loop executes four times, outputting the values 1 through 4.</a:t>
            </a:r>
          </a:p>
        </p:txBody>
      </p:sp>
    </p:spTree>
    <p:extLst>
      <p:ext uri="{BB962C8B-B14F-4D97-AF65-F5344CB8AC3E}">
        <p14:creationId xmlns:p14="http://schemas.microsoft.com/office/powerpoint/2010/main" val="283530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Next comes do-while loop which ensures the loop body executes at least once before checking the condition. After the body runs, the condition is evaluated to decide if the loop should continue. This makes it different from a while loop where the condition is checked first. Do-while loops are useful when the body must run at least once, such as for user input or initial setup, regardless of the starting condition.</a:t>
            </a:r>
          </a:p>
        </p:txBody>
      </p:sp>
    </p:spTree>
    <p:extLst>
      <p:ext uri="{BB962C8B-B14F-4D97-AF65-F5344CB8AC3E}">
        <p14:creationId xmlns:p14="http://schemas.microsoft.com/office/powerpoint/2010/main" val="413037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a do-while loop. The variable </a:t>
            </a:r>
            <a:r>
              <a:rPr lang="en-US" dirty="0" err="1"/>
              <a:t>i</a:t>
            </a:r>
            <a:r>
              <a:rPr lang="en-US" dirty="0"/>
              <a:t> starts at 1, and the loop body executes immediately, printing the value of </a:t>
            </a:r>
            <a:r>
              <a:rPr lang="en-US" dirty="0" err="1"/>
              <a:t>i</a:t>
            </a:r>
            <a:r>
              <a:rPr lang="en-US" dirty="0"/>
              <a:t> and incrementing it by 1. Afterward, the condition is checked. If </a:t>
            </a:r>
            <a:r>
              <a:rPr lang="en-US" dirty="0" err="1"/>
              <a:t>i</a:t>
            </a:r>
            <a:r>
              <a:rPr lang="en-US" dirty="0"/>
              <a:t> is less than or equal to 4, the loop repeats. Once </a:t>
            </a:r>
            <a:r>
              <a:rPr lang="en-US" dirty="0" err="1"/>
              <a:t>i</a:t>
            </a:r>
            <a:r>
              <a:rPr lang="en-US" dirty="0"/>
              <a:t> becomes 5, the condition is false, and the loop ends. Finally, Done is printed. This ensures the loop runs at least once, regardless of the initial condition.</a:t>
            </a:r>
          </a:p>
        </p:txBody>
      </p:sp>
    </p:spTree>
    <p:extLst>
      <p:ext uri="{BB962C8B-B14F-4D97-AF65-F5344CB8AC3E}">
        <p14:creationId xmlns:p14="http://schemas.microsoft.com/office/powerpoint/2010/main" val="148877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AB1E7A0-D080-EE6C-5D36-79CB84FF08E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5847915-2129-F3F0-3F57-41600BF016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BF6D714-8153-9D6D-FE92-4200E194B1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Finally, we will discuss for loop which is a control structure that organizes initialization, condition, and update expressions at the top for concise and clear iteration. It starts by initializing the loop variable, checks the condition, and runs the loop body if true. After the body executes, the loop variable is updated, and the condition is rechecked. This structure is ideal for loops with a known number of iterations or controlled steps.</a:t>
            </a:r>
          </a:p>
        </p:txBody>
      </p:sp>
    </p:spTree>
    <p:extLst>
      <p:ext uri="{BB962C8B-B14F-4D97-AF65-F5344CB8AC3E}">
        <p14:creationId xmlns:p14="http://schemas.microsoft.com/office/powerpoint/2010/main" val="455758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D81070A-8363-518A-21CA-9637812F78C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2F5C15F-07A8-BAEC-7654-B600EB7B4C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B951E1A-E110-4DB5-D5DB-30CB12C613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a for loop. The loop starts by initializing </a:t>
            </a:r>
            <a:r>
              <a:rPr lang="en-US" dirty="0" err="1"/>
              <a:t>i</a:t>
            </a:r>
            <a:r>
              <a:rPr lang="en-US" dirty="0"/>
              <a:t> to 1, then checks if </a:t>
            </a:r>
            <a:r>
              <a:rPr lang="en-US" dirty="0" err="1"/>
              <a:t>i</a:t>
            </a:r>
            <a:r>
              <a:rPr lang="en-US" dirty="0"/>
              <a:t> is less than or equal to 4. If true, the loop body runs, printing the value of </a:t>
            </a:r>
            <a:r>
              <a:rPr lang="en-US" dirty="0" err="1"/>
              <a:t>i</a:t>
            </a:r>
            <a:r>
              <a:rPr lang="en-US" dirty="0"/>
              <a:t>. Afterward, </a:t>
            </a:r>
            <a:r>
              <a:rPr lang="en-US" dirty="0" err="1"/>
              <a:t>i</a:t>
            </a:r>
            <a:r>
              <a:rPr lang="en-US" dirty="0"/>
              <a:t> is incremented by 1. This process repeats until I exceeds 4, at which point the loop ends. Finally, Done is printed. The loop runs four times, outputting 1, 2, 3, and 4 in sequence. Thanks for watching the lecture.</a:t>
            </a:r>
          </a:p>
        </p:txBody>
      </p:sp>
    </p:spTree>
    <p:extLst>
      <p:ext uri="{BB962C8B-B14F-4D97-AF65-F5344CB8AC3E}">
        <p14:creationId xmlns:p14="http://schemas.microsoft.com/office/powerpoint/2010/main" val="326571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solidFill>
                  <a:schemeClr val="dk1"/>
                </a:solidFill>
                <a:latin typeface="+mj-lt"/>
              </a:rPr>
              <a:t>Loops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While Loop | Do-While Loop | For Loop</a:t>
            </a:r>
            <a:endParaRPr sz="1300" b="1" dirty="0">
              <a:solidFill>
                <a:schemeClr val="accent1">
                  <a:lumMod val="50000"/>
                </a:schemeClr>
              </a:solidFill>
              <a:highlight>
                <a:srgbClr val="FFFFFF"/>
              </a:highlight>
              <a:latin typeface="+mj-lt"/>
              <a:ea typeface="Roboto"/>
              <a:cs typeface="Roboto"/>
              <a:sym typeface="Roboto"/>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effectLst/>
                <a:latin typeface="+mj-lt"/>
              </a:rPr>
              <a:t>While Loop</a:t>
            </a:r>
            <a:endParaRPr sz="4800" b="1" dirty="0">
              <a:latin typeface="+mj-lt"/>
              <a:ea typeface="Arial"/>
              <a:cs typeface="Arial"/>
              <a:sym typeface="Arial"/>
            </a:endParaRPr>
          </a:p>
        </p:txBody>
      </p:sp>
      <p:sp>
        <p:nvSpPr>
          <p:cNvPr id="2" name="Text Placeholder 1">
            <a:extLst>
              <a:ext uri="{FF2B5EF4-FFF2-40B4-BE49-F238E27FC236}">
                <a16:creationId xmlns:a16="http://schemas.microsoft.com/office/drawing/2014/main" id="{C6F0B400-7E08-71B8-3F07-227132CF4DF8}"/>
              </a:ext>
            </a:extLst>
          </p:cNvPr>
          <p:cNvSpPr>
            <a:spLocks noGrp="1" noChangeArrowheads="1"/>
          </p:cNvSpPr>
          <p:nvPr>
            <p:ph type="body" idx="1"/>
          </p:nvPr>
        </p:nvSpPr>
        <p:spPr bwMode="auto">
          <a:xfrm>
            <a:off x="2547891" y="1216932"/>
            <a:ext cx="628440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Definition:</a:t>
            </a:r>
            <a:r>
              <a:rPr kumimoji="0" lang="en-US" altLang="en-US" sz="1600" b="0" i="0" u="none" strike="noStrike" cap="none" normalizeH="0" baseline="0" dirty="0">
                <a:ln>
                  <a:noFill/>
                </a:ln>
                <a:solidFill>
                  <a:schemeClr val="accent1">
                    <a:lumMod val="50000"/>
                  </a:schemeClr>
                </a:solidFill>
                <a:effectLst/>
                <a:latin typeface="+mj-lt"/>
              </a:rPr>
              <a:t> A while loop is a control structure that repeatedly executes a set of statements (loop body) as long as the condition is true.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Condition Check:</a:t>
            </a:r>
            <a:r>
              <a:rPr kumimoji="0" lang="en-US" altLang="en-US" sz="1600" b="0" i="0" u="none" strike="noStrike" cap="none" normalizeH="0" baseline="0" dirty="0">
                <a:ln>
                  <a:noFill/>
                </a:ln>
                <a:solidFill>
                  <a:schemeClr val="accent1">
                    <a:lumMod val="50000"/>
                  </a:schemeClr>
                </a:solidFill>
                <a:effectLst/>
                <a:latin typeface="+mj-lt"/>
              </a:rPr>
              <a:t> The condition is evaluated before the loop body runs; if false, the loop terminates immediately.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Purpose:</a:t>
            </a:r>
            <a:r>
              <a:rPr kumimoji="0" lang="en-US" altLang="en-US" sz="1600" b="0" i="0" u="none" strike="noStrike" cap="none" normalizeH="0" baseline="0" dirty="0">
                <a:ln>
                  <a:noFill/>
                </a:ln>
                <a:solidFill>
                  <a:schemeClr val="accent1">
                    <a:lumMod val="50000"/>
                  </a:schemeClr>
                </a:solidFill>
                <a:effectLst/>
                <a:latin typeface="+mj-lt"/>
              </a:rPr>
              <a:t> Used for general-purpose looping where the number of iterations depends on a condition rather than being predetermined. </a:t>
            </a:r>
          </a:p>
        </p:txBody>
      </p:sp>
      <p:pic>
        <p:nvPicPr>
          <p:cNvPr id="5" name="Picture 4" descr="A yellow logo with black text&#10;&#10;Description automatically generated">
            <a:extLst>
              <a:ext uri="{FF2B5EF4-FFF2-40B4-BE49-F238E27FC236}">
                <a16:creationId xmlns:a16="http://schemas.microsoft.com/office/drawing/2014/main" id="{0E4A90EC-C1A5-F868-DEC8-EC88997548CC}"/>
              </a:ext>
            </a:extLst>
          </p:cNvPr>
          <p:cNvPicPr>
            <a:picLocks noChangeAspect="1"/>
          </p:cNvPicPr>
          <p:nvPr/>
        </p:nvPicPr>
        <p:blipFill>
          <a:blip r:embed="rId3"/>
          <a:srcRect l="45184" t="17260" r="21208" b="10076"/>
          <a:stretch/>
        </p:blipFill>
        <p:spPr>
          <a:xfrm>
            <a:off x="480376" y="1474543"/>
            <a:ext cx="1872206" cy="2510187"/>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4" name="Picture 3">
            <a:extLst>
              <a:ext uri="{FF2B5EF4-FFF2-40B4-BE49-F238E27FC236}">
                <a16:creationId xmlns:a16="http://schemas.microsoft.com/office/drawing/2014/main" id="{1D0FA285-D786-81C2-426C-841FB9FA45B8}"/>
              </a:ext>
            </a:extLst>
          </p:cNvPr>
          <p:cNvPicPr>
            <a:picLocks noChangeAspect="1"/>
          </p:cNvPicPr>
          <p:nvPr/>
        </p:nvPicPr>
        <p:blipFill>
          <a:blip r:embed="rId3"/>
          <a:stretch>
            <a:fillRect/>
          </a:stretch>
        </p:blipFill>
        <p:spPr>
          <a:xfrm>
            <a:off x="2481937" y="1325968"/>
            <a:ext cx="3823370" cy="2899803"/>
          </a:xfrm>
          <a:prstGeom prst="rect">
            <a:avLst/>
          </a:prstGeom>
        </p:spPr>
      </p:pic>
    </p:spTree>
    <p:extLst>
      <p:ext uri="{BB962C8B-B14F-4D97-AF65-F5344CB8AC3E}">
        <p14:creationId xmlns:p14="http://schemas.microsoft.com/office/powerpoint/2010/main" val="127790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Do-While Loop</a:t>
            </a:r>
          </a:p>
        </p:txBody>
      </p:sp>
      <p:sp>
        <p:nvSpPr>
          <p:cNvPr id="3" name="Rectangle 1">
            <a:extLst>
              <a:ext uri="{FF2B5EF4-FFF2-40B4-BE49-F238E27FC236}">
                <a16:creationId xmlns:a16="http://schemas.microsoft.com/office/drawing/2014/main" id="{DBF35A46-23A5-33E2-C4E0-076CF5C02667}"/>
              </a:ext>
            </a:extLst>
          </p:cNvPr>
          <p:cNvSpPr>
            <a:spLocks noGrp="1" noChangeArrowheads="1"/>
          </p:cNvSpPr>
          <p:nvPr>
            <p:ph type="body" idx="1"/>
          </p:nvPr>
        </p:nvSpPr>
        <p:spPr bwMode="auto">
          <a:xfrm>
            <a:off x="444500" y="1484687"/>
            <a:ext cx="8387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Definition:</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 do-while loop executes the loop body at least once before evaluating the condition.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Execution Flow:</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The condition is checked after the loop body, and the loop continues repeating until the condition is false.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Purpose: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Used when the loop body must execute at least once, regardless of the initial condition. </a:t>
            </a:r>
          </a:p>
        </p:txBody>
      </p:sp>
    </p:spTree>
    <p:extLst>
      <p:ext uri="{BB962C8B-B14F-4D97-AF65-F5344CB8AC3E}">
        <p14:creationId xmlns:p14="http://schemas.microsoft.com/office/powerpoint/2010/main" val="296054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CD2F0E32-85E4-8D24-B5A9-EAFB055D92C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3" name="Picture 2">
            <a:extLst>
              <a:ext uri="{FF2B5EF4-FFF2-40B4-BE49-F238E27FC236}">
                <a16:creationId xmlns:a16="http://schemas.microsoft.com/office/drawing/2014/main" id="{B6DC303F-2199-FB23-5358-A5E8C2275D9D}"/>
              </a:ext>
            </a:extLst>
          </p:cNvPr>
          <p:cNvPicPr>
            <a:picLocks noChangeAspect="1"/>
          </p:cNvPicPr>
          <p:nvPr/>
        </p:nvPicPr>
        <p:blipFill>
          <a:blip r:embed="rId3"/>
          <a:stretch>
            <a:fillRect/>
          </a:stretch>
        </p:blipFill>
        <p:spPr>
          <a:xfrm>
            <a:off x="2522711" y="1507450"/>
            <a:ext cx="4098577" cy="2866880"/>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4FB5124-3AB0-3E9B-5A4A-0BA3E624D32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1EF5735-957E-82A3-980C-C75A2F0A4C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For Loop</a:t>
            </a:r>
          </a:p>
        </p:txBody>
      </p:sp>
      <p:sp>
        <p:nvSpPr>
          <p:cNvPr id="2" name="Text Placeholder 1">
            <a:extLst>
              <a:ext uri="{FF2B5EF4-FFF2-40B4-BE49-F238E27FC236}">
                <a16:creationId xmlns:a16="http://schemas.microsoft.com/office/drawing/2014/main" id="{8C93FE49-3B22-B0B4-9207-E402077DB9FF}"/>
              </a:ext>
            </a:extLst>
          </p:cNvPr>
          <p:cNvSpPr>
            <a:spLocks noGrp="1" noChangeArrowheads="1"/>
          </p:cNvSpPr>
          <p:nvPr>
            <p:ph type="body" idx="1"/>
          </p:nvPr>
        </p:nvSpPr>
        <p:spPr bwMode="auto">
          <a:xfrm>
            <a:off x="311698" y="1556134"/>
            <a:ext cx="85206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Structure: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 for loop combines initialization, condition, and update expressions at the top of the loop for concise control.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Execution Flow:</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It initializes the loop variable, checks the condition, executes the loop body if true, then updates the loop variable and rechecks the condition.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Purpose: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Ideal for loops with a predetermined number of iterations or when managing loop variables explicitly. </a:t>
            </a:r>
          </a:p>
        </p:txBody>
      </p:sp>
    </p:spTree>
    <p:extLst>
      <p:ext uri="{BB962C8B-B14F-4D97-AF65-F5344CB8AC3E}">
        <p14:creationId xmlns:p14="http://schemas.microsoft.com/office/powerpoint/2010/main" val="78890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1A40B28-175A-1CD7-DC40-67CF7D4FC44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1C6CF1D-0656-70D5-6A8B-6E849946412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3" name="Picture 2">
            <a:extLst>
              <a:ext uri="{FF2B5EF4-FFF2-40B4-BE49-F238E27FC236}">
                <a16:creationId xmlns:a16="http://schemas.microsoft.com/office/drawing/2014/main" id="{8BC411B1-B12B-98D4-77DE-2AE287A9BA71}"/>
              </a:ext>
            </a:extLst>
          </p:cNvPr>
          <p:cNvPicPr>
            <a:picLocks noChangeAspect="1"/>
          </p:cNvPicPr>
          <p:nvPr/>
        </p:nvPicPr>
        <p:blipFill>
          <a:blip r:embed="rId3"/>
          <a:stretch>
            <a:fillRect/>
          </a:stretch>
        </p:blipFill>
        <p:spPr>
          <a:xfrm>
            <a:off x="2359637" y="1188431"/>
            <a:ext cx="4424725" cy="2766638"/>
          </a:xfrm>
          <a:prstGeom prst="rect">
            <a:avLst/>
          </a:prstGeom>
        </p:spPr>
      </p:pic>
    </p:spTree>
    <p:extLst>
      <p:ext uri="{BB962C8B-B14F-4D97-AF65-F5344CB8AC3E}">
        <p14:creationId xmlns:p14="http://schemas.microsoft.com/office/powerpoint/2010/main" val="21825018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2025-01-31T19:53:26+00:00</DateTime>
  </documentManagement>
</p:properties>
</file>

<file path=customXml/itemProps1.xml><?xml version="1.0" encoding="utf-8"?>
<ds:datastoreItem xmlns:ds="http://schemas.openxmlformats.org/officeDocument/2006/customXml" ds:itemID="{B1571047-6BC6-43FA-950E-AC26113E2F25}"/>
</file>

<file path=customXml/itemProps2.xml><?xml version="1.0" encoding="utf-8"?>
<ds:datastoreItem xmlns:ds="http://schemas.openxmlformats.org/officeDocument/2006/customXml" ds:itemID="{8672B734-BB0A-48D7-B8DA-11DB9E03EF1B}"/>
</file>

<file path=customXml/itemProps3.xml><?xml version="1.0" encoding="utf-8"?>
<ds:datastoreItem xmlns:ds="http://schemas.openxmlformats.org/officeDocument/2006/customXml" ds:itemID="{77399BD2-F660-4820-B7E8-B322828575B5}"/>
</file>

<file path=docProps/app.xml><?xml version="1.0" encoding="utf-8"?>
<Properties xmlns="http://schemas.openxmlformats.org/officeDocument/2006/extended-properties" xmlns:vt="http://schemas.openxmlformats.org/officeDocument/2006/docPropsVTypes">
  <TotalTime>1978</TotalTime>
  <Words>748</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Roboto</vt:lpstr>
      <vt:lpstr>Proxima Nova</vt:lpstr>
      <vt:lpstr>Simple Light</vt:lpstr>
      <vt:lpstr>Spearmint</vt:lpstr>
      <vt:lpstr>Loops</vt:lpstr>
      <vt:lpstr>While Loop</vt:lpstr>
      <vt:lpstr>Example</vt:lpstr>
      <vt:lpstr>Do-While Loop</vt:lpstr>
      <vt:lpstr>Example</vt:lpstr>
      <vt:lpstr>For Loop</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51</cp:revision>
  <dcterms:modified xsi:type="dcterms:W3CDTF">2025-01-25T17:25:45Z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