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323" r:id="rId5"/>
    <p:sldId id="342" r:id="rId6"/>
    <p:sldId id="343"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79346" autoAdjust="0"/>
  </p:normalViewPr>
  <p:slideViewPr>
    <p:cSldViewPr snapToGrid="0">
      <p:cViewPr varScale="1">
        <p:scale>
          <a:sx n="86" d="100"/>
          <a:sy n="86" d="100"/>
        </p:scale>
        <p:origin x="113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customXml" Target="../customXml/item3.xml"/><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timers in JavaScript. In this lecture we will go through time outs and intervals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JavaScript provides time-based event handling using set Timeout and clear Timeout. Some events occur after a delay, like displaying ads or updating data. The set Timeout function runs a specified function after a given delay in milliseconds and returns an identifier. To cancel a scheduled timeout before it executes, we use clear Timeout with the timeout identifier, ensuring better control over delays.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the use of set Timeout in JavaScript. The special message starts hidden using CSS. A JavaScript function, triggered by set Timeout, changes the display style to block after three seconds, making the message appear. This approach is useful for showing delayed notifications or promotions on a webpage, ensuring timed visibility for important content.</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D0BF49-54B8-512B-A61F-9B709C7F96C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1E20AD5-5DC9-8DBD-E6D5-B542C394DB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43B1E39-D043-787F-8878-12472FDE0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Finally, we will discuss intervals. JavaScript provides set Interval to execute a function repeatedly at a specified time interval. The function runs continuously until stopped, making it useful for tasks like updating a clock or fetching live data. To stop an interval, we use clear Interval with the interval's identifier. Understanding these methods helps in managing time-based operations effectively in web applications.</a:t>
            </a:r>
          </a:p>
        </p:txBody>
      </p:sp>
    </p:spTree>
    <p:extLst>
      <p:ext uri="{BB962C8B-B14F-4D97-AF65-F5344CB8AC3E}">
        <p14:creationId xmlns:p14="http://schemas.microsoft.com/office/powerpoint/2010/main" val="280018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set Interval is used to animate an element in JavaScript. The ball image starts at the leftmost position, and a function moves it 5 pixels to the right every 10 milliseconds. The set Interval method repeatedly calls the move Ball function, updating the position smoothly. This technique is useful for simple animations and dynamic movement in web applications. Thanks for watching the lecture.</a:t>
            </a:r>
          </a:p>
        </p:txBody>
      </p:sp>
    </p:spTree>
    <p:extLst>
      <p:ext uri="{BB962C8B-B14F-4D97-AF65-F5344CB8AC3E}">
        <p14:creationId xmlns:p14="http://schemas.microsoft.com/office/powerpoint/2010/main" val="20460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Timers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Time Outs | Intervals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Timeouts</a:t>
            </a:r>
            <a:endParaRPr lang="en-US" sz="4800" b="1" dirty="0">
              <a:latin typeface="+mj-lt"/>
            </a:endParaRPr>
          </a:p>
        </p:txBody>
      </p:sp>
      <p:sp>
        <p:nvSpPr>
          <p:cNvPr id="2" name="Text Placeholder 1">
            <a:extLst>
              <a:ext uri="{FF2B5EF4-FFF2-40B4-BE49-F238E27FC236}">
                <a16:creationId xmlns:a16="http://schemas.microsoft.com/office/drawing/2014/main" id="{0D6F1698-33B6-1D3C-8BE0-3705144D60B2}"/>
              </a:ext>
            </a:extLst>
          </p:cNvPr>
          <p:cNvSpPr>
            <a:spLocks noGrp="1" noChangeArrowheads="1"/>
          </p:cNvSpPr>
          <p:nvPr>
            <p:ph type="body" idx="4294967295"/>
          </p:nvPr>
        </p:nvSpPr>
        <p:spPr bwMode="auto">
          <a:xfrm>
            <a:off x="311150" y="1526094"/>
            <a:ext cx="510422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Time-Based Events:</a:t>
            </a:r>
            <a:r>
              <a:rPr kumimoji="0" lang="en-US" altLang="en-US" sz="1600" b="0" i="0" u="none" strike="noStrike" cap="none" normalizeH="0" baseline="0" dirty="0">
                <a:ln>
                  <a:noFill/>
                </a:ln>
                <a:solidFill>
                  <a:schemeClr val="tx1"/>
                </a:solidFill>
                <a:effectLst/>
                <a:latin typeface="+mj-lt"/>
              </a:rPr>
              <a:t> Some events occur after a delay, like showing ads or updating inventory periodically.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Using </a:t>
            </a:r>
            <a:r>
              <a:rPr kumimoji="0" lang="en-US" altLang="en-US" sz="1600" b="1" i="0" u="none" strike="noStrike" cap="none" normalizeH="0" baseline="0" dirty="0" err="1">
                <a:ln>
                  <a:noFill/>
                </a:ln>
                <a:solidFill>
                  <a:schemeClr val="tx1"/>
                </a:solidFill>
                <a:effectLst/>
                <a:latin typeface="+mj-lt"/>
              </a:rPr>
              <a:t>setTimeout</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Executes a function after a specified delay (in milliseconds) and returns an identifier.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Canceling a Timeout:</a:t>
            </a:r>
            <a:r>
              <a:rPr kumimoji="0" lang="en-US" altLang="en-US" sz="1600" b="0" i="0" u="none" strike="noStrike" cap="none" normalizeH="0" baseline="0" dirty="0">
                <a:ln>
                  <a:noFill/>
                </a:ln>
                <a:solidFill>
                  <a:schemeClr val="tx1"/>
                </a:solidFill>
                <a:effectLst/>
                <a:latin typeface="+mj-lt"/>
              </a:rPr>
              <a:t> The </a:t>
            </a:r>
            <a:r>
              <a:rPr kumimoji="0" lang="en-US" altLang="en-US" sz="1600" b="0" i="0" u="none" strike="noStrike" cap="none" normalizeH="0" baseline="0" dirty="0" err="1">
                <a:ln>
                  <a:noFill/>
                </a:ln>
                <a:solidFill>
                  <a:schemeClr val="tx1"/>
                </a:solidFill>
                <a:effectLst/>
                <a:latin typeface="+mj-lt"/>
              </a:rPr>
              <a:t>clearTimeout</a:t>
            </a:r>
            <a:r>
              <a:rPr kumimoji="0" lang="en-US" altLang="en-US" sz="1600" b="0" i="0" u="none" strike="noStrike" cap="none" normalizeH="0" baseline="0" dirty="0">
                <a:ln>
                  <a:noFill/>
                </a:ln>
                <a:solidFill>
                  <a:schemeClr val="tx1"/>
                </a:solidFill>
                <a:effectLst/>
                <a:latin typeface="+mj-lt"/>
              </a:rPr>
              <a:t>() method stops a scheduled timeout using its identifier. </a:t>
            </a:r>
          </a:p>
        </p:txBody>
      </p:sp>
      <p:pic>
        <p:nvPicPr>
          <p:cNvPr id="4" name="Picture 3">
            <a:extLst>
              <a:ext uri="{FF2B5EF4-FFF2-40B4-BE49-F238E27FC236}">
                <a16:creationId xmlns:a16="http://schemas.microsoft.com/office/drawing/2014/main" id="{7F40C03A-5445-607E-F18E-198A46E20C1B}"/>
              </a:ext>
            </a:extLst>
          </p:cNvPr>
          <p:cNvPicPr>
            <a:picLocks noChangeAspect="1"/>
          </p:cNvPicPr>
          <p:nvPr/>
        </p:nvPicPr>
        <p:blipFill>
          <a:blip r:embed="rId3"/>
          <a:stretch>
            <a:fillRect/>
          </a:stretch>
        </p:blipFill>
        <p:spPr>
          <a:xfrm>
            <a:off x="5500507" y="1421099"/>
            <a:ext cx="2960830" cy="2968471"/>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p>
        </p:txBody>
      </p:sp>
      <p:pic>
        <p:nvPicPr>
          <p:cNvPr id="4" name="Picture 3">
            <a:extLst>
              <a:ext uri="{FF2B5EF4-FFF2-40B4-BE49-F238E27FC236}">
                <a16:creationId xmlns:a16="http://schemas.microsoft.com/office/drawing/2014/main" id="{DF50CEC2-C052-E1F8-0941-DA21661D9DC0}"/>
              </a:ext>
            </a:extLst>
          </p:cNvPr>
          <p:cNvPicPr>
            <a:picLocks noChangeAspect="1"/>
          </p:cNvPicPr>
          <p:nvPr/>
        </p:nvPicPr>
        <p:blipFill>
          <a:blip r:embed="rId3"/>
          <a:stretch>
            <a:fillRect/>
          </a:stretch>
        </p:blipFill>
        <p:spPr>
          <a:xfrm>
            <a:off x="571854" y="1509886"/>
            <a:ext cx="7623220" cy="2573842"/>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6E473B2-36BB-F0FB-F580-964A7CBF67B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7F8FC30-C75F-6594-1D4A-1FD9AEFF3D7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Intervals</a:t>
            </a:r>
            <a:endParaRPr lang="en-US" sz="3600" b="1" dirty="0">
              <a:latin typeface="+mj-lt"/>
            </a:endParaRPr>
          </a:p>
        </p:txBody>
      </p:sp>
      <p:sp>
        <p:nvSpPr>
          <p:cNvPr id="3" name="Rectangle 1">
            <a:extLst>
              <a:ext uri="{FF2B5EF4-FFF2-40B4-BE49-F238E27FC236}">
                <a16:creationId xmlns:a16="http://schemas.microsoft.com/office/drawing/2014/main" id="{0614791E-E8BC-8944-FD50-C6D8630E7778}"/>
              </a:ext>
            </a:extLst>
          </p:cNvPr>
          <p:cNvSpPr>
            <a:spLocks noGrp="1" noChangeArrowheads="1"/>
          </p:cNvSpPr>
          <p:nvPr>
            <p:ph type="body" idx="4294967295"/>
          </p:nvPr>
        </p:nvSpPr>
        <p:spPr bwMode="auto">
          <a:xfrm>
            <a:off x="311150" y="1501449"/>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Using </a:t>
            </a:r>
            <a:r>
              <a:rPr kumimoji="0" lang="en-US" altLang="en-US" sz="1600" b="1" i="0" u="none" strike="noStrike" cap="none" normalizeH="0" baseline="0" dirty="0" err="1">
                <a:ln>
                  <a:noFill/>
                </a:ln>
                <a:solidFill>
                  <a:schemeClr val="tx1"/>
                </a:solidFill>
                <a:effectLst/>
                <a:latin typeface="+mj-lt"/>
              </a:rPr>
              <a:t>setInterval</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Executes a function repeatedly at a specified interval (in milliseconds).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Continuous Execution:</a:t>
            </a:r>
            <a:r>
              <a:rPr kumimoji="0" lang="en-US" altLang="en-US" sz="1600" b="0" i="0" u="none" strike="noStrike" cap="none" normalizeH="0" baseline="0" dirty="0">
                <a:ln>
                  <a:noFill/>
                </a:ln>
                <a:solidFill>
                  <a:schemeClr val="tx1"/>
                </a:solidFill>
                <a:effectLst/>
                <a:latin typeface="+mj-lt"/>
              </a:rPr>
              <a:t> The function runs every </a:t>
            </a:r>
            <a:r>
              <a:rPr kumimoji="0" lang="en-US" altLang="en-US" sz="1600" b="0" i="1" u="none" strike="noStrike" cap="none" normalizeH="0" baseline="0" dirty="0">
                <a:ln>
                  <a:noFill/>
                </a:ln>
                <a:solidFill>
                  <a:schemeClr val="tx1"/>
                </a:solidFill>
                <a:effectLst/>
                <a:latin typeface="+mj-lt"/>
              </a:rPr>
              <a:t>t</a:t>
            </a:r>
            <a:r>
              <a:rPr kumimoji="0" lang="en-US" altLang="en-US" sz="1600" b="0" i="0" u="none" strike="noStrike" cap="none" normalizeH="0" baseline="0" dirty="0">
                <a:ln>
                  <a:noFill/>
                </a:ln>
                <a:solidFill>
                  <a:schemeClr val="tx1"/>
                </a:solidFill>
                <a:effectLst/>
                <a:latin typeface="+mj-lt"/>
              </a:rPr>
              <a:t> milliseconds until stopped.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Canceling an Interval:</a:t>
            </a:r>
            <a:r>
              <a:rPr kumimoji="0" lang="en-US" altLang="en-US" sz="1600" b="0" i="0" u="none" strike="noStrike" cap="none" normalizeH="0" baseline="0" dirty="0">
                <a:ln>
                  <a:noFill/>
                </a:ln>
                <a:solidFill>
                  <a:schemeClr val="tx1"/>
                </a:solidFill>
                <a:effectLst/>
                <a:latin typeface="+mj-lt"/>
              </a:rPr>
              <a:t> The </a:t>
            </a:r>
            <a:r>
              <a:rPr kumimoji="0" lang="en-US" altLang="en-US" sz="1600" b="0" i="0" u="none" strike="noStrike" cap="none" normalizeH="0" baseline="0" dirty="0" err="1">
                <a:ln>
                  <a:noFill/>
                </a:ln>
                <a:solidFill>
                  <a:schemeClr val="tx1"/>
                </a:solidFill>
                <a:effectLst/>
                <a:latin typeface="+mj-lt"/>
              </a:rPr>
              <a:t>clearInterval</a:t>
            </a:r>
            <a:r>
              <a:rPr kumimoji="0" lang="en-US" altLang="en-US" sz="1600" b="0" i="0" u="none" strike="noStrike" cap="none" normalizeH="0" baseline="0" dirty="0">
                <a:ln>
                  <a:noFill/>
                </a:ln>
                <a:solidFill>
                  <a:schemeClr val="tx1"/>
                </a:solidFill>
                <a:effectLst/>
                <a:latin typeface="+mj-lt"/>
              </a:rPr>
              <a:t>() method stops a running interval using its identifier. </a:t>
            </a:r>
          </a:p>
        </p:txBody>
      </p:sp>
    </p:spTree>
    <p:extLst>
      <p:ext uri="{BB962C8B-B14F-4D97-AF65-F5344CB8AC3E}">
        <p14:creationId xmlns:p14="http://schemas.microsoft.com/office/powerpoint/2010/main" val="318682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407F4141-09EA-4560-954A-705736753F46}"/>
              </a:ext>
            </a:extLst>
          </p:cNvPr>
          <p:cNvPicPr>
            <a:picLocks noChangeAspect="1"/>
          </p:cNvPicPr>
          <p:nvPr/>
        </p:nvPicPr>
        <p:blipFill>
          <a:blip r:embed="rId3"/>
          <a:stretch>
            <a:fillRect/>
          </a:stretch>
        </p:blipFill>
        <p:spPr>
          <a:xfrm>
            <a:off x="2581398" y="1139717"/>
            <a:ext cx="3981204" cy="3736458"/>
          </a:xfrm>
          <a:prstGeom prst="rect">
            <a:avLst/>
          </a:prstGeom>
        </p:spPr>
      </p:pic>
    </p:spTree>
    <p:extLst>
      <p:ext uri="{BB962C8B-B14F-4D97-AF65-F5344CB8AC3E}">
        <p14:creationId xmlns:p14="http://schemas.microsoft.com/office/powerpoint/2010/main" val="2457589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2025-02-04T22:33:15+00:00</DateTime>
  </documentManagement>
</p:properties>
</file>

<file path=customXml/itemProps1.xml><?xml version="1.0" encoding="utf-8"?>
<ds:datastoreItem xmlns:ds="http://schemas.openxmlformats.org/officeDocument/2006/customXml" ds:itemID="{19C89852-540E-447F-904C-5F8DA09F2686}"/>
</file>

<file path=customXml/itemProps2.xml><?xml version="1.0" encoding="utf-8"?>
<ds:datastoreItem xmlns:ds="http://schemas.openxmlformats.org/officeDocument/2006/customXml" ds:itemID="{911D4284-25E4-4C9A-805F-84081500EB30}"/>
</file>

<file path=customXml/itemProps3.xml><?xml version="1.0" encoding="utf-8"?>
<ds:datastoreItem xmlns:ds="http://schemas.openxmlformats.org/officeDocument/2006/customXml" ds:itemID="{51F31BDC-21CB-42F2-A17C-EB59E9AA6473}"/>
</file>

<file path=docProps/app.xml><?xml version="1.0" encoding="utf-8"?>
<Properties xmlns="http://schemas.openxmlformats.org/officeDocument/2006/extended-properties" xmlns:vt="http://schemas.openxmlformats.org/officeDocument/2006/docPropsVTypes">
  <TotalTime>2263</TotalTime>
  <Words>408</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Roboto</vt:lpstr>
      <vt:lpstr>Proxima Nova</vt:lpstr>
      <vt:lpstr>Simple Light</vt:lpstr>
      <vt:lpstr>Spearmint</vt:lpstr>
      <vt:lpstr>Timers</vt:lpstr>
      <vt:lpstr>Timeouts</vt:lpstr>
      <vt:lpstr>Example</vt:lpstr>
      <vt:lpstr>Intervals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78</cp:revision>
  <dcterms:modified xsi:type="dcterms:W3CDTF">2025-02-02T17:15:55Z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