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87A7E-A56A-4CB2-B1E7-8996A5216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8F656-517A-4C43-8BF8-6ACF9835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C82C1-251A-4EE5-B806-902F393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95C88-3A32-430C-A27D-E06CE6B3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54FA7-7AE5-42F4-A132-BB156C8A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52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D6AB0-5002-47B1-A3C8-FF92BE03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E3EE8-9891-48A8-8667-30781BE1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9C445-245B-4394-8059-F20C29AC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46692-6473-424B-8F86-26D0444F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B7271-9C11-4A92-9DDD-C05EAA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6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EEE2D-5E4A-4B96-A596-8DF7714C6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BD8A3D-993D-43A3-97F3-994889C3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6DAE7-4EFD-4E9F-8002-0A293DE1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4411E-F80E-411D-8A19-6162F5CC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1ABB3-B452-48BC-8074-BB235AD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1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84E83-AD9A-4206-8B58-3B0D6E5F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3BF36-B385-448D-8535-F7FC5F44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6E4C2-6FF1-4C34-8DB7-A2DCF3E8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3ABDF-966C-4F14-9DE8-A149A8F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0E2F2-84E9-4B17-8FDA-ED1C818A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57DB9-88BB-40C0-836C-5616A98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2DE6F-F76F-4E61-A16E-08B4FF50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F908D-90A9-402F-9140-571C5B70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BFB68-F5C5-400D-BC4D-2F3EA897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1775B-EA30-4378-8211-9A43AA3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53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1A6E-D546-4B3F-94EF-3965ED8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B6352-A7AB-4381-BF03-870CCC80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2472D0-8775-499C-8F7B-3D0AFD42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CE1F1-EB72-48B0-BF3B-69A5AA74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110498-57CE-4099-808C-1960C028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2C72F-9226-4599-91A3-3E3AF20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6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38086-F2AF-4A99-B0AB-63DDA89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0A39F-322C-4F08-B869-90FE4E75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769562-4A8C-4535-BBE1-5481BE42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E4908-77F1-47C0-B2FB-9512A69C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F05D98-7B32-4322-B87F-14F82229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3E28FA-3B6A-44F7-8C1A-998E3549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486B56-24F6-4AEC-8C83-56CCD2F0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F55B8-6C54-47CF-AA39-60340B7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1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15F08-BA86-4E41-BF6E-E10014A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64A936-1C0F-4B9C-9AC3-45AD96E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48392F-B2A1-4EA2-9A80-D02893C6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FE203-FAE9-4355-96CC-92B38313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24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A75A2-3B62-4981-82CF-C6AED0AB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C480A8-15FE-4E82-8F95-1D2A8A7A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4D8338-0611-49B6-81C7-4BE273BF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1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1C244-83D8-427B-8B7E-620CF002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EEF23-2E30-4CBE-9414-85FC1DE5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F1B4D-DC8C-43F8-936C-9CF74E42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FF2C9-30D3-41D0-B1AC-512837C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3FED0-BB54-49D2-BF3B-D50C738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E62B2-A8D6-4A96-BB9F-4A43A184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855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0002D-E0A2-4DFE-B7FA-9F6C4502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A6694-29D0-45F9-AFEA-D02420F0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326F78-23FE-4BB7-8C38-4BD8C5DE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8B938D-1FD9-4C4B-BEA8-5D407EA9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4FF0D-5ABE-4905-84F1-12351CC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7ABF6-3E92-4520-A364-A4B6ABAA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40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B75B0E-5787-41CC-827C-7CA77E03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F24516-1A92-4572-913E-6C1756DA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465E8-93BD-4450-B2CA-4612E0B3C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0052-4C86-4F68-BF82-922D5CA21265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EA0FE-AB02-44C4-88E3-D6DBA207A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F70C1-DD73-4DF4-A9F0-8CAF804CB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0E07-1707-460E-8F74-9A57A9413D5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4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18DE7F-72F3-4C07-BA5C-4D2225C9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7" t="9091" r="19957"/>
          <a:stretch/>
        </p:blipFill>
        <p:spPr>
          <a:xfrm>
            <a:off x="6097" y="18288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3B32F4-9CB4-4D72-AE92-2D657633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2921" y="1122363"/>
            <a:ext cx="5670957" cy="3204134"/>
          </a:xfrm>
        </p:spPr>
        <p:txBody>
          <a:bodyPr anchor="b">
            <a:normAutofit/>
          </a:bodyPr>
          <a:lstStyle/>
          <a:p>
            <a:pPr algn="l"/>
            <a:r>
              <a:rPr lang="es-CL" sz="3200" i="1" dirty="0">
                <a:latin typeface="Algerian" panose="04020705040A02060702" pitchFamily="82" charset="0"/>
              </a:rPr>
              <a:t>Taller de multimedios</a:t>
            </a:r>
            <a:br>
              <a:rPr lang="es-CL" sz="3200" b="1" dirty="0"/>
            </a:br>
            <a:endParaRPr lang="es-CL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93137-2BFD-4929-8663-3AB3C26C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90105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sz="2000" dirty="0"/>
              <a:t>Nombre: José Díaz Suazo</a:t>
            </a:r>
            <a:br>
              <a:rPr lang="es-CL" sz="2000" dirty="0"/>
            </a:br>
            <a:r>
              <a:rPr lang="es-CL" sz="2000" dirty="0"/>
              <a:t>                Nicolas Hernandez Verdugo</a:t>
            </a:r>
            <a:br>
              <a:rPr lang="es-CL" sz="2000" dirty="0"/>
            </a:br>
            <a:br>
              <a:rPr lang="es-CL" sz="2000" dirty="0"/>
            </a:br>
            <a:r>
              <a:rPr lang="es-CL" sz="2000" dirty="0"/>
              <a:t>Asignatura: taller de multimedios</a:t>
            </a:r>
            <a:endParaRPr lang="es-CL" sz="2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8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A3CC8-790E-484A-B635-64A06F31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s-CL" sz="5400">
                <a:solidFill>
                  <a:schemeClr val="bg1"/>
                </a:solidFill>
              </a:rPr>
              <a:t>Introducción</a:t>
            </a:r>
            <a:br>
              <a:rPr lang="es-CL" sz="5400">
                <a:solidFill>
                  <a:schemeClr val="bg1"/>
                </a:solidFill>
              </a:rPr>
            </a:br>
            <a:endParaRPr lang="es-CL" sz="54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266DB-E472-4893-9431-51198BFC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s-ES" sz="1600" b="0" i="0" dirty="0">
                <a:effectLst/>
                <a:latin typeface="Roboto" panose="020B0604020202020204" pitchFamily="2" charset="0"/>
              </a:rPr>
              <a:t>Hablaremos y Mostraremos un software desarrollado que cumpla con los requisitos identificados en las preguntas planteadas y discutiremos los componentes clave relacionados con los productos de software multimedia.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5238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CCA9D-2BB4-486A-B4D9-EC0F4021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CL" sz="5600" i="1">
                <a:solidFill>
                  <a:schemeClr val="bg1"/>
                </a:solidFill>
                <a:latin typeface="Algerian" panose="04020705040A02060702" pitchFamily="82" charset="0"/>
              </a:rPr>
              <a:t>Tabla de contenido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03937-1830-42A8-9193-22678ED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Solución tecnológica</a:t>
            </a:r>
          </a:p>
          <a:p>
            <a:r>
              <a:rPr lang="es-CL" sz="2000" dirty="0">
                <a:solidFill>
                  <a:schemeClr val="bg1"/>
                </a:solidFill>
              </a:rPr>
              <a:t>Visualización del producto</a:t>
            </a:r>
          </a:p>
          <a:p>
            <a:r>
              <a:rPr lang="es-CL" sz="2000" dirty="0">
                <a:solidFill>
                  <a:schemeClr val="bg1"/>
                </a:solidFill>
              </a:rPr>
              <a:t>Conclusiones </a:t>
            </a:r>
          </a:p>
        </p:txBody>
      </p:sp>
    </p:spTree>
    <p:extLst>
      <p:ext uri="{BB962C8B-B14F-4D97-AF65-F5344CB8AC3E}">
        <p14:creationId xmlns:p14="http://schemas.microsoft.com/office/powerpoint/2010/main" val="1063231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Bombilla en fondo amarillo con rayos de luz y cable pintados">
            <a:extLst>
              <a:ext uri="{FF2B5EF4-FFF2-40B4-BE49-F238E27FC236}">
                <a16:creationId xmlns:a16="http://schemas.microsoft.com/office/drawing/2014/main" id="{5389D691-661B-4F6F-85A5-B44D87870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C8560-6B35-4C30-83FE-7B919F42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>
                <a:solidFill>
                  <a:schemeClr val="bg1"/>
                </a:solidFill>
              </a:rPr>
              <a:t>Solución tecnológica 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7F72663-D081-4A7C-95E1-DC28B210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Características teóricas y técnicas relacionadas con la descripción detallada Utilizando artefactos de diseño para desarrollar software multimedia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09089B-4850-4068-ABE7-D43D49A7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Visualización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producto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9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1" name="Group 19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n">
            <a:extLst>
              <a:ext uri="{FF2B5EF4-FFF2-40B4-BE49-F238E27FC236}">
                <a16:creationId xmlns:a16="http://schemas.microsoft.com/office/drawing/2014/main" id="{93952CE4-3ED3-4C5C-B476-62D9EBE0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4032" y="1492899"/>
            <a:ext cx="8864081" cy="48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5E11DFB-7ACA-43DB-8DC1-8183BD85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823" y="916088"/>
            <a:ext cx="6050650" cy="810929"/>
          </a:xfrm>
        </p:spPr>
        <p:txBody>
          <a:bodyPr>
            <a:normAutofit/>
          </a:bodyPr>
          <a:lstStyle/>
          <a:p>
            <a:r>
              <a:rPr lang="es-CL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MCV (Modelo Vista Controlador)</a:t>
            </a:r>
            <a:endParaRPr lang="es-CL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77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7390B9F-8D97-43AD-99B0-4BEDCD9C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5E2387-C89D-4CCB-8A0F-E38EAEE6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i="1" dirty="0">
                <a:ln w="22225">
                  <a:solidFill>
                    <a:schemeClr val="tx1"/>
                  </a:solidFill>
                  <a:miter lim="800000"/>
                </a:ln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195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Roboto</vt:lpstr>
      <vt:lpstr>Segoe UI</vt:lpstr>
      <vt:lpstr>Tema de Office</vt:lpstr>
      <vt:lpstr>Taller de multimedios </vt:lpstr>
      <vt:lpstr>Introducción </vt:lpstr>
      <vt:lpstr>Tabla de contenido</vt:lpstr>
      <vt:lpstr>Solución tecnológica </vt:lpstr>
      <vt:lpstr>Visualización del producto</vt:lpstr>
      <vt:lpstr>Presentación de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José Díaz Suazo                 Nicolas Hernandez Verdugo  Asignatura: taller de multimedios</dc:title>
  <dc:creator>Nicolas Andres Hernandez Verdugo</dc:creator>
  <cp:lastModifiedBy>Nicolas Andres Hernandez Verdugo</cp:lastModifiedBy>
  <cp:revision>9</cp:revision>
  <dcterms:created xsi:type="dcterms:W3CDTF">2021-06-10T02:34:38Z</dcterms:created>
  <dcterms:modified xsi:type="dcterms:W3CDTF">2021-06-10T03:53:38Z</dcterms:modified>
</cp:coreProperties>
</file>