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00" y="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78D2-4F0E-46AF-8E97-3791D1ACB5E8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465-D452-4CAE-9F95-ED5F5602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0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78D2-4F0E-46AF-8E97-3791D1ACB5E8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465-D452-4CAE-9F95-ED5F5602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4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78D2-4F0E-46AF-8E97-3791D1ACB5E8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465-D452-4CAE-9F95-ED5F5602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3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78D2-4F0E-46AF-8E97-3791D1ACB5E8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465-D452-4CAE-9F95-ED5F5602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78D2-4F0E-46AF-8E97-3791D1ACB5E8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465-D452-4CAE-9F95-ED5F5602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7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78D2-4F0E-46AF-8E97-3791D1ACB5E8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465-D452-4CAE-9F95-ED5F5602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2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78D2-4F0E-46AF-8E97-3791D1ACB5E8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465-D452-4CAE-9F95-ED5F5602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5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78D2-4F0E-46AF-8E97-3791D1ACB5E8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465-D452-4CAE-9F95-ED5F5602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2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78D2-4F0E-46AF-8E97-3791D1ACB5E8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465-D452-4CAE-9F95-ED5F5602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3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78D2-4F0E-46AF-8E97-3791D1ACB5E8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465-D452-4CAE-9F95-ED5F5602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2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78D2-4F0E-46AF-8E97-3791D1ACB5E8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465-D452-4CAE-9F95-ED5F5602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2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F78D2-4F0E-46AF-8E97-3791D1ACB5E8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BB465-D452-4CAE-9F95-ED5F5602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8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10326" y="5341"/>
            <a:ext cx="657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TSL1401 line camera and </a:t>
            </a:r>
            <a:r>
              <a:rPr lang="en-US" sz="2400" dirty="0" err="1" smtClean="0"/>
              <a:t>BeagleBoneBlue</a:t>
            </a:r>
            <a:r>
              <a:rPr lang="en-US" sz="2400" dirty="0" smtClean="0"/>
              <a:t> Interface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989" y="781659"/>
            <a:ext cx="7629511" cy="5774413"/>
          </a:xfrm>
          <a:prstGeom prst="rect">
            <a:avLst/>
          </a:prstGeom>
          <a:ln>
            <a:noFill/>
          </a:ln>
        </p:spPr>
      </p:pic>
      <p:sp>
        <p:nvSpPr>
          <p:cNvPr id="28" name="TextBox 27"/>
          <p:cNvSpPr txBox="1"/>
          <p:nvPr/>
        </p:nvSpPr>
        <p:spPr>
          <a:xfrm>
            <a:off x="43552" y="18501"/>
            <a:ext cx="1851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GPIO015=SI=UART1_TX</a:t>
            </a:r>
          </a:p>
          <a:p>
            <a:r>
              <a:rPr lang="en-US" sz="1200" dirty="0" smtClean="0"/>
              <a:t>GPIO014=CLK = UART1_RX</a:t>
            </a:r>
            <a:endParaRPr lang="en-US" sz="12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-279694" y="480166"/>
            <a:ext cx="7788216" cy="6274180"/>
            <a:chOff x="0" y="583820"/>
            <a:chExt cx="7788216" cy="6274180"/>
          </a:xfrm>
        </p:grpSpPr>
        <p:sp>
          <p:nvSpPr>
            <p:cNvPr id="41" name="Rectangle 40"/>
            <p:cNvSpPr/>
            <p:nvPr/>
          </p:nvSpPr>
          <p:spPr>
            <a:xfrm>
              <a:off x="0" y="583820"/>
              <a:ext cx="4364966" cy="6274180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351713" y="885313"/>
              <a:ext cx="3436503" cy="5774413"/>
              <a:chOff x="4351713" y="885313"/>
              <a:chExt cx="3436503" cy="5774413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364965" y="885313"/>
                <a:ext cx="3369207" cy="3488279"/>
              </a:xfrm>
              <a:prstGeom prst="rect">
                <a:avLst/>
              </a:prstGeom>
              <a:solidFill>
                <a:schemeClr val="bg1"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364964" y="4952341"/>
                <a:ext cx="3423252" cy="1707385"/>
              </a:xfrm>
              <a:prstGeom prst="rect">
                <a:avLst/>
              </a:prstGeom>
              <a:solidFill>
                <a:schemeClr val="bg1"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016731" y="4368952"/>
                <a:ext cx="2771484" cy="583389"/>
              </a:xfrm>
              <a:prstGeom prst="rect">
                <a:avLst/>
              </a:prstGeom>
              <a:solidFill>
                <a:schemeClr val="bg1"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4351713" y="4372495"/>
                <a:ext cx="665018" cy="577734"/>
              </a:xfrm>
              <a:custGeom>
                <a:avLst/>
                <a:gdLst>
                  <a:gd name="connsiteX0" fmla="*/ 290945 w 665018"/>
                  <a:gd name="connsiteY0" fmla="*/ 0 h 577734"/>
                  <a:gd name="connsiteX1" fmla="*/ 0 w 665018"/>
                  <a:gd name="connsiteY1" fmla="*/ 4156 h 577734"/>
                  <a:gd name="connsiteX2" fmla="*/ 12469 w 665018"/>
                  <a:gd name="connsiteY2" fmla="*/ 577734 h 577734"/>
                  <a:gd name="connsiteX3" fmla="*/ 665018 w 665018"/>
                  <a:gd name="connsiteY3" fmla="*/ 573578 h 577734"/>
                  <a:gd name="connsiteX4" fmla="*/ 665018 w 665018"/>
                  <a:gd name="connsiteY4" fmla="*/ 453043 h 577734"/>
                  <a:gd name="connsiteX5" fmla="*/ 606829 w 665018"/>
                  <a:gd name="connsiteY5" fmla="*/ 440574 h 577734"/>
                  <a:gd name="connsiteX6" fmla="*/ 519545 w 665018"/>
                  <a:gd name="connsiteY6" fmla="*/ 561109 h 577734"/>
                  <a:gd name="connsiteX7" fmla="*/ 228600 w 665018"/>
                  <a:gd name="connsiteY7" fmla="*/ 399010 h 577734"/>
                  <a:gd name="connsiteX8" fmla="*/ 315883 w 665018"/>
                  <a:gd name="connsiteY8" fmla="*/ 266007 h 577734"/>
                  <a:gd name="connsiteX9" fmla="*/ 174567 w 665018"/>
                  <a:gd name="connsiteY9" fmla="*/ 166254 h 577734"/>
                  <a:gd name="connsiteX10" fmla="*/ 290945 w 665018"/>
                  <a:gd name="connsiteY10" fmla="*/ 0 h 577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5018" h="577734">
                    <a:moveTo>
                      <a:pt x="290945" y="0"/>
                    </a:moveTo>
                    <a:lnTo>
                      <a:pt x="0" y="4156"/>
                    </a:lnTo>
                    <a:lnTo>
                      <a:pt x="12469" y="577734"/>
                    </a:lnTo>
                    <a:lnTo>
                      <a:pt x="665018" y="573578"/>
                    </a:lnTo>
                    <a:lnTo>
                      <a:pt x="665018" y="453043"/>
                    </a:lnTo>
                    <a:lnTo>
                      <a:pt x="606829" y="440574"/>
                    </a:lnTo>
                    <a:lnTo>
                      <a:pt x="519545" y="561109"/>
                    </a:lnTo>
                    <a:lnTo>
                      <a:pt x="228600" y="399010"/>
                    </a:lnTo>
                    <a:lnTo>
                      <a:pt x="315883" y="266007"/>
                    </a:lnTo>
                    <a:lnTo>
                      <a:pt x="174567" y="166254"/>
                    </a:lnTo>
                    <a:lnTo>
                      <a:pt x="290945" y="0"/>
                    </a:lnTo>
                    <a:close/>
                  </a:path>
                </a:pathLst>
              </a:custGeom>
              <a:solidFill>
                <a:schemeClr val="bg1"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9" name="Rectangle 48"/>
          <p:cNvSpPr/>
          <p:nvPr/>
        </p:nvSpPr>
        <p:spPr>
          <a:xfrm rot="1933615">
            <a:off x="4309561" y="4589544"/>
            <a:ext cx="341911" cy="16021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 rot="5400000">
            <a:off x="5301090" y="5570601"/>
            <a:ext cx="1470684" cy="1082548"/>
            <a:chOff x="7225169" y="2003082"/>
            <a:chExt cx="1470684" cy="1082548"/>
          </a:xfrm>
        </p:grpSpPr>
        <p:grpSp>
          <p:nvGrpSpPr>
            <p:cNvPr id="39" name="Group 38"/>
            <p:cNvGrpSpPr/>
            <p:nvPr/>
          </p:nvGrpSpPr>
          <p:grpSpPr>
            <a:xfrm>
              <a:off x="7225169" y="2003082"/>
              <a:ext cx="1470684" cy="454585"/>
              <a:chOff x="7225169" y="2003082"/>
              <a:chExt cx="1470684" cy="45458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225169" y="2003082"/>
                <a:ext cx="1470684" cy="454585"/>
              </a:xfrm>
              <a:prstGeom prst="roundRect">
                <a:avLst/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398581" y="2162217"/>
                <a:ext cx="149948" cy="136317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93621" y="2162217"/>
                <a:ext cx="149948" cy="136317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984738" y="2162217"/>
                <a:ext cx="149948" cy="136317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8275855" y="2162217"/>
                <a:ext cx="149948" cy="136317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 rot="16200000">
              <a:off x="7656347" y="2201254"/>
              <a:ext cx="583813" cy="1184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</a:t>
              </a:r>
            </a:p>
            <a:p>
              <a:pPr algn="r"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</a:p>
            <a:p>
              <a:pPr algn="r"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3V3</a:t>
              </a:r>
            </a:p>
            <a:p>
              <a:pPr algn="r"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095757" y="1518518"/>
            <a:ext cx="2085630" cy="990383"/>
            <a:chOff x="5991823" y="4883787"/>
            <a:chExt cx="2085630" cy="990383"/>
          </a:xfrm>
        </p:grpSpPr>
        <p:grpSp>
          <p:nvGrpSpPr>
            <p:cNvPr id="26" name="Group 25"/>
            <p:cNvGrpSpPr/>
            <p:nvPr/>
          </p:nvGrpSpPr>
          <p:grpSpPr>
            <a:xfrm>
              <a:off x="5991823" y="4883787"/>
              <a:ext cx="2085630" cy="454585"/>
              <a:chOff x="5998696" y="4760893"/>
              <a:chExt cx="2085630" cy="454585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5998696" y="4760893"/>
                <a:ext cx="2085630" cy="454585"/>
              </a:xfrm>
              <a:prstGeom prst="roundRect">
                <a:avLst/>
              </a:prstGeom>
              <a:noFill/>
              <a:ln w="4762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244063" y="4922300"/>
                <a:ext cx="149948" cy="136317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492013" y="4922300"/>
                <a:ext cx="149948" cy="136317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787054" y="4920028"/>
                <a:ext cx="149948" cy="136317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082094" y="4920028"/>
                <a:ext cx="149948" cy="136317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373211" y="4920028"/>
                <a:ext cx="149948" cy="136317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664328" y="4920028"/>
                <a:ext cx="149948" cy="136317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 rot="16200000">
              <a:off x="6742731" y="4697405"/>
              <a:ext cx="583814" cy="1769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AIN3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AIN2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AIN1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AIN0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1V8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2" name="Straight Connector 51"/>
          <p:cNvCxnSpPr/>
          <p:nvPr/>
        </p:nvCxnSpPr>
        <p:spPr>
          <a:xfrm flipH="1">
            <a:off x="4579201" y="1939707"/>
            <a:ext cx="1516556" cy="2403190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47" idx="5"/>
          </p:cNvCxnSpPr>
          <p:nvPr/>
        </p:nvCxnSpPr>
        <p:spPr>
          <a:xfrm flipH="1" flipV="1">
            <a:off x="4678848" y="4709415"/>
            <a:ext cx="1432626" cy="707234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7726802" y="5057127"/>
            <a:ext cx="1151782" cy="1795705"/>
            <a:chOff x="8428948" y="4524377"/>
            <a:chExt cx="1151782" cy="1795705"/>
          </a:xfrm>
        </p:grpSpPr>
        <p:sp>
          <p:nvSpPr>
            <p:cNvPr id="61" name="Rounded Rectangle 60"/>
            <p:cNvSpPr/>
            <p:nvPr/>
          </p:nvSpPr>
          <p:spPr>
            <a:xfrm rot="5400000">
              <a:off x="7758388" y="5194937"/>
              <a:ext cx="1795705" cy="454585"/>
            </a:xfrm>
            <a:prstGeom prst="roundRect">
              <a:avLst/>
            </a:prstGeom>
            <a:noFill/>
            <a:ln w="476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 rot="5400000">
              <a:off x="8578994" y="4734585"/>
              <a:ext cx="149948" cy="136317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 rot="5400000">
              <a:off x="8581266" y="5029626"/>
              <a:ext cx="149948" cy="136317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 rot="5400000">
              <a:off x="8581266" y="5324666"/>
              <a:ext cx="149948" cy="136317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 rot="5400000">
              <a:off x="8581266" y="5615783"/>
              <a:ext cx="149948" cy="136317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 rot="5400000">
              <a:off x="8581266" y="5906900"/>
              <a:ext cx="149948" cy="136317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897530" y="4681197"/>
              <a:ext cx="68320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AOUT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3V3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3552" y="412327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AIN &lt; 1.8 V!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794008" y="4916180"/>
            <a:ext cx="967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TSL1401</a:t>
            </a:r>
            <a:endParaRPr lang="en-US" dirty="0"/>
          </a:p>
        </p:txBody>
      </p:sp>
      <p:cxnSp>
        <p:nvCxnSpPr>
          <p:cNvPr id="78" name="Straight Connector 77"/>
          <p:cNvCxnSpPr>
            <a:endCxn id="67" idx="4"/>
          </p:cNvCxnSpPr>
          <p:nvPr/>
        </p:nvCxnSpPr>
        <p:spPr>
          <a:xfrm>
            <a:off x="6416098" y="6502193"/>
            <a:ext cx="1469838" cy="561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444236" y="6207152"/>
            <a:ext cx="1469838" cy="561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64" idx="4"/>
          </p:cNvCxnSpPr>
          <p:nvPr/>
        </p:nvCxnSpPr>
        <p:spPr>
          <a:xfrm flipV="1">
            <a:off x="6444236" y="5630535"/>
            <a:ext cx="1441700" cy="1113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endCxn id="65" idx="4"/>
          </p:cNvCxnSpPr>
          <p:nvPr/>
        </p:nvCxnSpPr>
        <p:spPr>
          <a:xfrm>
            <a:off x="6444236" y="5925574"/>
            <a:ext cx="1441700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>
            <a:grpSpLocks/>
          </p:cNvGrpSpPr>
          <p:nvPr/>
        </p:nvGrpSpPr>
        <p:grpSpPr bwMode="auto">
          <a:xfrm rot="5400000">
            <a:off x="7711783" y="2445634"/>
            <a:ext cx="1631735" cy="220724"/>
            <a:chOff x="144" y="1920"/>
            <a:chExt cx="1584" cy="192"/>
          </a:xfrm>
        </p:grpSpPr>
        <p:sp>
          <p:nvSpPr>
            <p:cNvPr id="89" name="Line 48"/>
            <p:cNvSpPr>
              <a:spLocks noChangeShapeType="1"/>
            </p:cNvSpPr>
            <p:nvPr/>
          </p:nvSpPr>
          <p:spPr bwMode="auto">
            <a:xfrm flipV="1">
              <a:off x="528" y="1920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49"/>
            <p:cNvSpPr>
              <a:spLocks noChangeShapeType="1"/>
            </p:cNvSpPr>
            <p:nvPr/>
          </p:nvSpPr>
          <p:spPr bwMode="auto">
            <a:xfrm>
              <a:off x="624" y="1920"/>
              <a:ext cx="96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50"/>
            <p:cNvSpPr>
              <a:spLocks noChangeShapeType="1"/>
            </p:cNvSpPr>
            <p:nvPr/>
          </p:nvSpPr>
          <p:spPr bwMode="auto">
            <a:xfrm flipV="1">
              <a:off x="720" y="1920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51"/>
            <p:cNvSpPr>
              <a:spLocks noChangeShapeType="1"/>
            </p:cNvSpPr>
            <p:nvPr/>
          </p:nvSpPr>
          <p:spPr bwMode="auto">
            <a:xfrm>
              <a:off x="864" y="1920"/>
              <a:ext cx="96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52"/>
            <p:cNvSpPr>
              <a:spLocks noChangeShapeType="1"/>
            </p:cNvSpPr>
            <p:nvPr/>
          </p:nvSpPr>
          <p:spPr bwMode="auto">
            <a:xfrm flipV="1">
              <a:off x="960" y="1920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53"/>
            <p:cNvSpPr>
              <a:spLocks noChangeShapeType="1"/>
            </p:cNvSpPr>
            <p:nvPr/>
          </p:nvSpPr>
          <p:spPr bwMode="auto">
            <a:xfrm>
              <a:off x="1104" y="1920"/>
              <a:ext cx="96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54"/>
            <p:cNvSpPr>
              <a:spLocks noChangeShapeType="1"/>
            </p:cNvSpPr>
            <p:nvPr/>
          </p:nvSpPr>
          <p:spPr bwMode="auto">
            <a:xfrm flipV="1">
              <a:off x="1200" y="2016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55"/>
            <p:cNvSpPr>
              <a:spLocks noChangeShapeType="1"/>
            </p:cNvSpPr>
            <p:nvPr/>
          </p:nvSpPr>
          <p:spPr bwMode="auto">
            <a:xfrm>
              <a:off x="1296" y="2016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56"/>
            <p:cNvSpPr>
              <a:spLocks noChangeShapeType="1"/>
            </p:cNvSpPr>
            <p:nvPr/>
          </p:nvSpPr>
          <p:spPr bwMode="auto">
            <a:xfrm flipH="1">
              <a:off x="144" y="2016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97"/>
          <p:cNvGrpSpPr>
            <a:grpSpLocks/>
          </p:cNvGrpSpPr>
          <p:nvPr/>
        </p:nvGrpSpPr>
        <p:grpSpPr bwMode="auto">
          <a:xfrm rot="5400000">
            <a:off x="7706215" y="4101049"/>
            <a:ext cx="1631735" cy="220724"/>
            <a:chOff x="144" y="1920"/>
            <a:chExt cx="1584" cy="192"/>
          </a:xfrm>
        </p:grpSpPr>
        <p:sp>
          <p:nvSpPr>
            <p:cNvPr id="99" name="Line 48"/>
            <p:cNvSpPr>
              <a:spLocks noChangeShapeType="1"/>
            </p:cNvSpPr>
            <p:nvPr/>
          </p:nvSpPr>
          <p:spPr bwMode="auto">
            <a:xfrm flipV="1">
              <a:off x="528" y="1920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49"/>
            <p:cNvSpPr>
              <a:spLocks noChangeShapeType="1"/>
            </p:cNvSpPr>
            <p:nvPr/>
          </p:nvSpPr>
          <p:spPr bwMode="auto">
            <a:xfrm>
              <a:off x="624" y="1920"/>
              <a:ext cx="96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50"/>
            <p:cNvSpPr>
              <a:spLocks noChangeShapeType="1"/>
            </p:cNvSpPr>
            <p:nvPr/>
          </p:nvSpPr>
          <p:spPr bwMode="auto">
            <a:xfrm flipV="1">
              <a:off x="720" y="1920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51"/>
            <p:cNvSpPr>
              <a:spLocks noChangeShapeType="1"/>
            </p:cNvSpPr>
            <p:nvPr/>
          </p:nvSpPr>
          <p:spPr bwMode="auto">
            <a:xfrm>
              <a:off x="864" y="1920"/>
              <a:ext cx="96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52"/>
            <p:cNvSpPr>
              <a:spLocks noChangeShapeType="1"/>
            </p:cNvSpPr>
            <p:nvPr/>
          </p:nvSpPr>
          <p:spPr bwMode="auto">
            <a:xfrm flipV="1">
              <a:off x="960" y="1920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53"/>
            <p:cNvSpPr>
              <a:spLocks noChangeShapeType="1"/>
            </p:cNvSpPr>
            <p:nvPr/>
          </p:nvSpPr>
          <p:spPr bwMode="auto">
            <a:xfrm>
              <a:off x="1104" y="1920"/>
              <a:ext cx="96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54"/>
            <p:cNvSpPr>
              <a:spLocks noChangeShapeType="1"/>
            </p:cNvSpPr>
            <p:nvPr/>
          </p:nvSpPr>
          <p:spPr bwMode="auto">
            <a:xfrm flipV="1">
              <a:off x="1200" y="2016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55"/>
            <p:cNvSpPr>
              <a:spLocks noChangeShapeType="1"/>
            </p:cNvSpPr>
            <p:nvPr/>
          </p:nvSpPr>
          <p:spPr bwMode="auto">
            <a:xfrm>
              <a:off x="1296" y="2016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56"/>
            <p:cNvSpPr>
              <a:spLocks noChangeShapeType="1"/>
            </p:cNvSpPr>
            <p:nvPr/>
          </p:nvSpPr>
          <p:spPr bwMode="auto">
            <a:xfrm flipH="1">
              <a:off x="144" y="2016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14" name="Straight Connector 113"/>
          <p:cNvCxnSpPr/>
          <p:nvPr/>
        </p:nvCxnSpPr>
        <p:spPr>
          <a:xfrm flipV="1">
            <a:off x="7884261" y="1734452"/>
            <a:ext cx="637822" cy="1135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8471654" y="3294141"/>
            <a:ext cx="100858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Elbow Connector 119"/>
          <p:cNvCxnSpPr>
            <a:stCxn id="11" idx="0"/>
            <a:endCxn id="118" idx="2"/>
          </p:cNvCxnSpPr>
          <p:nvPr/>
        </p:nvCxnSpPr>
        <p:spPr>
          <a:xfrm rot="16200000" flipH="1">
            <a:off x="7023690" y="1908091"/>
            <a:ext cx="1678401" cy="1217525"/>
          </a:xfrm>
          <a:prstGeom prst="bentConnector4">
            <a:avLst>
              <a:gd name="adj1" fmla="val 13053"/>
              <a:gd name="adj2" fmla="val 1396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63" idx="0"/>
            <a:endCxn id="106" idx="1"/>
          </p:cNvCxnSpPr>
          <p:nvPr/>
        </p:nvCxnSpPr>
        <p:spPr>
          <a:xfrm flipV="1">
            <a:off x="8019981" y="5027279"/>
            <a:ext cx="502101" cy="30821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992217" y="243969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1K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7835519" y="402037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1.5K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58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9"/>
          <p:cNvSpPr>
            <a:spLocks noChangeArrowheads="1"/>
          </p:cNvSpPr>
          <p:nvPr/>
        </p:nvSpPr>
        <p:spPr bwMode="auto">
          <a:xfrm>
            <a:off x="1233638" y="2291550"/>
            <a:ext cx="407934" cy="441446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latin typeface="Times" panose="02020603050405020304" pitchFamily="18" charset="0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1293869" y="2197168"/>
            <a:ext cx="327197" cy="64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" panose="02020603050405020304" pitchFamily="18" charset="0"/>
              </a:rPr>
              <a:t>+-</a:t>
            </a: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600075" y="2307272"/>
            <a:ext cx="569430" cy="400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" panose="02020603050405020304" pitchFamily="18" charset="0"/>
              </a:rPr>
              <a:t>10v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3298030" y="1780264"/>
            <a:ext cx="1347329" cy="461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   +  v</a:t>
            </a:r>
            <a:r>
              <a:rPr lang="en-US" altLang="en-US" sz="2400" baseline="-25000">
                <a:latin typeface="Times" panose="02020603050405020304" pitchFamily="18" charset="0"/>
              </a:rPr>
              <a:t>L   </a:t>
            </a:r>
            <a:r>
              <a:rPr lang="en-US" altLang="en-US" sz="2400">
                <a:latin typeface="Times" panose="02020603050405020304" pitchFamily="18" charset="0"/>
              </a:rPr>
              <a:t> -</a:t>
            </a:r>
          </a:p>
        </p:txBody>
      </p:sp>
      <p:sp>
        <p:nvSpPr>
          <p:cNvPr id="7" name="Line 17"/>
          <p:cNvSpPr>
            <a:spLocks noChangeShapeType="1"/>
          </p:cNvSpPr>
          <p:nvPr/>
        </p:nvSpPr>
        <p:spPr bwMode="auto">
          <a:xfrm>
            <a:off x="1437605" y="2732996"/>
            <a:ext cx="0" cy="55180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8"/>
          <p:cNvSpPr>
            <a:spLocks noChangeShapeType="1"/>
          </p:cNvSpPr>
          <p:nvPr/>
        </p:nvSpPr>
        <p:spPr bwMode="auto">
          <a:xfrm>
            <a:off x="1242136" y="3275608"/>
            <a:ext cx="407934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9"/>
          <p:cNvSpPr>
            <a:spLocks noChangeShapeType="1"/>
          </p:cNvSpPr>
          <p:nvPr/>
        </p:nvSpPr>
        <p:spPr bwMode="auto">
          <a:xfrm>
            <a:off x="1335621" y="3395166"/>
            <a:ext cx="203967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20"/>
          <p:cNvSpPr>
            <a:spLocks noChangeShapeType="1"/>
          </p:cNvSpPr>
          <p:nvPr/>
        </p:nvSpPr>
        <p:spPr bwMode="auto">
          <a:xfrm>
            <a:off x="1395112" y="3505528"/>
            <a:ext cx="7648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21"/>
          <p:cNvSpPr>
            <a:spLocks noChangeShapeType="1"/>
          </p:cNvSpPr>
          <p:nvPr/>
        </p:nvSpPr>
        <p:spPr bwMode="auto">
          <a:xfrm flipV="1">
            <a:off x="1437605" y="1739741"/>
            <a:ext cx="0" cy="55180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1437605" y="1739741"/>
            <a:ext cx="407934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57"/>
          <p:cNvGrpSpPr>
            <a:grpSpLocks/>
          </p:cNvGrpSpPr>
          <p:nvPr/>
        </p:nvGrpSpPr>
        <p:grpSpPr bwMode="auto">
          <a:xfrm>
            <a:off x="2661404" y="4001104"/>
            <a:ext cx="1631735" cy="220724"/>
            <a:chOff x="144" y="1920"/>
            <a:chExt cx="1584" cy="192"/>
          </a:xfrm>
        </p:grpSpPr>
        <p:sp>
          <p:nvSpPr>
            <p:cNvPr id="45" name="Line 48"/>
            <p:cNvSpPr>
              <a:spLocks noChangeShapeType="1"/>
            </p:cNvSpPr>
            <p:nvPr/>
          </p:nvSpPr>
          <p:spPr bwMode="auto">
            <a:xfrm flipV="1">
              <a:off x="528" y="1920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49"/>
            <p:cNvSpPr>
              <a:spLocks noChangeShapeType="1"/>
            </p:cNvSpPr>
            <p:nvPr/>
          </p:nvSpPr>
          <p:spPr bwMode="auto">
            <a:xfrm>
              <a:off x="624" y="1920"/>
              <a:ext cx="96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50"/>
            <p:cNvSpPr>
              <a:spLocks noChangeShapeType="1"/>
            </p:cNvSpPr>
            <p:nvPr/>
          </p:nvSpPr>
          <p:spPr bwMode="auto">
            <a:xfrm flipV="1">
              <a:off x="720" y="1920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51"/>
            <p:cNvSpPr>
              <a:spLocks noChangeShapeType="1"/>
            </p:cNvSpPr>
            <p:nvPr/>
          </p:nvSpPr>
          <p:spPr bwMode="auto">
            <a:xfrm>
              <a:off x="864" y="1920"/>
              <a:ext cx="96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52"/>
            <p:cNvSpPr>
              <a:spLocks noChangeShapeType="1"/>
            </p:cNvSpPr>
            <p:nvPr/>
          </p:nvSpPr>
          <p:spPr bwMode="auto">
            <a:xfrm flipV="1">
              <a:off x="960" y="1920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53"/>
            <p:cNvSpPr>
              <a:spLocks noChangeShapeType="1"/>
            </p:cNvSpPr>
            <p:nvPr/>
          </p:nvSpPr>
          <p:spPr bwMode="auto">
            <a:xfrm>
              <a:off x="1104" y="1920"/>
              <a:ext cx="96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 flipV="1">
              <a:off x="1200" y="2016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>
              <a:off x="1296" y="2016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 flipH="1">
              <a:off x="144" y="2016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65"/>
          <p:cNvGrpSpPr>
            <a:grpSpLocks/>
          </p:cNvGrpSpPr>
          <p:nvPr/>
        </p:nvGrpSpPr>
        <p:grpSpPr bwMode="auto">
          <a:xfrm rot="16200000">
            <a:off x="3978811" y="813512"/>
            <a:ext cx="220724" cy="1631735"/>
            <a:chOff x="1632" y="1728"/>
            <a:chExt cx="96" cy="768"/>
          </a:xfrm>
        </p:grpSpPr>
        <p:sp>
          <p:nvSpPr>
            <p:cNvPr id="39" name="Arc 58"/>
            <p:cNvSpPr>
              <a:spLocks/>
            </p:cNvSpPr>
            <p:nvPr/>
          </p:nvSpPr>
          <p:spPr bwMode="auto">
            <a:xfrm>
              <a:off x="1632" y="1920"/>
              <a:ext cx="96" cy="96"/>
            </a:xfrm>
            <a:custGeom>
              <a:avLst/>
              <a:gdLst>
                <a:gd name="T0" fmla="*/ 0 w 21600"/>
                <a:gd name="T1" fmla="*/ 0 h 43174"/>
                <a:gd name="T2" fmla="*/ 0 w 21600"/>
                <a:gd name="T3" fmla="*/ 0 h 43174"/>
                <a:gd name="T4" fmla="*/ 0 w 21600"/>
                <a:gd name="T5" fmla="*/ 0 h 431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74"/>
                <a:gd name="T11" fmla="*/ 21600 w 21600"/>
                <a:gd name="T12" fmla="*/ 43174 h 431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74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23"/>
                    <a:pt x="12553" y="42618"/>
                    <a:pt x="1043" y="43174"/>
                  </a:cubicBezTo>
                </a:path>
                <a:path w="21600" h="43174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23"/>
                    <a:pt x="12553" y="42618"/>
                    <a:pt x="1043" y="4317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rc 59"/>
            <p:cNvSpPr>
              <a:spLocks/>
            </p:cNvSpPr>
            <p:nvPr/>
          </p:nvSpPr>
          <p:spPr bwMode="auto">
            <a:xfrm>
              <a:off x="1632" y="2016"/>
              <a:ext cx="96" cy="96"/>
            </a:xfrm>
            <a:custGeom>
              <a:avLst/>
              <a:gdLst>
                <a:gd name="T0" fmla="*/ 0 w 21600"/>
                <a:gd name="T1" fmla="*/ 0 h 43174"/>
                <a:gd name="T2" fmla="*/ 0 w 21600"/>
                <a:gd name="T3" fmla="*/ 0 h 43174"/>
                <a:gd name="T4" fmla="*/ 0 w 21600"/>
                <a:gd name="T5" fmla="*/ 0 h 431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74"/>
                <a:gd name="T11" fmla="*/ 21600 w 21600"/>
                <a:gd name="T12" fmla="*/ 43174 h 431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74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23"/>
                    <a:pt x="12553" y="42618"/>
                    <a:pt x="1043" y="43174"/>
                  </a:cubicBezTo>
                </a:path>
                <a:path w="21600" h="43174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23"/>
                    <a:pt x="12553" y="42618"/>
                    <a:pt x="1043" y="4317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Arc 60"/>
            <p:cNvSpPr>
              <a:spLocks/>
            </p:cNvSpPr>
            <p:nvPr/>
          </p:nvSpPr>
          <p:spPr bwMode="auto">
            <a:xfrm>
              <a:off x="1632" y="2112"/>
              <a:ext cx="96" cy="96"/>
            </a:xfrm>
            <a:custGeom>
              <a:avLst/>
              <a:gdLst>
                <a:gd name="T0" fmla="*/ 0 w 21600"/>
                <a:gd name="T1" fmla="*/ 0 h 43174"/>
                <a:gd name="T2" fmla="*/ 0 w 21600"/>
                <a:gd name="T3" fmla="*/ 0 h 43174"/>
                <a:gd name="T4" fmla="*/ 0 w 21600"/>
                <a:gd name="T5" fmla="*/ 0 h 431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74"/>
                <a:gd name="T11" fmla="*/ 21600 w 21600"/>
                <a:gd name="T12" fmla="*/ 43174 h 431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74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23"/>
                    <a:pt x="12553" y="42618"/>
                    <a:pt x="1043" y="43174"/>
                  </a:cubicBezTo>
                </a:path>
                <a:path w="21600" h="43174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23"/>
                    <a:pt x="12553" y="42618"/>
                    <a:pt x="1043" y="4317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Arc 61"/>
            <p:cNvSpPr>
              <a:spLocks/>
            </p:cNvSpPr>
            <p:nvPr/>
          </p:nvSpPr>
          <p:spPr bwMode="auto">
            <a:xfrm>
              <a:off x="1632" y="2208"/>
              <a:ext cx="96" cy="96"/>
            </a:xfrm>
            <a:custGeom>
              <a:avLst/>
              <a:gdLst>
                <a:gd name="T0" fmla="*/ 0 w 21600"/>
                <a:gd name="T1" fmla="*/ 0 h 43174"/>
                <a:gd name="T2" fmla="*/ 0 w 21600"/>
                <a:gd name="T3" fmla="*/ 0 h 43174"/>
                <a:gd name="T4" fmla="*/ 0 w 21600"/>
                <a:gd name="T5" fmla="*/ 0 h 431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74"/>
                <a:gd name="T11" fmla="*/ 21600 w 21600"/>
                <a:gd name="T12" fmla="*/ 43174 h 431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74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23"/>
                    <a:pt x="12553" y="42618"/>
                    <a:pt x="1043" y="43174"/>
                  </a:cubicBezTo>
                </a:path>
                <a:path w="21600" h="43174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23"/>
                    <a:pt x="12553" y="42618"/>
                    <a:pt x="1043" y="4317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63"/>
            <p:cNvSpPr>
              <a:spLocks noChangeShapeType="1"/>
            </p:cNvSpPr>
            <p:nvPr/>
          </p:nvSpPr>
          <p:spPr bwMode="auto">
            <a:xfrm flipV="1">
              <a:off x="1632" y="1728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64"/>
            <p:cNvSpPr>
              <a:spLocks noChangeShapeType="1"/>
            </p:cNvSpPr>
            <p:nvPr/>
          </p:nvSpPr>
          <p:spPr bwMode="auto">
            <a:xfrm>
              <a:off x="1632" y="2304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Line 66"/>
          <p:cNvSpPr>
            <a:spLocks noChangeShapeType="1"/>
          </p:cNvSpPr>
          <p:nvPr/>
        </p:nvSpPr>
        <p:spPr bwMode="auto">
          <a:xfrm>
            <a:off x="4905041" y="1739741"/>
            <a:ext cx="0" cy="55180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67"/>
          <p:cNvSpPr>
            <a:spLocks noChangeArrowheads="1"/>
          </p:cNvSpPr>
          <p:nvPr/>
        </p:nvSpPr>
        <p:spPr bwMode="auto">
          <a:xfrm>
            <a:off x="4854049" y="2282353"/>
            <a:ext cx="101984" cy="11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latin typeface="Times" panose="02020603050405020304" pitchFamily="18" charset="0"/>
            </a:endParaRPr>
          </a:p>
        </p:txBody>
      </p:sp>
      <p:sp>
        <p:nvSpPr>
          <p:cNvPr id="18" name="Oval 68"/>
          <p:cNvSpPr>
            <a:spLocks noChangeArrowheads="1"/>
          </p:cNvSpPr>
          <p:nvPr/>
        </p:nvSpPr>
        <p:spPr bwMode="auto">
          <a:xfrm>
            <a:off x="4871046" y="2769783"/>
            <a:ext cx="101984" cy="11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latin typeface="Times" panose="02020603050405020304" pitchFamily="18" charset="0"/>
            </a:endParaRPr>
          </a:p>
        </p:txBody>
      </p:sp>
      <p:sp>
        <p:nvSpPr>
          <p:cNvPr id="19" name="Line 69"/>
          <p:cNvSpPr>
            <a:spLocks noChangeShapeType="1"/>
          </p:cNvSpPr>
          <p:nvPr/>
        </p:nvSpPr>
        <p:spPr bwMode="auto">
          <a:xfrm>
            <a:off x="4905041" y="2401911"/>
            <a:ext cx="203967" cy="44144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4701074" y="2907736"/>
            <a:ext cx="407934" cy="606989"/>
            <a:chOff x="4701074" y="2907736"/>
            <a:chExt cx="407934" cy="606989"/>
          </a:xfrm>
        </p:grpSpPr>
        <p:grpSp>
          <p:nvGrpSpPr>
            <p:cNvPr id="13" name="Group 71"/>
            <p:cNvGrpSpPr>
              <a:grpSpLocks/>
            </p:cNvGrpSpPr>
            <p:nvPr/>
          </p:nvGrpSpPr>
          <p:grpSpPr bwMode="auto">
            <a:xfrm>
              <a:off x="4701074" y="3284804"/>
              <a:ext cx="407934" cy="229921"/>
              <a:chOff x="1344" y="1680"/>
              <a:chExt cx="192" cy="100"/>
            </a:xfrm>
          </p:grpSpPr>
          <p:sp>
            <p:nvSpPr>
              <p:cNvPr id="54" name="Line 26"/>
              <p:cNvSpPr>
                <a:spLocks noChangeShapeType="1"/>
              </p:cNvSpPr>
              <p:nvPr/>
            </p:nvSpPr>
            <p:spPr bwMode="auto">
              <a:xfrm>
                <a:off x="1344" y="168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27"/>
              <p:cNvSpPr>
                <a:spLocks noChangeShapeType="1"/>
              </p:cNvSpPr>
              <p:nvPr/>
            </p:nvSpPr>
            <p:spPr bwMode="auto">
              <a:xfrm>
                <a:off x="1388" y="1732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28"/>
              <p:cNvSpPr>
                <a:spLocks noChangeShapeType="1"/>
              </p:cNvSpPr>
              <p:nvPr/>
            </p:nvSpPr>
            <p:spPr bwMode="auto">
              <a:xfrm>
                <a:off x="1416" y="1780"/>
                <a:ext cx="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" name="Line 70"/>
            <p:cNvSpPr>
              <a:spLocks noChangeShapeType="1"/>
            </p:cNvSpPr>
            <p:nvPr/>
          </p:nvSpPr>
          <p:spPr bwMode="auto">
            <a:xfrm>
              <a:off x="4922038" y="2907736"/>
              <a:ext cx="0" cy="33108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76"/>
          <p:cNvGrpSpPr>
            <a:grpSpLocks/>
          </p:cNvGrpSpPr>
          <p:nvPr/>
        </p:nvGrpSpPr>
        <p:grpSpPr bwMode="auto">
          <a:xfrm rot="16200000">
            <a:off x="5457588" y="2049483"/>
            <a:ext cx="934573" cy="333482"/>
            <a:chOff x="2160" y="575"/>
            <a:chExt cx="440" cy="145"/>
          </a:xfrm>
        </p:grpSpPr>
        <p:sp>
          <p:nvSpPr>
            <p:cNvPr id="35" name="AutoShape 72"/>
            <p:cNvSpPr>
              <a:spLocks noChangeArrowheads="1"/>
            </p:cNvSpPr>
            <p:nvPr/>
          </p:nvSpPr>
          <p:spPr bwMode="auto">
            <a:xfrm rot="5400000">
              <a:off x="2303" y="575"/>
              <a:ext cx="144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>
                <a:latin typeface="Times" panose="02020603050405020304" pitchFamily="18" charset="0"/>
              </a:endParaRPr>
            </a:p>
          </p:txBody>
        </p:sp>
        <p:sp>
          <p:nvSpPr>
            <p:cNvPr id="36" name="Line 73"/>
            <p:cNvSpPr>
              <a:spLocks noChangeShapeType="1"/>
            </p:cNvSpPr>
            <p:nvPr/>
          </p:nvSpPr>
          <p:spPr bwMode="auto">
            <a:xfrm>
              <a:off x="2448" y="57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74"/>
            <p:cNvSpPr>
              <a:spLocks noChangeShapeType="1"/>
            </p:cNvSpPr>
            <p:nvPr/>
          </p:nvSpPr>
          <p:spPr bwMode="auto">
            <a:xfrm>
              <a:off x="2160" y="64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75"/>
            <p:cNvSpPr>
              <a:spLocks noChangeShapeType="1"/>
            </p:cNvSpPr>
            <p:nvPr/>
          </p:nvSpPr>
          <p:spPr bwMode="auto">
            <a:xfrm>
              <a:off x="2456" y="64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87"/>
          <p:cNvGrpSpPr>
            <a:grpSpLocks/>
          </p:cNvGrpSpPr>
          <p:nvPr/>
        </p:nvGrpSpPr>
        <p:grpSpPr bwMode="auto">
          <a:xfrm>
            <a:off x="5719757" y="2690789"/>
            <a:ext cx="407934" cy="229921"/>
            <a:chOff x="1344" y="1680"/>
            <a:chExt cx="192" cy="100"/>
          </a:xfrm>
        </p:grpSpPr>
        <p:sp>
          <p:nvSpPr>
            <p:cNvPr id="32" name="Line 88"/>
            <p:cNvSpPr>
              <a:spLocks noChangeShapeType="1"/>
            </p:cNvSpPr>
            <p:nvPr/>
          </p:nvSpPr>
          <p:spPr bwMode="auto">
            <a:xfrm>
              <a:off x="1344" y="168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89"/>
            <p:cNvSpPr>
              <a:spLocks noChangeShapeType="1"/>
            </p:cNvSpPr>
            <p:nvPr/>
          </p:nvSpPr>
          <p:spPr bwMode="auto">
            <a:xfrm>
              <a:off x="1388" y="1732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90"/>
            <p:cNvSpPr>
              <a:spLocks noChangeShapeType="1"/>
            </p:cNvSpPr>
            <p:nvPr/>
          </p:nvSpPr>
          <p:spPr bwMode="auto">
            <a:xfrm>
              <a:off x="1416" y="1780"/>
              <a:ext cx="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Line 105"/>
          <p:cNvSpPr>
            <a:spLocks noChangeShapeType="1"/>
          </p:cNvSpPr>
          <p:nvPr/>
        </p:nvSpPr>
        <p:spPr bwMode="auto">
          <a:xfrm>
            <a:off x="4929279" y="1739741"/>
            <a:ext cx="1529751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106"/>
          <p:cNvSpPr>
            <a:spLocks noChangeArrowheads="1"/>
          </p:cNvSpPr>
          <p:nvPr/>
        </p:nvSpPr>
        <p:spPr bwMode="auto">
          <a:xfrm>
            <a:off x="6440348" y="1684560"/>
            <a:ext cx="101984" cy="11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latin typeface="Times" panose="02020603050405020304" pitchFamily="18" charset="0"/>
            </a:endParaRPr>
          </a:p>
        </p:txBody>
      </p:sp>
      <p:sp>
        <p:nvSpPr>
          <p:cNvPr id="25" name="Text Box 108"/>
          <p:cNvSpPr txBox="1">
            <a:spLocks noChangeArrowheads="1"/>
          </p:cNvSpPr>
          <p:nvPr/>
        </p:nvSpPr>
        <p:spPr bwMode="auto">
          <a:xfrm>
            <a:off x="5988236" y="1190160"/>
            <a:ext cx="599889" cy="461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v</a:t>
            </a:r>
            <a:r>
              <a:rPr lang="en-US" altLang="en-US" sz="2400" baseline="-25000">
                <a:latin typeface="Times" panose="02020603050405020304" pitchFamily="18" charset="0"/>
              </a:rPr>
              <a:t>DS</a:t>
            </a:r>
            <a:endParaRPr lang="en-US" altLang="en-US" sz="2400">
              <a:latin typeface="Times" panose="02020603050405020304" pitchFamily="18" charset="0"/>
            </a:endParaRPr>
          </a:p>
        </p:txBody>
      </p:sp>
      <p:sp>
        <p:nvSpPr>
          <p:cNvPr id="26" name="Line 109"/>
          <p:cNvSpPr>
            <a:spLocks noChangeShapeType="1"/>
          </p:cNvSpPr>
          <p:nvPr/>
        </p:nvSpPr>
        <p:spPr bwMode="auto">
          <a:xfrm>
            <a:off x="3579256" y="1298295"/>
            <a:ext cx="917851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111"/>
          <p:cNvSpPr txBox="1">
            <a:spLocks noChangeArrowheads="1"/>
          </p:cNvSpPr>
          <p:nvPr/>
        </p:nvSpPr>
        <p:spPr bwMode="auto">
          <a:xfrm>
            <a:off x="2052312" y="1223371"/>
            <a:ext cx="1024716" cy="400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" panose="02020603050405020304" pitchFamily="18" charset="0"/>
              </a:rPr>
              <a:t>0.1 ohm</a:t>
            </a:r>
          </a:p>
        </p:txBody>
      </p:sp>
      <p:sp>
        <p:nvSpPr>
          <p:cNvPr id="28" name="Text Box 112"/>
          <p:cNvSpPr txBox="1">
            <a:spLocks noChangeArrowheads="1"/>
          </p:cNvSpPr>
          <p:nvPr/>
        </p:nvSpPr>
        <p:spPr bwMode="auto">
          <a:xfrm>
            <a:off x="4293140" y="2463578"/>
            <a:ext cx="654393" cy="487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" panose="02020603050405020304" pitchFamily="18" charset="0"/>
              </a:rPr>
              <a:t>SW</a:t>
            </a:r>
          </a:p>
        </p:txBody>
      </p:sp>
      <p:sp>
        <p:nvSpPr>
          <p:cNvPr id="29" name="Text Box 125"/>
          <p:cNvSpPr txBox="1">
            <a:spLocks noChangeArrowheads="1"/>
          </p:cNvSpPr>
          <p:nvPr/>
        </p:nvSpPr>
        <p:spPr bwMode="auto">
          <a:xfrm>
            <a:off x="3273306" y="1298295"/>
            <a:ext cx="325754" cy="369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" panose="02020603050405020304" pitchFamily="18" charset="0"/>
              </a:rPr>
              <a:t>L</a:t>
            </a:r>
          </a:p>
        </p:txBody>
      </p:sp>
      <p:sp>
        <p:nvSpPr>
          <p:cNvPr id="30" name="Text Box 110"/>
          <p:cNvSpPr txBox="1">
            <a:spLocks noChangeArrowheads="1"/>
          </p:cNvSpPr>
          <p:nvPr/>
        </p:nvSpPr>
        <p:spPr bwMode="auto">
          <a:xfrm>
            <a:off x="3866989" y="790575"/>
            <a:ext cx="609646" cy="461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i</a:t>
            </a:r>
            <a:r>
              <a:rPr lang="en-US" altLang="en-US" sz="2400" baseline="-25000">
                <a:latin typeface="Times" panose="02020603050405020304" pitchFamily="18" charset="0"/>
              </a:rPr>
              <a:t>m</a:t>
            </a:r>
            <a:endParaRPr lang="en-US" altLang="en-US" sz="2400">
              <a:latin typeface="Times" panose="02020603050405020304" pitchFamily="18" charset="0"/>
            </a:endParaRPr>
          </a:p>
        </p:txBody>
      </p:sp>
      <p:sp>
        <p:nvSpPr>
          <p:cNvPr id="31" name="Text Box 110"/>
          <p:cNvSpPr txBox="1">
            <a:spLocks noChangeArrowheads="1"/>
          </p:cNvSpPr>
          <p:nvPr/>
        </p:nvSpPr>
        <p:spPr bwMode="auto">
          <a:xfrm>
            <a:off x="2152616" y="1875970"/>
            <a:ext cx="609646" cy="461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R</a:t>
            </a:r>
            <a:r>
              <a:rPr lang="en-US" altLang="en-US" sz="2400" baseline="-25000">
                <a:latin typeface="Times" panose="02020603050405020304" pitchFamily="18" charset="0"/>
              </a:rPr>
              <a:t>m</a:t>
            </a:r>
            <a:endParaRPr lang="en-US" altLang="en-US" sz="2400">
              <a:latin typeface="Times" panose="02020603050405020304" pitchFamily="18" charset="0"/>
            </a:endParaRPr>
          </a:p>
        </p:txBody>
      </p:sp>
      <p:grpSp>
        <p:nvGrpSpPr>
          <p:cNvPr id="58" name="Group 57"/>
          <p:cNvGrpSpPr>
            <a:grpSpLocks/>
          </p:cNvGrpSpPr>
          <p:nvPr/>
        </p:nvGrpSpPr>
        <p:grpSpPr bwMode="auto">
          <a:xfrm rot="5400000">
            <a:off x="2813804" y="4153504"/>
            <a:ext cx="1631735" cy="220724"/>
            <a:chOff x="144" y="1920"/>
            <a:chExt cx="1584" cy="192"/>
          </a:xfrm>
        </p:grpSpPr>
        <p:sp>
          <p:nvSpPr>
            <p:cNvPr id="59" name="Line 48"/>
            <p:cNvSpPr>
              <a:spLocks noChangeShapeType="1"/>
            </p:cNvSpPr>
            <p:nvPr/>
          </p:nvSpPr>
          <p:spPr bwMode="auto">
            <a:xfrm flipV="1">
              <a:off x="528" y="1920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49"/>
            <p:cNvSpPr>
              <a:spLocks noChangeShapeType="1"/>
            </p:cNvSpPr>
            <p:nvPr/>
          </p:nvSpPr>
          <p:spPr bwMode="auto">
            <a:xfrm>
              <a:off x="624" y="1920"/>
              <a:ext cx="96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50"/>
            <p:cNvSpPr>
              <a:spLocks noChangeShapeType="1"/>
            </p:cNvSpPr>
            <p:nvPr/>
          </p:nvSpPr>
          <p:spPr bwMode="auto">
            <a:xfrm flipV="1">
              <a:off x="720" y="1920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51"/>
            <p:cNvSpPr>
              <a:spLocks noChangeShapeType="1"/>
            </p:cNvSpPr>
            <p:nvPr/>
          </p:nvSpPr>
          <p:spPr bwMode="auto">
            <a:xfrm>
              <a:off x="864" y="1920"/>
              <a:ext cx="96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52"/>
            <p:cNvSpPr>
              <a:spLocks noChangeShapeType="1"/>
            </p:cNvSpPr>
            <p:nvPr/>
          </p:nvSpPr>
          <p:spPr bwMode="auto">
            <a:xfrm flipV="1">
              <a:off x="960" y="1920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53"/>
            <p:cNvSpPr>
              <a:spLocks noChangeShapeType="1"/>
            </p:cNvSpPr>
            <p:nvPr/>
          </p:nvSpPr>
          <p:spPr bwMode="auto">
            <a:xfrm>
              <a:off x="1104" y="1920"/>
              <a:ext cx="96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54"/>
            <p:cNvSpPr>
              <a:spLocks noChangeShapeType="1"/>
            </p:cNvSpPr>
            <p:nvPr/>
          </p:nvSpPr>
          <p:spPr bwMode="auto">
            <a:xfrm flipV="1">
              <a:off x="1200" y="2016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55"/>
            <p:cNvSpPr>
              <a:spLocks noChangeShapeType="1"/>
            </p:cNvSpPr>
            <p:nvPr/>
          </p:nvSpPr>
          <p:spPr bwMode="auto">
            <a:xfrm>
              <a:off x="1296" y="2016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56"/>
            <p:cNvSpPr>
              <a:spLocks noChangeShapeType="1"/>
            </p:cNvSpPr>
            <p:nvPr/>
          </p:nvSpPr>
          <p:spPr bwMode="auto">
            <a:xfrm flipH="1">
              <a:off x="144" y="2016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" name="Oval 67"/>
          <p:cNvSpPr/>
          <p:nvPr/>
        </p:nvSpPr>
        <p:spPr>
          <a:xfrm>
            <a:off x="2661404" y="5200650"/>
            <a:ext cx="100858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60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47</Words>
  <Application>Microsoft Office PowerPoint</Application>
  <PresentationFormat>On-screen Show (4:3)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Ronald Fearing</dc:creator>
  <cp:lastModifiedBy>Ronald Fearing</cp:lastModifiedBy>
  <cp:revision>9</cp:revision>
  <dcterms:created xsi:type="dcterms:W3CDTF">2019-02-27T17:53:04Z</dcterms:created>
  <dcterms:modified xsi:type="dcterms:W3CDTF">2019-02-27T18:54:24Z</dcterms:modified>
</cp:coreProperties>
</file>