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901" y="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0326" y="5341"/>
            <a:ext cx="65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TSL1401 line camera and </a:t>
            </a:r>
            <a:r>
              <a:rPr lang="en-US" sz="2400" dirty="0" err="1" smtClean="0"/>
              <a:t>BeagleBoneBlue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9" y="781659"/>
            <a:ext cx="7629511" cy="5774413"/>
          </a:xfrm>
          <a:prstGeom prst="rect">
            <a:avLst/>
          </a:prstGeom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43552" y="18501"/>
            <a:ext cx="185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GPIO015=SI=UART1_TX</a:t>
            </a:r>
          </a:p>
          <a:p>
            <a:r>
              <a:rPr lang="en-US" sz="1200" dirty="0" smtClean="0"/>
              <a:t>GPIO014=CLK = UART1_RX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-279694" y="480166"/>
            <a:ext cx="7788216" cy="6274180"/>
            <a:chOff x="0" y="583820"/>
            <a:chExt cx="7788216" cy="6274180"/>
          </a:xfrm>
        </p:grpSpPr>
        <p:sp>
          <p:nvSpPr>
            <p:cNvPr id="41" name="Rectangle 40"/>
            <p:cNvSpPr/>
            <p:nvPr/>
          </p:nvSpPr>
          <p:spPr>
            <a:xfrm>
              <a:off x="0" y="583820"/>
              <a:ext cx="4364966" cy="627418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1713" y="885313"/>
              <a:ext cx="3436503" cy="5774413"/>
              <a:chOff x="4351713" y="885313"/>
              <a:chExt cx="3436503" cy="577441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64965" y="885313"/>
                <a:ext cx="3369207" cy="348827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64964" y="4952341"/>
                <a:ext cx="3423252" cy="1707385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16731" y="4368952"/>
                <a:ext cx="2771484" cy="58338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351713" y="4372495"/>
                <a:ext cx="665018" cy="577734"/>
              </a:xfrm>
              <a:custGeom>
                <a:avLst/>
                <a:gdLst>
                  <a:gd name="connsiteX0" fmla="*/ 290945 w 665018"/>
                  <a:gd name="connsiteY0" fmla="*/ 0 h 577734"/>
                  <a:gd name="connsiteX1" fmla="*/ 0 w 665018"/>
                  <a:gd name="connsiteY1" fmla="*/ 4156 h 577734"/>
                  <a:gd name="connsiteX2" fmla="*/ 12469 w 665018"/>
                  <a:gd name="connsiteY2" fmla="*/ 577734 h 577734"/>
                  <a:gd name="connsiteX3" fmla="*/ 665018 w 665018"/>
                  <a:gd name="connsiteY3" fmla="*/ 573578 h 577734"/>
                  <a:gd name="connsiteX4" fmla="*/ 665018 w 665018"/>
                  <a:gd name="connsiteY4" fmla="*/ 453043 h 577734"/>
                  <a:gd name="connsiteX5" fmla="*/ 606829 w 665018"/>
                  <a:gd name="connsiteY5" fmla="*/ 440574 h 577734"/>
                  <a:gd name="connsiteX6" fmla="*/ 519545 w 665018"/>
                  <a:gd name="connsiteY6" fmla="*/ 561109 h 577734"/>
                  <a:gd name="connsiteX7" fmla="*/ 228600 w 665018"/>
                  <a:gd name="connsiteY7" fmla="*/ 399010 h 577734"/>
                  <a:gd name="connsiteX8" fmla="*/ 315883 w 665018"/>
                  <a:gd name="connsiteY8" fmla="*/ 266007 h 577734"/>
                  <a:gd name="connsiteX9" fmla="*/ 174567 w 665018"/>
                  <a:gd name="connsiteY9" fmla="*/ 166254 h 577734"/>
                  <a:gd name="connsiteX10" fmla="*/ 290945 w 665018"/>
                  <a:gd name="connsiteY10" fmla="*/ 0 h 57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018" h="577734">
                    <a:moveTo>
                      <a:pt x="290945" y="0"/>
                    </a:moveTo>
                    <a:lnTo>
                      <a:pt x="0" y="4156"/>
                    </a:lnTo>
                    <a:lnTo>
                      <a:pt x="12469" y="577734"/>
                    </a:lnTo>
                    <a:lnTo>
                      <a:pt x="665018" y="573578"/>
                    </a:lnTo>
                    <a:lnTo>
                      <a:pt x="665018" y="453043"/>
                    </a:lnTo>
                    <a:lnTo>
                      <a:pt x="606829" y="440574"/>
                    </a:lnTo>
                    <a:lnTo>
                      <a:pt x="519545" y="561109"/>
                    </a:lnTo>
                    <a:lnTo>
                      <a:pt x="228600" y="399010"/>
                    </a:lnTo>
                    <a:lnTo>
                      <a:pt x="315883" y="266007"/>
                    </a:lnTo>
                    <a:lnTo>
                      <a:pt x="174567" y="166254"/>
                    </a:lnTo>
                    <a:lnTo>
                      <a:pt x="290945" y="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 rot="1933615">
            <a:off x="4309561" y="4589544"/>
            <a:ext cx="341911" cy="160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5301090" y="5570601"/>
            <a:ext cx="1470684" cy="1082548"/>
            <a:chOff x="7225169" y="2003082"/>
            <a:chExt cx="1470684" cy="1082548"/>
          </a:xfrm>
        </p:grpSpPr>
        <p:grpSp>
          <p:nvGrpSpPr>
            <p:cNvPr id="39" name="Group 38"/>
            <p:cNvGrpSpPr/>
            <p:nvPr/>
          </p:nvGrpSpPr>
          <p:grpSpPr>
            <a:xfrm>
              <a:off x="7225169" y="2003082"/>
              <a:ext cx="1470684" cy="454585"/>
              <a:chOff x="7225169" y="2003082"/>
              <a:chExt cx="1470684" cy="45458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225169" y="2003082"/>
                <a:ext cx="1470684" cy="454585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9858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9362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4738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275855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rot="16200000">
              <a:off x="7656347" y="2201254"/>
              <a:ext cx="583813" cy="1184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5757" y="1518518"/>
            <a:ext cx="2085630" cy="990383"/>
            <a:chOff x="5991823" y="4883787"/>
            <a:chExt cx="2085630" cy="990383"/>
          </a:xfrm>
        </p:grpSpPr>
        <p:grpSp>
          <p:nvGrpSpPr>
            <p:cNvPr id="26" name="Group 25"/>
            <p:cNvGrpSpPr/>
            <p:nvPr/>
          </p:nvGrpSpPr>
          <p:grpSpPr>
            <a:xfrm>
              <a:off x="5991823" y="4883787"/>
              <a:ext cx="2085630" cy="454585"/>
              <a:chOff x="5998696" y="4760893"/>
              <a:chExt cx="2085630" cy="4545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98696" y="4760893"/>
                <a:ext cx="2085630" cy="454585"/>
              </a:xfrm>
              <a:prstGeom prst="roundRect">
                <a:avLst/>
              </a:prstGeom>
              <a:noFill/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24406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49201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78705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209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73211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64328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16200000">
              <a:off x="6742731" y="4697405"/>
              <a:ext cx="583814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AIN2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AIN1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AIN0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1V8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>
            <a:off x="4579201" y="1939707"/>
            <a:ext cx="1516556" cy="240319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5"/>
          </p:cNvCxnSpPr>
          <p:nvPr/>
        </p:nvCxnSpPr>
        <p:spPr>
          <a:xfrm flipH="1" flipV="1">
            <a:off x="4678848" y="4709415"/>
            <a:ext cx="1432626" cy="7072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26802" y="5057127"/>
            <a:ext cx="1151782" cy="1795705"/>
            <a:chOff x="8428948" y="4524377"/>
            <a:chExt cx="1151782" cy="1795705"/>
          </a:xfrm>
        </p:grpSpPr>
        <p:sp>
          <p:nvSpPr>
            <p:cNvPr id="61" name="Rounded Rectangle 60"/>
            <p:cNvSpPr/>
            <p:nvPr/>
          </p:nvSpPr>
          <p:spPr>
            <a:xfrm rot="5400000">
              <a:off x="7758388" y="5194937"/>
              <a:ext cx="1795705" cy="454585"/>
            </a:xfrm>
            <a:prstGeom prst="roundRect">
              <a:avLst/>
            </a:pr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8578994" y="4734585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8581266" y="502962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8581266" y="532466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8581266" y="5615783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581266" y="5906900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97530" y="4681197"/>
              <a:ext cx="6832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AOUT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52" y="412327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AIN &lt; 1.8 V!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94008" y="4916180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TSL1401</a:t>
            </a:r>
            <a:endParaRPr lang="en-US" dirty="0"/>
          </a:p>
        </p:txBody>
      </p:sp>
      <p:cxnSp>
        <p:nvCxnSpPr>
          <p:cNvPr id="78" name="Straight Connector 77"/>
          <p:cNvCxnSpPr>
            <a:endCxn id="67" idx="4"/>
          </p:cNvCxnSpPr>
          <p:nvPr/>
        </p:nvCxnSpPr>
        <p:spPr>
          <a:xfrm>
            <a:off x="6416098" y="6502193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44236" y="6207152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64" idx="4"/>
          </p:cNvCxnSpPr>
          <p:nvPr/>
        </p:nvCxnSpPr>
        <p:spPr>
          <a:xfrm flipV="1">
            <a:off x="6444236" y="5630535"/>
            <a:ext cx="1441700" cy="111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5" idx="4"/>
          </p:cNvCxnSpPr>
          <p:nvPr/>
        </p:nvCxnSpPr>
        <p:spPr>
          <a:xfrm>
            <a:off x="6444236" y="5925574"/>
            <a:ext cx="14417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>
            <a:grpSpLocks/>
          </p:cNvGrpSpPr>
          <p:nvPr/>
        </p:nvGrpSpPr>
        <p:grpSpPr bwMode="auto">
          <a:xfrm rot="5400000">
            <a:off x="7711783" y="2445634"/>
            <a:ext cx="1631735" cy="220724"/>
            <a:chOff x="144" y="1920"/>
            <a:chExt cx="1584" cy="192"/>
          </a:xfrm>
        </p:grpSpPr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 rot="5400000">
            <a:off x="7706215" y="4101049"/>
            <a:ext cx="1631735" cy="220724"/>
            <a:chOff x="144" y="1920"/>
            <a:chExt cx="1584" cy="192"/>
          </a:xfrm>
        </p:grpSpPr>
        <p:sp>
          <p:nvSpPr>
            <p:cNvPr id="9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V="1">
            <a:off x="7884261" y="1734452"/>
            <a:ext cx="637822" cy="11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471654" y="3294141"/>
            <a:ext cx="100858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19"/>
          <p:cNvCxnSpPr>
            <a:stCxn id="11" idx="0"/>
            <a:endCxn id="118" idx="2"/>
          </p:cNvCxnSpPr>
          <p:nvPr/>
        </p:nvCxnSpPr>
        <p:spPr>
          <a:xfrm rot="16200000" flipH="1">
            <a:off x="7023690" y="1908091"/>
            <a:ext cx="1678401" cy="1217525"/>
          </a:xfrm>
          <a:prstGeom prst="bentConnector4">
            <a:avLst>
              <a:gd name="adj1" fmla="val 13053"/>
              <a:gd name="adj2" fmla="val 139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3" idx="0"/>
            <a:endCxn id="106" idx="1"/>
          </p:cNvCxnSpPr>
          <p:nvPr/>
        </p:nvCxnSpPr>
        <p:spPr>
          <a:xfrm flipV="1">
            <a:off x="8019981" y="5027279"/>
            <a:ext cx="502101" cy="308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2217" y="243969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35519" y="40203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34063" y="61981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17405" y="591495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03697" y="5602390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yel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54850" y="5302819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38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ronf</cp:lastModifiedBy>
  <cp:revision>10</cp:revision>
  <dcterms:created xsi:type="dcterms:W3CDTF">2019-02-27T17:53:04Z</dcterms:created>
  <dcterms:modified xsi:type="dcterms:W3CDTF">2019-02-27T20:03:33Z</dcterms:modified>
</cp:coreProperties>
</file>