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12801600" type="A3"/>
  <p:notesSz cx="6858000" cy="9144000"/>
  <p:defaultTextStyle>
    <a:defPPr>
      <a:defRPr lang="fr-FR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D6DB"/>
    <a:srgbClr val="009B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2406" y="-72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3976795"/>
            <a:ext cx="8161020" cy="27440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6519-8299-4E58-99E6-3D9EF656F924}" type="datetimeFigureOut">
              <a:rPr lang="fr-CH" smtClean="0"/>
              <a:t>31.01.2014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B85D-5705-4BF6-BD66-C6BA15ED025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129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6519-8299-4E58-99E6-3D9EF656F924}" type="datetimeFigureOut">
              <a:rPr lang="fr-CH" smtClean="0"/>
              <a:t>31.01.2014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B85D-5705-4BF6-BD66-C6BA15ED025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213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6220" y="717127"/>
            <a:ext cx="3023711" cy="15293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1751" y="717127"/>
            <a:ext cx="8914448" cy="15293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6519-8299-4E58-99E6-3D9EF656F924}" type="datetimeFigureOut">
              <a:rPr lang="fr-CH" smtClean="0"/>
              <a:t>31.01.2014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B85D-5705-4BF6-BD66-C6BA15ED025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5616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6519-8299-4E58-99E6-3D9EF656F924}" type="datetimeFigureOut">
              <a:rPr lang="fr-CH" smtClean="0"/>
              <a:t>31.01.2014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B85D-5705-4BF6-BD66-C6BA15ED025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1762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9" y="8226215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6519-8299-4E58-99E6-3D9EF656F924}" type="datetimeFigureOut">
              <a:rPr lang="fr-CH" smtClean="0"/>
              <a:t>31.01.2014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B85D-5705-4BF6-BD66-C6BA15ED025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363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1752" y="4181264"/>
            <a:ext cx="5969079" cy="1182962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0850" y="4181264"/>
            <a:ext cx="5969080" cy="1182962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6519-8299-4E58-99E6-3D9EF656F924}" type="datetimeFigureOut">
              <a:rPr lang="fr-CH" smtClean="0"/>
              <a:t>31.01.2014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B85D-5705-4BF6-BD66-C6BA15ED025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884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1" y="2865545"/>
            <a:ext cx="4242197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1" y="4059768"/>
            <a:ext cx="4242197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7" y="2865545"/>
            <a:ext cx="4243864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7" y="4059768"/>
            <a:ext cx="4243864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6519-8299-4E58-99E6-3D9EF656F924}" type="datetimeFigureOut">
              <a:rPr lang="fr-CH" smtClean="0"/>
              <a:t>31.01.2014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B85D-5705-4BF6-BD66-C6BA15ED025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4895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6519-8299-4E58-99E6-3D9EF656F924}" type="datetimeFigureOut">
              <a:rPr lang="fr-CH" smtClean="0"/>
              <a:t>31.01.2014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B85D-5705-4BF6-BD66-C6BA15ED025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7781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6519-8299-4E58-99E6-3D9EF656F924}" type="datetimeFigureOut">
              <a:rPr lang="fr-CH" smtClean="0"/>
              <a:t>31.01.2014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B85D-5705-4BF6-BD66-C6BA15ED025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6404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1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2" y="509695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1" y="2678855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6519-8299-4E58-99E6-3D9EF656F924}" type="datetimeFigureOut">
              <a:rPr lang="fr-CH" smtClean="0"/>
              <a:t>31.01.2014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B85D-5705-4BF6-BD66-C6BA15ED025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4688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6519-8299-4E58-99E6-3D9EF656F924}" type="datetimeFigureOut">
              <a:rPr lang="fr-CH" smtClean="0"/>
              <a:t>31.01.2014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B85D-5705-4BF6-BD66-C6BA15ED025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3863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76519-8299-4E58-99E6-3D9EF656F924}" type="datetimeFigureOut">
              <a:rPr lang="fr-CH" smtClean="0"/>
              <a:t>31.01.2014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0" y="11865189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DB85D-5705-4BF6-BD66-C6BA15ED025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2034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408112" y="2584376"/>
            <a:ext cx="8784976" cy="9289032"/>
          </a:xfrm>
          <a:prstGeom prst="rect">
            <a:avLst/>
          </a:prstGeom>
          <a:solidFill>
            <a:srgbClr val="7FD6DB">
              <a:alpha val="49000"/>
            </a:srgbClr>
          </a:solidFill>
          <a:effectLst/>
        </p:spPr>
        <p:txBody>
          <a:bodyPr vert="horz" lIns="128016" tIns="64008" rIns="128016" bIns="64008" rtlCol="0" anchor="ctr">
            <a:normAutofit fontScale="97500"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CH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8113" y="1648272"/>
            <a:ext cx="8784976" cy="936104"/>
          </a:xfrm>
          <a:solidFill>
            <a:srgbClr val="7FD6DB"/>
          </a:solidFill>
          <a:effectLst/>
        </p:spPr>
        <p:txBody>
          <a:bodyPr>
            <a:normAutofit fontScale="90000"/>
          </a:bodyPr>
          <a:lstStyle/>
          <a:p>
            <a:r>
              <a:rPr lang="fr-CH" b="1" dirty="0" smtClean="0"/>
              <a:t>EASY-PHI CONTEST</a:t>
            </a:r>
            <a:endParaRPr lang="fr-CH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12" y="496144"/>
            <a:ext cx="2016224" cy="821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470" y="483320"/>
            <a:ext cx="2000250" cy="723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72" y="496144"/>
            <a:ext cx="1905000" cy="885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4042" y="5445532"/>
            <a:ext cx="8485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b="1" dirty="0" smtClean="0"/>
              <a:t>Can </a:t>
            </a:r>
            <a:r>
              <a:rPr lang="fr-CH" sz="2800" b="1" dirty="0" err="1" smtClean="0"/>
              <a:t>you</a:t>
            </a:r>
            <a:r>
              <a:rPr lang="fr-CH" sz="2800" b="1" dirty="0" smtClean="0"/>
              <a:t> slide the trombone by </a:t>
            </a:r>
            <a:r>
              <a:rPr lang="fr-CH" sz="2800" b="1" dirty="0" smtClean="0"/>
              <a:t>4 </a:t>
            </a:r>
            <a:r>
              <a:rPr lang="fr-CH" sz="2800" b="1" dirty="0" smtClean="0"/>
              <a:t>c</a:t>
            </a:r>
            <a:r>
              <a:rPr lang="fr-CH" sz="2800" b="1" dirty="0" smtClean="0"/>
              <a:t>m</a:t>
            </a:r>
            <a:r>
              <a:rPr lang="fr-CH" sz="2800" b="1" dirty="0" smtClean="0"/>
              <a:t>? </a:t>
            </a:r>
            <a:r>
              <a:rPr lang="fr-CH" sz="2800" b="1" dirty="0" err="1"/>
              <a:t>P</a:t>
            </a:r>
            <a:r>
              <a:rPr lang="fr-CH" sz="2800" b="1" dirty="0" err="1" smtClean="0"/>
              <a:t>recisely</a:t>
            </a:r>
            <a:r>
              <a:rPr lang="fr-CH" sz="2800" b="1" dirty="0" smtClean="0"/>
              <a:t>!</a:t>
            </a:r>
            <a:endParaRPr lang="fr-CH" sz="2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12" y="6114745"/>
            <a:ext cx="5976664" cy="51825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256" y="2764431"/>
            <a:ext cx="5990540" cy="24122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8112" y="11762491"/>
            <a:ext cx="8784976" cy="830997"/>
          </a:xfrm>
          <a:prstGeom prst="rect">
            <a:avLst/>
          </a:prstGeom>
          <a:solidFill>
            <a:srgbClr val="7FD6DB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H" sz="4800" dirty="0" err="1" smtClean="0"/>
              <a:t>Visit</a:t>
            </a:r>
            <a:r>
              <a:rPr lang="fr-CH" sz="4800" dirty="0" smtClean="0"/>
              <a:t> us </a:t>
            </a:r>
            <a:r>
              <a:rPr lang="fr-CH" sz="4800" smtClean="0"/>
              <a:t>at</a:t>
            </a:r>
            <a:r>
              <a:rPr lang="fr-CH" sz="4800" smtClean="0"/>
              <a:t>:</a:t>
            </a:r>
            <a:r>
              <a:rPr lang="fr-CH" sz="4800" b="1" smtClean="0"/>
              <a:t>  </a:t>
            </a:r>
            <a:r>
              <a:rPr lang="fr-CH" sz="4800" b="1" dirty="0" smtClean="0"/>
              <a:t>www.easy-phi.ch</a:t>
            </a:r>
            <a:endParaRPr lang="fr-CH" sz="48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882" y="10649272"/>
            <a:ext cx="1612699" cy="6476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299" y="9724266"/>
            <a:ext cx="1603773" cy="5649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335" y="7808407"/>
            <a:ext cx="1688737" cy="168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8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18</Words>
  <Application>Microsoft Office PowerPoint</Application>
  <PresentationFormat>A3 Paper (297x420 mm)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EASY-PHI CONTEST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EASY-PHI CONTEST</dc:title>
  <dc:creator>houlmann</dc:creator>
  <cp:lastModifiedBy>houlmann</cp:lastModifiedBy>
  <cp:revision>5</cp:revision>
  <dcterms:created xsi:type="dcterms:W3CDTF">2014-01-31T08:24:01Z</dcterms:created>
  <dcterms:modified xsi:type="dcterms:W3CDTF">2014-01-31T12:42:56Z</dcterms:modified>
</cp:coreProperties>
</file>