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257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5DFF"/>
    <a:srgbClr val="42FD2C"/>
    <a:srgbClr val="6055C3"/>
    <a:srgbClr val="4B5AB5"/>
    <a:srgbClr val="FF9100"/>
    <a:srgbClr val="0B9D0E"/>
    <a:srgbClr val="1D8DE5"/>
    <a:srgbClr val="39373A"/>
    <a:srgbClr val="1A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267" autoAdjust="0"/>
  </p:normalViewPr>
  <p:slideViewPr>
    <p:cSldViewPr snapToGrid="0">
      <p:cViewPr varScale="1">
        <p:scale>
          <a:sx n="100" d="100"/>
          <a:sy n="100" d="100"/>
        </p:scale>
        <p:origin x="8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2928" y="-1110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9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38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  <a:prstGeom prst="rect">
            <a:avLst/>
          </a:prstGeom>
          <a:ln w="3175">
            <a:noFill/>
          </a:ln>
        </p:spPr>
        <p:txBody>
          <a:bodyPr/>
          <a:lstStyle>
            <a:lvl1pPr marL="0" indent="0">
              <a:buNone/>
              <a:tabLst>
                <a:tab pos="6457950" algn="l"/>
              </a:tabLs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50900" y="140382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-850900" y="207010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50900" y="2736377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850900" y="3402654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850900" y="4068931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850900" y="4735208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-850900" y="5401485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850900" y="6067762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850900" y="7027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850900" y="73655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46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687388" y="1527267"/>
            <a:ext cx="109045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《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信息科学基础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》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习题讲解</a:t>
            </a: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179888" y="1538288"/>
            <a:ext cx="4156075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愿以此功德，庄严佛净土。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上报四重恩，下济三途苦。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若有见闻者，悉发菩提心。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尽此一报身，同生极乐国。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980028"/>
              </p:ext>
            </p:extLst>
          </p:nvPr>
        </p:nvGraphicFramePr>
        <p:xfrm>
          <a:off x="4231821" y="171923"/>
          <a:ext cx="2682240" cy="1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3" imgW="1816100" imgH="914400" progId="Equation.3">
                  <p:embed/>
                </p:oleObj>
              </mc:Choice>
              <mc:Fallback>
                <p:oleObj name="公式" r:id="rId3" imgW="1816100" imgH="914400" progId="Equation.3">
                  <p:embed/>
                  <p:pic>
                    <p:nvPicPr>
                      <p:cNvPr id="6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21" y="171923"/>
                        <a:ext cx="2682240" cy="1197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9.1</a:t>
            </a:r>
            <a:r>
              <a:rPr lang="zh-CN" altLang="en-US" dirty="0"/>
              <a:t>  已知一个线性分组码的生成矩阵为                                            试求该码组的校验矩阵。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749974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96228"/>
              </p:ext>
            </p:extLst>
          </p:nvPr>
        </p:nvGraphicFramePr>
        <p:xfrm>
          <a:off x="3961082" y="171923"/>
          <a:ext cx="2443942" cy="114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3" imgW="1816100" imgH="711200" progId="Equation.3">
                  <p:embed/>
                </p:oleObj>
              </mc:Choice>
              <mc:Fallback>
                <p:oleObj name="公式" r:id="rId3" imgW="1816100" imgH="7112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082" y="171923"/>
                        <a:ext cx="2443942" cy="1147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9.2</a:t>
            </a:r>
            <a:r>
              <a:rPr lang="zh-CN" altLang="en-US" dirty="0"/>
              <a:t>  已知某系统汉明码的校验矩阵为                                      试求其生成矩阵。当输入序列为</a:t>
            </a:r>
            <a:r>
              <a:rPr lang="en-US" altLang="zh-CN" dirty="0"/>
              <a:t>110101101010</a:t>
            </a:r>
            <a:r>
              <a:rPr lang="zh-CN" altLang="en-US" dirty="0"/>
              <a:t>时，</a:t>
            </a:r>
            <a:endParaRPr lang="en-US" altLang="zh-CN" dirty="0"/>
          </a:p>
          <a:p>
            <a:r>
              <a:rPr lang="zh-CN" altLang="en-US" dirty="0"/>
              <a:t>求编码器编出的码序列。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2070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54467"/>
              </p:ext>
            </p:extLst>
          </p:nvPr>
        </p:nvGraphicFramePr>
        <p:xfrm>
          <a:off x="3244850" y="171450"/>
          <a:ext cx="27257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3" imgW="2323800" imgH="914400" progId="Equation.3">
                  <p:embed/>
                </p:oleObj>
              </mc:Choice>
              <mc:Fallback>
                <p:oleObj name="公式" r:id="rId3" imgW="2323800" imgH="9144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71450"/>
                        <a:ext cx="272573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9.3</a:t>
            </a:r>
            <a:r>
              <a:rPr lang="zh-CN" altLang="en-US" dirty="0"/>
              <a:t>  设线性分组码的校验矩阵为                                      试求该矩阵的标准校验矩阵和生成矩阵。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23308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9.4</a:t>
            </a:r>
            <a:r>
              <a:rPr lang="zh-CN" altLang="en-US" dirty="0"/>
              <a:t>  已知 </a:t>
            </a:r>
            <a:r>
              <a:rPr lang="en-US" altLang="zh-CN" dirty="0"/>
              <a:t>(6, 3) </a:t>
            </a:r>
            <a:r>
              <a:rPr lang="zh-CN" altLang="en-US" dirty="0"/>
              <a:t>线性分组码的全部码字为  </a:t>
            </a:r>
            <a:r>
              <a:rPr lang="en-US" altLang="zh-CN" dirty="0"/>
              <a:t>110100  </a:t>
            </a:r>
            <a:r>
              <a:rPr lang="zh-CN" altLang="en-US" dirty="0"/>
              <a:t>问该码能纠正单个错误吗？构造该码组的生成矩阵和校验矩阵。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110011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011010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011101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101001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000111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101110</a:t>
            </a:r>
            <a:endParaRPr lang="zh-CN" altLang="en-US" dirty="0"/>
          </a:p>
          <a:p>
            <a:r>
              <a:rPr lang="en-US" altLang="zh-CN" dirty="0"/>
              <a:t>                                                               000000</a:t>
            </a:r>
          </a:p>
        </p:txBody>
      </p:sp>
    </p:spTree>
    <p:extLst>
      <p:ext uri="{BB962C8B-B14F-4D97-AF65-F5344CB8AC3E}">
        <p14:creationId xmlns:p14="http://schemas.microsoft.com/office/powerpoint/2010/main" val="157786483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57565"/>
              </p:ext>
            </p:extLst>
          </p:nvPr>
        </p:nvGraphicFramePr>
        <p:xfrm>
          <a:off x="3261963" y="171923"/>
          <a:ext cx="2842953" cy="126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3" imgW="2273300" imgH="914400" progId="Equation.3">
                  <p:embed/>
                </p:oleObj>
              </mc:Choice>
              <mc:Fallback>
                <p:oleObj name="公式" r:id="rId3" imgW="2273300" imgH="91440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963" y="171923"/>
                        <a:ext cx="2842953" cy="1263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9.5</a:t>
            </a:r>
            <a:r>
              <a:rPr lang="zh-CN" altLang="en-US" dirty="0"/>
              <a:t>  已知 </a:t>
            </a:r>
            <a:r>
              <a:rPr lang="en-US" altLang="zh-CN" dirty="0"/>
              <a:t>(n, k) </a:t>
            </a:r>
            <a:r>
              <a:rPr lang="zh-CN" altLang="en-US" dirty="0"/>
              <a:t>码的校验矩阵为                                         试求信息元 </a:t>
            </a:r>
            <a:r>
              <a:rPr lang="en-US" altLang="zh-CN" dirty="0"/>
              <a:t>k</a:t>
            </a:r>
            <a:r>
              <a:rPr lang="zh-CN" altLang="en-US" dirty="0"/>
              <a:t>、编码效率 </a:t>
            </a:r>
            <a:r>
              <a:rPr lang="en-US" altLang="zh-CN" dirty="0"/>
              <a:t>R </a:t>
            </a:r>
            <a:r>
              <a:rPr lang="zh-CN" altLang="en-US" dirty="0"/>
              <a:t>和码的最小距离。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07040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9.6</a:t>
            </a:r>
            <a:r>
              <a:rPr lang="zh-CN" altLang="en-US" dirty="0"/>
              <a:t>  试设计一个包含 </a:t>
            </a:r>
            <a:r>
              <a:rPr lang="en-US" altLang="zh-CN" dirty="0"/>
              <a:t>8 </a:t>
            </a:r>
            <a:r>
              <a:rPr lang="zh-CN" altLang="en-US" dirty="0"/>
              <a:t>位信息数字的纠 </a:t>
            </a:r>
            <a:r>
              <a:rPr lang="en-US" altLang="zh-CN" dirty="0"/>
              <a:t>1 </a:t>
            </a:r>
            <a:r>
              <a:rPr lang="zh-CN" altLang="en-US" dirty="0"/>
              <a:t>错线性码。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55577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4205"/>
              </p:ext>
            </p:extLst>
          </p:nvPr>
        </p:nvGraphicFramePr>
        <p:xfrm>
          <a:off x="1883904" y="171923"/>
          <a:ext cx="2427316" cy="126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1816100" imgH="914400" progId="Equation.3">
                  <p:embed/>
                </p:oleObj>
              </mc:Choice>
              <mc:Fallback>
                <p:oleObj name="公式" r:id="rId3" imgW="1816100" imgH="914400" progId="Equation.3">
                  <p:embed/>
                  <p:pic>
                    <p:nvPicPr>
                      <p:cNvPr id="419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904" y="171923"/>
                        <a:ext cx="2427316" cy="1263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9.7</a:t>
            </a:r>
            <a:r>
              <a:rPr lang="zh-CN" altLang="en-US" dirty="0"/>
              <a:t>  试把生成矩阵                                  化成标准形式 </a:t>
            </a:r>
            <a:r>
              <a:rPr lang="en-US" altLang="zh-CN" dirty="0"/>
              <a:t>(I P)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1883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8203"/>
              </p:ext>
            </p:extLst>
          </p:nvPr>
        </p:nvGraphicFramePr>
        <p:xfrm>
          <a:off x="1473919" y="542174"/>
          <a:ext cx="359892" cy="26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公式" r:id="rId3" imgW="215619" imgH="164885" progId="Equation.3">
                  <p:embed/>
                </p:oleObj>
              </mc:Choice>
              <mc:Fallback>
                <p:oleObj name="公式" r:id="rId3" imgW="215619" imgH="164885" progId="Equation.3">
                  <p:embed/>
                  <p:pic>
                    <p:nvPicPr>
                      <p:cNvPr id="40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919" y="542174"/>
                        <a:ext cx="359892" cy="266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69894"/>
              </p:ext>
            </p:extLst>
          </p:nvPr>
        </p:nvGraphicFramePr>
        <p:xfrm>
          <a:off x="10008588" y="708952"/>
          <a:ext cx="1845426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公式" r:id="rId5" imgW="1193800" imgH="863600" progId="Equation.3">
                  <p:embed/>
                </p:oleObj>
              </mc:Choice>
              <mc:Fallback>
                <p:oleObj name="公式" r:id="rId5" imgW="1193800" imgH="8636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8588" y="708952"/>
                        <a:ext cx="1845426" cy="1463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9.8</a:t>
            </a:r>
            <a:r>
              <a:rPr lang="zh-CN" altLang="en-US" dirty="0"/>
              <a:t>  设某一码组的校验矩阵。其中 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  <a:r>
              <a:rPr lang="zh-CN" altLang="en-US" dirty="0"/>
              <a:t>为一个 </a:t>
            </a:r>
            <a:r>
              <a:rPr lang="en-US" altLang="zh-CN" dirty="0"/>
              <a:t>(n, k) </a:t>
            </a:r>
            <a:r>
              <a:rPr lang="zh-CN" altLang="en-US" dirty="0"/>
              <a:t>线性码的校验矩阵，且对应的码组最小重量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min</a:t>
            </a:r>
            <a:r>
              <a:rPr lang="en-US" altLang="zh-CN" dirty="0"/>
              <a:t> </a:t>
            </a:r>
            <a:r>
              <a:rPr lang="zh-CN" altLang="en-US" dirty="0"/>
              <a:t>为奇数。证明利</a:t>
            </a:r>
            <a:endParaRPr lang="en-US" altLang="zh-CN" dirty="0"/>
          </a:p>
          <a:p>
            <a:r>
              <a:rPr lang="zh-CN" altLang="en-US" dirty="0"/>
              <a:t>用校验矩阵      所形成的码为 </a:t>
            </a:r>
            <a:r>
              <a:rPr lang="en-US" altLang="zh-CN" dirty="0"/>
              <a:t>(n+1, k) </a:t>
            </a:r>
            <a:r>
              <a:rPr lang="zh-CN" altLang="en-US" dirty="0"/>
              <a:t>线性码且码组的最小重量为 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min</a:t>
            </a:r>
            <a:r>
              <a:rPr lang="en-US" altLang="zh-CN" baseline="-25000" dirty="0"/>
              <a:t> 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10323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Pages>0</Pages>
  <Words>270</Words>
  <Characters>0</Characters>
  <Application>Microsoft Office PowerPoint</Application>
  <DocSecurity>0</DocSecurity>
  <PresentationFormat>宽屏</PresentationFormat>
  <Lines>0</Lines>
  <Paragraphs>37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王顶</cp:lastModifiedBy>
  <cp:revision>814</cp:revision>
  <dcterms:created xsi:type="dcterms:W3CDTF">2014-03-17T12:23:00Z</dcterms:created>
  <dcterms:modified xsi:type="dcterms:W3CDTF">2017-04-04T00:03:23Z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