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9" r:id="rId4"/>
    <p:sldId id="266" r:id="rId5"/>
    <p:sldId id="268" r:id="rId6"/>
    <p:sldId id="278" r:id="rId7"/>
    <p:sldId id="277" r:id="rId8"/>
    <p:sldId id="279" r:id="rId9"/>
    <p:sldId id="270" r:id="rId10"/>
    <p:sldId id="271" r:id="rId11"/>
    <p:sldId id="273" r:id="rId12"/>
    <p:sldId id="272" r:id="rId13"/>
    <p:sldId id="281" r:id="rId14"/>
    <p:sldId id="274" r:id="rId15"/>
    <p:sldId id="275" r:id="rId16"/>
    <p:sldId id="276" r:id="rId17"/>
    <p:sldId id="282" r:id="rId18"/>
    <p:sldId id="283" r:id="rId19"/>
    <p:sldId id="284" r:id="rId20"/>
    <p:sldId id="280" r:id="rId21"/>
    <p:sldId id="257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9373A"/>
    <a:srgbClr val="1D8DE5"/>
    <a:srgbClr val="9900FF"/>
    <a:srgbClr val="660066"/>
    <a:srgbClr val="1A700E"/>
    <a:srgbClr val="0B9D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4" autoAdjust="0"/>
  </p:normalViewPr>
  <p:slideViewPr>
    <p:cSldViewPr snapToGrid="0">
      <p:cViewPr varScale="1">
        <p:scale>
          <a:sx n="100" d="100"/>
          <a:sy n="100" d="100"/>
        </p:scale>
        <p:origin x="-10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572" y="-54"/>
      </p:cViewPr>
      <p:guideLst/>
    </p:cSldViewPr>
  </p:notes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4719EF-CCCC-4F81-BE99-9E3D06E56E23}" type="datetimeFigureOut">
              <a:rPr lang="zh-CN" altLang="en-US"/>
              <a:pPr>
                <a:defRPr/>
              </a:pPr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1707ED-B6FC-407C-815C-02B6AF042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89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02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6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56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152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334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74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925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0968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361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623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0" y="373063"/>
            <a:ext cx="12192000" cy="539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六边形 9"/>
          <p:cNvSpPr>
            <a:spLocks noChangeArrowheads="1"/>
          </p:cNvSpPr>
          <p:nvPr/>
        </p:nvSpPr>
        <p:spPr bwMode="auto">
          <a:xfrm>
            <a:off x="495300" y="219075"/>
            <a:ext cx="996950" cy="858838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9900FF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b="1" i="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549d0a30e4b0e34d3bef764f" TargetMode="External"/><Relationship Id="rId2" Type="http://schemas.openxmlformats.org/officeDocument/2006/relationships/hyperlink" Target="https://www.processon.com/view/5711b112e4b009fb099a227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cesson.com/view/56e770a0e4b009809b851e9f" TargetMode="External"/><Relationship Id="rId4" Type="http://schemas.openxmlformats.org/officeDocument/2006/relationships/hyperlink" Target="https://www.processon.com/view/56f4a7c6e4b0d713bb09987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549d0a30e4b0e34d3bef764f" TargetMode="External"/><Relationship Id="rId2" Type="http://schemas.openxmlformats.org/officeDocument/2006/relationships/hyperlink" Target="https://www.processon.com/view/5711b112e4b009fb099a227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cesson.com/view/56e770a0e4b009809b851e9f" TargetMode="External"/><Relationship Id="rId4" Type="http://schemas.openxmlformats.org/officeDocument/2006/relationships/hyperlink" Target="https://www.processon.com/view/56f4a7c6e4b0d713bb09987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345628" y="2231609"/>
            <a:ext cx="116192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ProcessOn</a:t>
            </a:r>
            <a:r>
              <a:rPr lang="zh-CN" altLang="en-US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脑图入门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965200" y="1104900"/>
            <a:ext cx="434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产品设计系列课程</a:t>
            </a: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8274050" y="5527675"/>
            <a:ext cx="367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：王顶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wangding@chmiot.net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产品交流群：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372388902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文本框 1"/>
          <p:cNvSpPr txBox="1">
            <a:spLocks noChangeArrowheads="1"/>
          </p:cNvSpPr>
          <p:nvPr/>
        </p:nvSpPr>
        <p:spPr bwMode="auto">
          <a:xfrm>
            <a:off x="9877425" y="260350"/>
            <a:ext cx="2166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课程编号：</a:t>
            </a:r>
            <a:r>
              <a:rPr lang="en-US" altLang="zh-CN" sz="1600" dirty="0" smtClean="0">
                <a:solidFill>
                  <a:schemeClr val="bg1"/>
                </a:solidFill>
              </a:rPr>
              <a:t>PDT301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产品设计中的应用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17695" y="2249398"/>
            <a:ext cx="6888071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业务角色和功能点梳理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17695" y="3173118"/>
            <a:ext cx="6888071" cy="438150"/>
            <a:chOff x="3017695" y="1644650"/>
            <a:chExt cx="7537593" cy="438150"/>
          </a:xfrm>
        </p:grpSpPr>
        <p:sp>
          <p:nvSpPr>
            <p:cNvPr id="1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竞品功能分析和梳理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17695" y="4066676"/>
            <a:ext cx="6888071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调查问卷的问题梳理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" name="椭圆 10"/>
          <p:cNvSpPr>
            <a:spLocks noChangeArrowheads="1"/>
          </p:cNvSpPr>
          <p:nvPr/>
        </p:nvSpPr>
        <p:spPr bwMode="auto">
          <a:xfrm>
            <a:off x="2205007" y="2264478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5" name="椭圆 10"/>
          <p:cNvSpPr>
            <a:spLocks noChangeArrowheads="1"/>
          </p:cNvSpPr>
          <p:nvPr/>
        </p:nvSpPr>
        <p:spPr bwMode="auto">
          <a:xfrm>
            <a:off x="2205007" y="3173118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9" name="椭圆 10"/>
          <p:cNvSpPr>
            <a:spLocks noChangeArrowheads="1"/>
          </p:cNvSpPr>
          <p:nvPr/>
        </p:nvSpPr>
        <p:spPr bwMode="auto">
          <a:xfrm>
            <a:off x="2205007" y="4066676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2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产品设计中的应用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09136" y="2536781"/>
            <a:ext cx="2285825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案例一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38316" y="2535356"/>
            <a:ext cx="2285825" cy="438150"/>
            <a:chOff x="3017695" y="1644650"/>
            <a:chExt cx="7537593" cy="438150"/>
          </a:xfrm>
        </p:grpSpPr>
        <p:sp>
          <p:nvSpPr>
            <p:cNvPr id="17" name="圆角矩形 115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案例二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09135" y="3918759"/>
            <a:ext cx="2285825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>
              <a:hlinkClick r:id="rId4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案例三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圆角矩形 117"/>
          <p:cNvSpPr>
            <a:spLocks noChangeArrowheads="1"/>
          </p:cNvSpPr>
          <p:nvPr/>
        </p:nvSpPr>
        <p:spPr bwMode="auto">
          <a:xfrm>
            <a:off x="3109135" y="1556187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案例展示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38316" y="3915909"/>
            <a:ext cx="2285825" cy="438150"/>
            <a:chOff x="3017695" y="1644650"/>
            <a:chExt cx="7537593" cy="438150"/>
          </a:xfrm>
        </p:grpSpPr>
        <p:sp>
          <p:nvSpPr>
            <p:cNvPr id="2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6" name="文本框 116">
              <a:hlinkClick r:id="rId5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案例四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0878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脑图简介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355659" y="3382674"/>
            <a:ext cx="3580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产品设计中的应用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35"/>
          <p:cNvSpPr txBox="1">
            <a:spLocks noChangeArrowheads="1"/>
          </p:cNvSpPr>
          <p:nvPr/>
        </p:nvSpPr>
        <p:spPr bwMode="auto">
          <a:xfrm>
            <a:off x="2958354" y="4692650"/>
            <a:ext cx="690282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脑图制作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15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117"/>
          <p:cNvSpPr>
            <a:spLocks noChangeArrowheads="1"/>
          </p:cNvSpPr>
          <p:nvPr/>
        </p:nvSpPr>
        <p:spPr bwMode="auto">
          <a:xfrm>
            <a:off x="1444093" y="1164218"/>
            <a:ext cx="1596177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脑图工具</a:t>
            </a:r>
            <a:endParaRPr lang="en-US" altLang="zh-CN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7988" y="3624136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freemind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freemi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8273" y="912591"/>
            <a:ext cx="2799077" cy="2799077"/>
          </a:xfrm>
          <a:prstGeom prst="rect">
            <a:avLst/>
          </a:prstGeom>
        </p:spPr>
      </p:pic>
      <p:pic>
        <p:nvPicPr>
          <p:cNvPr id="9" name="图片 8" descr="mindmanag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635" y="2157305"/>
            <a:ext cx="3234058" cy="3234058"/>
          </a:xfrm>
          <a:prstGeom prst="rect">
            <a:avLst/>
          </a:prstGeom>
        </p:spPr>
      </p:pic>
      <p:pic>
        <p:nvPicPr>
          <p:cNvPr id="10" name="图片 9" descr="mind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3728" y="1461246"/>
            <a:ext cx="1940435" cy="1455326"/>
          </a:xfrm>
          <a:prstGeom prst="rect">
            <a:avLst/>
          </a:prstGeom>
        </p:spPr>
      </p:pic>
      <p:pic>
        <p:nvPicPr>
          <p:cNvPr id="11" name="图片 10" descr="xmin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2615" y="3936862"/>
            <a:ext cx="3124100" cy="2231500"/>
          </a:xfrm>
          <a:prstGeom prst="rect">
            <a:avLst/>
          </a:prstGeom>
        </p:spPr>
      </p:pic>
      <p:sp>
        <p:nvSpPr>
          <p:cNvPr id="12" name="文本框 5"/>
          <p:cNvSpPr txBox="1"/>
          <p:nvPr/>
        </p:nvSpPr>
        <p:spPr>
          <a:xfrm>
            <a:off x="1112865" y="568601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MindManager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8983864" y="327451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mindnode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920880" y="59728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xmind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0205" y="4141130"/>
            <a:ext cx="47529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7174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17"/>
          <p:cNvSpPr>
            <a:spLocks noChangeArrowheads="1"/>
          </p:cNvSpPr>
          <p:nvPr/>
        </p:nvSpPr>
        <p:spPr bwMode="auto">
          <a:xfrm>
            <a:off x="2810029" y="1512038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基本功能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22717" y="2412092"/>
            <a:ext cx="5364529" cy="438150"/>
            <a:chOff x="3017695" y="1644650"/>
            <a:chExt cx="7537593" cy="438150"/>
          </a:xfrm>
        </p:grpSpPr>
        <p:sp>
          <p:nvSpPr>
            <p:cNvPr id="2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创建脑图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22717" y="3335812"/>
            <a:ext cx="5364529" cy="438150"/>
            <a:chOff x="3017695" y="1644650"/>
            <a:chExt cx="7537593" cy="438150"/>
          </a:xfrm>
        </p:grpSpPr>
        <p:sp>
          <p:nvSpPr>
            <p:cNvPr id="3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编辑脑图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22717" y="4214289"/>
            <a:ext cx="5364529" cy="438150"/>
            <a:chOff x="3017695" y="1644650"/>
            <a:chExt cx="7537593" cy="438150"/>
          </a:xfrm>
        </p:grpSpPr>
        <p:sp>
          <p:nvSpPr>
            <p:cNvPr id="3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快捷键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椭圆 10"/>
          <p:cNvSpPr>
            <a:spLocks noChangeArrowheads="1"/>
          </p:cNvSpPr>
          <p:nvPr/>
        </p:nvSpPr>
        <p:spPr bwMode="auto">
          <a:xfrm>
            <a:off x="2810029" y="2427172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6" name="椭圆 10"/>
          <p:cNvSpPr>
            <a:spLocks noChangeArrowheads="1"/>
          </p:cNvSpPr>
          <p:nvPr/>
        </p:nvSpPr>
        <p:spPr bwMode="auto">
          <a:xfrm>
            <a:off x="2810029" y="3335812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7" name="椭圆 10"/>
          <p:cNvSpPr>
            <a:spLocks noChangeArrowheads="1"/>
          </p:cNvSpPr>
          <p:nvPr/>
        </p:nvSpPr>
        <p:spPr bwMode="auto">
          <a:xfrm>
            <a:off x="2810029" y="4229370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22717" y="5122928"/>
            <a:ext cx="5364529" cy="438150"/>
            <a:chOff x="3017695" y="1644650"/>
            <a:chExt cx="7537593" cy="438150"/>
          </a:xfrm>
        </p:grpSpPr>
        <p:sp>
          <p:nvSpPr>
            <p:cNvPr id="39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0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管理脑图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椭圆 10"/>
          <p:cNvSpPr>
            <a:spLocks noChangeArrowheads="1"/>
          </p:cNvSpPr>
          <p:nvPr/>
        </p:nvSpPr>
        <p:spPr bwMode="auto">
          <a:xfrm>
            <a:off x="2810029" y="5122928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72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17"/>
          <p:cNvSpPr>
            <a:spLocks noChangeArrowheads="1"/>
          </p:cNvSpPr>
          <p:nvPr/>
        </p:nvSpPr>
        <p:spPr bwMode="auto">
          <a:xfrm>
            <a:off x="2810029" y="1512038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特色功能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22717" y="2412092"/>
            <a:ext cx="5364529" cy="438150"/>
            <a:chOff x="3017695" y="1644650"/>
            <a:chExt cx="7537593" cy="438150"/>
          </a:xfrm>
        </p:grpSpPr>
        <p:sp>
          <p:nvSpPr>
            <p:cNvPr id="2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跨模块关联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22717" y="3335812"/>
            <a:ext cx="5364529" cy="438150"/>
            <a:chOff x="3017695" y="1644650"/>
            <a:chExt cx="7537593" cy="438150"/>
          </a:xfrm>
        </p:grpSpPr>
        <p:sp>
          <p:nvSpPr>
            <p:cNvPr id="3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共享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克隆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22717" y="4214289"/>
            <a:ext cx="5364529" cy="438150"/>
            <a:chOff x="3017695" y="1644650"/>
            <a:chExt cx="7537593" cy="438150"/>
          </a:xfrm>
        </p:grpSpPr>
        <p:sp>
          <p:nvSpPr>
            <p:cNvPr id="3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团队协作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椭圆 10"/>
          <p:cNvSpPr>
            <a:spLocks noChangeArrowheads="1"/>
          </p:cNvSpPr>
          <p:nvPr/>
        </p:nvSpPr>
        <p:spPr bwMode="auto">
          <a:xfrm>
            <a:off x="2810029" y="2427172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6" name="椭圆 10"/>
          <p:cNvSpPr>
            <a:spLocks noChangeArrowheads="1"/>
          </p:cNvSpPr>
          <p:nvPr/>
        </p:nvSpPr>
        <p:spPr bwMode="auto">
          <a:xfrm>
            <a:off x="2810029" y="3335812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7" name="椭圆 10"/>
          <p:cNvSpPr>
            <a:spLocks noChangeArrowheads="1"/>
          </p:cNvSpPr>
          <p:nvPr/>
        </p:nvSpPr>
        <p:spPr bwMode="auto">
          <a:xfrm>
            <a:off x="2810029" y="4229370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03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17"/>
          <p:cNvSpPr>
            <a:spLocks noChangeArrowheads="1"/>
          </p:cNvSpPr>
          <p:nvPr/>
        </p:nvSpPr>
        <p:spPr bwMode="auto">
          <a:xfrm>
            <a:off x="2810029" y="1512038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实  战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22717" y="2412092"/>
            <a:ext cx="5364529" cy="438150"/>
            <a:chOff x="3017695" y="1644650"/>
            <a:chExt cx="7537593" cy="438150"/>
          </a:xfrm>
        </p:grpSpPr>
        <p:sp>
          <p:nvSpPr>
            <p:cNvPr id="2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拆图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22717" y="3710901"/>
            <a:ext cx="5364529" cy="438150"/>
            <a:chOff x="3017695" y="1644650"/>
            <a:chExt cx="7537593" cy="438150"/>
          </a:xfrm>
        </p:grpSpPr>
        <p:sp>
          <p:nvSpPr>
            <p:cNvPr id="3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增加颜色维度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椭圆 10"/>
          <p:cNvSpPr>
            <a:spLocks noChangeArrowheads="1"/>
          </p:cNvSpPr>
          <p:nvPr/>
        </p:nvSpPr>
        <p:spPr bwMode="auto">
          <a:xfrm>
            <a:off x="2810029" y="2427172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6" name="椭圆 10"/>
          <p:cNvSpPr>
            <a:spLocks noChangeArrowheads="1"/>
          </p:cNvSpPr>
          <p:nvPr/>
        </p:nvSpPr>
        <p:spPr bwMode="auto">
          <a:xfrm>
            <a:off x="2810029" y="3710901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22717" y="4811473"/>
            <a:ext cx="5364529" cy="438150"/>
            <a:chOff x="3017695" y="1644650"/>
            <a:chExt cx="7537593" cy="438150"/>
          </a:xfrm>
        </p:grpSpPr>
        <p:sp>
          <p:nvSpPr>
            <p:cNvPr id="1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挖宝之旅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椭圆 10"/>
          <p:cNvSpPr>
            <a:spLocks noChangeArrowheads="1"/>
          </p:cNvSpPr>
          <p:nvPr/>
        </p:nvSpPr>
        <p:spPr bwMode="auto">
          <a:xfrm>
            <a:off x="2810029" y="4826554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508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09136" y="2536781"/>
            <a:ext cx="2285825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最新发布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6838316" y="2535356"/>
            <a:ext cx="2285825" cy="438150"/>
            <a:chOff x="3017695" y="1644650"/>
            <a:chExt cx="7537593" cy="438150"/>
          </a:xfrm>
        </p:grpSpPr>
        <p:sp>
          <p:nvSpPr>
            <p:cNvPr id="17" name="圆角矩形 115">
              <a:hlinkClick r:id="rId3"/>
            </p:cNvPr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头像弹窗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3109135" y="3918759"/>
            <a:ext cx="2285825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>
              <a:hlinkClick r:id="rId4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相关推荐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圆角矩形 117"/>
          <p:cNvSpPr>
            <a:spLocks noChangeArrowheads="1"/>
          </p:cNvSpPr>
          <p:nvPr/>
        </p:nvSpPr>
        <p:spPr bwMode="auto">
          <a:xfrm>
            <a:off x="3109135" y="1556187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挖宝工具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6838316" y="3915909"/>
            <a:ext cx="2285825" cy="438150"/>
            <a:chOff x="3017695" y="1644650"/>
            <a:chExt cx="7537593" cy="438150"/>
          </a:xfrm>
        </p:grpSpPr>
        <p:sp>
          <p:nvSpPr>
            <p:cNvPr id="2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6" name="文本框 116">
              <a:hlinkClick r:id="rId5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标签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tag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1"/>
          <p:cNvGrpSpPr/>
          <p:nvPr/>
        </p:nvGrpSpPr>
        <p:grpSpPr>
          <a:xfrm>
            <a:off x="3130901" y="5153555"/>
            <a:ext cx="2285825" cy="438150"/>
            <a:chOff x="3017695" y="1644650"/>
            <a:chExt cx="7537593" cy="438150"/>
          </a:xfrm>
        </p:grpSpPr>
        <p:sp>
          <p:nvSpPr>
            <p:cNvPr id="3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1" name="文本框 116">
              <a:hlinkClick r:id="rId4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发现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组合 20"/>
          <p:cNvGrpSpPr/>
          <p:nvPr/>
        </p:nvGrpSpPr>
        <p:grpSpPr>
          <a:xfrm>
            <a:off x="6860082" y="5150705"/>
            <a:ext cx="2285825" cy="438150"/>
            <a:chOff x="3017695" y="1644650"/>
            <a:chExt cx="7537593" cy="438150"/>
          </a:xfrm>
        </p:grpSpPr>
        <p:sp>
          <p:nvSpPr>
            <p:cNvPr id="3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4" name="文本框 116">
              <a:hlinkClick r:id="rId5"/>
            </p:cNvPr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6.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搜索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0878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17"/>
          <p:cNvSpPr>
            <a:spLocks noChangeArrowheads="1"/>
          </p:cNvSpPr>
          <p:nvPr/>
        </p:nvSpPr>
        <p:spPr bwMode="auto">
          <a:xfrm>
            <a:off x="1721225" y="1556187"/>
            <a:ext cx="11743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挖宝秘籍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22" name="圆角矩形 117"/>
          <p:cNvSpPr>
            <a:spLocks noChangeArrowheads="1"/>
          </p:cNvSpPr>
          <p:nvPr/>
        </p:nvSpPr>
        <p:spPr bwMode="auto">
          <a:xfrm>
            <a:off x="3424518" y="1556545"/>
            <a:ext cx="3936402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顺藤摸瓜、举一反三、有点到面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88" y="2366963"/>
            <a:ext cx="8212137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878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164" y="995361"/>
            <a:ext cx="8088312" cy="559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脑图制作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脑图简介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355659" y="3382674"/>
            <a:ext cx="3580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产品设计中的应用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2958354" y="4692650"/>
            <a:ext cx="690282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脑图制作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en-US" sz="2400" b="1" i="1" dirty="0" smtClean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回顾</a:t>
            </a:r>
            <a:r>
              <a:rPr lang="zh-CN" altLang="zh-CN" sz="2400" b="1" i="1" dirty="0" smtClean="0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zh-CN" altLang="zh-CN" sz="2400" b="1" i="1" dirty="0">
              <a:solidFill>
                <a:srgbClr val="99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REVIEW</a:t>
            </a:r>
            <a:r>
              <a:rPr lang="zh-CN" altLang="zh-CN" sz="1600" b="1" i="1" dirty="0" smtClean="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zh-CN" b="1" i="1" dirty="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脑图简介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355659" y="3382674"/>
            <a:ext cx="3580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产品设计中的应用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35"/>
          <p:cNvSpPr txBox="1">
            <a:spLocks noChangeArrowheads="1"/>
          </p:cNvSpPr>
          <p:nvPr/>
        </p:nvSpPr>
        <p:spPr bwMode="auto">
          <a:xfrm>
            <a:off x="2958354" y="4692650"/>
            <a:ext cx="690282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脑图制作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017963" y="2214563"/>
            <a:ext cx="41560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谢谢收看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脑图简介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355659" y="3382674"/>
            <a:ext cx="3580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产品设计中的应用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2958354" y="4692650"/>
            <a:ext cx="690282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脑图制作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70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脑图简介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49949" y="2249398"/>
            <a:ext cx="4689391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mind map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2747962" y="2249398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英文名称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13" name="圆角矩形 117"/>
          <p:cNvSpPr>
            <a:spLocks noChangeArrowheads="1"/>
          </p:cNvSpPr>
          <p:nvPr/>
        </p:nvSpPr>
        <p:spPr bwMode="auto">
          <a:xfrm>
            <a:off x="2747962" y="3173118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中文名称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49950" y="3173118"/>
            <a:ext cx="4689390" cy="438150"/>
            <a:chOff x="3017695" y="1644650"/>
            <a:chExt cx="7537593" cy="438150"/>
          </a:xfrm>
        </p:grpSpPr>
        <p:sp>
          <p:nvSpPr>
            <p:cNvPr id="1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脑图或思维导图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40443" y="4096837"/>
            <a:ext cx="4698896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脑图是用来组织整理信息的一种绘图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" name="圆角矩形 117"/>
          <p:cNvSpPr>
            <a:spLocks noChangeArrowheads="1"/>
          </p:cNvSpPr>
          <p:nvPr/>
        </p:nvSpPr>
        <p:spPr bwMode="auto">
          <a:xfrm>
            <a:off x="2766623" y="4106179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脑图定义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脑图简介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38049" y="1876477"/>
            <a:ext cx="2389683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笔记记录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6162851" y="3642072"/>
            <a:ext cx="88141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用途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38049" y="2572459"/>
            <a:ext cx="2389683" cy="438150"/>
            <a:chOff x="3017695" y="1644650"/>
            <a:chExt cx="7537593" cy="438150"/>
          </a:xfrm>
        </p:grpSpPr>
        <p:sp>
          <p:nvSpPr>
            <p:cNvPr id="1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头脑风暴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38049" y="3268441"/>
            <a:ext cx="2389683" cy="438150"/>
            <a:chOff x="3017695" y="1644650"/>
            <a:chExt cx="7537593" cy="438150"/>
          </a:xfrm>
        </p:grpSpPr>
        <p:sp>
          <p:nvSpPr>
            <p:cNvPr id="2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总结问题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38049" y="3964423"/>
            <a:ext cx="2389683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辅助记忆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38049" y="4669838"/>
            <a:ext cx="2389683" cy="438150"/>
            <a:chOff x="3017695" y="1644650"/>
            <a:chExt cx="7537593" cy="438150"/>
          </a:xfrm>
        </p:grpSpPr>
        <p:sp>
          <p:nvSpPr>
            <p:cNvPr id="2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5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解决问题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38049" y="5399666"/>
            <a:ext cx="2389683" cy="438150"/>
            <a:chOff x="3017695" y="1644650"/>
            <a:chExt cx="7537593" cy="438150"/>
          </a:xfrm>
        </p:grpSpPr>
        <p:sp>
          <p:nvSpPr>
            <p:cNvPr id="27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8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整理思路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 bwMode="auto">
          <a:xfrm>
            <a:off x="7209735" y="2050868"/>
            <a:ext cx="366722" cy="3641324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19295" y="1842632"/>
            <a:ext cx="1780084" cy="438150"/>
            <a:chOff x="3017695" y="1644650"/>
            <a:chExt cx="7537593" cy="438150"/>
          </a:xfrm>
        </p:grpSpPr>
        <p:sp>
          <p:nvSpPr>
            <p:cNvPr id="3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  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3" name="圆角矩形 117"/>
          <p:cNvSpPr>
            <a:spLocks noChangeArrowheads="1"/>
          </p:cNvSpPr>
          <p:nvPr/>
        </p:nvSpPr>
        <p:spPr bwMode="auto">
          <a:xfrm>
            <a:off x="1444093" y="3615781"/>
            <a:ext cx="881416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场合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19295" y="2976764"/>
            <a:ext cx="1780084" cy="438150"/>
            <a:chOff x="3017695" y="1644650"/>
            <a:chExt cx="7537593" cy="438150"/>
          </a:xfrm>
        </p:grpSpPr>
        <p:sp>
          <p:nvSpPr>
            <p:cNvPr id="3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家  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295" y="4191607"/>
            <a:ext cx="1780084" cy="438150"/>
            <a:chOff x="3017695" y="1644650"/>
            <a:chExt cx="7537593" cy="438150"/>
          </a:xfrm>
        </p:grpSpPr>
        <p:sp>
          <p:nvSpPr>
            <p:cNvPr id="3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  育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119295" y="5428029"/>
            <a:ext cx="1780084" cy="438150"/>
            <a:chOff x="3017695" y="1644650"/>
            <a:chExt cx="7537593" cy="438150"/>
          </a:xfrm>
        </p:grpSpPr>
        <p:sp>
          <p:nvSpPr>
            <p:cNvPr id="4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  业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左大括号 48"/>
          <p:cNvSpPr/>
          <p:nvPr/>
        </p:nvSpPr>
        <p:spPr bwMode="auto">
          <a:xfrm>
            <a:off x="2490981" y="2050868"/>
            <a:ext cx="383821" cy="3641323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圆角矩形 117"/>
          <p:cNvSpPr>
            <a:spLocks noChangeArrowheads="1"/>
          </p:cNvSpPr>
          <p:nvPr/>
        </p:nvSpPr>
        <p:spPr bwMode="auto">
          <a:xfrm>
            <a:off x="1444093" y="1164218"/>
            <a:ext cx="1596177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脑图的应用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78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脑图简介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117"/>
          <p:cNvSpPr>
            <a:spLocks noChangeArrowheads="1"/>
          </p:cNvSpPr>
          <p:nvPr/>
        </p:nvSpPr>
        <p:spPr bwMode="auto">
          <a:xfrm>
            <a:off x="1444093" y="1164218"/>
            <a:ext cx="1596177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脑图的应用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4093" y="1768538"/>
            <a:ext cx="9693545" cy="43108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43153" y="61724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思维导图的好处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6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脑图简介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117"/>
          <p:cNvSpPr>
            <a:spLocks noChangeArrowheads="1"/>
          </p:cNvSpPr>
          <p:nvPr/>
        </p:nvSpPr>
        <p:spPr bwMode="auto">
          <a:xfrm>
            <a:off x="1444093" y="1164218"/>
            <a:ext cx="1596177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脑图的应用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6790" y="1768538"/>
            <a:ext cx="5348696" cy="4310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4168" y="996355"/>
            <a:ext cx="3774758" cy="5213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6628" y="6318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9373A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endParaRPr lang="zh-CN" altLang="en-US" dirty="0">
              <a:solidFill>
                <a:srgbClr val="3937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80833" y="633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笔记记录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5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0575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脑图简介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117"/>
          <p:cNvSpPr>
            <a:spLocks noChangeArrowheads="1"/>
          </p:cNvSpPr>
          <p:nvPr/>
        </p:nvSpPr>
        <p:spPr bwMode="auto">
          <a:xfrm>
            <a:off x="1444093" y="1164218"/>
            <a:ext cx="1596177" cy="4381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脑图的应用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0666" y="1768538"/>
            <a:ext cx="4960943" cy="4310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1609" y="1768538"/>
            <a:ext cx="5526267" cy="4012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0270" y="6250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修身养性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38897" y="6250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知识整理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74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99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脑图简介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355659" y="3382674"/>
            <a:ext cx="3580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产品设计中的应用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99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2958354" y="4692650"/>
            <a:ext cx="690282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脑图制作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76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Pages>0</Pages>
  <Words>496</Words>
  <Characters>0</Characters>
  <Application>Microsoft Office PowerPoint</Application>
  <DocSecurity>0</DocSecurity>
  <PresentationFormat>自定义</PresentationFormat>
  <Lines>0</Lines>
  <Paragraphs>121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Manager/>
  <Company> 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Administrator</cp:lastModifiedBy>
  <cp:revision>681</cp:revision>
  <dcterms:created xsi:type="dcterms:W3CDTF">2014-03-17T12:23:00Z</dcterms:created>
  <dcterms:modified xsi:type="dcterms:W3CDTF">2016-07-13T02:19:54Z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