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50" d="100"/>
          <a:sy n="50" d="100"/>
        </p:scale>
        <p:origin x="153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3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72" y="3174792"/>
            <a:ext cx="2633625" cy="2383431"/>
          </a:xfrm>
          <a:prstGeom prst="rect">
            <a:avLst/>
          </a:prstGeom>
        </p:spPr>
      </p:pic>
      <p:sp>
        <p:nvSpPr>
          <p:cNvPr id="8" name="任意多边形 7"/>
          <p:cNvSpPr>
            <a:spLocks noChangeArrowheads="1"/>
          </p:cNvSpPr>
          <p:nvPr/>
        </p:nvSpPr>
        <p:spPr bwMode="auto">
          <a:xfrm flipH="1" flipV="1">
            <a:off x="3381829" y="0"/>
            <a:ext cx="8810171" cy="6858000"/>
          </a:xfrm>
          <a:custGeom>
            <a:avLst/>
            <a:gdLst>
              <a:gd name="connsiteX0" fmla="*/ 6340012 w 6340012"/>
              <a:gd name="connsiteY0" fmla="*/ 6858000 h 6858000"/>
              <a:gd name="connsiteX1" fmla="*/ 0 w 6340012"/>
              <a:gd name="connsiteY1" fmla="*/ 6858000 h 6858000"/>
              <a:gd name="connsiteX2" fmla="*/ 0 w 6340012"/>
              <a:gd name="connsiteY2" fmla="*/ 0 h 6858000"/>
              <a:gd name="connsiteX3" fmla="*/ 3996681 w 63400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0012" h="6858000">
                <a:moveTo>
                  <a:pt x="6340012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96681" y="0"/>
                </a:lnTo>
                <a:close/>
              </a:path>
            </a:pathLst>
          </a:custGeom>
          <a:solidFill>
            <a:srgbClr val="8ABC1D"/>
          </a:solidFill>
          <a:ln>
            <a:noFill/>
          </a:ln>
          <a:extLst/>
        </p:spPr>
        <p:txBody>
          <a:bodyPr wrap="square" anchor="ctr">
            <a:no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444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4169" y="2199053"/>
            <a:ext cx="503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用自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动化测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综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合案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例实战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季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2651" y="1106366"/>
            <a:ext cx="5301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altLang="zh-CN" sz="6000" b="1" spc="30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zh-CN" altLang="en-US" sz="6000" b="1" spc="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1801" y="4773393"/>
            <a:ext cx="1419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spc="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4500" b="1" spc="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483430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8" y="3694304"/>
            <a:ext cx="1947313" cy="1762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97829" y="798286"/>
            <a:ext cx="5849257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　言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例二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3d-wallpapers.info/wp-content/uploads/3d-nature-wallpapers-hd-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2474686"/>
            <a:ext cx="12191999" cy="155856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7200" b="1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例实训</a:t>
            </a:r>
            <a:endParaRPr lang="en-US" altLang="zh-CN" sz="72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ixelstalk.net/wp-content/uploads/2016/03/Blue-Green-beautiful-nature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allpaperscraft.com/image/spring_alpine_valley_mountains_fields_landscape_93132_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9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2016-12-06T05:53:29Z</dcterms:created>
  <dcterms:modified xsi:type="dcterms:W3CDTF">2016-12-08T01:38:08Z</dcterms:modified>
</cp:coreProperties>
</file>