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1" r:id="rId2"/>
    <p:sldId id="257" r:id="rId3"/>
    <p:sldId id="513" r:id="rId4"/>
    <p:sldId id="515" r:id="rId5"/>
    <p:sldId id="516" r:id="rId6"/>
    <p:sldId id="517" r:id="rId7"/>
    <p:sldId id="518" r:id="rId8"/>
    <p:sldId id="519" r:id="rId9"/>
    <p:sldId id="520" r:id="rId10"/>
    <p:sldId id="512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395C5E-2FC9-C740-A901-10A5857E35C6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8F81CEAB-13B6-BE45-9948-E3D2D80A6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1409FFA6-43EE-0749-8535-0BA227DA1C3D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E557AA8-D6B6-6740-A714-64CD6EB63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2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24F94F-8486-FD4A-B1DC-4D561309089E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07C12B-C7F8-A148-90F7-B89CE4A5E032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CE1E5D-C0B3-4744-88D8-D81E5041DD69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4844F5-9029-0D45-8E07-E6B77CE66171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81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2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9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0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B575DCB9-CCFA-024B-8781-22736FE723FD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C090146-E435-DE46-844D-F5BC5EBEF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mtools.sourceforge.net/SAM1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RNA-seq alignment and visualization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56662" cy="5184775"/>
          </a:xfrm>
        </p:spPr>
        <p:txBody>
          <a:bodyPr/>
          <a:lstStyle/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Run Bowtie2/TopHat2 (or STAR) with parameters suitable for gene expression analysis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samtools to demonstrate the features of the SAM/BAM format and basic manipulation of these alignment files (view, sort, index, filter)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IGV to visualize RNA-seq alignments, view a variant position, etc.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Determine BAM-read counts at a variant position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samtools flagstat, samstat, FastQC to assess quality of alignments</a:t>
            </a:r>
          </a:p>
        </p:txBody>
      </p:sp>
    </p:spTree>
    <p:extLst>
      <p:ext uri="{BB962C8B-B14F-4D97-AF65-F5344CB8AC3E}">
        <p14:creationId xmlns:p14="http://schemas.microsoft.com/office/powerpoint/2010/main" val="28592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</a:t>
            </a:r>
            <a:r>
              <a:rPr lang="en-US" altLang="ko-KR" dirty="0" err="1">
                <a:latin typeface="Calibri" charset="0"/>
                <a:ea typeface="ＭＳ Ｐゴシック" charset="0"/>
                <a:cs typeface="ＭＳ Ｐゴシック" charset="0"/>
              </a:rPr>
              <a:t>tophat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Align all reads in the 8 libraries of the test data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8 libraries with two files each (one for each read1 and read2 of the paired-end reads)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tophat for the alignment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Supply the gene GTF file obtained in step 3 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Supply the bowtie indexed genome obtained in step 4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-G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option tells tophat to look for the exon-exon junctions of known transcripts.  It will still look for novel exon-exon junctions as well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Since there are 8 libraries in the test data set, 8 alignment commands are run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On a test system, each of these alignments took ~1.5 minutes using 8 CPUs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Each alignment job outputs a SAM/BAM file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  <a:hlinkClick r:id="rId3"/>
              </a:rPr>
              <a:t>http://samtools.sourceforge.net/SAM1.pdf</a:t>
            </a:r>
            <a:endParaRPr lang="en-US" sz="220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8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STAR</a:t>
            </a:r>
          </a:p>
        </p:txBody>
      </p:sp>
      <p:sp>
        <p:nvSpPr>
          <p:cNvPr id="1741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Again, align all reads in the 8 libraries of the test data, now with STAR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Supply the same gene GTF file obtained in step 3 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Supply the STAR indexed genome obtained in step 4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-outSAMstrandField intronMotif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is needed so that STAR produces an alignment compatible with cufflinks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How long did the alignment take compared to tophat?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What additional steps are needed?</a:t>
            </a:r>
            <a:endParaRPr lang="en-US" sz="220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7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3-ii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indexed versions of bam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These are needed by IGV for efficient loading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Visualize spliced alignments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Identify exon-exon junction supporting reads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 Identify differentially expressed genes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err="1">
                <a:latin typeface="Calibri" charset="0"/>
                <a:ea typeface="ＭＳ Ｐゴシック" charset="0"/>
              </a:rPr>
              <a:t>tophat</a:t>
            </a:r>
            <a:r>
              <a:rPr lang="en-US" sz="2200" dirty="0">
                <a:latin typeface="Calibri" charset="0"/>
                <a:ea typeface="ＭＳ Ｐゴシック" charset="0"/>
              </a:rPr>
              <a:t> and STAR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Try to find variant positions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a pileup from bam file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Determine read counts at a specific position</a:t>
            </a:r>
          </a:p>
        </p:txBody>
      </p:sp>
    </p:spTree>
    <p:extLst>
      <p:ext uri="{BB962C8B-B14F-4D97-AF65-F5344CB8AC3E}">
        <p14:creationId xmlns:p14="http://schemas.microsoft.com/office/powerpoint/2010/main" val="378424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3-ii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(IGV)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1506" name="Content Placeholder 3" descr="Screen Shot 2013-06-01 at 11.20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" b="-339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277264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3-iii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'samtools view' to see the format of a SAM/BAM alignment file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Use ‘FLAGs’ to filter out certain kinds of alignments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'samtools flagstat' to get a basic summary of an alignment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Run samstat on Tumor/Normal BAMs and review the resulting report in your browser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FastQC to perform basic QC of your alignments</a:t>
            </a:r>
          </a:p>
        </p:txBody>
      </p:sp>
    </p:spTree>
    <p:extLst>
      <p:ext uri="{BB962C8B-B14F-4D97-AF65-F5344CB8AC3E}">
        <p14:creationId xmlns:p14="http://schemas.microsoft.com/office/powerpoint/2010/main" val="38799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3-iii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 (</a:t>
            </a:r>
            <a:r>
              <a:rPr lang="en-US" altLang="ko-KR" dirty="0" err="1">
                <a:latin typeface="Calibri" charset="0"/>
                <a:ea typeface="ＭＳ Ｐゴシック" charset="0"/>
                <a:cs typeface="ＭＳ Ｐゴシック" charset="0"/>
              </a:rPr>
              <a:t>samstat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4578" name="Content Placeholder 3" descr="Screen Shot 2013-06-01 at 11.22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66" r="-11166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302794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9824</TotalTime>
  <Words>501</Words>
  <Application>Microsoft Macintosh PowerPoint</Application>
  <PresentationFormat>On-screen Show (4:3)</PresentationFormat>
  <Paragraphs>56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Advanced Sequencing Technologies &amp; Applications</vt:lpstr>
      <vt:lpstr>PowerPoint Presentation</vt:lpstr>
      <vt:lpstr>Learning Objectives of Tutorial</vt:lpstr>
      <vt:lpstr>3-i. Align reads with tophat</vt:lpstr>
      <vt:lpstr>3-i. Align reads with STAR</vt:lpstr>
      <vt:lpstr>3-ii. Post-alignment visualization</vt:lpstr>
      <vt:lpstr>3-ii. Post-alignment visualization (IGV)</vt:lpstr>
      <vt:lpstr>3-iii. Post-alignment QC</vt:lpstr>
      <vt:lpstr>3-iii. Post-alignment QC (samstat)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642</cp:revision>
  <dcterms:created xsi:type="dcterms:W3CDTF">2011-11-14T19:50:16Z</dcterms:created>
  <dcterms:modified xsi:type="dcterms:W3CDTF">2014-11-16T07:26:08Z</dcterms:modified>
</cp:coreProperties>
</file>