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395C5E-2FC9-C740-A901-10A5857E35C6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8F81CEAB-13B6-BE45-9948-E3D2D80A6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409FFA6-43EE-0749-8535-0BA227DA1C3D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E557AA8-D6B6-6740-A714-64CD6EB63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B575DCB9-CCFA-024B-8781-22736FE723FD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C090146-E435-DE46-844D-F5BC5EBE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8. Post-alignment QC (samstat)</a:t>
            </a:r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02794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8592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Tutorial files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52400" y="1196975"/>
            <a:ext cx="8839200" cy="4968875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One part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Tutorial_Module2_Linux.txt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Use Bowtie2/Tophat2 to align reads to the genome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Compare performance of STAR aligner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Examine features of SAM/BAM files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Prepare files for loading in IGV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Perform bam-read-count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Create QC reports using samtools, FastQC, samstat</a:t>
            </a:r>
          </a:p>
        </p:txBody>
      </p:sp>
    </p:spTree>
    <p:extLst>
      <p:ext uri="{BB962C8B-B14F-4D97-AF65-F5344CB8AC3E}">
        <p14:creationId xmlns:p14="http://schemas.microsoft.com/office/powerpoint/2010/main" val="382738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6. Align reads with tophat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Align all reads in the 8 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8 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tophat for the alignment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-G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option tells tophat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Since there are 8 libraries in the test data set, 8 alignment commands are run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6b. 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Again, align all reads in the 8 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>
                <a:latin typeface="Calibri" charset="0"/>
                <a:ea typeface="ＭＳ Ｐゴシック" charset="0"/>
              </a:rPr>
              <a:t>-outSAMstrandField intronMotif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How long did the alignment take compared to tophat?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7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7. Post-alignment vizualization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Compare tophat and STAR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78424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7. Post-alignment vizualization (IGV)</a:t>
            </a:r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27726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8. 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8799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537</Words>
  <Application>Microsoft Macintosh PowerPoint</Application>
  <PresentationFormat>On-screen Show (4:3)</PresentationFormat>
  <Paragraphs>65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ＭＳ Ｐゴシック</vt:lpstr>
      <vt:lpstr>Calibri</vt:lpstr>
      <vt:lpstr>Segoe UI</vt:lpstr>
      <vt:lpstr>Office Theme</vt:lpstr>
      <vt:lpstr>Advanced Sequencing Technologies &amp; Applications</vt:lpstr>
      <vt:lpstr>PowerPoint Presentation</vt:lpstr>
      <vt:lpstr>Learning Objectives of Tutorial</vt:lpstr>
      <vt:lpstr>Tutorial files</vt:lpstr>
      <vt:lpstr>6. Align reads with tophat</vt:lpstr>
      <vt:lpstr>6b. Align reads with STAR</vt:lpstr>
      <vt:lpstr>7. Post-alignment vizualization</vt:lpstr>
      <vt:lpstr>7. Post-alignment vizualization (IGV)</vt:lpstr>
      <vt:lpstr>8. Post-alignment QC</vt:lpstr>
      <vt:lpstr>8.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640</cp:revision>
  <dcterms:created xsi:type="dcterms:W3CDTF">2011-11-14T19:50:16Z</dcterms:created>
  <dcterms:modified xsi:type="dcterms:W3CDTF">2014-11-15T22:08:17Z</dcterms:modified>
</cp:coreProperties>
</file>