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12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780FA5F-33F5-D642-9374-429442C6376D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D4961D4-ED2D-444B-9D94-1B59AC40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2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6E616839-BE06-5A4F-98DA-16672F8C3D60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305D27C-238F-484B-86D6-965AF200E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535ABF6-7629-024A-A688-AB5CD0A2F931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007B2CE0-0D83-5840-B7D8-C29F030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cufflinks.cbcb.umd.edu/howitwork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53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6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9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9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IPA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3)</a:t>
            </a:r>
          </a:p>
        </p:txBody>
      </p:sp>
    </p:spTree>
    <p:extLst>
      <p:ext uri="{BB962C8B-B14F-4D97-AF65-F5344CB8AC3E}">
        <p14:creationId xmlns:p14="http://schemas.microsoft.com/office/powerpoint/2010/main" val="173206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464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8436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846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8437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8460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8438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45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843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8456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8440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5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52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28542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4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3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92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Module 1: Introduction to RNA sequencing</a:t>
            </a:r>
          </a:p>
          <a:p>
            <a:pPr>
              <a:defRPr/>
            </a:pPr>
            <a:r>
              <a:rPr lang="en-US" dirty="0"/>
              <a:t>Module 2: RNA-</a:t>
            </a:r>
            <a:r>
              <a:rPr lang="en-US" dirty="0" err="1"/>
              <a:t>seq</a:t>
            </a:r>
            <a:r>
              <a:rPr lang="en-US" dirty="0"/>
              <a:t> alignment and visualization</a:t>
            </a:r>
          </a:p>
          <a:p>
            <a:pPr>
              <a:defRPr/>
            </a:pPr>
            <a:r>
              <a:rPr lang="en-US" b="1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0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40071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40157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FPKM/RPKM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RPKM/FPKM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3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://cufflinks.cbcb.umd.edu/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howitworks.html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0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2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31489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1323</Words>
  <Application>Microsoft Macintosh PowerPoint</Application>
  <PresentationFormat>On-screen Show (4:3)</PresentationFormat>
  <Paragraphs>176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ＭＳ Ｐゴシック</vt:lpstr>
      <vt:lpstr>Calibri</vt:lpstr>
      <vt:lpstr>Segoe UI</vt:lpstr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640</cp:revision>
  <dcterms:created xsi:type="dcterms:W3CDTF">2011-11-14T19:50:16Z</dcterms:created>
  <dcterms:modified xsi:type="dcterms:W3CDTF">2014-11-15T22:20:00Z</dcterms:modified>
</cp:coreProperties>
</file>