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E6E3EF59-F9CC-094D-9DD9-A8B7523EAA57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09965F9B-05A0-454C-8223-BD5B3F5E8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56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2F79566-8CF7-0740-BE95-7967F2D6BE77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C398650-EDEA-364B-A50C-6251BD272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BFA5FC-11B1-0343-A89E-177E6EDD86E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7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7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1637B03-6D8A-7945-8CC2-92B5E21C10B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49544189-5766-B744-B718-2AE68FF0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an.r-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12b. Summarize and visualize results</a:t>
            </a:r>
            <a:br>
              <a:rPr lang="en-US" sz="3600">
                <a:latin typeface="Calibri" charset="0"/>
                <a:ea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200">
                <a:latin typeface="Calibri" charset="0"/>
                <a:ea typeface="ＭＳ Ｐゴシック" charset="0"/>
              </a:rPr>
              <a:t>Explanation of the R commands is provided in a separate tutorial file </a:t>
            </a:r>
            <a:r>
              <a:rPr lang="ja-JP" altLang="en-US" sz="220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b="1">
                <a:latin typeface="Calibri" charset="0"/>
                <a:ea typeface="ＭＳ Ｐゴシック" charset="0"/>
              </a:rPr>
              <a:t>Tutorial_Module3_Part3_Supplementary_R.R</a:t>
            </a:r>
            <a:r>
              <a:rPr lang="ja-JP" altLang="en-US" sz="2200">
                <a:latin typeface="Calibri" charset="0"/>
                <a:ea typeface="ＭＳ Ｐゴシック" charset="0"/>
              </a:rPr>
              <a:t>’</a:t>
            </a:r>
            <a:endParaRPr lang="en-US" altLang="ja-JP" sz="22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cuffdiff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>
                <a:latin typeface="Calibri" charset="0"/>
                <a:ea typeface="ＭＳ Ｐゴシック" charset="0"/>
              </a:rPr>
              <a:t>12c/d. Perform differential expression analysis with edgeR using htseq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303203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Tutorial files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52400" y="1196975"/>
            <a:ext cx="8839200" cy="4968875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Three parts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Tutorial_Module3_Part1_Linux.txt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Use Cufflinks to generate expression estimates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Use Cuffmerge and Cuffdiff to compare tumor and normal conditions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Tutorial_Module3_Part2_CummeRbund.txt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Summarize and visualize expression and differential expression data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Tutorial_Module3_Part3_Supplementary_R.txt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Optional alternative to cummeRbund for interpreting expression and differential expression data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</a:rPr>
              <a:t>Tutorial_Module3_Part4_edgeR.txt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Optional alternative to process raw counts with edgeR instead of using cufflinks/cuffdiff</a:t>
            </a:r>
          </a:p>
        </p:txBody>
      </p:sp>
    </p:spTree>
    <p:extLst>
      <p:ext uri="{BB962C8B-B14F-4D97-AF65-F5344CB8AC3E}">
        <p14:creationId xmlns:p14="http://schemas.microsoft.com/office/powerpoint/2010/main" val="56605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9. 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6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9. 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>
                <a:latin typeface="Calibri" charset="0"/>
                <a:ea typeface="ＭＳ Ｐゴシック" charset="0"/>
                <a:cs typeface="ＭＳ Ｐゴシック" charset="0"/>
              </a:rPr>
              <a:t>10. 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In this step we will use cuffmerge and cuffdiff to: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from our 4 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Compare tumor vs. normal 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Calibri" charset="0"/>
                <a:ea typeface="ＭＳ Ｐゴシック" charset="0"/>
              </a:rPr>
              <a:t>Compare Tumor vs. Normal 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183038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11. 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 this step we will run the R package cummeRbund to visualize our expression and differential expression results from Cuffdiff.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See </a:t>
            </a:r>
            <a:r>
              <a:rPr lang="en-US" b="1">
                <a:latin typeface="Calibri" charset="0"/>
                <a:ea typeface="ＭＳ Ｐゴシック" charset="0"/>
              </a:rPr>
              <a:t>Tutorial_Module3_Part2_CummeRbund.R</a:t>
            </a:r>
            <a:r>
              <a:rPr lang="en-US">
                <a:latin typeface="Calibri" charset="0"/>
                <a:ea typeface="ＭＳ Ｐゴシック" charset="0"/>
              </a:rPr>
              <a:t> for details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12a. Post-process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2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809</Words>
  <Application>Microsoft Macintosh PowerPoint</Application>
  <PresentationFormat>On-screen Show (4:3)</PresentationFormat>
  <Paragraphs>92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Tutorial files</vt:lpstr>
      <vt:lpstr>9. Generate expression estimates</vt:lpstr>
      <vt:lpstr>9. Generate expression estimates (Optional Alternatives)</vt:lpstr>
      <vt:lpstr>10. Perform differential expression analysis</vt:lpstr>
      <vt:lpstr>11. Summarize and visualize results</vt:lpstr>
      <vt:lpstr>12a. Post-process output files (optional)</vt:lpstr>
      <vt:lpstr>12b. Summarize and visualize results (optional)</vt:lpstr>
      <vt:lpstr>12c/d. Perform differential expression analysis with edgeR using htseq output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641</cp:revision>
  <dcterms:created xsi:type="dcterms:W3CDTF">2011-11-14T19:50:16Z</dcterms:created>
  <dcterms:modified xsi:type="dcterms:W3CDTF">2014-11-15T22:56:05Z</dcterms:modified>
</cp:coreProperties>
</file>