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9EB3-CCA2-4B4A-B1E6-9B7C3987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10F7C-4EFB-4CFC-A5D9-439AD5A7D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3EEB6-09A0-4F8F-AC11-F994C207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9EDE4-9C74-43A9-8AA8-CB3566EB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CA77-41DA-49FA-98C0-997AC78A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7C4BE-F65D-4153-972A-BC13910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C0BF6-5A2F-48B5-9760-562898891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C8513-D9A9-46E2-9F43-D7D5BE91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4B19C-7664-4E79-9E75-3448CD8C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2D05F-63A5-4B5E-BB5E-ED899842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23280B-A61B-4682-85EB-5909270E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40E2A-1AF5-4639-87B0-527114D2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A4F19-87E6-4C9C-AE42-D2567616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51161-348D-49DB-834C-071D89E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32904-3EB8-49F6-8C64-FDB335A0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81F6D-8702-4326-8C8D-A77F1027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D024-B2CD-4651-A9CF-32A52B3D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99120-AF2F-4393-9280-C18BFD6C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349CF-B461-482D-ADB8-52CEA9C1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617A2-7917-40B0-B714-BDFBB1E4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95906-C31C-4A67-8116-B41E13E2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967CF-8F13-4C35-B615-3D3594ED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85C73-6AE6-4373-93F2-174C4C96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54FCD-37A5-4DAA-8719-B7E6E9D1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7CFBA-A832-4ECB-B957-5062C6A7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8007C-C351-4A5C-A317-8779C165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522BC-1A92-45DB-87B9-22C1C0440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75621-945D-4A2C-9ECD-411577AB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FC93-E1E0-4C69-A8B9-01C1374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76090-AB9C-4A34-B680-165B4E0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98841-712D-4800-B9C1-877EAE7C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7BF7C-890E-4A4E-9126-F6A8EBE5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031BA-9671-49DC-8379-56DAC6E5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12AF2-9069-4ABE-887E-0BFD4329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C5ABD-0839-4A2D-986C-E239A9D9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DCD195-C6E7-49F2-ABF2-A1F31E78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64E1AD-6F29-4A03-B0D5-16E49F54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9C80D-64BC-42B3-85BF-8E9E6F45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98DC02-604C-4946-B343-30EB11B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ABCD5-EA21-4297-A52A-9264918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4BA517-C594-4844-B785-EB33CE7A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8C81A-DB92-4C3C-9ACD-2168D8E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FD1-F9D3-473B-BC23-49B5156F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C2E5B-33DD-4066-8233-E8D87177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7620C-9F1F-402F-BE7D-020166FC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DC595-2F0B-4BA7-A1EA-A3080A70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636E-485B-41B8-93EC-71BCB01D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4055D-C67E-4D78-95AE-771E206E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33158-91DE-4AA7-91DC-1C8E2945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27AEB-98E0-4BCD-8FFC-9C922648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A9382-E834-4145-8333-D8F1E8C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F77F5-0CFE-45B5-BC6B-AB3DE44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8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EE45-5F59-4D65-97DD-857725EF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56AECF-70BC-422A-9580-2F0E1C741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B179B-C8C0-4E38-ACB8-4E6F1613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7D069-3DFB-4EF2-858A-3684B1BA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F0B5F-5876-4F33-9D6C-8122B6D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6F752-3904-42FF-9F96-4D27AB55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0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FBB6C-1619-40B2-ADBF-2B08DAD3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E0A99-52E3-4776-8872-CADBF970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A586-73FB-4DEF-9009-EE6238329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1882-CAC7-4787-A1FF-CCE06E05D72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EE272-6421-409A-8675-C79696A75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05F4-92C8-4359-959C-1F2ABCA4D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C946-12A0-4938-BD1C-E47AB6C5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enyifan.top/vue3tes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27E9-297E-4E6E-B6AC-65C327D10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509" y="529779"/>
            <a:ext cx="9144000" cy="1070421"/>
          </a:xfrm>
        </p:spPr>
        <p:txBody>
          <a:bodyPr/>
          <a:lstStyle/>
          <a:p>
            <a:r>
              <a:rPr lang="en-US" altLang="zh-CN" dirty="0"/>
              <a:t>Vue3.0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E824F-9D12-4ABC-B4A3-261B78934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4" y="2578393"/>
            <a:ext cx="9144000" cy="428760"/>
          </a:xfrm>
        </p:spPr>
        <p:txBody>
          <a:bodyPr/>
          <a:lstStyle/>
          <a:p>
            <a:r>
              <a:rPr lang="zh-CN" altLang="en-US" dirty="0"/>
              <a:t>线上演示地址：</a:t>
            </a:r>
            <a:r>
              <a:rPr lang="en-US" altLang="zh-CN" dirty="0">
                <a:hlinkClick r:id="rId2"/>
              </a:rPr>
              <a:t>https://www.shenyifan.top/vue3test/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F042E-BCBF-4A65-8474-3E8365FBB4BE}"/>
              </a:ext>
            </a:extLst>
          </p:cNvPr>
          <p:cNvSpPr txBox="1"/>
          <p:nvPr/>
        </p:nvSpPr>
        <p:spPr>
          <a:xfrm>
            <a:off x="7093527" y="1131577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类</a:t>
            </a:r>
            <a:r>
              <a:rPr lang="en-US" altLang="zh-CN" dirty="0"/>
              <a:t>Hooks</a:t>
            </a:r>
            <a:r>
              <a:rPr lang="zh-CN" altLang="en-US" dirty="0"/>
              <a:t>的新特性</a:t>
            </a:r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0845542-BC79-48E3-A4A3-7DCD670567C4}"/>
              </a:ext>
            </a:extLst>
          </p:cNvPr>
          <p:cNvSpPr txBox="1">
            <a:spLocks/>
          </p:cNvSpPr>
          <p:nvPr/>
        </p:nvSpPr>
        <p:spPr>
          <a:xfrm>
            <a:off x="1616364" y="3850848"/>
            <a:ext cx="9144000" cy="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Git</a:t>
            </a:r>
            <a:r>
              <a:rPr lang="zh-CN" altLang="en-US" dirty="0"/>
              <a:t>地址：</a:t>
            </a:r>
            <a:r>
              <a:rPr lang="en-US" altLang="zh-CN" dirty="0"/>
              <a:t>git@github.com:18868814391/vue3test.git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9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399EEC-030D-444D-9A40-83A372AD4891}"/>
              </a:ext>
            </a:extLst>
          </p:cNvPr>
          <p:cNvSpPr txBox="1"/>
          <p:nvPr/>
        </p:nvSpPr>
        <p:spPr>
          <a:xfrm>
            <a:off x="211125" y="42451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、其他一些实用的新特性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039DA-8AB2-45CC-99BF-FF9FE4D94F77}"/>
              </a:ext>
            </a:extLst>
          </p:cNvPr>
          <p:cNvSpPr txBox="1"/>
          <p:nvPr/>
        </p:nvSpPr>
        <p:spPr>
          <a:xfrm>
            <a:off x="60177" y="3553003"/>
            <a:ext cx="25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provide, inject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E7089-2669-4C9A-9B70-C923AB5DDF3E}"/>
              </a:ext>
            </a:extLst>
          </p:cNvPr>
          <p:cNvSpPr txBox="1"/>
          <p:nvPr/>
        </p:nvSpPr>
        <p:spPr>
          <a:xfrm>
            <a:off x="619132" y="391807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类似</a:t>
            </a:r>
            <a:r>
              <a:rPr lang="en-US" altLang="zh-CN" dirty="0"/>
              <a:t>react</a:t>
            </a:r>
            <a:r>
              <a:rPr lang="zh-CN" altLang="en-US" dirty="0"/>
              <a:t>高阶组件的响应式树状数据传递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E92C5B-4282-4785-9B83-3F452A7A7757}"/>
              </a:ext>
            </a:extLst>
          </p:cNvPr>
          <p:cNvSpPr txBox="1"/>
          <p:nvPr/>
        </p:nvSpPr>
        <p:spPr>
          <a:xfrm>
            <a:off x="614668" y="4283153"/>
            <a:ext cx="5259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1" dirty="0">
                <a:effectLst/>
                <a:latin typeface="Consolas" panose="020B0609020204030204" pitchFamily="49" charset="0"/>
              </a:rPr>
              <a:t>父节点往下全部节点的响应式数据传递</a:t>
            </a:r>
            <a:endParaRPr lang="en-US" altLang="zh-CN" b="0" i="1" dirty="0">
              <a:effectLst/>
              <a:latin typeface="Consolas" panose="020B0609020204030204" pitchFamily="49" charset="0"/>
            </a:endParaRPr>
          </a:p>
          <a:p>
            <a:r>
              <a:rPr lang="zh-CN" altLang="en-US" b="0" i="1" dirty="0">
                <a:effectLst/>
                <a:latin typeface="Consolas" panose="020B0609020204030204" pitchFamily="49" charset="0"/>
              </a:rPr>
              <a:t>若在</a:t>
            </a:r>
            <a:r>
              <a:rPr lang="en-US" altLang="zh-CN" b="0" i="1" dirty="0" err="1">
                <a:effectLst/>
                <a:latin typeface="Consolas" panose="020B0609020204030204" pitchFamily="49" charset="0"/>
              </a:rPr>
              <a:t>app</a:t>
            </a:r>
            <a:r>
              <a:rPr lang="en-US" altLang="zh-CN" i="1" dirty="0" err="1">
                <a:latin typeface="Consolas" panose="020B0609020204030204" pitchFamily="49" charset="0"/>
              </a:rPr>
              <a:t>.vue</a:t>
            </a:r>
            <a:r>
              <a:rPr lang="zh-CN" altLang="en-US" i="1" dirty="0">
                <a:latin typeface="Consolas" panose="020B0609020204030204" pitchFamily="49" charset="0"/>
              </a:rPr>
              <a:t>中使用，即为全局数据</a:t>
            </a:r>
            <a:endParaRPr lang="en-US" altLang="zh-CN" i="1" dirty="0">
              <a:latin typeface="Consolas" panose="020B0609020204030204" pitchFamily="49" charset="0"/>
            </a:endParaRPr>
          </a:p>
          <a:p>
            <a:r>
              <a:rPr lang="zh-CN" altLang="en-US" i="1" dirty="0">
                <a:latin typeface="Consolas" panose="020B0609020204030204" pitchFamily="49" charset="0"/>
              </a:rPr>
              <a:t>再配合</a:t>
            </a:r>
            <a:r>
              <a:rPr lang="en-US" altLang="zh-CN" i="1" dirty="0">
                <a:latin typeface="Consolas" panose="020B0609020204030204" pitchFamily="49" charset="0"/>
              </a:rPr>
              <a:t>setup</a:t>
            </a:r>
            <a:r>
              <a:rPr lang="zh-CN" altLang="en-US" i="1" dirty="0">
                <a:latin typeface="Consolas" panose="020B0609020204030204" pitchFamily="49" charset="0"/>
              </a:rPr>
              <a:t>，可以取代</a:t>
            </a:r>
            <a:r>
              <a:rPr lang="en-US" altLang="zh-CN" i="1" dirty="0" err="1">
                <a:latin typeface="Consolas" panose="020B0609020204030204" pitchFamily="49" charset="0"/>
              </a:rPr>
              <a:t>vuex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B46488-5277-4E20-A6A8-7C45D3AB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77" y="837153"/>
            <a:ext cx="4410075" cy="2695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FDC09-28AB-426A-A1D2-F0B20DA7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56" y="793845"/>
            <a:ext cx="5976614" cy="606415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23F2CC1-D88F-4CD6-B8FF-6101361AE846}"/>
              </a:ext>
            </a:extLst>
          </p:cNvPr>
          <p:cNvSpPr txBox="1"/>
          <p:nvPr/>
        </p:nvSpPr>
        <p:spPr>
          <a:xfrm>
            <a:off x="3398378" y="265083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App.vue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2ADF9A-AF72-4015-A848-D6002EB9D682}"/>
              </a:ext>
            </a:extLst>
          </p:cNvPr>
          <p:cNvSpPr txBox="1"/>
          <p:nvPr/>
        </p:nvSpPr>
        <p:spPr>
          <a:xfrm>
            <a:off x="9711432" y="587948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contact.vue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1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276E3D-BB74-4C17-8F4C-BF2BED79580C}"/>
              </a:ext>
            </a:extLst>
          </p:cNvPr>
          <p:cNvSpPr txBox="1"/>
          <p:nvPr/>
        </p:nvSpPr>
        <p:spPr>
          <a:xfrm>
            <a:off x="517236" y="369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B20420-FD12-4CE6-BF4C-9CAF68C9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6" y="900553"/>
            <a:ext cx="3035600" cy="35278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D2B892-2145-46FC-9378-69C479DE711A}"/>
              </a:ext>
            </a:extLst>
          </p:cNvPr>
          <p:cNvSpPr txBox="1"/>
          <p:nvPr/>
        </p:nvSpPr>
        <p:spPr>
          <a:xfrm>
            <a:off x="1344065" y="1181235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打包出来的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495E71-4970-48AD-9DCE-A770F799A022}"/>
              </a:ext>
            </a:extLst>
          </p:cNvPr>
          <p:cNvSpPr txBox="1"/>
          <p:nvPr/>
        </p:nvSpPr>
        <p:spPr>
          <a:xfrm>
            <a:off x="2043364" y="1507790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black hole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8E317-7D38-45EA-A309-32D556A669CC}"/>
              </a:ext>
            </a:extLst>
          </p:cNvPr>
          <p:cNvSpPr txBox="1"/>
          <p:nvPr/>
        </p:nvSpPr>
        <p:spPr>
          <a:xfrm>
            <a:off x="1075333" y="1793896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资源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5BDBC8-DCDA-4F2F-BE62-FDC752C8CC3B}"/>
              </a:ext>
            </a:extLst>
          </p:cNvPr>
          <p:cNvSpPr txBox="1"/>
          <p:nvPr/>
        </p:nvSpPr>
        <p:spPr>
          <a:xfrm>
            <a:off x="1674236" y="2413822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打包出来的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28DC47-EE16-4D46-BC62-DE96DDF3981E}"/>
              </a:ext>
            </a:extLst>
          </p:cNvPr>
          <p:cNvSpPr txBox="1"/>
          <p:nvPr/>
        </p:nvSpPr>
        <p:spPr>
          <a:xfrm>
            <a:off x="1646408" y="2103859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ignore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4E5C611-CC1E-452E-9DA3-DF6E7744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32" y="932936"/>
            <a:ext cx="3204119" cy="271117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B9DC607-264F-4ED5-B228-EE817943EAE1}"/>
              </a:ext>
            </a:extLst>
          </p:cNvPr>
          <p:cNvSpPr txBox="1"/>
          <p:nvPr/>
        </p:nvSpPr>
        <p:spPr>
          <a:xfrm>
            <a:off x="4848691" y="1467259"/>
            <a:ext cx="10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DBD5EA-4266-48FB-9342-2C29FFCF7D56}"/>
              </a:ext>
            </a:extLst>
          </p:cNvPr>
          <p:cNvSpPr txBox="1"/>
          <p:nvPr/>
        </p:nvSpPr>
        <p:spPr>
          <a:xfrm>
            <a:off x="4080830" y="1187915"/>
            <a:ext cx="10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接口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969443-B433-4816-BB82-436F2067DB35}"/>
              </a:ext>
            </a:extLst>
          </p:cNvPr>
          <p:cNvSpPr txBox="1"/>
          <p:nvPr/>
        </p:nvSpPr>
        <p:spPr>
          <a:xfrm>
            <a:off x="4370460" y="1784597"/>
            <a:ext cx="19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类钩子的新特性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650480-C331-49DB-9356-D23A43C07158}"/>
              </a:ext>
            </a:extLst>
          </p:cNvPr>
          <p:cNvSpPr txBox="1"/>
          <p:nvPr/>
        </p:nvSpPr>
        <p:spPr>
          <a:xfrm>
            <a:off x="4422075" y="2132101"/>
            <a:ext cx="10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C6B527-99FB-4713-A96E-8FFD1F45707E}"/>
              </a:ext>
            </a:extLst>
          </p:cNvPr>
          <p:cNvSpPr txBox="1"/>
          <p:nvPr/>
        </p:nvSpPr>
        <p:spPr>
          <a:xfrm>
            <a:off x="4449903" y="2433297"/>
            <a:ext cx="10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路由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12644F-321D-406C-9E43-6AD72A409926}"/>
              </a:ext>
            </a:extLst>
          </p:cNvPr>
          <p:cNvSpPr txBox="1"/>
          <p:nvPr/>
        </p:nvSpPr>
        <p:spPr>
          <a:xfrm>
            <a:off x="4449902" y="2703441"/>
            <a:ext cx="10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A8DF9D1-4C06-4910-BF60-84DEBE42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5" y="2840887"/>
            <a:ext cx="1914525" cy="12287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B372239-4F03-4C3E-AE53-CAB305932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45" y="1697785"/>
            <a:ext cx="1771650" cy="1009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1D1B6C1-EA7A-4BE9-8C90-3ACDAE2E5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145" y="963542"/>
            <a:ext cx="1809750" cy="5429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BFFBDF4-516A-4E8C-AE9B-4B7C93FA9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145" y="4203064"/>
            <a:ext cx="3536769" cy="255694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9E41193-CF5C-40A2-A327-9C6773615DB1}"/>
              </a:ext>
            </a:extLst>
          </p:cNvPr>
          <p:cNvSpPr txBox="1"/>
          <p:nvPr/>
        </p:nvSpPr>
        <p:spPr>
          <a:xfrm>
            <a:off x="10437091" y="1050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一个组件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C921B1-53D8-40C4-AC36-148336E997A2}"/>
              </a:ext>
            </a:extLst>
          </p:cNvPr>
          <p:cNvSpPr txBox="1"/>
          <p:nvPr/>
        </p:nvSpPr>
        <p:spPr>
          <a:xfrm>
            <a:off x="10437091" y="1877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三个钩子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F21985-A602-4177-9885-C89966D02C44}"/>
              </a:ext>
            </a:extLst>
          </p:cNvPr>
          <p:cNvSpPr txBox="1"/>
          <p:nvPr/>
        </p:nvSpPr>
        <p:spPr>
          <a:xfrm>
            <a:off x="10437091" y="3079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四个页面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4CC327D-F99A-4DAA-B565-D397A7DCDCBF}"/>
              </a:ext>
            </a:extLst>
          </p:cNvPr>
          <p:cNvSpPr txBox="1"/>
          <p:nvPr/>
        </p:nvSpPr>
        <p:spPr>
          <a:xfrm>
            <a:off x="10437091" y="5020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五个接口</a:t>
            </a:r>
          </a:p>
        </p:txBody>
      </p:sp>
    </p:spTree>
    <p:extLst>
      <p:ext uri="{BB962C8B-B14F-4D97-AF65-F5344CB8AC3E}">
        <p14:creationId xmlns:p14="http://schemas.microsoft.com/office/powerpoint/2010/main" val="106700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D9F3B1AC-6219-45E6-8014-8C090238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2" y="2053503"/>
            <a:ext cx="5267325" cy="330517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EB0527E-2B8F-41D6-81EC-C8DBD3BF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90" y="2053503"/>
            <a:ext cx="5608919" cy="480449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2BB79EA-A02D-4361-AC8C-2DEFD2177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538" y="0"/>
            <a:ext cx="5342370" cy="193645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AF49B0B-C120-494F-882C-E2FDD97FA59F}"/>
              </a:ext>
            </a:extLst>
          </p:cNvPr>
          <p:cNvSpPr txBox="1"/>
          <p:nvPr/>
        </p:nvSpPr>
        <p:spPr>
          <a:xfrm>
            <a:off x="267855" y="41563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setup</a:t>
            </a:r>
            <a:r>
              <a:rPr lang="zh-CN" altLang="en-US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493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BF0AA6C-5B07-4B0A-984C-30D99E5E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41576"/>
            <a:ext cx="7840962" cy="67164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B340E3D-8291-4425-84C4-97B2E98835BF}"/>
              </a:ext>
            </a:extLst>
          </p:cNvPr>
          <p:cNvSpPr txBox="1"/>
          <p:nvPr/>
        </p:nvSpPr>
        <p:spPr>
          <a:xfrm>
            <a:off x="8063344" y="141576"/>
            <a:ext cx="3731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 () </a:t>
            </a:r>
            <a:r>
              <a:rPr lang="zh-CN" altLang="en-US" dirty="0"/>
              <a:t>函数可以由传入值返回一个响应式的、可变的且只有</a:t>
            </a:r>
            <a:r>
              <a:rPr lang="en-US" altLang="zh-CN" dirty="0"/>
              <a:t>value</a:t>
            </a:r>
            <a:r>
              <a:rPr lang="zh-CN" altLang="en-US" dirty="0"/>
              <a:t>一个属性的</a:t>
            </a:r>
            <a:r>
              <a:rPr lang="en-US" altLang="zh-CN" dirty="0"/>
              <a:t>ref</a:t>
            </a:r>
            <a:r>
              <a:rPr lang="zh-CN" altLang="en-US" dirty="0"/>
              <a:t>对象 （简单数据，非对象）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002911-95DD-401D-A866-7F02D4D2C369}"/>
              </a:ext>
            </a:extLst>
          </p:cNvPr>
          <p:cNvSpPr txBox="1"/>
          <p:nvPr/>
        </p:nvSpPr>
        <p:spPr>
          <a:xfrm>
            <a:off x="8063343" y="1215150"/>
            <a:ext cx="3731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reactive () </a:t>
            </a:r>
            <a:r>
              <a:rPr lang="zh-CN" altLang="en-US" dirty="0"/>
              <a:t>函数的作用是将对象包装成响应式对象</a:t>
            </a:r>
            <a:r>
              <a:rPr lang="en-US" altLang="zh-CN" dirty="0"/>
              <a:t>——</a:t>
            </a:r>
            <a:r>
              <a:rPr lang="zh-CN" altLang="en-US" dirty="0"/>
              <a:t>通过 </a:t>
            </a:r>
            <a:r>
              <a:rPr lang="en-US" altLang="zh-CN" dirty="0"/>
              <a:t>Proxy</a:t>
            </a:r>
            <a:r>
              <a:rPr lang="zh-CN" altLang="en-US" dirty="0"/>
              <a:t>代理后的对象。因此，</a:t>
            </a:r>
            <a:r>
              <a:rPr lang="en-US" altLang="zh-CN" dirty="0"/>
              <a:t>set</a:t>
            </a:r>
            <a:r>
              <a:rPr lang="zh-CN" altLang="en-US" dirty="0"/>
              <a:t>与</a:t>
            </a:r>
            <a:r>
              <a:rPr lang="en-US" altLang="zh-CN" dirty="0" err="1"/>
              <a:t>forceUpdate</a:t>
            </a:r>
            <a:r>
              <a:rPr lang="zh-CN" altLang="en-US" dirty="0"/>
              <a:t>已经不被需要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0521C1-53E2-49DB-A84C-CF9237DDC3FC}"/>
              </a:ext>
            </a:extLst>
          </p:cNvPr>
          <p:cNvSpPr txBox="1"/>
          <p:nvPr/>
        </p:nvSpPr>
        <p:spPr>
          <a:xfrm>
            <a:off x="8131946" y="4527014"/>
            <a:ext cx="37314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toRefs</a:t>
            </a:r>
            <a:r>
              <a:rPr lang="en-US" altLang="zh-CN" dirty="0"/>
              <a:t>() </a:t>
            </a:r>
            <a:r>
              <a:rPr lang="zh-CN" altLang="en-US" dirty="0"/>
              <a:t>函数可以将 </a:t>
            </a:r>
            <a:r>
              <a:rPr lang="en-US" altLang="zh-CN" dirty="0"/>
              <a:t>reactive() </a:t>
            </a:r>
            <a:r>
              <a:rPr lang="zh-CN" altLang="en-US" dirty="0"/>
              <a:t>创建出来的响应式对象，转换为普通的对象，只不过，这个对象上的每个属性节点，都是 </a:t>
            </a:r>
            <a:r>
              <a:rPr lang="en-US" altLang="zh-CN" dirty="0"/>
              <a:t>ref() </a:t>
            </a:r>
            <a:r>
              <a:rPr lang="zh-CN" altLang="en-US" dirty="0"/>
              <a:t>类型的响应式数据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8BBEBB-44F8-4450-B440-D5ADD730C648}"/>
              </a:ext>
            </a:extLst>
          </p:cNvPr>
          <p:cNvCxnSpPr>
            <a:cxnSpLocks/>
          </p:cNvCxnSpPr>
          <p:nvPr/>
        </p:nvCxnSpPr>
        <p:spPr>
          <a:xfrm flipV="1">
            <a:off x="3817398" y="390617"/>
            <a:ext cx="4314548" cy="10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774E20-8740-4C8C-85DE-2A6A44308D42}"/>
              </a:ext>
            </a:extLst>
          </p:cNvPr>
          <p:cNvCxnSpPr/>
          <p:nvPr/>
        </p:nvCxnSpPr>
        <p:spPr>
          <a:xfrm flipV="1">
            <a:off x="4400453" y="1491449"/>
            <a:ext cx="3731493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54C61-8570-4D89-BA3C-32846AD4970D}"/>
              </a:ext>
            </a:extLst>
          </p:cNvPr>
          <p:cNvCxnSpPr>
            <a:cxnSpLocks/>
          </p:cNvCxnSpPr>
          <p:nvPr/>
        </p:nvCxnSpPr>
        <p:spPr>
          <a:xfrm flipV="1">
            <a:off x="3597875" y="4767309"/>
            <a:ext cx="4534071" cy="2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4A87F6-F562-4A84-B667-4038592C5570}"/>
              </a:ext>
            </a:extLst>
          </p:cNvPr>
          <p:cNvSpPr txBox="1"/>
          <p:nvPr/>
        </p:nvSpPr>
        <p:spPr>
          <a:xfrm>
            <a:off x="276733" y="42451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setup</a:t>
            </a:r>
            <a:r>
              <a:rPr lang="zh-CN" altLang="en-US" dirty="0"/>
              <a:t>的官方演示代码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B423B3-0A8E-49B4-A8F6-340D03C4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63" y="793846"/>
            <a:ext cx="2981325" cy="1771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DFEE5B-1912-4C7F-8370-C9A60A44A9DF}"/>
              </a:ext>
            </a:extLst>
          </p:cNvPr>
          <p:cNvSpPr txBox="1"/>
          <p:nvPr/>
        </p:nvSpPr>
        <p:spPr>
          <a:xfrm>
            <a:off x="2976511" y="4245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监听鼠标位置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F28BB1-29F8-49F1-9525-F2A917BF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25" y="2934828"/>
            <a:ext cx="4619625" cy="3552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6C306D-7906-46DF-9AA7-DE1F57AA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8" y="3429000"/>
            <a:ext cx="4276725" cy="2867025"/>
          </a:xfrm>
          <a:prstGeom prst="rect">
            <a:avLst/>
          </a:prstGeom>
        </p:spPr>
      </p:pic>
      <p:sp>
        <p:nvSpPr>
          <p:cNvPr id="12" name="左大括号 11">
            <a:extLst>
              <a:ext uri="{FF2B5EF4-FFF2-40B4-BE49-F238E27FC236}">
                <a16:creationId xmlns:a16="http://schemas.microsoft.com/office/drawing/2014/main" id="{934D6ACD-F182-4F5D-BA16-35A56B5B103E}"/>
              </a:ext>
            </a:extLst>
          </p:cNvPr>
          <p:cNvSpPr/>
          <p:nvPr/>
        </p:nvSpPr>
        <p:spPr>
          <a:xfrm>
            <a:off x="4822387" y="2934828"/>
            <a:ext cx="821032" cy="3388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325733-960B-4078-B273-C80F54F270E7}"/>
              </a:ext>
            </a:extLst>
          </p:cNvPr>
          <p:cNvSpPr txBox="1"/>
          <p:nvPr/>
        </p:nvSpPr>
        <p:spPr>
          <a:xfrm>
            <a:off x="7630929" y="3429000"/>
            <a:ext cx="103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0B7782-1F29-4B70-9AE4-D6513F5F0B7B}"/>
              </a:ext>
            </a:extLst>
          </p:cNvPr>
          <p:cNvSpPr txBox="1"/>
          <p:nvPr/>
        </p:nvSpPr>
        <p:spPr>
          <a:xfrm>
            <a:off x="8000419" y="3982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D95AAA-1D9F-46FA-9FCF-9E1A39839F12}"/>
              </a:ext>
            </a:extLst>
          </p:cNvPr>
          <p:cNvSpPr txBox="1"/>
          <p:nvPr/>
        </p:nvSpPr>
        <p:spPr>
          <a:xfrm>
            <a:off x="6355703" y="5052783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生命周期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zh-CN" altLang="en-US" dirty="0">
                <a:solidFill>
                  <a:srgbClr val="FF0000"/>
                </a:solidFill>
              </a:rPr>
              <a:t>以及</a:t>
            </a:r>
            <a:r>
              <a:rPr lang="en-US" altLang="zh-CN" dirty="0">
                <a:solidFill>
                  <a:srgbClr val="FF0000"/>
                </a:solidFill>
              </a:rPr>
              <a:t>watch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computed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36B8194-ADEA-472E-82B5-E844DDFAF38C}"/>
              </a:ext>
            </a:extLst>
          </p:cNvPr>
          <p:cNvSpPr/>
          <p:nvPr/>
        </p:nvSpPr>
        <p:spPr>
          <a:xfrm>
            <a:off x="10658764" y="2934828"/>
            <a:ext cx="628072" cy="3484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6E2839-D99E-49C2-94BE-9F4FB58A544D}"/>
              </a:ext>
            </a:extLst>
          </p:cNvPr>
          <p:cNvSpPr txBox="1"/>
          <p:nvPr/>
        </p:nvSpPr>
        <p:spPr>
          <a:xfrm>
            <a:off x="11351492" y="44704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纯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66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DF6ECB6-D651-411D-91D1-5E90891244A6}"/>
              </a:ext>
            </a:extLst>
          </p:cNvPr>
          <p:cNvSpPr txBox="1"/>
          <p:nvPr/>
        </p:nvSpPr>
        <p:spPr>
          <a:xfrm>
            <a:off x="458162" y="1030314"/>
            <a:ext cx="116230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对于模块化的演化：</a:t>
            </a:r>
            <a:r>
              <a:rPr lang="en-US" altLang="zh-CN" dirty="0" err="1"/>
              <a:t>mixin</a:t>
            </a:r>
            <a:r>
              <a:rPr lang="en-US" altLang="zh-CN" dirty="0"/>
              <a:t> -&gt; HOC</a:t>
            </a:r>
            <a:r>
              <a:rPr lang="zh-CN" altLang="en-US" dirty="0"/>
              <a:t>（模板套模板） </a:t>
            </a:r>
            <a:r>
              <a:rPr lang="en-US" altLang="zh-CN" dirty="0"/>
              <a:t>&amp; render-props</a:t>
            </a:r>
            <a:r>
              <a:rPr lang="zh-CN" altLang="en-US" dirty="0"/>
              <a:t>（</a:t>
            </a:r>
            <a:r>
              <a:rPr lang="en-US" altLang="zh-CN" dirty="0"/>
              <a:t>slot</a:t>
            </a:r>
            <a:r>
              <a:rPr lang="zh-CN" altLang="en-US" dirty="0"/>
              <a:t>） </a:t>
            </a:r>
            <a:r>
              <a:rPr lang="en-US" altLang="zh-CN" dirty="0"/>
              <a:t>-&gt; Hook</a:t>
            </a:r>
          </a:p>
          <a:p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处理的痛点：</a:t>
            </a:r>
          </a:p>
          <a:p>
            <a:r>
              <a:rPr lang="zh-CN" altLang="en-US" dirty="0"/>
              <a:t>如果功能使用了两个数据属性，一个计算属性和一个方法，其中该方法在距数据属性「一百行以上」的位置定义。</a:t>
            </a:r>
          </a:p>
          <a:p>
            <a:r>
              <a:rPr lang="zh-CN" altLang="en-US" dirty="0"/>
              <a:t>维护同一个逻辑需要跨越上百行的「空间距离」</a:t>
            </a:r>
          </a:p>
          <a:p>
            <a:r>
              <a:rPr lang="zh-CN" altLang="en-US" dirty="0"/>
              <a:t>而且这些逻辑均属于一个组件的时候</a:t>
            </a:r>
            <a:r>
              <a:rPr lang="en-US" altLang="zh-CN" dirty="0"/>
              <a:t>,</a:t>
            </a:r>
            <a:r>
              <a:rPr lang="zh-CN" altLang="en-US" dirty="0"/>
              <a:t>改一个功能需要上下横跳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基于「逻辑功能」去组织代码，而不是面向生命周期编程，</a:t>
            </a:r>
            <a:r>
              <a:rPr lang="en-US" altLang="zh-CN" dirty="0"/>
              <a:t>data </a:t>
            </a:r>
            <a:r>
              <a:rPr lang="zh-CN" altLang="en-US" dirty="0"/>
              <a:t>放在一块，</a:t>
            </a:r>
            <a:r>
              <a:rPr lang="en-US" altLang="zh-CN" dirty="0"/>
              <a:t>method </a:t>
            </a:r>
            <a:r>
              <a:rPr lang="zh-CN" altLang="en-US" dirty="0"/>
              <a:t>放在一块，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8D26B4-F885-4133-8F7D-A250B5B6DB7C}"/>
              </a:ext>
            </a:extLst>
          </p:cNvPr>
          <p:cNvSpPr txBox="1"/>
          <p:nvPr/>
        </p:nvSpPr>
        <p:spPr>
          <a:xfrm>
            <a:off x="276733" y="42451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setup</a:t>
            </a:r>
            <a:r>
              <a:rPr lang="zh-CN" altLang="en-US" dirty="0"/>
              <a:t>解决的痛点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F10677-EEA8-423C-95D1-3135A7F9237D}"/>
              </a:ext>
            </a:extLst>
          </p:cNvPr>
          <p:cNvSpPr txBox="1"/>
          <p:nvPr/>
        </p:nvSpPr>
        <p:spPr>
          <a:xfrm>
            <a:off x="458163" y="4165599"/>
            <a:ext cx="985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个人理解：</a:t>
            </a:r>
            <a:r>
              <a:rPr lang="en-US" altLang="zh-CN" dirty="0"/>
              <a:t>setup</a:t>
            </a:r>
            <a:r>
              <a:rPr lang="zh-CN" altLang="en-US" dirty="0"/>
              <a:t>与</a:t>
            </a:r>
            <a:r>
              <a:rPr lang="en-US" altLang="zh-CN" dirty="0" err="1"/>
              <a:t>minin</a:t>
            </a:r>
            <a:r>
              <a:rPr lang="zh-CN" altLang="en-US" dirty="0"/>
              <a:t>相比，没有任何污染。与模板与插槽相比，不和</a:t>
            </a:r>
            <a:r>
              <a:rPr lang="en-US" altLang="zh-CN" dirty="0" err="1"/>
              <a:t>dom</a:t>
            </a:r>
            <a:r>
              <a:rPr lang="zh-CN" altLang="en-US" dirty="0"/>
              <a:t>相关。</a:t>
            </a:r>
            <a:endParaRPr lang="en-US" altLang="zh-CN" dirty="0"/>
          </a:p>
          <a:p>
            <a:r>
              <a:rPr lang="en-US" altLang="zh-CN" dirty="0"/>
              <a:t>	   </a:t>
            </a:r>
            <a:r>
              <a:rPr lang="zh-CN" altLang="en-US" dirty="0"/>
              <a:t>只是一段纯粹的暴露数据与方法的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  <a:r>
              <a:rPr lang="zh-CN" altLang="en-US" dirty="0"/>
              <a:t>即可用。</a:t>
            </a:r>
          </a:p>
        </p:txBody>
      </p:sp>
    </p:spTree>
    <p:extLst>
      <p:ext uri="{BB962C8B-B14F-4D97-AF65-F5344CB8AC3E}">
        <p14:creationId xmlns:p14="http://schemas.microsoft.com/office/powerpoint/2010/main" val="27838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9A7ED1-73BE-44F2-AE2F-9CA02EC7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28" y="83126"/>
            <a:ext cx="5868944" cy="6774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DD30BD-1ED2-4569-9FD2-9029743625F5}"/>
              </a:ext>
            </a:extLst>
          </p:cNvPr>
          <p:cNvSpPr txBox="1"/>
          <p:nvPr/>
        </p:nvSpPr>
        <p:spPr>
          <a:xfrm>
            <a:off x="95055" y="2650836"/>
            <a:ext cx="28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vue2</a:t>
            </a:r>
            <a:r>
              <a:rPr lang="zh-CN" altLang="en-US" dirty="0"/>
              <a:t>中，因为</a:t>
            </a:r>
            <a:r>
              <a:rPr lang="en-US" altLang="zh-CN" dirty="0"/>
              <a:t>data</a:t>
            </a:r>
            <a:r>
              <a:rPr lang="zh-CN" altLang="en-US" dirty="0"/>
              <a:t>，</a:t>
            </a:r>
            <a:r>
              <a:rPr lang="en-US" altLang="zh-CN" dirty="0"/>
              <a:t>computer</a:t>
            </a:r>
            <a:r>
              <a:rPr lang="zh-CN" altLang="en-US" dirty="0"/>
              <a:t>，</a:t>
            </a:r>
            <a:r>
              <a:rPr lang="en-US" altLang="zh-CN" dirty="0"/>
              <a:t>watch</a:t>
            </a:r>
            <a:r>
              <a:rPr lang="zh-CN" altLang="en-US" dirty="0"/>
              <a:t>，</a:t>
            </a:r>
            <a:r>
              <a:rPr lang="en-US" altLang="zh-CN" dirty="0"/>
              <a:t>methods</a:t>
            </a:r>
            <a:r>
              <a:rPr lang="zh-CN" altLang="en-US" dirty="0"/>
              <a:t>，</a:t>
            </a:r>
            <a:r>
              <a:rPr lang="en-US" altLang="zh-CN" dirty="0"/>
              <a:t>created……</a:t>
            </a:r>
            <a:r>
              <a:rPr lang="zh-CN" altLang="en-US" dirty="0"/>
              <a:t>只有一个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5C026C-5A64-456D-91D9-CCF703805AFE}"/>
              </a:ext>
            </a:extLst>
          </p:cNvPr>
          <p:cNvSpPr txBox="1"/>
          <p:nvPr/>
        </p:nvSpPr>
        <p:spPr>
          <a:xfrm>
            <a:off x="9169783" y="2547233"/>
            <a:ext cx="28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vue3</a:t>
            </a:r>
            <a:r>
              <a:rPr lang="zh-CN" altLang="en-US" dirty="0"/>
              <a:t>中，虽然也只有一个</a:t>
            </a:r>
            <a:r>
              <a:rPr lang="en-US" altLang="zh-CN" dirty="0"/>
              <a:t>setup</a:t>
            </a:r>
            <a:r>
              <a:rPr lang="zh-CN" altLang="en-US" dirty="0"/>
              <a:t>，但在内部可以不限量的声明数据，方法，与生命周期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210F35-3A3E-4FD5-9D99-8496473A5C2A}"/>
              </a:ext>
            </a:extLst>
          </p:cNvPr>
          <p:cNvSpPr txBox="1"/>
          <p:nvPr/>
        </p:nvSpPr>
        <p:spPr>
          <a:xfrm>
            <a:off x="860908" y="554181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相同的色块表示逻辑相关的代码块</a:t>
            </a:r>
          </a:p>
        </p:txBody>
      </p:sp>
    </p:spTree>
    <p:extLst>
      <p:ext uri="{BB962C8B-B14F-4D97-AF65-F5344CB8AC3E}">
        <p14:creationId xmlns:p14="http://schemas.microsoft.com/office/powerpoint/2010/main" val="194655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AF379-E347-4F8E-811B-FDEBCB2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147" y="0"/>
            <a:ext cx="4008853" cy="66732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40FCBB-2330-4C53-9DE2-B617D212849A}"/>
              </a:ext>
            </a:extLst>
          </p:cNvPr>
          <p:cNvSpPr txBox="1"/>
          <p:nvPr/>
        </p:nvSpPr>
        <p:spPr>
          <a:xfrm>
            <a:off x="211125" y="42451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、代码实战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1210A4E-D9D9-4D2B-879D-8844DB51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4" y="793845"/>
            <a:ext cx="5849055" cy="60641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558BA4E-8979-4FA4-89E4-C3F3B298F5F0}"/>
              </a:ext>
            </a:extLst>
          </p:cNvPr>
          <p:cNvSpPr txBox="1"/>
          <p:nvPr/>
        </p:nvSpPr>
        <p:spPr>
          <a:xfrm>
            <a:off x="3727665" y="4049662"/>
            <a:ext cx="23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Tabs</a:t>
            </a:r>
            <a:r>
              <a:rPr lang="zh-CN" altLang="en-US" dirty="0">
                <a:solidFill>
                  <a:srgbClr val="FF0000"/>
                </a:solidFill>
              </a:rPr>
              <a:t>逻辑代码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86D679-C144-4D6E-81C5-13EA69231435}"/>
              </a:ext>
            </a:extLst>
          </p:cNvPr>
          <p:cNvSpPr txBox="1"/>
          <p:nvPr/>
        </p:nvSpPr>
        <p:spPr>
          <a:xfrm>
            <a:off x="3727665" y="4343522"/>
            <a:ext cx="23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的逻辑代码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E8278A-30DF-4A47-8256-5F4719757D26}"/>
              </a:ext>
            </a:extLst>
          </p:cNvPr>
          <p:cNvSpPr txBox="1"/>
          <p:nvPr/>
        </p:nvSpPr>
        <p:spPr>
          <a:xfrm>
            <a:off x="1395151" y="5614678"/>
            <a:ext cx="2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List</a:t>
            </a:r>
            <a:r>
              <a:rPr lang="zh-CN" altLang="en-US" sz="1400" dirty="0">
                <a:solidFill>
                  <a:srgbClr val="FF0000"/>
                </a:solidFill>
              </a:rPr>
              <a:t>的数据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7FF2E7-D2B5-4842-8A9A-878D6EF0A4A1}"/>
              </a:ext>
            </a:extLst>
          </p:cNvPr>
          <p:cNvSpPr txBox="1"/>
          <p:nvPr/>
        </p:nvSpPr>
        <p:spPr>
          <a:xfrm>
            <a:off x="1548765" y="5368456"/>
            <a:ext cx="2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Tabs</a:t>
            </a:r>
            <a:r>
              <a:rPr lang="zh-CN" altLang="en-US" sz="1400" dirty="0">
                <a:solidFill>
                  <a:srgbClr val="FF0000"/>
                </a:solidFill>
              </a:rPr>
              <a:t>的数据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821391-B245-473D-ACB2-8E6B9CF0240D}"/>
              </a:ext>
            </a:extLst>
          </p:cNvPr>
          <p:cNvSpPr txBox="1"/>
          <p:nvPr/>
        </p:nvSpPr>
        <p:spPr>
          <a:xfrm>
            <a:off x="1548765" y="5860899"/>
            <a:ext cx="2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点击</a:t>
            </a:r>
            <a:r>
              <a:rPr lang="en-US" altLang="zh-CN" sz="1400" dirty="0">
                <a:solidFill>
                  <a:srgbClr val="FF0000"/>
                </a:solidFill>
              </a:rPr>
              <a:t>tab</a:t>
            </a:r>
            <a:r>
              <a:rPr lang="zh-CN" altLang="en-US" sz="1400" dirty="0">
                <a:solidFill>
                  <a:srgbClr val="FF0000"/>
                </a:solidFill>
              </a:rPr>
              <a:t>触发的搜索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E26E3C1-FF12-4100-8186-F2FBABC263C3}"/>
              </a:ext>
            </a:extLst>
          </p:cNvPr>
          <p:cNvSpPr txBox="1"/>
          <p:nvPr/>
        </p:nvSpPr>
        <p:spPr>
          <a:xfrm>
            <a:off x="3225165" y="1471440"/>
            <a:ext cx="2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数据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DCE146-34CC-43B4-8F48-2F957F415EFB}"/>
              </a:ext>
            </a:extLst>
          </p:cNvPr>
          <p:cNvSpPr txBox="1"/>
          <p:nvPr/>
        </p:nvSpPr>
        <p:spPr>
          <a:xfrm>
            <a:off x="4190365" y="2654449"/>
            <a:ext cx="2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数据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9B1EB9-55AC-4B04-B9C1-1FFB5DB8F5B5}"/>
              </a:ext>
            </a:extLst>
          </p:cNvPr>
          <p:cNvSpPr txBox="1"/>
          <p:nvPr/>
        </p:nvSpPr>
        <p:spPr>
          <a:xfrm>
            <a:off x="2541585" y="1871550"/>
            <a:ext cx="2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方法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FC1A423-F6A5-4184-811D-89F989B4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7149" cy="6858000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DA0668CB-0207-474D-B636-0150F6521EF2}"/>
              </a:ext>
            </a:extLst>
          </p:cNvPr>
          <p:cNvSpPr/>
          <p:nvPr/>
        </p:nvSpPr>
        <p:spPr>
          <a:xfrm>
            <a:off x="2309090" y="674255"/>
            <a:ext cx="748145" cy="572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B63AA-7225-4F05-A682-DA55C5D06DFA}"/>
              </a:ext>
            </a:extLst>
          </p:cNvPr>
          <p:cNvSpPr txBox="1"/>
          <p:nvPr/>
        </p:nvSpPr>
        <p:spPr>
          <a:xfrm>
            <a:off x="3186545" y="775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声明数据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5DCE16-4428-4834-A12D-D0458986ADB0}"/>
              </a:ext>
            </a:extLst>
          </p:cNvPr>
          <p:cNvSpPr txBox="1"/>
          <p:nvPr/>
        </p:nvSpPr>
        <p:spPr>
          <a:xfrm>
            <a:off x="6042792" y="14455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直接执行方法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97FDCBEE-BABE-4821-8028-5A3EA42CE90E}"/>
              </a:ext>
            </a:extLst>
          </p:cNvPr>
          <p:cNvSpPr/>
          <p:nvPr/>
        </p:nvSpPr>
        <p:spPr>
          <a:xfrm>
            <a:off x="4158574" y="2092035"/>
            <a:ext cx="748145" cy="2443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14C603-CC2D-4EF1-BE5D-770D5BB52B07}"/>
              </a:ext>
            </a:extLst>
          </p:cNvPr>
          <p:cNvSpPr txBox="1"/>
          <p:nvPr/>
        </p:nvSpPr>
        <p:spPr>
          <a:xfrm>
            <a:off x="4988004" y="3128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声明方法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8AE9F2-04FA-4F45-8D50-33CBF78ED866}"/>
              </a:ext>
            </a:extLst>
          </p:cNvPr>
          <p:cNvSpPr txBox="1"/>
          <p:nvPr/>
        </p:nvSpPr>
        <p:spPr>
          <a:xfrm>
            <a:off x="3978648" y="510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多个生命周期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B5B521-B61E-4709-A617-9A17534DF49E}"/>
              </a:ext>
            </a:extLst>
          </p:cNvPr>
          <p:cNvSpPr txBox="1"/>
          <p:nvPr/>
        </p:nvSpPr>
        <p:spPr>
          <a:xfrm>
            <a:off x="3978648" y="64424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返回数据与方法</a:t>
            </a:r>
          </a:p>
        </p:txBody>
      </p:sp>
    </p:spTree>
    <p:extLst>
      <p:ext uri="{BB962C8B-B14F-4D97-AF65-F5344CB8AC3E}">
        <p14:creationId xmlns:p14="http://schemas.microsoft.com/office/powerpoint/2010/main" val="163628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512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Vue3.0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Vue3.0</dc:title>
  <dc:creator>8618868814391</dc:creator>
  <cp:lastModifiedBy>8618868814391</cp:lastModifiedBy>
  <cp:revision>25</cp:revision>
  <dcterms:created xsi:type="dcterms:W3CDTF">2020-10-07T06:25:43Z</dcterms:created>
  <dcterms:modified xsi:type="dcterms:W3CDTF">2020-10-08T04:11:34Z</dcterms:modified>
</cp:coreProperties>
</file>