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63" r:id="rId3"/>
    <p:sldId id="279" r:id="rId4"/>
    <p:sldId id="261" r:id="rId5"/>
    <p:sldId id="266" r:id="rId6"/>
    <p:sldId id="269" r:id="rId7"/>
    <p:sldId id="271" r:id="rId8"/>
    <p:sldId id="283" r:id="rId9"/>
    <p:sldId id="277" r:id="rId10"/>
    <p:sldId id="282" r:id="rId11"/>
    <p:sldId id="281" r:id="rId12"/>
    <p:sldId id="280" r:id="rId13"/>
    <p:sldId id="278" r:id="rId14"/>
    <p:sldId id="276" r:id="rId15"/>
    <p:sldId id="273" r:id="rId16"/>
    <p:sldId id="275" r:id="rId17"/>
    <p:sldId id="274" r:id="rId18"/>
    <p:sldId id="262" r:id="rId19"/>
    <p:sldId id="264" r:id="rId20"/>
    <p:sldId id="267" r:id="rId21"/>
    <p:sldId id="270" r:id="rId22"/>
    <p:sldId id="268" r:id="rId23"/>
    <p:sldId id="265" r:id="rId24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29" d="100"/>
          <a:sy n="29" d="100"/>
        </p:scale>
        <p:origin x="5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3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8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6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4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8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5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1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CF3FC-1DAD-4E74-A4E4-1E25CF9182E1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2CCFB-95B2-4031-AAA7-4ECC0169B3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14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AI 生成的内容可能不正确。">
            <a:extLst>
              <a:ext uri="{FF2B5EF4-FFF2-40B4-BE49-F238E27FC236}">
                <a16:creationId xmlns:a16="http://schemas.microsoft.com/office/drawing/2014/main" id="{63F50BF7-9715-7FDE-66DD-3B21CD065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3" r="32731"/>
          <a:stretch/>
        </p:blipFill>
        <p:spPr>
          <a:xfrm>
            <a:off x="5013489" y="0"/>
            <a:ext cx="4373233" cy="144002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9C7B40-EAC6-E65E-0940-09B4CA99C51B}"/>
              </a:ext>
            </a:extLst>
          </p:cNvPr>
          <p:cNvSpPr txBox="1"/>
          <p:nvPr/>
        </p:nvSpPr>
        <p:spPr>
          <a:xfrm>
            <a:off x="8873440" y="154155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1</a:t>
            </a:r>
            <a:endParaRPr lang="zh-CN" altLang="en-US" sz="480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47E4377-DB87-6BB4-1D34-3C910721488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200106" y="1957049"/>
            <a:ext cx="1673334" cy="806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89522D-7FE2-6BE2-9481-DF2A960E3590}"/>
              </a:ext>
            </a:extLst>
          </p:cNvPr>
          <p:cNvSpPr txBox="1"/>
          <p:nvPr/>
        </p:nvSpPr>
        <p:spPr>
          <a:xfrm>
            <a:off x="4266804" y="416698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2</a:t>
            </a:r>
            <a:endParaRPr lang="zh-CN" altLang="en-US" sz="48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6FCA7F-B137-EE84-8C0C-F4DD20348AC7}"/>
              </a:ext>
            </a:extLst>
          </p:cNvPr>
          <p:cNvCxnSpPr>
            <a:cxnSpLocks/>
          </p:cNvCxnSpPr>
          <p:nvPr/>
        </p:nvCxnSpPr>
        <p:spPr>
          <a:xfrm>
            <a:off x="4780086" y="4649936"/>
            <a:ext cx="1038823" cy="69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F70BCC-D5C2-351F-0E66-17FAA22CF5DE}"/>
              </a:ext>
            </a:extLst>
          </p:cNvPr>
          <p:cNvSpPr txBox="1"/>
          <p:nvPr/>
        </p:nvSpPr>
        <p:spPr>
          <a:xfrm>
            <a:off x="9363484" y="4997984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3</a:t>
            </a:r>
            <a:endParaRPr lang="zh-CN" altLang="en-US" sz="48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DB29B8B-4F9A-BAEE-C033-C694EF9CBEE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8035047" y="5413483"/>
            <a:ext cx="1328437" cy="559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D094A7D-E29A-AF2C-6F31-E56C9F94EA74}"/>
              </a:ext>
            </a:extLst>
          </p:cNvPr>
          <p:cNvSpPr txBox="1"/>
          <p:nvPr/>
        </p:nvSpPr>
        <p:spPr>
          <a:xfrm>
            <a:off x="9363484" y="838507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4</a:t>
            </a:r>
            <a:endParaRPr lang="zh-CN" altLang="en-US" sz="48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F3CDD62-E445-C03C-2DA4-ACAC0B9F01DE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485321" y="7200106"/>
            <a:ext cx="1878163" cy="160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0EA6D4C-DDEC-ABB1-418D-098E84FFDD68}"/>
              </a:ext>
            </a:extLst>
          </p:cNvPr>
          <p:cNvSpPr txBox="1"/>
          <p:nvPr/>
        </p:nvSpPr>
        <p:spPr>
          <a:xfrm>
            <a:off x="4266804" y="8083249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/>
              <a:t>5</a:t>
            </a:r>
            <a:endParaRPr lang="zh-CN" altLang="en-US" sz="480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80623F4-5565-B610-E806-A97C19AB73B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086" y="8498748"/>
            <a:ext cx="1038823" cy="623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779E03A-51A6-7429-6A72-527187CCE85C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1-5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1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AI 生成的内容可能不正确。">
            <a:extLst>
              <a:ext uri="{FF2B5EF4-FFF2-40B4-BE49-F238E27FC236}">
                <a16:creationId xmlns:a16="http://schemas.microsoft.com/office/drawing/2014/main" id="{BFC0B097-4AEE-06B1-83A8-790A6883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967"/>
            <a:ext cx="14400213" cy="127122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C60E7D-11C2-3CF0-5273-8D7E1AAAD914}"/>
              </a:ext>
            </a:extLst>
          </p:cNvPr>
          <p:cNvSpPr txBox="1"/>
          <p:nvPr/>
        </p:nvSpPr>
        <p:spPr>
          <a:xfrm>
            <a:off x="10556545" y="6994711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32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6D9C10-602C-33F3-54EF-8BCBF572722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9347200" y="5562600"/>
            <a:ext cx="1209345" cy="1847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89A37-A3E4-9F35-92F4-C5935C9ED2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994400" y="7410210"/>
            <a:ext cx="4562145" cy="28087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D322D3-5264-B710-4DF1-2036F2DE60D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35825" y="7410210"/>
            <a:ext cx="76207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510992DB-A164-7C29-97D0-CBDEEE6AE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07"/>
            <a:ext cx="14400213" cy="109477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43101CC-F75C-2018-F89B-EA24A0B64192}"/>
              </a:ext>
            </a:extLst>
          </p:cNvPr>
          <p:cNvSpPr txBox="1"/>
          <p:nvPr/>
        </p:nvSpPr>
        <p:spPr>
          <a:xfrm>
            <a:off x="9057945" y="2905311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32</a:t>
            </a:r>
            <a:endParaRPr lang="zh-CN" altLang="en-US" sz="48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323A7AE-1BA4-9099-89DE-D258233CEB4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00106" y="3736308"/>
            <a:ext cx="2311761" cy="632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E322D3-9F5A-9B0B-3F29-1112115844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511867" y="3736308"/>
            <a:ext cx="698933" cy="5407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577C2A-051C-D59D-7E49-9751E094B8B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664200" y="3736308"/>
            <a:ext cx="3847667" cy="30708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AEFCAA-88DB-A591-2320-92AA678EC46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92800" y="3736308"/>
            <a:ext cx="3619067" cy="59664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3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棒球, 体育&#10;&#10;AI 生成的内容可能不正确。">
            <a:extLst>
              <a:ext uri="{FF2B5EF4-FFF2-40B4-BE49-F238E27FC236}">
                <a16:creationId xmlns:a16="http://schemas.microsoft.com/office/drawing/2014/main" id="{23FDBA20-7711-0437-0D7F-B7CE2B8E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t="6855" r="2094" b="7522"/>
          <a:stretch/>
        </p:blipFill>
        <p:spPr>
          <a:xfrm>
            <a:off x="-1" y="2708296"/>
            <a:ext cx="14400213" cy="89836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4B6B2A-5B97-1949-03BB-8B041A6E8C9F}"/>
              </a:ext>
            </a:extLst>
          </p:cNvPr>
          <p:cNvSpPr txBox="1"/>
          <p:nvPr/>
        </p:nvSpPr>
        <p:spPr>
          <a:xfrm>
            <a:off x="8755639" y="2074313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33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6DE174-7181-7C5C-EEEB-52063468470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09561" y="2905310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8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DE22A70B-5DD7-CD8E-69E5-2AB606D8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6" b="24363"/>
          <a:stretch/>
        </p:blipFill>
        <p:spPr>
          <a:xfrm>
            <a:off x="-1" y="4916377"/>
            <a:ext cx="14400213" cy="40829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CC1BF6-B6C7-87B3-EBC4-5888DA150FDE}"/>
              </a:ext>
            </a:extLst>
          </p:cNvPr>
          <p:cNvSpPr txBox="1"/>
          <p:nvPr/>
        </p:nvSpPr>
        <p:spPr>
          <a:xfrm>
            <a:off x="1536970" y="8973879"/>
            <a:ext cx="46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5</a:t>
            </a:r>
            <a:endParaRPr lang="zh-CN" altLang="en-US" sz="48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E98BC3-DE9C-EEA4-EEFA-3DC86E36AEB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00405" y="8119540"/>
            <a:ext cx="607252" cy="1269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C869F21-5C01-BF5F-A36E-62CA9E43B5A7}"/>
              </a:ext>
            </a:extLst>
          </p:cNvPr>
          <p:cNvSpPr txBox="1"/>
          <p:nvPr/>
        </p:nvSpPr>
        <p:spPr>
          <a:xfrm>
            <a:off x="7200106" y="9193300"/>
            <a:ext cx="46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4</a:t>
            </a:r>
            <a:endParaRPr lang="zh-CN" altLang="en-US" sz="48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B1C3E8-3BF9-EDAA-B8F5-C809C274E12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663541" y="8338961"/>
            <a:ext cx="607252" cy="1269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F483E7-ED4C-2660-5E2D-BCF98D21AFF7}"/>
              </a:ext>
            </a:extLst>
          </p:cNvPr>
          <p:cNvSpPr txBox="1"/>
          <p:nvPr/>
        </p:nvSpPr>
        <p:spPr>
          <a:xfrm>
            <a:off x="10989012" y="8777802"/>
            <a:ext cx="46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</a:t>
            </a:r>
            <a:endParaRPr lang="zh-CN" altLang="en-US" sz="4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67EB38E-905D-7CCB-B6B2-1253E5707E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1452447" y="7923463"/>
            <a:ext cx="607252" cy="1269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9E3BD9F-27AD-7FA1-31EF-19F44128BA33}"/>
              </a:ext>
            </a:extLst>
          </p:cNvPr>
          <p:cNvSpPr txBox="1"/>
          <p:nvPr/>
        </p:nvSpPr>
        <p:spPr>
          <a:xfrm>
            <a:off x="4219940" y="3840558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34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82E40E-8F47-7985-793E-88F925DFC55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27783" y="4256057"/>
            <a:ext cx="794650" cy="1382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FFCD9-21EF-0633-A396-A702D9AFD321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1A1EADE3-9DFD-39A7-A94A-9550F9BB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3" t="7056" r="27290"/>
          <a:stretch/>
        </p:blipFill>
        <p:spPr>
          <a:xfrm>
            <a:off x="7625408" y="4169732"/>
            <a:ext cx="6031187" cy="6318208"/>
          </a:xfrm>
          <a:prstGeom prst="rect">
            <a:avLst/>
          </a:prstGeom>
        </p:spPr>
      </p:pic>
      <p:pic>
        <p:nvPicPr>
          <p:cNvPr id="2" name="图片 1" descr="卡通人物&#10;&#10;AI 生成的内容可能不正确。">
            <a:extLst>
              <a:ext uri="{FF2B5EF4-FFF2-40B4-BE49-F238E27FC236}">
                <a16:creationId xmlns:a16="http://schemas.microsoft.com/office/drawing/2014/main" id="{5D07C22D-77EA-57FC-03A9-82F075941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7" t="14633" r="33663" b="6571"/>
          <a:stretch/>
        </p:blipFill>
        <p:spPr>
          <a:xfrm>
            <a:off x="0" y="3912271"/>
            <a:ext cx="6031187" cy="65756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FC95CE-89D3-D3D4-8D6B-0D9A77F27118}"/>
              </a:ext>
            </a:extLst>
          </p:cNvPr>
          <p:cNvSpPr txBox="1"/>
          <p:nvPr/>
        </p:nvSpPr>
        <p:spPr>
          <a:xfrm>
            <a:off x="8877000" y="3338735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35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E3E4CB3-6FFD-25CA-2AFF-246D08DBC6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84843" y="3754234"/>
            <a:ext cx="486208" cy="626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1FE5196-2EDE-EDBD-5113-ED517170F336}"/>
              </a:ext>
            </a:extLst>
          </p:cNvPr>
          <p:cNvSpPr txBox="1"/>
          <p:nvPr/>
        </p:nvSpPr>
        <p:spPr>
          <a:xfrm>
            <a:off x="9183100" y="10297779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36</a:t>
            </a:r>
            <a:endParaRPr lang="zh-CN" altLang="en-US" sz="48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0064D1-46D2-2101-6294-0D13623233E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090943" y="10139740"/>
            <a:ext cx="574158" cy="573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91930C9-2C2C-06DE-C202-487FBB9A2000}"/>
              </a:ext>
            </a:extLst>
          </p:cNvPr>
          <p:cNvSpPr txBox="1"/>
          <p:nvPr/>
        </p:nvSpPr>
        <p:spPr>
          <a:xfrm>
            <a:off x="10256343" y="6784607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37</a:t>
            </a:r>
            <a:endParaRPr lang="zh-CN" altLang="en-US" sz="4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42D2116-1452-3AEB-099B-D70B2D8321C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1164186" y="7200106"/>
            <a:ext cx="9781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07A1607-F606-9768-CF74-88E4E5F021B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9278148" y="7200106"/>
            <a:ext cx="978195" cy="19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63C56FE-09DA-9779-9E28-A202AAF3DB1B}"/>
              </a:ext>
            </a:extLst>
          </p:cNvPr>
          <p:cNvSpPr txBox="1"/>
          <p:nvPr/>
        </p:nvSpPr>
        <p:spPr>
          <a:xfrm>
            <a:off x="5005248" y="3466588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35</a:t>
            </a:r>
            <a:endParaRPr lang="zh-CN" altLang="en-US" sz="48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EE6DB7-E2A5-2D71-DDD3-264C0A2385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23144" y="3882087"/>
            <a:ext cx="582104" cy="8611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2484B61-5DCF-119F-BA32-724C6E5A5509}"/>
              </a:ext>
            </a:extLst>
          </p:cNvPr>
          <p:cNvSpPr txBox="1"/>
          <p:nvPr/>
        </p:nvSpPr>
        <p:spPr>
          <a:xfrm>
            <a:off x="5213878" y="9882281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36</a:t>
            </a:r>
            <a:endParaRPr lang="zh-CN" altLang="en-US" sz="48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FFBF01-B8CA-071A-BA3E-6ACFC8E445C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423144" y="9548037"/>
            <a:ext cx="790734" cy="7497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C97C8C-D72C-F5DD-8AB7-EE6CB1EB1F8F}"/>
              </a:ext>
            </a:extLst>
          </p:cNvPr>
          <p:cNvSpPr txBox="1"/>
          <p:nvPr/>
        </p:nvSpPr>
        <p:spPr>
          <a:xfrm>
            <a:off x="5946864" y="5660720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37</a:t>
            </a:r>
            <a:endParaRPr lang="zh-CN" altLang="en-US" sz="48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95E447-8E79-AF80-7D21-9C7907281F06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593805" y="6076219"/>
            <a:ext cx="2353059" cy="1123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D980516-E5F6-8688-D297-1D3B84180AE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213878" y="6076219"/>
            <a:ext cx="7329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9F5844E-01EF-52B1-0419-4D935E75E1F8}"/>
              </a:ext>
            </a:extLst>
          </p:cNvPr>
          <p:cNvSpPr txBox="1"/>
          <p:nvPr/>
        </p:nvSpPr>
        <p:spPr>
          <a:xfrm>
            <a:off x="-4978400" y="-1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27-29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9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D8FFB5BB-2433-CA47-8E5D-0AF1D63D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8" t="11812" r="37863" b="3467"/>
          <a:stretch/>
        </p:blipFill>
        <p:spPr>
          <a:xfrm>
            <a:off x="2162718" y="0"/>
            <a:ext cx="10074775" cy="144002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4377B0-7C22-AA72-A858-DD58C0086BAA}"/>
              </a:ext>
            </a:extLst>
          </p:cNvPr>
          <p:cNvSpPr/>
          <p:nvPr/>
        </p:nvSpPr>
        <p:spPr>
          <a:xfrm>
            <a:off x="5384800" y="1955800"/>
            <a:ext cx="4038600" cy="27178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B7870-3287-4043-5545-FDDA5E33F5CF}"/>
              </a:ext>
            </a:extLst>
          </p:cNvPr>
          <p:cNvSpPr txBox="1"/>
          <p:nvPr/>
        </p:nvSpPr>
        <p:spPr>
          <a:xfrm>
            <a:off x="4028745" y="626513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38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4009113-98E4-7A86-4AC2-7D372068CA1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82667" y="1457510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71562B3-115C-C45A-9378-1DDF2C343798}"/>
              </a:ext>
            </a:extLst>
          </p:cNvPr>
          <p:cNvSpPr txBox="1"/>
          <p:nvPr/>
        </p:nvSpPr>
        <p:spPr>
          <a:xfrm>
            <a:off x="3259182" y="3089700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39</a:t>
            </a:r>
            <a:endParaRPr lang="zh-CN" altLang="en-US" sz="48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0BFF5E-D4E0-C435-B37D-B338207043A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13104" y="3920697"/>
            <a:ext cx="1194363" cy="183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571FD6-B400-CDCA-B418-40D75729D36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259182" y="3920697"/>
            <a:ext cx="453922" cy="183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9A020A7-080F-A550-9F5F-85843F74569D}"/>
              </a:ext>
            </a:extLst>
          </p:cNvPr>
          <p:cNvSpPr txBox="1"/>
          <p:nvPr/>
        </p:nvSpPr>
        <p:spPr>
          <a:xfrm>
            <a:off x="4310285" y="9248407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40</a:t>
            </a:r>
            <a:endParaRPr lang="zh-CN" altLang="en-US" sz="48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1E2383-0926-13B6-A845-89D4005978B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13104" y="3920697"/>
            <a:ext cx="3222082" cy="1241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1C30A06-F25B-1177-DCB9-4EC5E473BEE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13104" y="3920697"/>
            <a:ext cx="4719696" cy="2216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006133B-F5FC-B2B7-4711-EF8BE0C6556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64207" y="7723494"/>
            <a:ext cx="2170979" cy="1524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4F556D9-CCEC-B95B-83BA-99304ECA76B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764207" y="7099599"/>
            <a:ext cx="798393" cy="2148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B275FC3-D46E-25A5-AD6D-0588ECCEAC53}"/>
              </a:ext>
            </a:extLst>
          </p:cNvPr>
          <p:cNvSpPr txBox="1"/>
          <p:nvPr/>
        </p:nvSpPr>
        <p:spPr>
          <a:xfrm>
            <a:off x="-4978400" y="-1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30-32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0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AI 生成的内容可能不正确。">
            <a:extLst>
              <a:ext uri="{FF2B5EF4-FFF2-40B4-BE49-F238E27FC236}">
                <a16:creationId xmlns:a16="http://schemas.microsoft.com/office/drawing/2014/main" id="{4F5FCE16-7CF8-6921-A2D5-098E4104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7" t="14633" r="33663" b="6571"/>
          <a:stretch/>
        </p:blipFill>
        <p:spPr>
          <a:xfrm>
            <a:off x="596186" y="-1"/>
            <a:ext cx="13207839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54B6ADA0-F76D-1E03-2213-1A3F824B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3" t="11538" r="37911" b="3474"/>
          <a:stretch/>
        </p:blipFill>
        <p:spPr>
          <a:xfrm>
            <a:off x="4430668" y="0"/>
            <a:ext cx="5754733" cy="144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3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7E3496F8-646A-A0B6-F1AE-4ADAD647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" t="16138" r="9353" b="15606"/>
          <a:stretch/>
        </p:blipFill>
        <p:spPr>
          <a:xfrm>
            <a:off x="0" y="4320063"/>
            <a:ext cx="14400213" cy="57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1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链, 游戏机, 项链, 画&#10;&#10;AI 生成的内容可能不正确。">
            <a:extLst>
              <a:ext uri="{FF2B5EF4-FFF2-40B4-BE49-F238E27FC236}">
                <a16:creationId xmlns:a16="http://schemas.microsoft.com/office/drawing/2014/main" id="{C2102B32-A5E8-E4B5-BDC5-A96C46F69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6" t="24670" r="7855" b="12594"/>
          <a:stretch/>
        </p:blipFill>
        <p:spPr>
          <a:xfrm>
            <a:off x="1" y="4405033"/>
            <a:ext cx="14400212" cy="55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9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, 工程绘图&#10;&#10;AI 生成的内容可能不正确。">
            <a:extLst>
              <a:ext uri="{FF2B5EF4-FFF2-40B4-BE49-F238E27FC236}">
                <a16:creationId xmlns:a16="http://schemas.microsoft.com/office/drawing/2014/main" id="{540EE396-7866-52B5-F8EA-78704ECD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12033" r="3308" b="7263"/>
          <a:stretch/>
        </p:blipFill>
        <p:spPr>
          <a:xfrm>
            <a:off x="755610" y="4369323"/>
            <a:ext cx="12924704" cy="56615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A0C03A-7825-5B96-66C6-026B24C63825}"/>
              </a:ext>
            </a:extLst>
          </p:cNvPr>
          <p:cNvSpPr txBox="1"/>
          <p:nvPr/>
        </p:nvSpPr>
        <p:spPr>
          <a:xfrm>
            <a:off x="54881" y="7843919"/>
            <a:ext cx="51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6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88E524-8C7B-8AE3-8956-7392AAADE2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68163" y="8259418"/>
            <a:ext cx="536193" cy="1010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F4C1B0D-AB5D-21A7-DDAF-BAC314ADC700}"/>
              </a:ext>
            </a:extLst>
          </p:cNvPr>
          <p:cNvSpPr txBox="1"/>
          <p:nvPr/>
        </p:nvSpPr>
        <p:spPr>
          <a:xfrm>
            <a:off x="3631194" y="9882033"/>
            <a:ext cx="51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7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D9E47F-D2D8-6755-19A0-84BD3A013DCC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631194" y="9115853"/>
            <a:ext cx="154227" cy="118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D90E8E6-7492-C9B0-716D-65E46EC2FF75}"/>
              </a:ext>
            </a:extLst>
          </p:cNvPr>
          <p:cNvSpPr txBox="1"/>
          <p:nvPr/>
        </p:nvSpPr>
        <p:spPr>
          <a:xfrm>
            <a:off x="3868425" y="6468771"/>
            <a:ext cx="51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8</a:t>
            </a:r>
            <a:endParaRPr lang="zh-CN" altLang="en-US" sz="48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3DF601-8722-41C9-9796-262CAE91CE6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381707" y="6884270"/>
            <a:ext cx="488005" cy="9963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D5929EA-5A09-09AF-9930-DEFE526842B7}"/>
              </a:ext>
            </a:extLst>
          </p:cNvPr>
          <p:cNvSpPr txBox="1"/>
          <p:nvPr/>
        </p:nvSpPr>
        <p:spPr>
          <a:xfrm>
            <a:off x="5807095" y="5852086"/>
            <a:ext cx="513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9</a:t>
            </a:r>
            <a:endParaRPr lang="zh-CN" altLang="en-US" sz="48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E3A0D6D-3C05-1927-F9B0-533EA6209D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320377" y="6267585"/>
            <a:ext cx="399400" cy="932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48D5EC0-A0FD-67A2-C5DD-BEAFAE759909}"/>
              </a:ext>
            </a:extLst>
          </p:cNvPr>
          <p:cNvSpPr txBox="1"/>
          <p:nvPr/>
        </p:nvSpPr>
        <p:spPr>
          <a:xfrm>
            <a:off x="6507824" y="4940871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10</a:t>
            </a:r>
            <a:endParaRPr lang="zh-CN" altLang="en-US" sz="480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21337B-8C10-2005-5B5F-686D128670E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456747" y="5356370"/>
            <a:ext cx="399400" cy="932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887E7AE-AD6F-9D01-1445-51611967BC0F}"/>
              </a:ext>
            </a:extLst>
          </p:cNvPr>
          <p:cNvSpPr txBox="1"/>
          <p:nvPr/>
        </p:nvSpPr>
        <p:spPr>
          <a:xfrm>
            <a:off x="8546046" y="3538326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11</a:t>
            </a:r>
            <a:endParaRPr lang="zh-CN" altLang="en-US" sz="48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529D2CD-D43E-D430-D026-FA8BDB8F6A4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020508" y="4369323"/>
            <a:ext cx="1208013" cy="830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CE2F8C-F963-36DE-FAB0-8DFA9A8DDD3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378456" y="4369323"/>
            <a:ext cx="642052" cy="148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EB357E4-DD03-04ED-5539-0C01E1C5E57E}"/>
              </a:ext>
            </a:extLst>
          </p:cNvPr>
          <p:cNvSpPr txBox="1"/>
          <p:nvPr/>
        </p:nvSpPr>
        <p:spPr>
          <a:xfrm>
            <a:off x="10393484" y="7308789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13</a:t>
            </a:r>
            <a:endParaRPr lang="zh-CN" altLang="en-US" sz="48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08D5664-A1AA-E5DF-4385-018F973BAE5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0867946" y="5356370"/>
            <a:ext cx="187447" cy="1952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CE4E20B-1FAF-1D9C-6ADB-7F36172EAC4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494969" y="6031317"/>
            <a:ext cx="1372977" cy="127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E5F721C-C265-8FB3-908B-29F1CE9295FE}"/>
              </a:ext>
            </a:extLst>
          </p:cNvPr>
          <p:cNvSpPr txBox="1"/>
          <p:nvPr/>
        </p:nvSpPr>
        <p:spPr>
          <a:xfrm>
            <a:off x="5598946" y="9286750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12</a:t>
            </a:r>
            <a:endParaRPr lang="zh-CN" altLang="en-US" sz="480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7A8F6B9-BBF4-D774-2FE0-424AA4EE386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073408" y="7880586"/>
            <a:ext cx="1083491" cy="1406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DBAFB8D-E7E1-1947-6C86-1D83C17D7C2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381707" y="8939363"/>
            <a:ext cx="1691701" cy="347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7BB3CD-D726-B205-03AA-F615575CA9C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073408" y="7023879"/>
            <a:ext cx="861030" cy="2262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4E2CE22-E131-F023-C587-175F5165B228}"/>
              </a:ext>
            </a:extLst>
          </p:cNvPr>
          <p:cNvSpPr txBox="1"/>
          <p:nvPr/>
        </p:nvSpPr>
        <p:spPr>
          <a:xfrm>
            <a:off x="1779019" y="10198087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14</a:t>
            </a:r>
            <a:endParaRPr lang="zh-CN" altLang="en-US" sz="480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E1632C-42A3-0EA6-5FB9-7739D520633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703386" y="9269657"/>
            <a:ext cx="550095" cy="928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54A60E-3CE4-7B1C-EB81-725F0775415F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253481" y="8674916"/>
            <a:ext cx="881757" cy="15231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5B0A182-38F9-AB87-CB45-5F4368B9ABEC}"/>
              </a:ext>
            </a:extLst>
          </p:cNvPr>
          <p:cNvSpPr txBox="1"/>
          <p:nvPr/>
        </p:nvSpPr>
        <p:spPr>
          <a:xfrm>
            <a:off x="1381177" y="7200106"/>
            <a:ext cx="94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15</a:t>
            </a:r>
            <a:endParaRPr lang="zh-CN" altLang="en-US" sz="480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31E2948-B51B-EF47-54FE-15936CE03C5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1500798" y="8031103"/>
            <a:ext cx="354841" cy="908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70790DB-05C8-1386-92A5-07756A761445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855639" y="8031103"/>
            <a:ext cx="1030605" cy="228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C13D2A2-C33E-4C28-80B5-3C6A19D7D502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6-15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8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35F39292-45ED-D952-3612-0987DE49D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17073" r="7044" b="9928"/>
          <a:stretch/>
        </p:blipFill>
        <p:spPr>
          <a:xfrm>
            <a:off x="0" y="4144160"/>
            <a:ext cx="14400213" cy="61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198BFEEC-408F-432C-4165-4765E16A7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" t="42237" r="1299" b="34676"/>
          <a:stretch/>
        </p:blipFill>
        <p:spPr>
          <a:xfrm>
            <a:off x="1" y="6487154"/>
            <a:ext cx="14400212" cy="17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7DAAEF46-1419-1917-B895-394485B6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" t="30191" r="1753" b="31164"/>
          <a:stretch/>
        </p:blipFill>
        <p:spPr>
          <a:xfrm>
            <a:off x="0" y="5747704"/>
            <a:ext cx="14400213" cy="29048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D53E24C-4534-8BEA-2588-8496B20647DF}"/>
              </a:ext>
            </a:extLst>
          </p:cNvPr>
          <p:cNvSpPr txBox="1"/>
          <p:nvPr/>
        </p:nvSpPr>
        <p:spPr>
          <a:xfrm>
            <a:off x="2694477" y="8510058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18</a:t>
            </a:r>
            <a:endParaRPr lang="zh-CN" altLang="en-US" sz="48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830BBCC-DB4F-5B2F-9F9A-780610FE4D4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602320" y="7772400"/>
            <a:ext cx="868080" cy="1153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3DD197B-C604-27D4-83E4-9281908E3FE6}"/>
              </a:ext>
            </a:extLst>
          </p:cNvPr>
          <p:cNvSpPr txBox="1"/>
          <p:nvPr/>
        </p:nvSpPr>
        <p:spPr>
          <a:xfrm>
            <a:off x="7986040" y="8510058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19</a:t>
            </a:r>
            <a:endParaRPr lang="zh-CN" altLang="en-US" sz="48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B48C2F-F165-EEF8-8D30-04B92FC87E6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893883" y="7518400"/>
            <a:ext cx="826015" cy="1407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995F3D6-94B4-5189-A54C-C449CC30971E}"/>
              </a:ext>
            </a:extLst>
          </p:cNvPr>
          <p:cNvSpPr txBox="1"/>
          <p:nvPr/>
        </p:nvSpPr>
        <p:spPr>
          <a:xfrm>
            <a:off x="10239251" y="8510058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20</a:t>
            </a:r>
            <a:endParaRPr lang="zh-CN" altLang="en-US" sz="4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59D213-2B25-7385-DB0E-DA6672E7CB2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1147094" y="7518400"/>
            <a:ext cx="675161" cy="1407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87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7E1EBF0E-29C5-86DD-B62B-430969CC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" t="33203" r="3379" b="30661"/>
          <a:stretch/>
        </p:blipFill>
        <p:spPr>
          <a:xfrm>
            <a:off x="0" y="6349998"/>
            <a:ext cx="14400213" cy="27501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6C483E-3C36-505D-2EA0-48D1CA3325FE}"/>
              </a:ext>
            </a:extLst>
          </p:cNvPr>
          <p:cNvSpPr txBox="1"/>
          <p:nvPr/>
        </p:nvSpPr>
        <p:spPr>
          <a:xfrm>
            <a:off x="414227" y="6349998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6</a:t>
            </a:r>
            <a:endParaRPr lang="zh-CN" altLang="en-US" sz="48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13C963A-0897-E7F0-40C9-FACD302F72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80806" y="6765497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D41BC8-8102-2254-0CBA-ABA97655CEB3}"/>
              </a:ext>
            </a:extLst>
          </p:cNvPr>
          <p:cNvSpPr txBox="1"/>
          <p:nvPr/>
        </p:nvSpPr>
        <p:spPr>
          <a:xfrm>
            <a:off x="1395033" y="6349998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7</a:t>
            </a:r>
            <a:endParaRPr lang="zh-CN" altLang="en-US" sz="48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7E7299-EED9-5DF2-6EB9-73B00FAE256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61612" y="6765497"/>
            <a:ext cx="398816" cy="741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B16EC1-2C1D-E331-F95B-4D2F7167D54B}"/>
              </a:ext>
            </a:extLst>
          </p:cNvPr>
          <p:cNvSpPr txBox="1"/>
          <p:nvPr/>
        </p:nvSpPr>
        <p:spPr>
          <a:xfrm>
            <a:off x="3525089" y="6349998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8</a:t>
            </a:r>
            <a:endParaRPr lang="zh-CN" altLang="en-US" sz="4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EC42A5-6C53-443F-98BF-ED9B3BBD24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91668" y="6765497"/>
            <a:ext cx="398816" cy="741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AA93-3840-3EC4-C2C3-CD4768A71C9C}"/>
              </a:ext>
            </a:extLst>
          </p:cNvPr>
          <p:cNvSpPr txBox="1"/>
          <p:nvPr/>
        </p:nvSpPr>
        <p:spPr>
          <a:xfrm>
            <a:off x="5978099" y="6096694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9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79951A9-6C15-46A3-4A49-B4CF820514C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544678" y="6512193"/>
            <a:ext cx="398816" cy="741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64CA502-C448-6962-2865-2BF65B1A62CC}"/>
              </a:ext>
            </a:extLst>
          </p:cNvPr>
          <p:cNvSpPr txBox="1"/>
          <p:nvPr/>
        </p:nvSpPr>
        <p:spPr>
          <a:xfrm>
            <a:off x="6741043" y="5519001"/>
            <a:ext cx="92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10</a:t>
            </a:r>
            <a:endParaRPr lang="zh-CN" altLang="en-US" sz="48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5ECDEC-72D7-8EC8-D892-8A0AB52F569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661793" y="5934500"/>
            <a:ext cx="398815" cy="741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67EDD86-4DA0-7249-A457-B7CA27255CBA}"/>
              </a:ext>
            </a:extLst>
          </p:cNvPr>
          <p:cNvSpPr txBox="1"/>
          <p:nvPr/>
        </p:nvSpPr>
        <p:spPr>
          <a:xfrm>
            <a:off x="9466522" y="9260475"/>
            <a:ext cx="92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11</a:t>
            </a:r>
            <a:endParaRPr lang="zh-CN" altLang="en-US" sz="480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9328E4-F976-DC27-6EEE-8BF33177B76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926897" y="8787295"/>
            <a:ext cx="851762" cy="473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E2D4E13-EEAD-9427-9721-E229F678B16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466522" y="8696777"/>
            <a:ext cx="460375" cy="563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E04676A-947A-5BB0-C6CB-9109A214EE05}"/>
              </a:ext>
            </a:extLst>
          </p:cNvPr>
          <p:cNvSpPr txBox="1"/>
          <p:nvPr/>
        </p:nvSpPr>
        <p:spPr>
          <a:xfrm>
            <a:off x="10318284" y="5333259"/>
            <a:ext cx="92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13</a:t>
            </a:r>
            <a:endParaRPr lang="zh-CN" altLang="en-US" sz="480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B77CB9-A490-A854-EB5E-FECD44F0D8D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778659" y="6164256"/>
            <a:ext cx="763312" cy="763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E7B39AF-6E63-D02F-9A5C-B8A31F0ED4C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0069767" y="6164256"/>
            <a:ext cx="708892" cy="511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C02D3C0-4DB0-7229-0F36-9B8DBE6CBD67}"/>
              </a:ext>
            </a:extLst>
          </p:cNvPr>
          <p:cNvSpPr txBox="1"/>
          <p:nvPr/>
        </p:nvSpPr>
        <p:spPr>
          <a:xfrm>
            <a:off x="2754446" y="8937962"/>
            <a:ext cx="92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17</a:t>
            </a:r>
            <a:endParaRPr lang="zh-CN" altLang="en-US" sz="48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9E23950-0E68-52CC-42FD-D4EF92B3DFD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675196" y="8602133"/>
            <a:ext cx="998404" cy="751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图示, 工程绘图&#10;&#10;AI 生成的内容可能不正确。">
            <a:extLst>
              <a:ext uri="{FF2B5EF4-FFF2-40B4-BE49-F238E27FC236}">
                <a16:creationId xmlns:a16="http://schemas.microsoft.com/office/drawing/2014/main" id="{73EA8E1C-8EC3-3270-888B-0C8856F6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23189" r="6653" b="32105"/>
          <a:stretch/>
        </p:blipFill>
        <p:spPr>
          <a:xfrm>
            <a:off x="98714" y="5414140"/>
            <a:ext cx="14202784" cy="35719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5C6DB9-F5E4-D74A-A99F-B1BDEDEB090B}"/>
              </a:ext>
            </a:extLst>
          </p:cNvPr>
          <p:cNvSpPr txBox="1"/>
          <p:nvPr/>
        </p:nvSpPr>
        <p:spPr>
          <a:xfrm>
            <a:off x="226019" y="5774368"/>
            <a:ext cx="84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16</a:t>
            </a:r>
            <a:endParaRPr lang="zh-CN" altLang="en-US" sz="4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ABFB15-40E8-213E-1915-38E1A7F05A0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580" y="6189867"/>
            <a:ext cx="127305" cy="775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6D8CC-0104-EE1E-0678-CE22A6FFFA4B}"/>
              </a:ext>
            </a:extLst>
          </p:cNvPr>
          <p:cNvSpPr txBox="1"/>
          <p:nvPr/>
        </p:nvSpPr>
        <p:spPr>
          <a:xfrm>
            <a:off x="3936483" y="5710573"/>
            <a:ext cx="84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17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336200-8E2A-8096-9AAD-B093145A9F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81044" y="6126072"/>
            <a:ext cx="204915" cy="1010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B48CED4-6EB5-11E2-AC2D-5A424032BD69}"/>
              </a:ext>
            </a:extLst>
          </p:cNvPr>
          <p:cNvSpPr txBox="1"/>
          <p:nvPr/>
        </p:nvSpPr>
        <p:spPr>
          <a:xfrm>
            <a:off x="9016533" y="5774368"/>
            <a:ext cx="844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18</a:t>
            </a:r>
            <a:endParaRPr lang="zh-CN" altLang="en-US" sz="48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0A2DF6D-DEDD-3DD8-3472-A52AF6C0F94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861094" y="6189867"/>
            <a:ext cx="204915" cy="10102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F4FEF00-918A-D0D2-F89F-A7A39EF50FD3}"/>
              </a:ext>
            </a:extLst>
          </p:cNvPr>
          <p:cNvCxnSpPr>
            <a:cxnSpLocks/>
          </p:cNvCxnSpPr>
          <p:nvPr/>
        </p:nvCxnSpPr>
        <p:spPr>
          <a:xfrm>
            <a:off x="1249540" y="6605365"/>
            <a:ext cx="0" cy="2015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7021264-1027-6608-8DCE-3F0BAE94DB44}"/>
              </a:ext>
            </a:extLst>
          </p:cNvPr>
          <p:cNvCxnSpPr>
            <a:cxnSpLocks/>
          </p:cNvCxnSpPr>
          <p:nvPr/>
        </p:nvCxnSpPr>
        <p:spPr>
          <a:xfrm>
            <a:off x="3623733" y="6838003"/>
            <a:ext cx="2607734" cy="101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ED59DBE-1582-9517-42A2-9EF25BDF94B4}"/>
              </a:ext>
            </a:extLst>
          </p:cNvPr>
          <p:cNvCxnSpPr>
            <a:cxnSpLocks/>
          </p:cNvCxnSpPr>
          <p:nvPr/>
        </p:nvCxnSpPr>
        <p:spPr>
          <a:xfrm flipV="1">
            <a:off x="3623733" y="6853233"/>
            <a:ext cx="2554817" cy="1058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F91166A-20FC-AF6A-D64D-A46A716EF822}"/>
              </a:ext>
            </a:extLst>
          </p:cNvPr>
          <p:cNvCxnSpPr>
            <a:cxnSpLocks/>
          </p:cNvCxnSpPr>
          <p:nvPr/>
        </p:nvCxnSpPr>
        <p:spPr>
          <a:xfrm>
            <a:off x="9710053" y="7020864"/>
            <a:ext cx="1284972" cy="4594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BD5086-FC17-A942-15E6-E29D480DE1CB}"/>
              </a:ext>
            </a:extLst>
          </p:cNvPr>
          <p:cNvCxnSpPr>
            <a:cxnSpLocks/>
          </p:cNvCxnSpPr>
          <p:nvPr/>
        </p:nvCxnSpPr>
        <p:spPr>
          <a:xfrm flipV="1">
            <a:off x="9710053" y="7512050"/>
            <a:ext cx="1313547" cy="7992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A221B0-B41B-98C8-059B-87925D1D2241}"/>
              </a:ext>
            </a:extLst>
          </p:cNvPr>
          <p:cNvCxnSpPr>
            <a:cxnSpLocks/>
          </p:cNvCxnSpPr>
          <p:nvPr/>
        </p:nvCxnSpPr>
        <p:spPr>
          <a:xfrm>
            <a:off x="10995025" y="7512050"/>
            <a:ext cx="146006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6B1C804-9041-52EA-A844-CCA21BF7E8AF}"/>
              </a:ext>
            </a:extLst>
          </p:cNvPr>
          <p:cNvSpPr txBox="1"/>
          <p:nvPr/>
        </p:nvSpPr>
        <p:spPr>
          <a:xfrm>
            <a:off x="-4978401" y="-1"/>
            <a:ext cx="254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16-18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5B6428B0-07EB-EDB7-D5E6-E9B9C43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24169" r="2969" b="23134"/>
          <a:stretch/>
        </p:blipFill>
        <p:spPr>
          <a:xfrm>
            <a:off x="1" y="3553085"/>
            <a:ext cx="12886659" cy="36179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B9FAED4-6887-A121-62E6-CB92E5246BD6}"/>
              </a:ext>
            </a:extLst>
          </p:cNvPr>
          <p:cNvSpPr txBox="1"/>
          <p:nvPr/>
        </p:nvSpPr>
        <p:spPr>
          <a:xfrm>
            <a:off x="244106" y="4618611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6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0094C0-A299-A24E-CB3D-5654DBEA42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0685" y="5034110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0F1A574-0DBA-D241-8C8F-894CD67FB9DB}"/>
              </a:ext>
            </a:extLst>
          </p:cNvPr>
          <p:cNvSpPr txBox="1"/>
          <p:nvPr/>
        </p:nvSpPr>
        <p:spPr>
          <a:xfrm>
            <a:off x="3532686" y="4203113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7</a:t>
            </a:r>
            <a:endParaRPr lang="zh-CN" altLang="en-US" sz="48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3111C6-CF6F-EBFF-70D1-14476E142F7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99265" y="4618612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DFB2BB-FFB2-D7FC-C3B4-AC50388AAC9C}"/>
              </a:ext>
            </a:extLst>
          </p:cNvPr>
          <p:cNvSpPr txBox="1"/>
          <p:nvPr/>
        </p:nvSpPr>
        <p:spPr>
          <a:xfrm>
            <a:off x="7631950" y="3595615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8</a:t>
            </a:r>
            <a:endParaRPr lang="zh-CN" altLang="en-US" sz="48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2DBCAC1-4370-CC68-80DC-F69E756E488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98529" y="4011114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79F34F-2638-855A-7A17-DE97BDE69D7A}"/>
              </a:ext>
            </a:extLst>
          </p:cNvPr>
          <p:cNvSpPr txBox="1"/>
          <p:nvPr/>
        </p:nvSpPr>
        <p:spPr>
          <a:xfrm>
            <a:off x="13207785" y="3568274"/>
            <a:ext cx="88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19</a:t>
            </a:r>
            <a:endParaRPr lang="zh-CN" altLang="en-US" sz="48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0649679-C66E-9C5A-AF16-D7DD75FD2B1E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2631479" y="3983773"/>
            <a:ext cx="576306" cy="833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60DC62E-627D-7681-BA3C-45F086C497BB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16</a:t>
            </a:r>
            <a:endParaRPr lang="zh-CN" altLang="en-US"/>
          </a:p>
        </p:txBody>
      </p:sp>
      <p:pic>
        <p:nvPicPr>
          <p:cNvPr id="6" name="图片 5" descr="卡通人物&#10;&#10;AI 生成的内容可能不正确。">
            <a:extLst>
              <a:ext uri="{FF2B5EF4-FFF2-40B4-BE49-F238E27FC236}">
                <a16:creationId xmlns:a16="http://schemas.microsoft.com/office/drawing/2014/main" id="{47CE876D-A9A4-7471-347C-5CCCD6A59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8" t="8468" r="28959" b="8435"/>
          <a:stretch/>
        </p:blipFill>
        <p:spPr>
          <a:xfrm>
            <a:off x="3966538" y="7821027"/>
            <a:ext cx="6467135" cy="548004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17A8FB-AA74-A9AA-CDD3-0CEF02D3FDB2}"/>
              </a:ext>
            </a:extLst>
          </p:cNvPr>
          <p:cNvSpPr/>
          <p:nvPr/>
        </p:nvSpPr>
        <p:spPr>
          <a:xfrm>
            <a:off x="10896600" y="3553085"/>
            <a:ext cx="2010201" cy="243691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C05C014-CADE-5637-7280-36F8F9BD4925}"/>
              </a:ext>
            </a:extLst>
          </p:cNvPr>
          <p:cNvCxnSpPr>
            <a:cxnSpLocks/>
          </p:cNvCxnSpPr>
          <p:nvPr/>
        </p:nvCxnSpPr>
        <p:spPr>
          <a:xfrm flipH="1">
            <a:off x="3966538" y="3595615"/>
            <a:ext cx="6930062" cy="4225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668A0D6-9EC8-3A82-D1B8-82562E6AE369}"/>
              </a:ext>
            </a:extLst>
          </p:cNvPr>
          <p:cNvCxnSpPr>
            <a:cxnSpLocks/>
          </p:cNvCxnSpPr>
          <p:nvPr/>
        </p:nvCxnSpPr>
        <p:spPr>
          <a:xfrm flipH="1">
            <a:off x="10433673" y="5990004"/>
            <a:ext cx="2452987" cy="73110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667E528-8D14-D9F5-B9F6-82293EF5D21C}"/>
              </a:ext>
            </a:extLst>
          </p:cNvPr>
          <p:cNvSpPr txBox="1"/>
          <p:nvPr/>
        </p:nvSpPr>
        <p:spPr>
          <a:xfrm>
            <a:off x="10509853" y="9192419"/>
            <a:ext cx="88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20</a:t>
            </a:r>
            <a:endParaRPr lang="zh-CN" altLang="en-US" sz="48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41F0796-9DF9-A023-9451-CA818EB86C7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9933547" y="9607918"/>
            <a:ext cx="576306" cy="833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915366C-FBC9-F8EE-4954-271C8E28D967}"/>
              </a:ext>
            </a:extLst>
          </p:cNvPr>
          <p:cNvSpPr txBox="1"/>
          <p:nvPr/>
        </p:nvSpPr>
        <p:spPr>
          <a:xfrm>
            <a:off x="2560050" y="10016131"/>
            <a:ext cx="88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21</a:t>
            </a:r>
            <a:endParaRPr lang="zh-CN" altLang="en-US" sz="48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2C1D16F-3D79-D401-4AF2-2EEC592FF0F9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46923" y="10431630"/>
            <a:ext cx="1861677" cy="871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示意图&#10;&#10;AI 生成的内容可能不正确。">
            <a:extLst>
              <a:ext uri="{FF2B5EF4-FFF2-40B4-BE49-F238E27FC236}">
                <a16:creationId xmlns:a16="http://schemas.microsoft.com/office/drawing/2014/main" id="{BB54926A-F1A7-1D15-311E-7987A6823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31195" r="5864" b="18617"/>
          <a:stretch/>
        </p:blipFill>
        <p:spPr>
          <a:xfrm>
            <a:off x="-1" y="5166177"/>
            <a:ext cx="14400213" cy="40678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65FB96-C238-20F8-FB2D-81CF60CE3D90}"/>
              </a:ext>
            </a:extLst>
          </p:cNvPr>
          <p:cNvSpPr txBox="1"/>
          <p:nvPr/>
        </p:nvSpPr>
        <p:spPr>
          <a:xfrm>
            <a:off x="12429018" y="6369109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6</a:t>
            </a:r>
            <a:endParaRPr lang="zh-CN" altLang="en-US" sz="48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934674-52BE-4E01-6CD7-F18338FD23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2995597" y="6784608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13FE068-5C79-33B0-1E95-DF23A0D450A8}"/>
              </a:ext>
            </a:extLst>
          </p:cNvPr>
          <p:cNvSpPr txBox="1"/>
          <p:nvPr/>
        </p:nvSpPr>
        <p:spPr>
          <a:xfrm>
            <a:off x="9561771" y="5953610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7</a:t>
            </a:r>
            <a:endParaRPr lang="zh-CN" altLang="en-US" sz="48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C37A296-3D94-066A-921C-E33D3D5C462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128350" y="6369109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17EDEA-CD32-5B46-4EE3-C170F82D5D7C}"/>
              </a:ext>
            </a:extLst>
          </p:cNvPr>
          <p:cNvSpPr txBox="1"/>
          <p:nvPr/>
        </p:nvSpPr>
        <p:spPr>
          <a:xfrm>
            <a:off x="6173187" y="5118820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8</a:t>
            </a:r>
            <a:endParaRPr lang="zh-CN" altLang="en-US" sz="480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E9C7861-F637-F9A9-4906-EAFB5EAD2E8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39766" y="5534319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2B4C1D-026E-54D8-28E8-37FEB94299CB}"/>
              </a:ext>
            </a:extLst>
          </p:cNvPr>
          <p:cNvSpPr txBox="1"/>
          <p:nvPr/>
        </p:nvSpPr>
        <p:spPr>
          <a:xfrm>
            <a:off x="45141" y="4287823"/>
            <a:ext cx="5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9</a:t>
            </a:r>
            <a:endParaRPr lang="zh-CN" altLang="en-US" sz="48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160227D-03E5-018F-2D14-9C0C821F581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11720" y="4703322"/>
            <a:ext cx="579127" cy="12464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2B93EE-C99B-FEFE-C01C-85B42F498E27}"/>
              </a:ext>
            </a:extLst>
          </p:cNvPr>
          <p:cNvSpPr txBox="1"/>
          <p:nvPr/>
        </p:nvSpPr>
        <p:spPr>
          <a:xfrm>
            <a:off x="3960190" y="4535376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22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31C5C76-6D89-64EF-AE9D-5BC2E375E6D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68033" y="4950875"/>
            <a:ext cx="609008" cy="955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B2172DF-527D-A18B-D3B6-2F8579F8897F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17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FBBF76-2EDD-E336-B226-4A9478B02CAB}"/>
              </a:ext>
            </a:extLst>
          </p:cNvPr>
          <p:cNvSpPr/>
          <p:nvPr/>
        </p:nvSpPr>
        <p:spPr>
          <a:xfrm>
            <a:off x="5816599" y="5997174"/>
            <a:ext cx="1103745" cy="11238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29A910-C775-950B-03E9-FD9BEA2B4178}"/>
              </a:ext>
            </a:extLst>
          </p:cNvPr>
          <p:cNvSpPr/>
          <p:nvPr/>
        </p:nvSpPr>
        <p:spPr>
          <a:xfrm>
            <a:off x="12429018" y="7615605"/>
            <a:ext cx="1148696" cy="1452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87839-9418-021A-C965-D7AA6778A63E}"/>
              </a:ext>
            </a:extLst>
          </p:cNvPr>
          <p:cNvSpPr/>
          <p:nvPr/>
        </p:nvSpPr>
        <p:spPr>
          <a:xfrm>
            <a:off x="12470035" y="7442201"/>
            <a:ext cx="1148696" cy="17918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AE357A9-EECA-55A4-D266-11F0C08BF46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6368472" y="7121013"/>
            <a:ext cx="1243163" cy="20656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50A351-47AA-1AD5-590D-2155F7E5022D}"/>
              </a:ext>
            </a:extLst>
          </p:cNvPr>
          <p:cNvSpPr txBox="1"/>
          <p:nvPr/>
        </p:nvSpPr>
        <p:spPr>
          <a:xfrm>
            <a:off x="5661498" y="9186678"/>
            <a:ext cx="3900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八字绳固定处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839E3DE-2BB9-6FA2-07A0-AC6AD69F96E4}"/>
              </a:ext>
            </a:extLst>
          </p:cNvPr>
          <p:cNvCxnSpPr>
            <a:cxnSpLocks/>
            <a:stCxn id="16" idx="1"/>
            <a:endCxn id="19" idx="0"/>
          </p:cNvCxnSpPr>
          <p:nvPr/>
        </p:nvCxnSpPr>
        <p:spPr>
          <a:xfrm flipH="1">
            <a:off x="7611635" y="8338118"/>
            <a:ext cx="4858400" cy="848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3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688C3083-1FAE-B2CF-9E53-139E4E76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14633" r="6610" b="21628"/>
          <a:stretch/>
        </p:blipFill>
        <p:spPr>
          <a:xfrm>
            <a:off x="1" y="4587495"/>
            <a:ext cx="14400212" cy="52252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A11B50-A64B-9A59-CE00-1B762D16AF40}"/>
              </a:ext>
            </a:extLst>
          </p:cNvPr>
          <p:cNvSpPr txBox="1"/>
          <p:nvPr/>
        </p:nvSpPr>
        <p:spPr>
          <a:xfrm>
            <a:off x="3169928" y="7769176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24</a:t>
            </a:r>
            <a:endParaRPr lang="zh-CN" altLang="en-US" sz="48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824ED1-73BC-22F1-D2B0-95B4DE23AC80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77771" y="6964100"/>
            <a:ext cx="601181" cy="1220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50886E6-C63F-224C-3439-D7CD68C06673}"/>
              </a:ext>
            </a:extLst>
          </p:cNvPr>
          <p:cNvSpPr txBox="1"/>
          <p:nvPr/>
        </p:nvSpPr>
        <p:spPr>
          <a:xfrm>
            <a:off x="1053652" y="7200106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25</a:t>
            </a:r>
            <a:endParaRPr lang="zh-CN" altLang="en-US" sz="48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927FF8-5F82-5A3A-40A1-5BD476FCA0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61495" y="6345767"/>
            <a:ext cx="607252" cy="1269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31DA467-C886-9BE6-5AB3-B012AF361316}"/>
              </a:ext>
            </a:extLst>
          </p:cNvPr>
          <p:cNvSpPr txBox="1"/>
          <p:nvPr/>
        </p:nvSpPr>
        <p:spPr>
          <a:xfrm>
            <a:off x="7276046" y="8836179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23</a:t>
            </a:r>
            <a:endParaRPr lang="zh-CN" altLang="en-US" sz="48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D6D595-28E0-F99A-D9D1-006EEC60CD5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183889" y="7934960"/>
            <a:ext cx="665471" cy="1316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96693-8FEE-4262-F5D3-6BE156A454B4}"/>
              </a:ext>
            </a:extLst>
          </p:cNvPr>
          <p:cNvSpPr txBox="1"/>
          <p:nvPr/>
        </p:nvSpPr>
        <p:spPr>
          <a:xfrm>
            <a:off x="-4978400" y="-1"/>
            <a:ext cx="25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18-20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DF1DD486-16BA-639A-C053-4E44394F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t="13675" r="10228" b="24731"/>
          <a:stretch/>
        </p:blipFill>
        <p:spPr>
          <a:xfrm>
            <a:off x="-1" y="4571099"/>
            <a:ext cx="14400213" cy="52580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6F6C1B-F5A4-63E9-D8F5-CE1228E8E447}"/>
              </a:ext>
            </a:extLst>
          </p:cNvPr>
          <p:cNvSpPr txBox="1"/>
          <p:nvPr/>
        </p:nvSpPr>
        <p:spPr>
          <a:xfrm>
            <a:off x="2880237" y="6052130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26</a:t>
            </a:r>
            <a:endParaRPr lang="zh-CN" altLang="en-US" sz="48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D9A2990-7145-099A-6B76-99EF4DAD58D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88080" y="6467629"/>
            <a:ext cx="1413840" cy="1741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7C57CB4-FEEA-F1DB-246A-65511FDDE94F}"/>
              </a:ext>
            </a:extLst>
          </p:cNvPr>
          <p:cNvSpPr txBox="1"/>
          <p:nvPr/>
        </p:nvSpPr>
        <p:spPr>
          <a:xfrm>
            <a:off x="-4978400" y="-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21</a:t>
            </a:r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48F1825-5E3D-8147-6A57-EDB14F1D41AA}"/>
              </a:ext>
            </a:extLst>
          </p:cNvPr>
          <p:cNvSpPr/>
          <p:nvPr/>
        </p:nvSpPr>
        <p:spPr>
          <a:xfrm rot="20591337">
            <a:off x="9983320" y="6255437"/>
            <a:ext cx="1662545" cy="674816"/>
          </a:xfrm>
          <a:prstGeom prst="rightArrow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6B81E1-8755-D530-58B7-66ACF0E9037D}"/>
              </a:ext>
            </a:extLst>
          </p:cNvPr>
          <p:cNvSpPr txBox="1"/>
          <p:nvPr/>
        </p:nvSpPr>
        <p:spPr>
          <a:xfrm>
            <a:off x="10233499" y="6922955"/>
            <a:ext cx="278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舵机牵引</a:t>
            </a:r>
          </a:p>
        </p:txBody>
      </p:sp>
    </p:spTree>
    <p:extLst>
      <p:ext uri="{BB962C8B-B14F-4D97-AF65-F5344CB8AC3E}">
        <p14:creationId xmlns:p14="http://schemas.microsoft.com/office/powerpoint/2010/main" val="210252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, 工程绘图&#10;&#10;AI 生成的内容可能不正确。">
            <a:extLst>
              <a:ext uri="{FF2B5EF4-FFF2-40B4-BE49-F238E27FC236}">
                <a16:creationId xmlns:a16="http://schemas.microsoft.com/office/drawing/2014/main" id="{DF3F452E-87F5-3693-F760-FBEF7D477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6" r="44697"/>
          <a:stretch/>
        </p:blipFill>
        <p:spPr>
          <a:xfrm rot="16200000">
            <a:off x="4870590" y="-1"/>
            <a:ext cx="4659031" cy="144002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E5767C-D647-AD27-5607-09E12933181D}"/>
              </a:ext>
            </a:extLst>
          </p:cNvPr>
          <p:cNvSpPr txBox="1"/>
          <p:nvPr/>
        </p:nvSpPr>
        <p:spPr>
          <a:xfrm>
            <a:off x="4359291" y="5353189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27</a:t>
            </a:r>
            <a:endParaRPr lang="zh-CN" altLang="en-US" sz="480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2018F6-A4A2-98A1-EFB4-8C8C5D288F4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7134" y="5768688"/>
            <a:ext cx="2143316" cy="2302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EA198A-3F41-75BD-4C03-A2D478D8169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7134" y="5768688"/>
            <a:ext cx="2086166" cy="949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8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DFB5CB60-E84D-0E82-7C66-F3F19B75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4" t="19518" r="25341" b="5288"/>
          <a:stretch/>
        </p:blipFill>
        <p:spPr>
          <a:xfrm>
            <a:off x="2552267" y="1355911"/>
            <a:ext cx="9295678" cy="116883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42743E-6740-BB67-FD6D-1F858D8AF9B3}"/>
              </a:ext>
            </a:extLst>
          </p:cNvPr>
          <p:cNvSpPr txBox="1"/>
          <p:nvPr/>
        </p:nvSpPr>
        <p:spPr>
          <a:xfrm>
            <a:off x="2098345" y="1355911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28</a:t>
            </a:r>
            <a:endParaRPr lang="zh-CN" altLang="en-US" sz="480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1160386-D295-4DE5-1F5A-451F587E970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52267" y="2186908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035B80-7BB5-09AD-49D9-262A9A930963}"/>
              </a:ext>
            </a:extLst>
          </p:cNvPr>
          <p:cNvSpPr txBox="1"/>
          <p:nvPr/>
        </p:nvSpPr>
        <p:spPr>
          <a:xfrm>
            <a:off x="4485945" y="940412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29</a:t>
            </a:r>
            <a:endParaRPr lang="zh-CN" altLang="en-US" sz="48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A2823A-1D41-49AB-AE4A-9D18B22A2A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39867" y="1771409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03CC36B-28DB-CAAE-21DD-9451E11B905B}"/>
              </a:ext>
            </a:extLst>
          </p:cNvPr>
          <p:cNvSpPr txBox="1"/>
          <p:nvPr/>
        </p:nvSpPr>
        <p:spPr>
          <a:xfrm>
            <a:off x="6873545" y="524914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30</a:t>
            </a:r>
            <a:endParaRPr lang="zh-CN" altLang="en-US" sz="4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47839D-EA98-32F3-8987-BB0B8F87E7A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327467" y="1355911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D5ABED4-CBDA-8C82-D7CC-13F15BD8FEEC}"/>
              </a:ext>
            </a:extLst>
          </p:cNvPr>
          <p:cNvSpPr txBox="1"/>
          <p:nvPr/>
        </p:nvSpPr>
        <p:spPr>
          <a:xfrm>
            <a:off x="9416039" y="880513"/>
            <a:ext cx="907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31</a:t>
            </a:r>
            <a:endParaRPr lang="zh-CN" altLang="en-US" sz="48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0E563A-BE79-F5C7-8665-CE9CE9CAE2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869961" y="1711510"/>
            <a:ext cx="902133" cy="12166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DCA26A-4816-E238-3C4F-52F071DBEE62}"/>
              </a:ext>
            </a:extLst>
          </p:cNvPr>
          <p:cNvSpPr txBox="1"/>
          <p:nvPr/>
        </p:nvSpPr>
        <p:spPr>
          <a:xfrm>
            <a:off x="-4978400" y="-1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/>
              <a:t>22-25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4592</TotalTime>
  <Words>83</Words>
  <Application>Microsoft Office PowerPoint</Application>
  <PresentationFormat>自定义</PresentationFormat>
  <Paragraphs>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slady</dc:creator>
  <cp:lastModifiedBy>chen slady</cp:lastModifiedBy>
  <cp:revision>14</cp:revision>
  <dcterms:created xsi:type="dcterms:W3CDTF">2025-06-25T08:54:47Z</dcterms:created>
  <dcterms:modified xsi:type="dcterms:W3CDTF">2025-06-29T11:47:00Z</dcterms:modified>
</cp:coreProperties>
</file>