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AE32D6-0CE6-DA49-CACC-C6849C03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D91788-004A-31D0-3D1A-8EF37329A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C5D06-3589-5FA8-C43A-7851F546E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2D961-9AB8-37A2-D098-E94118E3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FBC32-6B20-5FC9-C96C-346AEC93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59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BB4A3-E995-130A-834D-5F3286D8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0F33DC-63D9-7A1A-7389-22C0B071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3ADF65-B588-F580-A684-EB2497FA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DD2D3-F213-F0CE-7A3B-FD14945E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A0C7B-3AB6-0D47-5A1B-9E963319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0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C69748-095D-4313-DF02-3D5242959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3A9CA4-12BF-681D-618C-3A247F3B5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5FC92-E4AB-BF96-0391-C315C35A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E141B-DB9B-0F55-F07C-0E572E3B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9E454-28E8-1CCB-356E-6E76DDA9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30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1BE48-8A2B-59AB-9A85-137318A4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EDBDC0-DC48-43C6-9119-2094793D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F68345-296A-12CA-A1B1-308149AB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CE69C4-A30B-6337-D487-68C01936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080DF-3D31-D196-CA8D-20C43DB7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2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22675-C48E-C013-BA0B-0423632B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DEAAE7-DDA3-CF80-573C-9C588C3B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B33CF-CD51-3E77-497C-D9275C01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642A2D-A3B0-BDDB-3AA5-D8042605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8A16-C1B6-80B7-1D58-94AD99FE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8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AF61A-EC82-C2B9-7A82-C28A61AB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4B92CE-4B3D-77CE-E3C6-53494B0A6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7E434B-2D9D-2154-239B-ECCE8629B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8B662-02E1-970F-7ABF-CDBEA3FA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437AB8-0421-65A6-7790-C5367C99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A2AD8-7396-F43E-7CF7-797C3A0D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52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94238-3572-EB70-53EC-3658FE52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C99C28-17AF-BDB1-23FD-15A669380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AA16A-04A8-262B-E703-919EF5F76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9A8E75-1908-DF6F-844A-FBA3B62C2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5FA261-8DB7-8907-7A51-6527AC91B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05823-3016-79AD-B5CB-C5A5993A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640E18-A2CB-A9B8-8242-48C05FB4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AC772E-B152-1CAE-3A29-551580B6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2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AF8B1-8CC9-E36C-2366-19CBBFAD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AB27BA5-0308-EF89-95A2-81CE8C580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BCF6B5-C133-893F-D538-A5E429A1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216978-9D51-2DA9-F353-81B35CA3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0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DA523A-B783-7DFE-B33C-52440563C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305E79-A84D-2EBD-AFA7-9B910AE2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6F189-1D1E-DCE9-9570-277A6D48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97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F9167-90B1-D531-5503-68E23422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A04FD-4705-71C9-B665-B382CD1D0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B5A06-8462-653D-C7DD-C857E11D6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00854C-1D0C-1E85-0F1C-EEBB5B80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5D26A-A3AB-0C6B-1E34-452A2066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385E64-0F86-5804-243E-F00B1D47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78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BEB3D-03F4-50A0-BC63-B5ECEB27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004168-5BC2-80DD-8E0C-19A2682B2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61D2A4-1CA8-9C58-E7A3-550C19AF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83F98D-0C15-A696-F620-C324C3800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42AC6-E3D1-B2EC-22E9-6B9AC15A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45C3F-D760-B2AA-A286-EC588489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1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808AA2-4CD2-973F-A722-609198934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24D68-0164-CD51-7425-794E520AD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909DD-615B-ECD0-7EA6-FD6B7046B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A1D5E-6194-4A03-A421-62F573567FA2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B257E-76DC-CE98-EC89-4426956CA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5C5785-3B87-BCD2-BF86-311B58D34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CF7A2-05BB-4223-92A4-2D326D467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66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5E650E5-5471-5A13-07E0-92F37B9652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5"/>
          <a:stretch/>
        </p:blipFill>
        <p:spPr bwMode="auto">
          <a:xfrm>
            <a:off x="0" y="1970766"/>
            <a:ext cx="5760000" cy="27377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64F5B6-C9FB-2EA1-1119-138BC99EA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00" y="2149504"/>
            <a:ext cx="5760000" cy="2558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923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5B1FE112-4405-AF56-2463-7AFA9FB3C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540B55-ED40-9EA2-3B83-754BB54F040C}"/>
              </a:ext>
            </a:extLst>
          </p:cNvPr>
          <p:cNvSpPr txBox="1"/>
          <p:nvPr/>
        </p:nvSpPr>
        <p:spPr>
          <a:xfrm>
            <a:off x="702733" y="1762663"/>
            <a:ext cx="2031998" cy="7694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/>
              <a:t>副韧带（红色）</a:t>
            </a:r>
            <a:endParaRPr lang="en-US" altLang="zh-CN" sz="2000"/>
          </a:p>
          <a:p>
            <a:pPr algn="ctr"/>
            <a:r>
              <a:rPr lang="zh-CN" altLang="en-US" sz="2000"/>
              <a:t>掌板（蓝色</a:t>
            </a:r>
            <a:r>
              <a:rPr lang="zh-CN" altLang="en-US" sz="240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21B7C-91E5-DB07-A250-6A0A2E8B5918}"/>
              </a:ext>
            </a:extLst>
          </p:cNvPr>
          <p:cNvSpPr txBox="1"/>
          <p:nvPr/>
        </p:nvSpPr>
        <p:spPr>
          <a:xfrm>
            <a:off x="1039280" y="4325897"/>
            <a:ext cx="1498602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/>
              <a:t>深指屈肌腱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21B7C-91E5-DB07-A250-6A0A2E8B5918}"/>
              </a:ext>
            </a:extLst>
          </p:cNvPr>
          <p:cNvSpPr txBox="1"/>
          <p:nvPr/>
        </p:nvSpPr>
        <p:spPr>
          <a:xfrm>
            <a:off x="2580217" y="4325947"/>
            <a:ext cx="1498601" cy="40011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000"/>
              <a:t>浅指屈肌腱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AB05FD-CD32-6A76-7B64-A7A817D14388}"/>
              </a:ext>
            </a:extLst>
          </p:cNvPr>
          <p:cNvSpPr txBox="1"/>
          <p:nvPr/>
        </p:nvSpPr>
        <p:spPr>
          <a:xfrm>
            <a:off x="4078818" y="43566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/>
              <a:t>内在肌</a:t>
            </a:r>
          </a:p>
        </p:txBody>
      </p:sp>
    </p:spTree>
    <p:extLst>
      <p:ext uri="{BB962C8B-B14F-4D97-AF65-F5344CB8AC3E}">
        <p14:creationId xmlns:p14="http://schemas.microsoft.com/office/powerpoint/2010/main" val="32127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示, 示意图&#10;&#10;AI 生成的内容可能不正确。">
            <a:extLst>
              <a:ext uri="{FF2B5EF4-FFF2-40B4-BE49-F238E27FC236}">
                <a16:creationId xmlns:a16="http://schemas.microsoft.com/office/drawing/2014/main" id="{74803A15-81C8-9414-A10C-AF3FEB035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15" b="22609"/>
          <a:stretch/>
        </p:blipFill>
        <p:spPr>
          <a:xfrm>
            <a:off x="0" y="2345635"/>
            <a:ext cx="12190908" cy="2733261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14CA78B-59C2-CD1F-00A2-72F21FD5ACE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126974" y="4343400"/>
            <a:ext cx="339915" cy="735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5BA7151-1228-4404-0400-CD7B806DE45D}"/>
              </a:ext>
            </a:extLst>
          </p:cNvPr>
          <p:cNvSpPr txBox="1"/>
          <p:nvPr/>
        </p:nvSpPr>
        <p:spPr>
          <a:xfrm>
            <a:off x="2466889" y="4755730"/>
            <a:ext cx="268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八字绳结构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547BDBC-BEF9-A66C-F0AA-F30A9D33377E}"/>
              </a:ext>
            </a:extLst>
          </p:cNvPr>
          <p:cNvSpPr/>
          <p:nvPr/>
        </p:nvSpPr>
        <p:spPr>
          <a:xfrm>
            <a:off x="883375" y="3019019"/>
            <a:ext cx="926174" cy="1254598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BD2E64-6FF3-1398-7DEB-E145F71BD1F8}"/>
              </a:ext>
            </a:extLst>
          </p:cNvPr>
          <p:cNvSpPr/>
          <p:nvPr/>
        </p:nvSpPr>
        <p:spPr>
          <a:xfrm>
            <a:off x="6404156" y="2675823"/>
            <a:ext cx="747415" cy="753177"/>
          </a:xfrm>
          <a:prstGeom prst="rect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7547E1-0881-534B-FA8D-C739EF241E00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809549" y="2579436"/>
            <a:ext cx="2671011" cy="468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1D6AD36-268E-5E8B-9E5A-391E2E95DE97}"/>
              </a:ext>
            </a:extLst>
          </p:cNvPr>
          <p:cNvSpPr txBox="1"/>
          <p:nvPr/>
        </p:nvSpPr>
        <p:spPr>
          <a:xfrm>
            <a:off x="3676851" y="1933105"/>
            <a:ext cx="1607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紧固处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81EC46C-F3DC-6128-97C7-D3C4896AB0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480560" y="2579436"/>
            <a:ext cx="1867302" cy="234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98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AI 生成的内容可能不正确。">
            <a:extLst>
              <a:ext uri="{FF2B5EF4-FFF2-40B4-BE49-F238E27FC236}">
                <a16:creationId xmlns:a16="http://schemas.microsoft.com/office/drawing/2014/main" id="{BF9775DB-340C-3963-AB4B-6F75FBCB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35508"/>
          <a:stretch/>
        </p:blipFill>
        <p:spPr>
          <a:xfrm>
            <a:off x="1580" y="2412328"/>
            <a:ext cx="12190420" cy="203334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F532D22-5A49-6509-CE30-415AAB4ADD1D}"/>
              </a:ext>
            </a:extLst>
          </p:cNvPr>
          <p:cNvSpPr/>
          <p:nvPr/>
        </p:nvSpPr>
        <p:spPr>
          <a:xfrm>
            <a:off x="7663070" y="3916017"/>
            <a:ext cx="2613991" cy="529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1AE148F-F034-F29F-4FE0-79068126E721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2763079" y="2412328"/>
            <a:ext cx="246899" cy="479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A84BA0F-A859-0F40-E033-C5F6842AFB1B}"/>
              </a:ext>
            </a:extLst>
          </p:cNvPr>
          <p:cNvSpPr txBox="1"/>
          <p:nvPr/>
        </p:nvSpPr>
        <p:spPr>
          <a:xfrm>
            <a:off x="248479" y="2089162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回弹牵引绳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963230-FB21-6A41-B841-B8E1D142E2C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7017030" y="2402389"/>
            <a:ext cx="487017" cy="78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71BE98A-0D9D-D824-C6C6-66B0DA7AAF54}"/>
              </a:ext>
            </a:extLst>
          </p:cNvPr>
          <p:cNvSpPr txBox="1"/>
          <p:nvPr/>
        </p:nvSpPr>
        <p:spPr>
          <a:xfrm>
            <a:off x="4959630" y="2079223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回复弹簧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88C714C-7E65-2696-C0D3-2C9C236C3349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9730412" y="2402389"/>
            <a:ext cx="487017" cy="78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288B45C-434F-A091-0068-75A608EC12BA}"/>
              </a:ext>
            </a:extLst>
          </p:cNvPr>
          <p:cNvSpPr txBox="1"/>
          <p:nvPr/>
        </p:nvSpPr>
        <p:spPr>
          <a:xfrm>
            <a:off x="7235687" y="2079223"/>
            <a:ext cx="249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弹簧固定绳</a:t>
            </a:r>
          </a:p>
        </p:txBody>
      </p:sp>
    </p:spTree>
    <p:extLst>
      <p:ext uri="{BB962C8B-B14F-4D97-AF65-F5344CB8AC3E}">
        <p14:creationId xmlns:p14="http://schemas.microsoft.com/office/powerpoint/2010/main" val="176796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游戏机, 画, 项链&#10;&#10;AI 生成的内容可能不正确。">
            <a:extLst>
              <a:ext uri="{FF2B5EF4-FFF2-40B4-BE49-F238E27FC236}">
                <a16:creationId xmlns:a16="http://schemas.microsoft.com/office/drawing/2014/main" id="{8DEC0BE2-2F34-DDE1-0C48-68521AE72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" t="24639" r="5452" b="15263"/>
          <a:stretch/>
        </p:blipFill>
        <p:spPr>
          <a:xfrm>
            <a:off x="2194560" y="3570973"/>
            <a:ext cx="7392203" cy="2346214"/>
          </a:xfrm>
          <a:prstGeom prst="rect">
            <a:avLst/>
          </a:prstGeom>
        </p:spPr>
      </p:pic>
      <p:pic>
        <p:nvPicPr>
          <p:cNvPr id="5" name="图片 4" descr="地图上有字&#10;&#10;AI 生成的内容可能不正确。">
            <a:extLst>
              <a:ext uri="{FF2B5EF4-FFF2-40B4-BE49-F238E27FC236}">
                <a16:creationId xmlns:a16="http://schemas.microsoft.com/office/drawing/2014/main" id="{4C3FC14E-1371-88A8-DE1E-F79E984A8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2" t="23136" r="16107" b="22471"/>
          <a:stretch/>
        </p:blipFill>
        <p:spPr>
          <a:xfrm>
            <a:off x="2194560" y="606392"/>
            <a:ext cx="7392203" cy="275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97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33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slady</dc:creator>
  <cp:lastModifiedBy>chen slady</cp:lastModifiedBy>
  <cp:revision>1</cp:revision>
  <dcterms:created xsi:type="dcterms:W3CDTF">2025-05-29T10:24:50Z</dcterms:created>
  <dcterms:modified xsi:type="dcterms:W3CDTF">2025-05-29T14:46:44Z</dcterms:modified>
</cp:coreProperties>
</file>