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Overlock"/>
      <p:regular r:id="rId14"/>
      <p:bold r:id="rId15"/>
      <p:italic r:id="rId16"/>
      <p:boldItalic r:id="rId17"/>
    </p:embeddedFont>
    <p:embeddedFont>
      <p:font typeface="Century Gothic"/>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CenturyGothic-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CenturyGothic-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verlock-bold.fntdata"/><Relationship Id="rId14" Type="http://schemas.openxmlformats.org/officeDocument/2006/relationships/font" Target="fonts/Overlock-regular.fntdata"/><Relationship Id="rId17" Type="http://schemas.openxmlformats.org/officeDocument/2006/relationships/font" Target="fonts/Overlock-boldItalic.fntdata"/><Relationship Id="rId16" Type="http://schemas.openxmlformats.org/officeDocument/2006/relationships/font" Target="fonts/Overlock-italic.fntdata"/><Relationship Id="rId5" Type="http://schemas.openxmlformats.org/officeDocument/2006/relationships/slide" Target="slides/slide1.xml"/><Relationship Id="rId19" Type="http://schemas.openxmlformats.org/officeDocument/2006/relationships/font" Target="fonts/CenturyGothic-bold.fntdata"/><Relationship Id="rId6" Type="http://schemas.openxmlformats.org/officeDocument/2006/relationships/slide" Target="slides/slide2.xml"/><Relationship Id="rId18" Type="http://schemas.openxmlformats.org/officeDocument/2006/relationships/font" Target="fonts/CenturyGothic-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47" name="Shape 2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53" name="Shape 2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59" name="Shape 25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65" name="Shape 26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71" name="Shape 2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81" name="Shape 28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310" name="Shape 31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316" name="Shape 31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322" name="Shape 32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spTree>
      <p:nvGrpSpPr>
        <p:cNvPr id="22" name="Shape 22"/>
        <p:cNvGrpSpPr/>
        <p:nvPr/>
      </p:nvGrpSpPr>
      <p:grpSpPr>
        <a:xfrm>
          <a:off x="0" y="0"/>
          <a:ext cx="0" cy="0"/>
          <a:chOff x="0" y="0"/>
          <a:chExt cx="0" cy="0"/>
        </a:xfrm>
      </p:grpSpPr>
      <p:grpSp>
        <p:nvGrpSpPr>
          <p:cNvPr id="23" name="Shape 23"/>
          <p:cNvGrpSpPr/>
          <p:nvPr/>
        </p:nvGrpSpPr>
        <p:grpSpPr>
          <a:xfrm>
            <a:off x="0" y="0"/>
            <a:ext cx="12192000" cy="6858000"/>
            <a:chOff x="0" y="0"/>
            <a:chExt cx="12192000" cy="6858000"/>
          </a:xfrm>
        </p:grpSpPr>
        <p:sp>
          <p:nvSpPr>
            <p:cNvPr id="24" name="Shape 2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rIns="91425" wrap="square" tIns="91425">
              <a:noAutofit/>
            </a:bodyPr>
            <a:lstStyle/>
            <a:p>
              <a:pPr indent="0" lvl="0" marL="0">
                <a:spcBef>
                  <a:spcPts val="0"/>
                </a:spcBef>
                <a:buNone/>
              </a:pPr>
              <a:r>
                <a:t/>
              </a:r>
              <a:endParaRPr/>
            </a:p>
          </p:txBody>
        </p:sp>
        <p:sp>
          <p:nvSpPr>
            <p:cNvPr id="25" name="Shape 25"/>
            <p:cNvSpPr/>
            <p:nvPr/>
          </p:nvSpPr>
          <p:spPr>
            <a:xfrm>
              <a:off x="0" y="1587"/>
              <a:ext cx="12192000" cy="6856413"/>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6" name="Shape 26"/>
          <p:cNvSpPr txBox="1"/>
          <p:nvPr>
            <p:ph type="ctrTitle"/>
          </p:nvPr>
        </p:nvSpPr>
        <p:spPr>
          <a:xfrm>
            <a:off x="1154955" y="2099733"/>
            <a:ext cx="8825658" cy="2677648"/>
          </a:xfrm>
          <a:prstGeom prst="rect">
            <a:avLst/>
          </a:prstGeom>
          <a:noFill/>
          <a:ln>
            <a:noFill/>
          </a:ln>
        </p:spPr>
        <p:txBody>
          <a:bodyPr anchorCtr="0" anchor="b" bIns="91425" lIns="91425" rIns="91425" wrap="square" tIns="91425"/>
          <a:lstStyle>
            <a:lvl1pPr indent="0" lvl="0" marL="0" marR="0" rtl="0" algn="l">
              <a:spcBef>
                <a:spcPts val="0"/>
              </a:spcBef>
              <a:buClr>
                <a:schemeClr val="lt2"/>
              </a:buClr>
              <a:buSzPts val="5400"/>
              <a:buFont typeface="Century Gothic"/>
              <a:buNone/>
              <a:defRPr b="0" i="0" sz="54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27" name="Shape 27"/>
          <p:cNvSpPr txBox="1"/>
          <p:nvPr>
            <p:ph idx="1" type="subTitle"/>
          </p:nvPr>
        </p:nvSpPr>
        <p:spPr>
          <a:xfrm>
            <a:off x="1154955" y="4777380"/>
            <a:ext cx="8825658" cy="861420"/>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ts val="1440"/>
              <a:buFont typeface="Noto Sans Symbols"/>
              <a:buNone/>
              <a:defRPr b="0" i="0" sz="1800" u="none" cap="none" strike="noStrike">
                <a:solidFill>
                  <a:srgbClr val="EE52A4"/>
                </a:solidFill>
                <a:latin typeface="Century Gothic"/>
                <a:ea typeface="Century Gothic"/>
                <a:cs typeface="Century Gothic"/>
                <a:sym typeface="Century Gothic"/>
              </a:defRPr>
            </a:lvl1pPr>
            <a:lvl2pPr indent="0" lvl="1" marL="457200" marR="0" rtl="0" algn="ctr">
              <a:spcBef>
                <a:spcPts val="1000"/>
              </a:spcBef>
              <a:spcAft>
                <a:spcPts val="0"/>
              </a:spcAft>
              <a:buClr>
                <a:schemeClr val="accent1"/>
              </a:buClr>
              <a:buSzPts val="1280"/>
              <a:buFont typeface="Noto Sans Symbols"/>
              <a:buNone/>
              <a:defRPr b="0" i="0" sz="1600" u="none" cap="none" strike="noStrike">
                <a:solidFill>
                  <a:srgbClr val="888888"/>
                </a:solidFill>
                <a:latin typeface="Century Gothic"/>
                <a:ea typeface="Century Gothic"/>
                <a:cs typeface="Century Gothic"/>
                <a:sym typeface="Century Gothic"/>
              </a:defRPr>
            </a:lvl2pPr>
            <a:lvl3pPr indent="0" lvl="2" marL="914400" marR="0" rtl="0" algn="ctr">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3pPr>
            <a:lvl4pPr indent="0" lvl="3" marL="1371600"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4pPr>
            <a:lvl5pPr indent="0" lvl="4" marL="1828800"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5pPr>
            <a:lvl6pPr indent="0" lvl="5" marL="2286000"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6pPr>
            <a:lvl7pPr indent="0" lvl="6" marL="2743200"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7pPr>
            <a:lvl8pPr indent="0" lvl="7" marL="3200400"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8pPr>
            <a:lvl9pPr indent="0" lvl="8" marL="3657600"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sp>
        <p:nvSpPr>
          <p:cNvPr id="28" name="Shape 28"/>
          <p:cNvSpPr txBox="1"/>
          <p:nvPr>
            <p:ph idx="10" type="dt"/>
          </p:nvPr>
        </p:nvSpPr>
        <p:spPr>
          <a:xfrm rot="5400000">
            <a:off x="10158984" y="1792224"/>
            <a:ext cx="990599" cy="304799"/>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0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9" name="Shape 29"/>
          <p:cNvSpPr txBox="1"/>
          <p:nvPr>
            <p:ph idx="11" type="ftr"/>
          </p:nvPr>
        </p:nvSpPr>
        <p:spPr>
          <a:xfrm rot="5400000">
            <a:off x="8951976" y="3227832"/>
            <a:ext cx="3859795" cy="304801"/>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0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0" name="Shape 3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wrap="square" tIns="91425">
            <a:noAutofit/>
          </a:bodyPr>
          <a:lstStyle/>
          <a:p>
            <a:pPr indent="0" lvl="0" marL="0">
              <a:spcBef>
                <a:spcPts val="0"/>
              </a:spcBef>
              <a:buNone/>
            </a:pPr>
            <a:r>
              <a:t/>
            </a:r>
            <a:endParaRPr/>
          </a:p>
        </p:txBody>
      </p:sp>
      <p:sp>
        <p:nvSpPr>
          <p:cNvPr id="31" name="Shape 31"/>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None/>
            </a:pPr>
            <a:fld id="{00000000-1234-1234-1234-123412341234}" type="slidenum">
              <a:rPr b="0" i="0" lang="en-GB"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noramic Picture with Caption">
    <p:spTree>
      <p:nvGrpSpPr>
        <p:cNvPr id="120" name="Shape 120"/>
        <p:cNvGrpSpPr/>
        <p:nvPr/>
      </p:nvGrpSpPr>
      <p:grpSpPr>
        <a:xfrm>
          <a:off x="0" y="0"/>
          <a:ext cx="0" cy="0"/>
          <a:chOff x="0" y="0"/>
          <a:chExt cx="0" cy="0"/>
        </a:xfrm>
      </p:grpSpPr>
      <p:grpSp>
        <p:nvGrpSpPr>
          <p:cNvPr id="121" name="Shape 121"/>
          <p:cNvGrpSpPr/>
          <p:nvPr/>
        </p:nvGrpSpPr>
        <p:grpSpPr>
          <a:xfrm>
            <a:off x="0" y="0"/>
            <a:ext cx="12192000" cy="6858000"/>
            <a:chOff x="0" y="0"/>
            <a:chExt cx="12192000" cy="6858000"/>
          </a:xfrm>
        </p:grpSpPr>
        <p:sp>
          <p:nvSpPr>
            <p:cNvPr id="122" name="Shape 12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rIns="91425" wrap="square" tIns="91425">
              <a:noAutofit/>
            </a:bodyPr>
            <a:lstStyle/>
            <a:p>
              <a:pPr indent="0" lvl="0" marL="0">
                <a:spcBef>
                  <a:spcPts val="0"/>
                </a:spcBef>
                <a:buNone/>
              </a:pPr>
              <a:r>
                <a:t/>
              </a:r>
              <a:endParaRPr/>
            </a:p>
          </p:txBody>
        </p:sp>
        <p:sp>
          <p:nvSpPr>
            <p:cNvPr id="123" name="Shape 12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124" name="Shape 12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125" name="Shape 12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126" name="Shape 126"/>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127" name="Shape 127"/>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128" name="Shape 128"/>
            <p:cNvSpPr/>
            <p:nvPr/>
          </p:nvSpPr>
          <p:spPr>
            <a:xfrm rot="10371525">
              <a:off x="263767" y="4438254"/>
              <a:ext cx="3299407" cy="440924"/>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9" name="Shape 129"/>
            <p:cNvSpPr/>
            <p:nvPr/>
          </p:nvSpPr>
          <p:spPr>
            <a:xfrm rot="10800000">
              <a:off x="459506" y="321130"/>
              <a:ext cx="11277600" cy="4533900"/>
            </a:xfrm>
            <a:custGeom>
              <a:pathLst>
                <a:path extrusionOk="0" h="120000" w="120000">
                  <a:moveTo>
                    <a:pt x="0" y="0"/>
                  </a:moveTo>
                  <a:lnTo>
                    <a:pt x="0" y="120000"/>
                  </a:lnTo>
                  <a:lnTo>
                    <a:pt x="120000" y="120000"/>
                  </a:lnTo>
                  <a:lnTo>
                    <a:pt x="120000" y="42"/>
                  </a:lnTo>
                  <a:lnTo>
                    <a:pt x="120000" y="42"/>
                  </a:lnTo>
                  <a:lnTo>
                    <a:pt x="117280" y="1092"/>
                  </a:lnTo>
                  <a:lnTo>
                    <a:pt x="114560" y="2100"/>
                  </a:lnTo>
                  <a:lnTo>
                    <a:pt x="111841" y="3067"/>
                  </a:lnTo>
                  <a:lnTo>
                    <a:pt x="109104" y="3907"/>
                  </a:lnTo>
                  <a:lnTo>
                    <a:pt x="106385" y="4747"/>
                  </a:lnTo>
                  <a:lnTo>
                    <a:pt x="103648" y="5546"/>
                  </a:lnTo>
                  <a:lnTo>
                    <a:pt x="100945" y="6218"/>
                  </a:lnTo>
                  <a:lnTo>
                    <a:pt x="98209" y="6848"/>
                  </a:lnTo>
                  <a:lnTo>
                    <a:pt x="95489" y="7436"/>
                  </a:lnTo>
                  <a:lnTo>
                    <a:pt x="92804" y="7941"/>
                  </a:lnTo>
                  <a:lnTo>
                    <a:pt x="90101" y="8445"/>
                  </a:lnTo>
                  <a:lnTo>
                    <a:pt x="87415" y="8865"/>
                  </a:lnTo>
                  <a:lnTo>
                    <a:pt x="84746" y="9201"/>
                  </a:lnTo>
                  <a:lnTo>
                    <a:pt x="82077" y="9537"/>
                  </a:lnTo>
                  <a:lnTo>
                    <a:pt x="79442" y="9831"/>
                  </a:lnTo>
                  <a:lnTo>
                    <a:pt x="76824" y="10042"/>
                  </a:lnTo>
                  <a:lnTo>
                    <a:pt x="74206" y="10210"/>
                  </a:lnTo>
                  <a:lnTo>
                    <a:pt x="71621" y="10378"/>
                  </a:lnTo>
                  <a:lnTo>
                    <a:pt x="69054" y="10462"/>
                  </a:lnTo>
                  <a:lnTo>
                    <a:pt x="66503" y="10546"/>
                  </a:lnTo>
                  <a:lnTo>
                    <a:pt x="63986" y="10588"/>
                  </a:lnTo>
                  <a:lnTo>
                    <a:pt x="61486" y="10546"/>
                  </a:lnTo>
                  <a:lnTo>
                    <a:pt x="59020" y="10546"/>
                  </a:lnTo>
                  <a:lnTo>
                    <a:pt x="56570" y="10462"/>
                  </a:lnTo>
                  <a:lnTo>
                    <a:pt x="54172" y="10336"/>
                  </a:lnTo>
                  <a:lnTo>
                    <a:pt x="51790" y="10210"/>
                  </a:lnTo>
                  <a:lnTo>
                    <a:pt x="49459" y="10084"/>
                  </a:lnTo>
                  <a:lnTo>
                    <a:pt x="47145" y="9873"/>
                  </a:lnTo>
                  <a:lnTo>
                    <a:pt x="44864" y="9663"/>
                  </a:lnTo>
                  <a:lnTo>
                    <a:pt x="42635" y="9453"/>
                  </a:lnTo>
                  <a:lnTo>
                    <a:pt x="38277" y="8907"/>
                  </a:lnTo>
                  <a:lnTo>
                    <a:pt x="34104" y="8319"/>
                  </a:lnTo>
                  <a:lnTo>
                    <a:pt x="30101" y="7689"/>
                  </a:lnTo>
                  <a:lnTo>
                    <a:pt x="26300" y="7016"/>
                  </a:lnTo>
                  <a:lnTo>
                    <a:pt x="22685" y="6302"/>
                  </a:lnTo>
                  <a:lnTo>
                    <a:pt x="19324" y="5546"/>
                  </a:lnTo>
                  <a:lnTo>
                    <a:pt x="16165" y="4789"/>
                  </a:lnTo>
                  <a:lnTo>
                    <a:pt x="13260" y="4033"/>
                  </a:lnTo>
                  <a:lnTo>
                    <a:pt x="10591" y="3319"/>
                  </a:lnTo>
                  <a:lnTo>
                    <a:pt x="8226" y="2647"/>
                  </a:lnTo>
                  <a:lnTo>
                    <a:pt x="6097" y="2016"/>
                  </a:lnTo>
                  <a:lnTo>
                    <a:pt x="4290" y="1470"/>
                  </a:lnTo>
                  <a:lnTo>
                    <a:pt x="2787" y="966"/>
                  </a:lnTo>
                  <a:lnTo>
                    <a:pt x="709" y="252"/>
                  </a:lnTo>
                  <a:lnTo>
                    <a:pt x="0" y="0"/>
                  </a:lnTo>
                  <a:lnTo>
                    <a:pt x="0" y="0"/>
                  </a:lnTo>
                  <a:close/>
                </a:path>
              </a:pathLst>
            </a:custGeom>
            <a:solidFill>
              <a:schemeClr val="lt1"/>
            </a:solidFill>
            <a:ln>
              <a:noFill/>
            </a:ln>
          </p:spPr>
        </p:sp>
        <p:sp>
          <p:nvSpPr>
            <p:cNvPr id="130" name="Shape 130"/>
            <p:cNvSpPr/>
            <p:nvPr/>
          </p:nvSpPr>
          <p:spPr>
            <a:xfrm>
              <a:off x="0" y="1587"/>
              <a:ext cx="12192000" cy="6856413"/>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31" name="Shape 131"/>
          <p:cNvSpPr txBox="1"/>
          <p:nvPr>
            <p:ph type="title"/>
          </p:nvPr>
        </p:nvSpPr>
        <p:spPr>
          <a:xfrm>
            <a:off x="1154954" y="4969927"/>
            <a:ext cx="8825659" cy="566738"/>
          </a:xfrm>
          <a:prstGeom prst="rect">
            <a:avLst/>
          </a:prstGeom>
          <a:noFill/>
          <a:ln>
            <a:noFill/>
          </a:ln>
        </p:spPr>
        <p:txBody>
          <a:bodyPr anchorCtr="0" anchor="b" bIns="91425" lIns="91425" rIns="91425" wrap="square" tIns="91425"/>
          <a:lstStyle>
            <a:lvl1pPr indent="0" lvl="0" marL="0" marR="0" rtl="0" algn="l">
              <a:spcBef>
                <a:spcPts val="0"/>
              </a:spcBef>
              <a:buClr>
                <a:schemeClr val="lt2"/>
              </a:buClr>
              <a:buSzPts val="2400"/>
              <a:buFont typeface="Century Gothic"/>
              <a:buNone/>
              <a:defRPr b="0" i="0" sz="24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132" name="Shape 132"/>
          <p:cNvSpPr/>
          <p:nvPr>
            <p:ph idx="2" type="pic"/>
          </p:nvPr>
        </p:nvSpPr>
        <p:spPr>
          <a:xfrm>
            <a:off x="1154954" y="685800"/>
            <a:ext cx="8825659" cy="3429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rIns="91425" wrap="square" tIns="91425"/>
          <a:lstStyle>
            <a:lvl1pPr indent="0" lvl="0" mar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33" name="Shape 133"/>
          <p:cNvSpPr txBox="1"/>
          <p:nvPr>
            <p:ph idx="1" type="body"/>
          </p:nvPr>
        </p:nvSpPr>
        <p:spPr>
          <a:xfrm>
            <a:off x="1154954" y="5536665"/>
            <a:ext cx="8825658" cy="493712"/>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ts val="960"/>
              <a:buFont typeface="Noto Sans Symbols"/>
              <a:buNone/>
              <a:defRPr b="0" i="0" sz="1200" u="none" cap="none" strike="noStrike">
                <a:solidFill>
                  <a:srgbClr val="EE52A4"/>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34" name="Shape 134"/>
          <p:cNvSpPr txBox="1"/>
          <p:nvPr>
            <p:ph idx="10" type="dt"/>
          </p:nvPr>
        </p:nvSpPr>
        <p:spPr>
          <a:xfrm>
            <a:off x="10653104" y="6391838"/>
            <a:ext cx="990599" cy="304799"/>
          </a:xfrm>
          <a:prstGeom prst="rect">
            <a:avLst/>
          </a:prstGeom>
          <a:noFill/>
          <a:ln>
            <a:noFill/>
          </a:ln>
        </p:spPr>
        <p:txBody>
          <a:bodyPr anchorCtr="0" anchor="ctr" bIns="91425" lIns="91425" rIns="91425" wrap="square" tIns="91425"/>
          <a:lstStyle>
            <a:lvl1pPr indent="0" lvl="0" marL="0" marR="0" rtl="0" algn="r">
              <a:spcBef>
                <a:spcPts val="0"/>
              </a:spcBef>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5" name="Shape 135"/>
          <p:cNvSpPr txBox="1"/>
          <p:nvPr>
            <p:ph idx="11" type="ftr"/>
          </p:nvPr>
        </p:nvSpPr>
        <p:spPr>
          <a:xfrm>
            <a:off x="561110" y="6391838"/>
            <a:ext cx="3859795" cy="304801"/>
          </a:xfrm>
          <a:prstGeom prst="rect">
            <a:avLst/>
          </a:prstGeom>
          <a:noFill/>
          <a:ln>
            <a:noFill/>
          </a:ln>
        </p:spPr>
        <p:txBody>
          <a:bodyPr anchorCtr="0" anchor="ctr" bIns="91425" lIns="91425" rIns="91425" wrap="square" tIns="91425"/>
          <a:lstStyle>
            <a:lvl1pPr indent="0" lvl="0" marL="0" marR="0" rtl="0" algn="l">
              <a:spcBef>
                <a:spcPts val="0"/>
              </a:spcBef>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6" name="Shape 13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wrap="square" tIns="91425">
            <a:noAutofit/>
          </a:bodyPr>
          <a:lstStyle/>
          <a:p>
            <a:pPr indent="0" lvl="0" marL="0">
              <a:spcBef>
                <a:spcPts val="0"/>
              </a:spcBef>
              <a:buNone/>
            </a:pPr>
            <a:r>
              <a:t/>
            </a:r>
            <a:endParaRPr/>
          </a:p>
        </p:txBody>
      </p:sp>
      <p:sp>
        <p:nvSpPr>
          <p:cNvPr id="137" name="Shape 137"/>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None/>
            </a:pPr>
            <a:fld id="{00000000-1234-1234-1234-123412341234}" type="slidenum">
              <a:rPr b="0" i="0" lang="en-GB" sz="2800">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Title and Caption">
    <p:spTree>
      <p:nvGrpSpPr>
        <p:cNvPr id="138" name="Shape 138"/>
        <p:cNvGrpSpPr/>
        <p:nvPr/>
      </p:nvGrpSpPr>
      <p:grpSpPr>
        <a:xfrm>
          <a:off x="0" y="0"/>
          <a:ext cx="0" cy="0"/>
          <a:chOff x="0" y="0"/>
          <a:chExt cx="0" cy="0"/>
        </a:xfrm>
      </p:grpSpPr>
      <p:grpSp>
        <p:nvGrpSpPr>
          <p:cNvPr id="139" name="Shape 139"/>
          <p:cNvGrpSpPr/>
          <p:nvPr/>
        </p:nvGrpSpPr>
        <p:grpSpPr>
          <a:xfrm>
            <a:off x="0" y="0"/>
            <a:ext cx="12192000" cy="6858000"/>
            <a:chOff x="0" y="0"/>
            <a:chExt cx="12192000" cy="6858000"/>
          </a:xfrm>
        </p:grpSpPr>
        <p:sp>
          <p:nvSpPr>
            <p:cNvPr id="140" name="Shape 14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rIns="91425" wrap="square" tIns="91425">
              <a:noAutofit/>
            </a:bodyPr>
            <a:lstStyle/>
            <a:p>
              <a:pPr indent="0" lvl="0" marL="0">
                <a:spcBef>
                  <a:spcPts val="0"/>
                </a:spcBef>
                <a:buNone/>
              </a:pPr>
              <a:r>
                <a:t/>
              </a:r>
              <a:endParaRPr/>
            </a:p>
          </p:txBody>
        </p:sp>
        <p:sp>
          <p:nvSpPr>
            <p:cNvPr id="141" name="Shape 14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142" name="Shape 14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143" name="Shape 14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144" name="Shape 14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145" name="Shape 14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146" name="Shape 146"/>
            <p:cNvSpPr/>
            <p:nvPr/>
          </p:nvSpPr>
          <p:spPr>
            <a:xfrm rot="-589932">
              <a:off x="8490951" y="2714874"/>
              <a:ext cx="3299407" cy="440924"/>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47" name="Shape 147"/>
            <p:cNvSpPr/>
            <p:nvPr/>
          </p:nvSpPr>
          <p:spPr>
            <a:xfrm>
              <a:off x="455612" y="2801319"/>
              <a:ext cx="11277600" cy="3602637"/>
            </a:xfrm>
            <a:custGeom>
              <a:pathLst>
                <a:path extrusionOk="0" h="120000" w="120000">
                  <a:moveTo>
                    <a:pt x="0" y="0"/>
                  </a:moveTo>
                  <a:lnTo>
                    <a:pt x="0" y="119984"/>
                  </a:lnTo>
                  <a:lnTo>
                    <a:pt x="120000" y="120000"/>
                  </a:lnTo>
                  <a:lnTo>
                    <a:pt x="120000" y="60"/>
                  </a:lnTo>
                  <a:lnTo>
                    <a:pt x="120000" y="60"/>
                  </a:lnTo>
                  <a:lnTo>
                    <a:pt x="117276" y="1374"/>
                  </a:lnTo>
                  <a:lnTo>
                    <a:pt x="114564" y="2642"/>
                  </a:lnTo>
                  <a:lnTo>
                    <a:pt x="111840" y="3866"/>
                  </a:lnTo>
                  <a:lnTo>
                    <a:pt x="109104" y="4923"/>
                  </a:lnTo>
                  <a:lnTo>
                    <a:pt x="106380" y="5980"/>
                  </a:lnTo>
                  <a:lnTo>
                    <a:pt x="103644" y="6977"/>
                  </a:lnTo>
                  <a:lnTo>
                    <a:pt x="100944" y="7822"/>
                  </a:lnTo>
                  <a:lnTo>
                    <a:pt x="98208" y="8623"/>
                  </a:lnTo>
                  <a:lnTo>
                    <a:pt x="95484" y="9363"/>
                  </a:lnTo>
                  <a:lnTo>
                    <a:pt x="92808" y="9997"/>
                  </a:lnTo>
                  <a:lnTo>
                    <a:pt x="90096" y="10631"/>
                  </a:lnTo>
                  <a:lnTo>
                    <a:pt x="87420" y="11160"/>
                  </a:lnTo>
                  <a:lnTo>
                    <a:pt x="84744" y="11583"/>
                  </a:lnTo>
                  <a:lnTo>
                    <a:pt x="82080" y="12006"/>
                  </a:lnTo>
                  <a:lnTo>
                    <a:pt x="79440" y="12368"/>
                  </a:lnTo>
                  <a:lnTo>
                    <a:pt x="76824" y="12640"/>
                  </a:lnTo>
                  <a:lnTo>
                    <a:pt x="74208" y="12851"/>
                  </a:lnTo>
                  <a:lnTo>
                    <a:pt x="71616" y="13063"/>
                  </a:lnTo>
                  <a:lnTo>
                    <a:pt x="69060" y="13168"/>
                  </a:lnTo>
                  <a:lnTo>
                    <a:pt x="66504" y="13274"/>
                  </a:lnTo>
                  <a:lnTo>
                    <a:pt x="63984" y="13319"/>
                  </a:lnTo>
                  <a:lnTo>
                    <a:pt x="61488" y="13274"/>
                  </a:lnTo>
                  <a:lnTo>
                    <a:pt x="59016" y="13274"/>
                  </a:lnTo>
                  <a:lnTo>
                    <a:pt x="56568" y="13168"/>
                  </a:lnTo>
                  <a:lnTo>
                    <a:pt x="54168" y="13002"/>
                  </a:lnTo>
                  <a:lnTo>
                    <a:pt x="51792" y="12851"/>
                  </a:lnTo>
                  <a:lnTo>
                    <a:pt x="49464" y="12685"/>
                  </a:lnTo>
                  <a:lnTo>
                    <a:pt x="47148" y="12428"/>
                  </a:lnTo>
                  <a:lnTo>
                    <a:pt x="44868" y="12157"/>
                  </a:lnTo>
                  <a:lnTo>
                    <a:pt x="42636" y="11900"/>
                  </a:lnTo>
                  <a:lnTo>
                    <a:pt x="38280" y="11205"/>
                  </a:lnTo>
                  <a:lnTo>
                    <a:pt x="34104" y="10465"/>
                  </a:lnTo>
                  <a:lnTo>
                    <a:pt x="30096" y="9680"/>
                  </a:lnTo>
                  <a:lnTo>
                    <a:pt x="26304" y="8834"/>
                  </a:lnTo>
                  <a:lnTo>
                    <a:pt x="22680" y="7928"/>
                  </a:lnTo>
                  <a:lnTo>
                    <a:pt x="19320" y="6977"/>
                  </a:lnTo>
                  <a:lnTo>
                    <a:pt x="16164" y="6025"/>
                  </a:lnTo>
                  <a:lnTo>
                    <a:pt x="13260" y="5074"/>
                  </a:lnTo>
                  <a:lnTo>
                    <a:pt x="10596" y="4183"/>
                  </a:lnTo>
                  <a:lnTo>
                    <a:pt x="8232" y="3337"/>
                  </a:lnTo>
                  <a:lnTo>
                    <a:pt x="6096" y="2537"/>
                  </a:lnTo>
                  <a:lnTo>
                    <a:pt x="4296" y="1857"/>
                  </a:lnTo>
                  <a:lnTo>
                    <a:pt x="2784" y="1223"/>
                  </a:lnTo>
                  <a:lnTo>
                    <a:pt x="708" y="317"/>
                  </a:lnTo>
                  <a:lnTo>
                    <a:pt x="0" y="0"/>
                  </a:lnTo>
                  <a:lnTo>
                    <a:pt x="0" y="0"/>
                  </a:lnTo>
                  <a:close/>
                </a:path>
              </a:pathLst>
            </a:custGeom>
            <a:solidFill>
              <a:schemeClr val="lt1"/>
            </a:solidFill>
            <a:ln>
              <a:noFill/>
            </a:ln>
          </p:spPr>
        </p:sp>
        <p:sp>
          <p:nvSpPr>
            <p:cNvPr id="148" name="Shape 148"/>
            <p:cNvSpPr/>
            <p:nvPr/>
          </p:nvSpPr>
          <p:spPr>
            <a:xfrm>
              <a:off x="0" y="1587"/>
              <a:ext cx="12192000" cy="6856413"/>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49" name="Shape 149"/>
          <p:cNvSpPr txBox="1"/>
          <p:nvPr>
            <p:ph type="title"/>
          </p:nvPr>
        </p:nvSpPr>
        <p:spPr>
          <a:xfrm>
            <a:off x="1148798" y="1063417"/>
            <a:ext cx="8831816" cy="1372986"/>
          </a:xfrm>
          <a:prstGeom prst="rect">
            <a:avLst/>
          </a:prstGeom>
          <a:noFill/>
          <a:ln>
            <a:noFill/>
          </a:ln>
        </p:spPr>
        <p:txBody>
          <a:bodyPr anchorCtr="0" anchor="ctr" bIns="91425" lIns="91425" rIns="91425" wrap="square" tIns="91425"/>
          <a:lstStyle>
            <a:lvl1pPr indent="0" lvl="0" marL="0" marR="0" rtl="0" algn="l">
              <a:spcBef>
                <a:spcPts val="0"/>
              </a:spcBef>
              <a:buClr>
                <a:schemeClr val="lt2"/>
              </a:buClr>
              <a:buSzPts val="4000"/>
              <a:buFont typeface="Century Gothic"/>
              <a:buNone/>
              <a:defRPr b="0" i="0" sz="40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150" name="Shape 150"/>
          <p:cNvSpPr txBox="1"/>
          <p:nvPr>
            <p:ph idx="1" type="body"/>
          </p:nvPr>
        </p:nvSpPr>
        <p:spPr>
          <a:xfrm>
            <a:off x="1154954" y="3543300"/>
            <a:ext cx="8825659" cy="2476500"/>
          </a:xfrm>
          <a:prstGeom prst="rect">
            <a:avLst/>
          </a:prstGeom>
          <a:noFill/>
          <a:ln>
            <a:noFill/>
          </a:ln>
        </p:spPr>
        <p:txBody>
          <a:bodyPr anchorCtr="0" anchor="ctr" bIns="91425" lIns="91425" rIns="91425" wrap="square" tIns="91425"/>
          <a:lstStyle>
            <a:lvl1pPr indent="0" lvl="0" marL="0" marR="0" rtl="0" algn="l">
              <a:spcBef>
                <a:spcPts val="1000"/>
              </a:spcBef>
              <a:spcAft>
                <a:spcPts val="0"/>
              </a:spcAft>
              <a:buClr>
                <a:schemeClr val="accent1"/>
              </a:buClr>
              <a:buSzPts val="1440"/>
              <a:buFont typeface="Noto Sans Symbols"/>
              <a:buNone/>
              <a:defRPr b="0" i="0" sz="18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51" name="Shape 151"/>
          <p:cNvSpPr txBox="1"/>
          <p:nvPr>
            <p:ph idx="10" type="dt"/>
          </p:nvPr>
        </p:nvSpPr>
        <p:spPr>
          <a:xfrm>
            <a:off x="10653104" y="6391838"/>
            <a:ext cx="990599" cy="304799"/>
          </a:xfrm>
          <a:prstGeom prst="rect">
            <a:avLst/>
          </a:prstGeom>
          <a:noFill/>
          <a:ln>
            <a:noFill/>
          </a:ln>
        </p:spPr>
        <p:txBody>
          <a:bodyPr anchorCtr="0" anchor="ctr" bIns="91425" lIns="91425" rIns="91425" wrap="square" tIns="91425"/>
          <a:lstStyle>
            <a:lvl1pPr indent="0" lvl="0" marL="0" marR="0" rtl="0" algn="r">
              <a:spcBef>
                <a:spcPts val="0"/>
              </a:spcBef>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2" name="Shape 152"/>
          <p:cNvSpPr txBox="1"/>
          <p:nvPr>
            <p:ph idx="11" type="ftr"/>
          </p:nvPr>
        </p:nvSpPr>
        <p:spPr>
          <a:xfrm>
            <a:off x="561110" y="6391838"/>
            <a:ext cx="3859795" cy="304801"/>
          </a:xfrm>
          <a:prstGeom prst="rect">
            <a:avLst/>
          </a:prstGeom>
          <a:noFill/>
          <a:ln>
            <a:noFill/>
          </a:ln>
        </p:spPr>
        <p:txBody>
          <a:bodyPr anchorCtr="0" anchor="ctr" bIns="91425" lIns="91425" rIns="91425" wrap="square" tIns="91425"/>
          <a:lstStyle>
            <a:lvl1pPr indent="0" lvl="0" marL="0" marR="0" rtl="0" algn="l">
              <a:spcBef>
                <a:spcPts val="0"/>
              </a:spcBef>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3" name="Shape 15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wrap="square" tIns="91425">
            <a:noAutofit/>
          </a:bodyPr>
          <a:lstStyle/>
          <a:p>
            <a:pPr indent="0" lvl="0" marL="0">
              <a:spcBef>
                <a:spcPts val="0"/>
              </a:spcBef>
              <a:buNone/>
            </a:pPr>
            <a:r>
              <a:t/>
            </a:r>
            <a:endParaRPr/>
          </a:p>
        </p:txBody>
      </p:sp>
      <p:sp>
        <p:nvSpPr>
          <p:cNvPr id="154" name="Shape 154"/>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None/>
            </a:pPr>
            <a:fld id="{00000000-1234-1234-1234-123412341234}" type="slidenum">
              <a:rPr b="0" i="0" lang="en-GB" sz="2800">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Quote with Caption">
    <p:spTree>
      <p:nvGrpSpPr>
        <p:cNvPr id="155" name="Shape 155"/>
        <p:cNvGrpSpPr/>
        <p:nvPr/>
      </p:nvGrpSpPr>
      <p:grpSpPr>
        <a:xfrm>
          <a:off x="0" y="0"/>
          <a:ext cx="0" cy="0"/>
          <a:chOff x="0" y="0"/>
          <a:chExt cx="0" cy="0"/>
        </a:xfrm>
      </p:grpSpPr>
      <p:grpSp>
        <p:nvGrpSpPr>
          <p:cNvPr id="156" name="Shape 156"/>
          <p:cNvGrpSpPr/>
          <p:nvPr/>
        </p:nvGrpSpPr>
        <p:grpSpPr>
          <a:xfrm>
            <a:off x="0" y="0"/>
            <a:ext cx="12192000" cy="6858000"/>
            <a:chOff x="0" y="0"/>
            <a:chExt cx="12192000" cy="6858000"/>
          </a:xfrm>
        </p:grpSpPr>
        <p:sp>
          <p:nvSpPr>
            <p:cNvPr id="157" name="Shape 15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rIns="91425" wrap="square" tIns="91425">
              <a:noAutofit/>
            </a:bodyPr>
            <a:lstStyle/>
            <a:p>
              <a:pPr indent="0" lvl="0" marL="0">
                <a:spcBef>
                  <a:spcPts val="0"/>
                </a:spcBef>
                <a:buNone/>
              </a:pPr>
              <a:r>
                <a:t/>
              </a:r>
              <a:endParaRPr/>
            </a:p>
          </p:txBody>
        </p:sp>
        <p:sp>
          <p:nvSpPr>
            <p:cNvPr id="158" name="Shape 15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159" name="Shape 15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160" name="Shape 16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161" name="Shape 16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162" name="Shape 16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163" name="Shape 163"/>
            <p:cNvSpPr/>
            <p:nvPr/>
          </p:nvSpPr>
          <p:spPr>
            <a:xfrm rot="-589932">
              <a:off x="8490951" y="4185117"/>
              <a:ext cx="3299407" cy="440924"/>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4" name="Shape 164"/>
            <p:cNvSpPr/>
            <p:nvPr/>
          </p:nvSpPr>
          <p:spPr>
            <a:xfrm>
              <a:off x="455612" y="4241801"/>
              <a:ext cx="11277600" cy="2337161"/>
            </a:xfrm>
            <a:custGeom>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65" name="Shape 165"/>
            <p:cNvSpPr/>
            <p:nvPr/>
          </p:nvSpPr>
          <p:spPr>
            <a:xfrm>
              <a:off x="0" y="1587"/>
              <a:ext cx="12192000" cy="6856413"/>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66" name="Shape 166"/>
          <p:cNvSpPr txBox="1"/>
          <p:nvPr/>
        </p:nvSpPr>
        <p:spPr>
          <a:xfrm>
            <a:off x="881566" y="607336"/>
            <a:ext cx="801912" cy="156966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0" i="0" lang="en-GB" sz="9600">
                <a:solidFill>
                  <a:srgbClr val="EE52A4"/>
                </a:solidFill>
                <a:latin typeface="Arial"/>
                <a:ea typeface="Arial"/>
                <a:cs typeface="Arial"/>
                <a:sym typeface="Arial"/>
              </a:rPr>
              <a:t>“</a:t>
            </a:r>
          </a:p>
        </p:txBody>
      </p:sp>
      <p:sp>
        <p:nvSpPr>
          <p:cNvPr id="167" name="Shape 167"/>
          <p:cNvSpPr txBox="1"/>
          <p:nvPr/>
        </p:nvSpPr>
        <p:spPr>
          <a:xfrm>
            <a:off x="9884458" y="2613787"/>
            <a:ext cx="652763" cy="156966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0" i="0" lang="en-GB" sz="9600">
                <a:solidFill>
                  <a:srgbClr val="EE52A4"/>
                </a:solidFill>
                <a:latin typeface="Arial"/>
                <a:ea typeface="Arial"/>
                <a:cs typeface="Arial"/>
                <a:sym typeface="Arial"/>
              </a:rPr>
              <a:t>”</a:t>
            </a:r>
          </a:p>
        </p:txBody>
      </p:sp>
      <p:sp>
        <p:nvSpPr>
          <p:cNvPr id="168" name="Shape 168"/>
          <p:cNvSpPr txBox="1"/>
          <p:nvPr>
            <p:ph type="title"/>
          </p:nvPr>
        </p:nvSpPr>
        <p:spPr>
          <a:xfrm>
            <a:off x="1581878" y="982134"/>
            <a:ext cx="8453906" cy="2696632"/>
          </a:xfrm>
          <a:prstGeom prst="rect">
            <a:avLst/>
          </a:prstGeom>
          <a:noFill/>
          <a:ln>
            <a:noFill/>
          </a:ln>
        </p:spPr>
        <p:txBody>
          <a:bodyPr anchorCtr="0" anchor="ctr" bIns="91425" lIns="91425" rIns="91425" wrap="square" tIns="91425"/>
          <a:lstStyle>
            <a:lvl1pPr indent="0" lvl="0" marL="0" marR="0" rtl="0" algn="l">
              <a:spcBef>
                <a:spcPts val="0"/>
              </a:spcBef>
              <a:buClr>
                <a:schemeClr val="lt2"/>
              </a:buClr>
              <a:buSzPts val="4000"/>
              <a:buFont typeface="Century Gothic"/>
              <a:buNone/>
              <a:defRPr b="0" i="0" sz="40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169" name="Shape 169"/>
          <p:cNvSpPr txBox="1"/>
          <p:nvPr>
            <p:ph idx="1" type="body"/>
          </p:nvPr>
        </p:nvSpPr>
        <p:spPr>
          <a:xfrm>
            <a:off x="1945945" y="3678766"/>
            <a:ext cx="7731219" cy="342174"/>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ts val="1120"/>
              <a:buFont typeface="Noto Sans Symbols"/>
              <a:buNone/>
              <a:defRPr b="0" i="0" sz="1400" u="none" cap="small" strike="noStrike">
                <a:solidFill>
                  <a:srgbClr val="EE52A4"/>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70" name="Shape 170"/>
          <p:cNvSpPr txBox="1"/>
          <p:nvPr>
            <p:ph idx="2" type="body"/>
          </p:nvPr>
        </p:nvSpPr>
        <p:spPr>
          <a:xfrm>
            <a:off x="1154954" y="5029199"/>
            <a:ext cx="9244897" cy="997857"/>
          </a:xfrm>
          <a:prstGeom prst="rect">
            <a:avLst/>
          </a:prstGeom>
          <a:noFill/>
          <a:ln>
            <a:noFill/>
          </a:ln>
        </p:spPr>
        <p:txBody>
          <a:bodyPr anchorCtr="0" anchor="ctr" bIns="91425" lIns="91425" rIns="91425" wrap="square" tIns="91425"/>
          <a:lstStyle>
            <a:lvl1pPr indent="0" lvl="0" marL="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71" name="Shape 171"/>
          <p:cNvSpPr txBox="1"/>
          <p:nvPr>
            <p:ph idx="10" type="dt"/>
          </p:nvPr>
        </p:nvSpPr>
        <p:spPr>
          <a:xfrm>
            <a:off x="10653104" y="6391838"/>
            <a:ext cx="990599" cy="304799"/>
          </a:xfrm>
          <a:prstGeom prst="rect">
            <a:avLst/>
          </a:prstGeom>
          <a:noFill/>
          <a:ln>
            <a:noFill/>
          </a:ln>
        </p:spPr>
        <p:txBody>
          <a:bodyPr anchorCtr="0" anchor="ctr" bIns="91425" lIns="91425" rIns="91425" wrap="square" tIns="91425"/>
          <a:lstStyle>
            <a:lvl1pPr indent="0" lvl="0" marL="0" marR="0" rtl="0" algn="r">
              <a:spcBef>
                <a:spcPts val="0"/>
              </a:spcBef>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72" name="Shape 172"/>
          <p:cNvSpPr txBox="1"/>
          <p:nvPr>
            <p:ph idx="11" type="ftr"/>
          </p:nvPr>
        </p:nvSpPr>
        <p:spPr>
          <a:xfrm>
            <a:off x="561110" y="6391838"/>
            <a:ext cx="3859795" cy="304801"/>
          </a:xfrm>
          <a:prstGeom prst="rect">
            <a:avLst/>
          </a:prstGeom>
          <a:noFill/>
          <a:ln>
            <a:noFill/>
          </a:ln>
        </p:spPr>
        <p:txBody>
          <a:bodyPr anchorCtr="0" anchor="ctr" bIns="91425" lIns="91425" rIns="91425" wrap="square" tIns="91425"/>
          <a:lstStyle>
            <a:lvl1pPr indent="0" lvl="0" marL="0" marR="0" rtl="0" algn="l">
              <a:spcBef>
                <a:spcPts val="0"/>
              </a:spcBef>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73" name="Shape 17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wrap="square" tIns="91425">
            <a:noAutofit/>
          </a:bodyPr>
          <a:lstStyle/>
          <a:p>
            <a:pPr indent="0" lvl="0" marL="0">
              <a:spcBef>
                <a:spcPts val="0"/>
              </a:spcBef>
              <a:buNone/>
            </a:pPr>
            <a:r>
              <a:t/>
            </a:r>
            <a:endParaRPr/>
          </a:p>
        </p:txBody>
      </p:sp>
      <p:sp>
        <p:nvSpPr>
          <p:cNvPr id="174" name="Shape 174"/>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None/>
            </a:pPr>
            <a:fld id="{00000000-1234-1234-1234-123412341234}" type="slidenum">
              <a:rPr b="0" i="0" lang="en-GB" sz="2800">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Name Card">
    <p:spTree>
      <p:nvGrpSpPr>
        <p:cNvPr id="175" name="Shape 175"/>
        <p:cNvGrpSpPr/>
        <p:nvPr/>
      </p:nvGrpSpPr>
      <p:grpSpPr>
        <a:xfrm>
          <a:off x="0" y="0"/>
          <a:ext cx="0" cy="0"/>
          <a:chOff x="0" y="0"/>
          <a:chExt cx="0" cy="0"/>
        </a:xfrm>
      </p:grpSpPr>
      <p:grpSp>
        <p:nvGrpSpPr>
          <p:cNvPr id="176" name="Shape 176"/>
          <p:cNvGrpSpPr/>
          <p:nvPr/>
        </p:nvGrpSpPr>
        <p:grpSpPr>
          <a:xfrm>
            <a:off x="0" y="0"/>
            <a:ext cx="12192000" cy="6858000"/>
            <a:chOff x="0" y="0"/>
            <a:chExt cx="12192000" cy="6858000"/>
          </a:xfrm>
        </p:grpSpPr>
        <p:sp>
          <p:nvSpPr>
            <p:cNvPr id="177" name="Shape 17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rIns="91425" wrap="square" tIns="91425">
              <a:noAutofit/>
            </a:bodyPr>
            <a:lstStyle/>
            <a:p>
              <a:pPr indent="0" lvl="0" marL="0">
                <a:spcBef>
                  <a:spcPts val="0"/>
                </a:spcBef>
                <a:buNone/>
              </a:pPr>
              <a:r>
                <a:t/>
              </a:r>
              <a:endParaRPr/>
            </a:p>
          </p:txBody>
        </p:sp>
        <p:sp>
          <p:nvSpPr>
            <p:cNvPr id="178" name="Shape 17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179" name="Shape 17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180" name="Shape 18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181" name="Shape 18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182" name="Shape 18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183" name="Shape 183"/>
            <p:cNvSpPr/>
            <p:nvPr/>
          </p:nvSpPr>
          <p:spPr>
            <a:xfrm rot="-589932">
              <a:off x="8490951" y="4193583"/>
              <a:ext cx="3299407" cy="440924"/>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4" name="Shape 184"/>
            <p:cNvSpPr/>
            <p:nvPr/>
          </p:nvSpPr>
          <p:spPr>
            <a:xfrm>
              <a:off x="455612" y="4241801"/>
              <a:ext cx="11277600" cy="2337161"/>
            </a:xfrm>
            <a:custGeom>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85" name="Shape 185"/>
            <p:cNvSpPr/>
            <p:nvPr/>
          </p:nvSpPr>
          <p:spPr>
            <a:xfrm>
              <a:off x="0" y="1587"/>
              <a:ext cx="12192000" cy="6856413"/>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86" name="Shape 186"/>
          <p:cNvSpPr txBox="1"/>
          <p:nvPr>
            <p:ph type="title"/>
          </p:nvPr>
        </p:nvSpPr>
        <p:spPr>
          <a:xfrm>
            <a:off x="1154954" y="2370667"/>
            <a:ext cx="8825660" cy="1822514"/>
          </a:xfrm>
          <a:prstGeom prst="rect">
            <a:avLst/>
          </a:prstGeom>
          <a:noFill/>
          <a:ln>
            <a:noFill/>
          </a:ln>
        </p:spPr>
        <p:txBody>
          <a:bodyPr anchorCtr="0" anchor="b" bIns="91425" lIns="91425" rIns="91425" wrap="square" tIns="91425"/>
          <a:lstStyle>
            <a:lvl1pPr indent="0" lvl="0" marL="0" marR="0" rtl="0" algn="l">
              <a:spcBef>
                <a:spcPts val="0"/>
              </a:spcBef>
              <a:buClr>
                <a:schemeClr val="lt2"/>
              </a:buClr>
              <a:buSzPts val="4000"/>
              <a:buFont typeface="Century Gothic"/>
              <a:buNone/>
              <a:defRPr b="0" i="0" sz="40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187" name="Shape 187"/>
          <p:cNvSpPr txBox="1"/>
          <p:nvPr>
            <p:ph idx="1" type="body"/>
          </p:nvPr>
        </p:nvSpPr>
        <p:spPr>
          <a:xfrm>
            <a:off x="1154954" y="5024967"/>
            <a:ext cx="8825659" cy="860400"/>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ts val="1600"/>
              <a:buFont typeface="Noto Sans Symbols"/>
              <a:buNone/>
              <a:defRPr b="0" i="0" sz="2000" u="none" cap="none" strike="noStrike">
                <a:solidFill>
                  <a:srgbClr val="EE52A4"/>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1440"/>
              <a:buFont typeface="Noto Sans Symbols"/>
              <a:buNone/>
              <a:defRPr b="0" i="0" sz="1800" u="none" cap="none" strike="noStrike">
                <a:solidFill>
                  <a:srgbClr val="888888"/>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1280"/>
              <a:buFont typeface="Noto Sans Symbols"/>
              <a:buNone/>
              <a:defRPr b="0" i="0" sz="1600" u="none" cap="none" strike="noStrike">
                <a:solidFill>
                  <a:srgbClr val="888888"/>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188" name="Shape 188"/>
          <p:cNvSpPr txBox="1"/>
          <p:nvPr>
            <p:ph idx="10" type="dt"/>
          </p:nvPr>
        </p:nvSpPr>
        <p:spPr>
          <a:xfrm>
            <a:off x="10653104" y="6391838"/>
            <a:ext cx="990599" cy="304799"/>
          </a:xfrm>
          <a:prstGeom prst="rect">
            <a:avLst/>
          </a:prstGeom>
          <a:noFill/>
          <a:ln>
            <a:noFill/>
          </a:ln>
        </p:spPr>
        <p:txBody>
          <a:bodyPr anchorCtr="0" anchor="ctr" bIns="91425" lIns="91425" rIns="91425" wrap="square" tIns="91425"/>
          <a:lstStyle>
            <a:lvl1pPr indent="0" lvl="0" marL="0" marR="0" rtl="0" algn="r">
              <a:spcBef>
                <a:spcPts val="0"/>
              </a:spcBef>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89" name="Shape 189"/>
          <p:cNvSpPr txBox="1"/>
          <p:nvPr>
            <p:ph idx="11" type="ftr"/>
          </p:nvPr>
        </p:nvSpPr>
        <p:spPr>
          <a:xfrm>
            <a:off x="561110" y="6391838"/>
            <a:ext cx="3859795" cy="304801"/>
          </a:xfrm>
          <a:prstGeom prst="rect">
            <a:avLst/>
          </a:prstGeom>
          <a:noFill/>
          <a:ln>
            <a:noFill/>
          </a:ln>
        </p:spPr>
        <p:txBody>
          <a:bodyPr anchorCtr="0" anchor="ctr" bIns="91425" lIns="91425" rIns="91425" wrap="square" tIns="91425"/>
          <a:lstStyle>
            <a:lvl1pPr indent="0" lvl="0" marL="0" marR="0" rtl="0" algn="l">
              <a:spcBef>
                <a:spcPts val="0"/>
              </a:spcBef>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0" name="Shape 19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wrap="square" tIns="91425">
            <a:noAutofit/>
          </a:bodyPr>
          <a:lstStyle/>
          <a:p>
            <a:pPr indent="0" lvl="0" marL="0">
              <a:spcBef>
                <a:spcPts val="0"/>
              </a:spcBef>
              <a:buNone/>
            </a:pPr>
            <a:r>
              <a:t/>
            </a:r>
            <a:endParaRPr/>
          </a:p>
        </p:txBody>
      </p:sp>
      <p:sp>
        <p:nvSpPr>
          <p:cNvPr id="191" name="Shape 191"/>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None/>
            </a:pPr>
            <a:fld id="{00000000-1234-1234-1234-123412341234}" type="slidenum">
              <a:rPr b="0" i="0" lang="en-GB" sz="2800">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 Column">
    <p:spTree>
      <p:nvGrpSpPr>
        <p:cNvPr id="192" name="Shape 192"/>
        <p:cNvGrpSpPr/>
        <p:nvPr/>
      </p:nvGrpSpPr>
      <p:grpSpPr>
        <a:xfrm>
          <a:off x="0" y="0"/>
          <a:ext cx="0" cy="0"/>
          <a:chOff x="0" y="0"/>
          <a:chExt cx="0" cy="0"/>
        </a:xfrm>
      </p:grpSpPr>
      <p:sp>
        <p:nvSpPr>
          <p:cNvPr id="193" name="Shape 193"/>
          <p:cNvSpPr txBox="1"/>
          <p:nvPr>
            <p:ph type="title"/>
          </p:nvPr>
        </p:nvSpPr>
        <p:spPr>
          <a:xfrm>
            <a:off x="1154954" y="973668"/>
            <a:ext cx="8825659" cy="706964"/>
          </a:xfrm>
          <a:prstGeom prst="rect">
            <a:avLst/>
          </a:prstGeom>
          <a:noFill/>
          <a:ln>
            <a:noFill/>
          </a:ln>
        </p:spPr>
        <p:txBody>
          <a:bodyPr anchorCtr="0" anchor="ctr" bIns="91425" lIns="91425" rIns="91425" wrap="square" tIns="91425"/>
          <a:lstStyle>
            <a:lvl1pPr indent="0" lvl="0" marL="0" marR="0" rtl="0" algn="l">
              <a:spcBef>
                <a:spcPts val="0"/>
              </a:spcBef>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194" name="Shape 194"/>
          <p:cNvSpPr txBox="1"/>
          <p:nvPr>
            <p:ph idx="1" type="body"/>
          </p:nvPr>
        </p:nvSpPr>
        <p:spPr>
          <a:xfrm>
            <a:off x="1154954" y="2603502"/>
            <a:ext cx="3141878" cy="576262"/>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195" name="Shape 195"/>
          <p:cNvSpPr txBox="1"/>
          <p:nvPr>
            <p:ph idx="2" type="body"/>
          </p:nvPr>
        </p:nvSpPr>
        <p:spPr>
          <a:xfrm>
            <a:off x="1154953" y="3179764"/>
            <a:ext cx="3141879" cy="2847293"/>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96" name="Shape 196"/>
          <p:cNvSpPr txBox="1"/>
          <p:nvPr>
            <p:ph idx="3" type="body"/>
          </p:nvPr>
        </p:nvSpPr>
        <p:spPr>
          <a:xfrm>
            <a:off x="4512721" y="2603500"/>
            <a:ext cx="3147009" cy="576262"/>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197" name="Shape 197"/>
          <p:cNvSpPr txBox="1"/>
          <p:nvPr>
            <p:ph idx="4" type="body"/>
          </p:nvPr>
        </p:nvSpPr>
        <p:spPr>
          <a:xfrm>
            <a:off x="4512721" y="3179763"/>
            <a:ext cx="3147009" cy="2847293"/>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98" name="Shape 198"/>
          <p:cNvSpPr txBox="1"/>
          <p:nvPr>
            <p:ph idx="5" type="body"/>
          </p:nvPr>
        </p:nvSpPr>
        <p:spPr>
          <a:xfrm>
            <a:off x="7888135" y="2603501"/>
            <a:ext cx="3145730" cy="576262"/>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199" name="Shape 199"/>
          <p:cNvSpPr txBox="1"/>
          <p:nvPr>
            <p:ph idx="6" type="body"/>
          </p:nvPr>
        </p:nvSpPr>
        <p:spPr>
          <a:xfrm>
            <a:off x="7888329" y="3179762"/>
            <a:ext cx="3145536" cy="2847293"/>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cxnSp>
        <p:nvCxnSpPr>
          <p:cNvPr id="200" name="Shape 200"/>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med" w="med" type="none"/>
            <a:tailEnd len="med" w="med" type="none"/>
          </a:ln>
        </p:spPr>
      </p:cxnSp>
      <p:cxnSp>
        <p:nvCxnSpPr>
          <p:cNvPr id="201" name="Shape 201"/>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med" w="med" type="none"/>
            <a:tailEnd len="med" w="med" type="none"/>
          </a:ln>
        </p:spPr>
      </p:cxnSp>
      <p:sp>
        <p:nvSpPr>
          <p:cNvPr id="202" name="Shape 202"/>
          <p:cNvSpPr txBox="1"/>
          <p:nvPr>
            <p:ph idx="10" type="dt"/>
          </p:nvPr>
        </p:nvSpPr>
        <p:spPr>
          <a:xfrm>
            <a:off x="10653104" y="6391838"/>
            <a:ext cx="990599" cy="304799"/>
          </a:xfrm>
          <a:prstGeom prst="rect">
            <a:avLst/>
          </a:prstGeom>
          <a:noFill/>
          <a:ln>
            <a:noFill/>
          </a:ln>
        </p:spPr>
        <p:txBody>
          <a:bodyPr anchorCtr="0" anchor="ctr" bIns="91425" lIns="91425" rIns="91425" wrap="square" tIns="91425"/>
          <a:lstStyle>
            <a:lvl1pPr indent="0" lvl="0" marL="0" marR="0" rtl="0" algn="r">
              <a:spcBef>
                <a:spcPts val="0"/>
              </a:spcBef>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3" name="Shape 203"/>
          <p:cNvSpPr txBox="1"/>
          <p:nvPr>
            <p:ph idx="11" type="ftr"/>
          </p:nvPr>
        </p:nvSpPr>
        <p:spPr>
          <a:xfrm>
            <a:off x="561110" y="6391838"/>
            <a:ext cx="3859795" cy="304801"/>
          </a:xfrm>
          <a:prstGeom prst="rect">
            <a:avLst/>
          </a:prstGeom>
          <a:noFill/>
          <a:ln>
            <a:noFill/>
          </a:ln>
        </p:spPr>
        <p:txBody>
          <a:bodyPr anchorCtr="0" anchor="ctr" bIns="91425" lIns="91425" rIns="91425" wrap="square" tIns="91425"/>
          <a:lstStyle>
            <a:lvl1pPr indent="0" lvl="0" marL="0" marR="0" rtl="0" algn="l">
              <a:spcBef>
                <a:spcPts val="0"/>
              </a:spcBef>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4" name="Shape 204"/>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None/>
            </a:pPr>
            <a:fld id="{00000000-1234-1234-1234-123412341234}" type="slidenum">
              <a:rPr b="0" i="0" lang="en-GB" sz="2800">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 Picture Column">
    <p:spTree>
      <p:nvGrpSpPr>
        <p:cNvPr id="205" name="Shape 205"/>
        <p:cNvGrpSpPr/>
        <p:nvPr/>
      </p:nvGrpSpPr>
      <p:grpSpPr>
        <a:xfrm>
          <a:off x="0" y="0"/>
          <a:ext cx="0" cy="0"/>
          <a:chOff x="0" y="0"/>
          <a:chExt cx="0" cy="0"/>
        </a:xfrm>
      </p:grpSpPr>
      <p:sp>
        <p:nvSpPr>
          <p:cNvPr id="206" name="Shape 206"/>
          <p:cNvSpPr txBox="1"/>
          <p:nvPr>
            <p:ph type="title"/>
          </p:nvPr>
        </p:nvSpPr>
        <p:spPr>
          <a:xfrm>
            <a:off x="1154954" y="973668"/>
            <a:ext cx="8825659" cy="706964"/>
          </a:xfrm>
          <a:prstGeom prst="rect">
            <a:avLst/>
          </a:prstGeom>
          <a:noFill/>
          <a:ln>
            <a:noFill/>
          </a:ln>
        </p:spPr>
        <p:txBody>
          <a:bodyPr anchorCtr="0" anchor="ctr" bIns="91425" lIns="91425" rIns="91425" wrap="square" tIns="91425"/>
          <a:lstStyle>
            <a:lvl1pPr indent="0" lvl="0" marL="0" marR="0" rtl="0" algn="l">
              <a:spcBef>
                <a:spcPts val="0"/>
              </a:spcBef>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207" name="Shape 207"/>
          <p:cNvSpPr txBox="1"/>
          <p:nvPr>
            <p:ph idx="1" type="body"/>
          </p:nvPr>
        </p:nvSpPr>
        <p:spPr>
          <a:xfrm>
            <a:off x="1154954" y="4532844"/>
            <a:ext cx="3050438" cy="576262"/>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208" name="Shape 208"/>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rIns="91425" wrap="square" tIns="91425"/>
          <a:lstStyle>
            <a:lvl1pPr indent="0" lvl="0" mar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09" name="Shape 209"/>
          <p:cNvSpPr txBox="1"/>
          <p:nvPr>
            <p:ph idx="3" type="body"/>
          </p:nvPr>
        </p:nvSpPr>
        <p:spPr>
          <a:xfrm>
            <a:off x="1154954" y="5109106"/>
            <a:ext cx="3050438" cy="917952"/>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210" name="Shape 210"/>
          <p:cNvSpPr txBox="1"/>
          <p:nvPr>
            <p:ph idx="4" type="body"/>
          </p:nvPr>
        </p:nvSpPr>
        <p:spPr>
          <a:xfrm>
            <a:off x="4568865" y="4532844"/>
            <a:ext cx="3050438" cy="576263"/>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211" name="Shape 211"/>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rIns="91425" wrap="square" tIns="91425"/>
          <a:lstStyle>
            <a:lvl1pPr indent="0" lvl="0" mar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2" name="Shape 212"/>
          <p:cNvSpPr txBox="1"/>
          <p:nvPr>
            <p:ph idx="6" type="body"/>
          </p:nvPr>
        </p:nvSpPr>
        <p:spPr>
          <a:xfrm>
            <a:off x="4570172" y="5109105"/>
            <a:ext cx="3050438" cy="917952"/>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213" name="Shape 213"/>
          <p:cNvSpPr txBox="1"/>
          <p:nvPr>
            <p:ph idx="7" type="body"/>
          </p:nvPr>
        </p:nvSpPr>
        <p:spPr>
          <a:xfrm>
            <a:off x="7982775" y="4532845"/>
            <a:ext cx="3051095" cy="576262"/>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214" name="Shape 214"/>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rIns="91425" wrap="square" tIns="91425"/>
          <a:lstStyle>
            <a:lvl1pPr indent="0" lvl="0" mar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5" name="Shape 215"/>
          <p:cNvSpPr txBox="1"/>
          <p:nvPr>
            <p:ph idx="9" type="body"/>
          </p:nvPr>
        </p:nvSpPr>
        <p:spPr>
          <a:xfrm>
            <a:off x="7982775" y="5109104"/>
            <a:ext cx="3051096" cy="917952"/>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cxnSp>
        <p:nvCxnSpPr>
          <p:cNvPr id="216" name="Shape 216"/>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med" w="med" type="none"/>
            <a:tailEnd len="med" w="med" type="none"/>
          </a:ln>
        </p:spPr>
      </p:cxnSp>
      <p:cxnSp>
        <p:nvCxnSpPr>
          <p:cNvPr id="217" name="Shape 217"/>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med" w="med" type="none"/>
            <a:tailEnd len="med" w="med" type="none"/>
          </a:ln>
        </p:spPr>
      </p:cxnSp>
      <p:sp>
        <p:nvSpPr>
          <p:cNvPr id="218" name="Shape 218"/>
          <p:cNvSpPr txBox="1"/>
          <p:nvPr>
            <p:ph idx="10" type="dt"/>
          </p:nvPr>
        </p:nvSpPr>
        <p:spPr>
          <a:xfrm>
            <a:off x="10653104" y="6391838"/>
            <a:ext cx="990599" cy="304799"/>
          </a:xfrm>
          <a:prstGeom prst="rect">
            <a:avLst/>
          </a:prstGeom>
          <a:noFill/>
          <a:ln>
            <a:noFill/>
          </a:ln>
        </p:spPr>
        <p:txBody>
          <a:bodyPr anchorCtr="0" anchor="ctr" bIns="91425" lIns="91425" rIns="91425" wrap="square" tIns="91425"/>
          <a:lstStyle>
            <a:lvl1pPr indent="0" lvl="0" marL="0" marR="0" rtl="0" algn="r">
              <a:spcBef>
                <a:spcPts val="0"/>
              </a:spcBef>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19" name="Shape 219"/>
          <p:cNvSpPr txBox="1"/>
          <p:nvPr>
            <p:ph idx="11" type="ftr"/>
          </p:nvPr>
        </p:nvSpPr>
        <p:spPr>
          <a:xfrm>
            <a:off x="561111" y="6391838"/>
            <a:ext cx="3644282" cy="304801"/>
          </a:xfrm>
          <a:prstGeom prst="rect">
            <a:avLst/>
          </a:prstGeom>
          <a:noFill/>
          <a:ln>
            <a:noFill/>
          </a:ln>
        </p:spPr>
        <p:txBody>
          <a:bodyPr anchorCtr="0" anchor="ctr" bIns="91425" lIns="91425" rIns="91425" wrap="square" tIns="91425"/>
          <a:lstStyle>
            <a:lvl1pPr indent="0" lvl="0" marL="0" marR="0" rtl="0" algn="l">
              <a:spcBef>
                <a:spcPts val="0"/>
              </a:spcBef>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20" name="Shape 220"/>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None/>
            </a:pPr>
            <a:fld id="{00000000-1234-1234-1234-123412341234}" type="slidenum">
              <a:rPr b="0" i="0" lang="en-GB" sz="2800">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221" name="Shape 221"/>
        <p:cNvGrpSpPr/>
        <p:nvPr/>
      </p:nvGrpSpPr>
      <p:grpSpPr>
        <a:xfrm>
          <a:off x="0" y="0"/>
          <a:ext cx="0" cy="0"/>
          <a:chOff x="0" y="0"/>
          <a:chExt cx="0" cy="0"/>
        </a:xfrm>
      </p:grpSpPr>
      <p:sp>
        <p:nvSpPr>
          <p:cNvPr id="222" name="Shape 222"/>
          <p:cNvSpPr txBox="1"/>
          <p:nvPr>
            <p:ph type="title"/>
          </p:nvPr>
        </p:nvSpPr>
        <p:spPr>
          <a:xfrm>
            <a:off x="1154954" y="973668"/>
            <a:ext cx="8825659" cy="706964"/>
          </a:xfrm>
          <a:prstGeom prst="rect">
            <a:avLst/>
          </a:prstGeom>
          <a:noFill/>
          <a:ln>
            <a:noFill/>
          </a:ln>
        </p:spPr>
        <p:txBody>
          <a:bodyPr anchorCtr="0" anchor="ctr" bIns="91425" lIns="91425" rIns="91425" wrap="square" tIns="91425"/>
          <a:lstStyle>
            <a:lvl1pPr indent="0" lvl="0" marL="0" marR="0" rtl="0" algn="l">
              <a:spcBef>
                <a:spcPts val="0"/>
              </a:spcBef>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223" name="Shape 223"/>
          <p:cNvSpPr txBox="1"/>
          <p:nvPr>
            <p:ph idx="1" type="body"/>
          </p:nvPr>
        </p:nvSpPr>
        <p:spPr>
          <a:xfrm rot="5400000">
            <a:off x="3859634" y="-101180"/>
            <a:ext cx="3416300" cy="8825659"/>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204469" lvl="1" marL="74295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57480" lvl="2" marL="11430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67639" lvl="3" marL="1600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67639" lvl="4" marL="2057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67639" lvl="5" marL="2514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67639" lvl="6" marL="2971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67640" lvl="7" marL="3429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67640" lvl="8" marL="3886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224" name="Shape 224"/>
          <p:cNvSpPr txBox="1"/>
          <p:nvPr>
            <p:ph idx="10" type="dt"/>
          </p:nvPr>
        </p:nvSpPr>
        <p:spPr>
          <a:xfrm>
            <a:off x="10695439" y="6391838"/>
            <a:ext cx="990599" cy="304799"/>
          </a:xfrm>
          <a:prstGeom prst="rect">
            <a:avLst/>
          </a:prstGeom>
          <a:noFill/>
          <a:ln>
            <a:noFill/>
          </a:ln>
        </p:spPr>
        <p:txBody>
          <a:bodyPr anchorCtr="0" anchor="ctr" bIns="91425" lIns="91425" rIns="91425" wrap="square" tIns="91425"/>
          <a:lstStyle>
            <a:lvl1pPr indent="0" lvl="0" marL="0" marR="0" rtl="0" algn="r">
              <a:spcBef>
                <a:spcPts val="0"/>
              </a:spcBef>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25" name="Shape 225"/>
          <p:cNvSpPr txBox="1"/>
          <p:nvPr>
            <p:ph idx="11" type="ftr"/>
          </p:nvPr>
        </p:nvSpPr>
        <p:spPr>
          <a:xfrm>
            <a:off x="561110" y="6391838"/>
            <a:ext cx="3859795" cy="304801"/>
          </a:xfrm>
          <a:prstGeom prst="rect">
            <a:avLst/>
          </a:prstGeom>
          <a:noFill/>
          <a:ln>
            <a:noFill/>
          </a:ln>
        </p:spPr>
        <p:txBody>
          <a:bodyPr anchorCtr="0" anchor="ctr" bIns="91425" lIns="91425" rIns="91425" wrap="square" tIns="91425"/>
          <a:lstStyle>
            <a:lvl1pPr indent="0" lvl="0" marL="0" marR="0" rtl="0" algn="l">
              <a:spcBef>
                <a:spcPts val="0"/>
              </a:spcBef>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26" name="Shape 226"/>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None/>
            </a:pPr>
            <a:fld id="{00000000-1234-1234-1234-123412341234}" type="slidenum">
              <a:rPr b="0" i="0" lang="en-GB" sz="2800">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vertTitleAndTx">
  <p:cSld name="Vertical Title and Text">
    <p:spTree>
      <p:nvGrpSpPr>
        <p:cNvPr id="227" name="Shape 227"/>
        <p:cNvGrpSpPr/>
        <p:nvPr/>
      </p:nvGrpSpPr>
      <p:grpSpPr>
        <a:xfrm>
          <a:off x="0" y="0"/>
          <a:ext cx="0" cy="0"/>
          <a:chOff x="0" y="0"/>
          <a:chExt cx="0" cy="0"/>
        </a:xfrm>
      </p:grpSpPr>
      <p:grpSp>
        <p:nvGrpSpPr>
          <p:cNvPr id="228" name="Shape 228"/>
          <p:cNvGrpSpPr/>
          <p:nvPr/>
        </p:nvGrpSpPr>
        <p:grpSpPr>
          <a:xfrm>
            <a:off x="0" y="0"/>
            <a:ext cx="12192000" cy="6858000"/>
            <a:chOff x="0" y="0"/>
            <a:chExt cx="12192000" cy="6858000"/>
          </a:xfrm>
        </p:grpSpPr>
        <p:sp>
          <p:nvSpPr>
            <p:cNvPr id="229" name="Shape 22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rIns="91425" wrap="square" tIns="91425">
              <a:noAutofit/>
            </a:bodyPr>
            <a:lstStyle/>
            <a:p>
              <a:pPr indent="0" lvl="0" marL="0">
                <a:spcBef>
                  <a:spcPts val="0"/>
                </a:spcBef>
                <a:buNone/>
              </a:pPr>
              <a:r>
                <a:t/>
              </a:r>
              <a:endParaRPr/>
            </a:p>
          </p:txBody>
        </p:sp>
        <p:sp>
          <p:nvSpPr>
            <p:cNvPr id="230" name="Shape 23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231" name="Shape 23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232" name="Shape 23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233" name="Shape 23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234" name="Shape 23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235" name="Shape 235"/>
            <p:cNvSpPr/>
            <p:nvPr/>
          </p:nvSpPr>
          <p:spPr>
            <a:xfrm>
              <a:off x="414867" y="402165"/>
              <a:ext cx="6510866" cy="605367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236" name="Shape 236"/>
            <p:cNvSpPr/>
            <p:nvPr/>
          </p:nvSpPr>
          <p:spPr>
            <a:xfrm rot="5101749">
              <a:off x="6294738" y="4577737"/>
              <a:ext cx="3299407" cy="440924"/>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7" name="Shape 237"/>
            <p:cNvSpPr/>
            <p:nvPr/>
          </p:nvSpPr>
          <p:spPr>
            <a:xfrm rot="5400000">
              <a:off x="4449232" y="2801721"/>
              <a:ext cx="6053670" cy="1254558"/>
            </a:xfrm>
            <a:custGeom>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38" name="Shape 238"/>
            <p:cNvSpPr/>
            <p:nvPr/>
          </p:nvSpPr>
          <p:spPr>
            <a:xfrm>
              <a:off x="0" y="1587"/>
              <a:ext cx="12192000" cy="6856413"/>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39" name="Shape 239"/>
          <p:cNvSpPr txBox="1"/>
          <p:nvPr>
            <p:ph type="title"/>
          </p:nvPr>
        </p:nvSpPr>
        <p:spPr>
          <a:xfrm rot="5400000">
            <a:off x="6915922" y="2947779"/>
            <a:ext cx="4748590" cy="1409965"/>
          </a:xfrm>
          <a:prstGeom prst="rect">
            <a:avLst/>
          </a:prstGeom>
          <a:noFill/>
          <a:ln>
            <a:noFill/>
          </a:ln>
        </p:spPr>
        <p:txBody>
          <a:bodyPr anchorCtr="0" anchor="b" bIns="91425" lIns="91425" rIns="91425" wrap="square" tIns="91425"/>
          <a:lstStyle>
            <a:lvl1pPr indent="0" lvl="0" marL="0" marR="0" rtl="0" algn="l">
              <a:spcBef>
                <a:spcPts val="0"/>
              </a:spcBef>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240" name="Shape 240"/>
          <p:cNvSpPr txBox="1"/>
          <p:nvPr>
            <p:ph idx="1" type="body"/>
          </p:nvPr>
        </p:nvSpPr>
        <p:spPr>
          <a:xfrm rot="5400000">
            <a:off x="1908671" y="524749"/>
            <a:ext cx="4748590" cy="6256025"/>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204469" lvl="1" marL="74295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57480" lvl="2" marL="11430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67639" lvl="3" marL="1600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67639" lvl="4" marL="2057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67639" lvl="5" marL="2514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67639" lvl="6" marL="2971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67640" lvl="7" marL="3429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67640" lvl="8" marL="3886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241" name="Shape 241"/>
          <p:cNvSpPr txBox="1"/>
          <p:nvPr>
            <p:ph idx="10" type="dt"/>
          </p:nvPr>
        </p:nvSpPr>
        <p:spPr>
          <a:xfrm>
            <a:off x="10653104" y="6391838"/>
            <a:ext cx="992135" cy="304799"/>
          </a:xfrm>
          <a:prstGeom prst="rect">
            <a:avLst/>
          </a:prstGeom>
          <a:noFill/>
          <a:ln>
            <a:noFill/>
          </a:ln>
        </p:spPr>
        <p:txBody>
          <a:bodyPr anchorCtr="0" anchor="ctr" bIns="91425" lIns="91425" rIns="91425" wrap="square" tIns="91425"/>
          <a:lstStyle>
            <a:lvl1pPr indent="0" lvl="0" marL="0" marR="0" rtl="0" algn="r">
              <a:spcBef>
                <a:spcPts val="0"/>
              </a:spcBef>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42" name="Shape 242"/>
          <p:cNvSpPr txBox="1"/>
          <p:nvPr>
            <p:ph idx="11" type="ftr"/>
          </p:nvPr>
        </p:nvSpPr>
        <p:spPr>
          <a:xfrm>
            <a:off x="561110" y="6391838"/>
            <a:ext cx="3859795" cy="304801"/>
          </a:xfrm>
          <a:prstGeom prst="rect">
            <a:avLst/>
          </a:prstGeom>
          <a:noFill/>
          <a:ln>
            <a:noFill/>
          </a:ln>
        </p:spPr>
        <p:txBody>
          <a:bodyPr anchorCtr="0" anchor="ctr" bIns="91425" lIns="91425" rIns="91425" wrap="square" tIns="91425"/>
          <a:lstStyle>
            <a:lvl1pPr indent="0" lvl="0" marL="0" marR="0" rtl="0" algn="l">
              <a:spcBef>
                <a:spcPts val="0"/>
              </a:spcBef>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43" name="Shape 24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wrap="square" tIns="91425">
            <a:noAutofit/>
          </a:bodyPr>
          <a:lstStyle/>
          <a:p>
            <a:pPr indent="0" lvl="0" marL="0">
              <a:spcBef>
                <a:spcPts val="0"/>
              </a:spcBef>
              <a:buNone/>
            </a:pPr>
            <a:r>
              <a:t/>
            </a:r>
            <a:endParaRPr/>
          </a:p>
        </p:txBody>
      </p:sp>
      <p:sp>
        <p:nvSpPr>
          <p:cNvPr id="244" name="Shape 244"/>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None/>
            </a:pPr>
            <a:fld id="{00000000-1234-1234-1234-123412341234}" type="slidenum">
              <a:rPr b="0" i="0" lang="en-GB" sz="2800">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32" name="Shape 32"/>
        <p:cNvGrpSpPr/>
        <p:nvPr/>
      </p:nvGrpSpPr>
      <p:grpSpPr>
        <a:xfrm>
          <a:off x="0" y="0"/>
          <a:ext cx="0" cy="0"/>
          <a:chOff x="0" y="0"/>
          <a:chExt cx="0" cy="0"/>
        </a:xfrm>
      </p:grpSpPr>
      <p:sp>
        <p:nvSpPr>
          <p:cNvPr id="33" name="Shape 33"/>
          <p:cNvSpPr txBox="1"/>
          <p:nvPr>
            <p:ph type="title"/>
          </p:nvPr>
        </p:nvSpPr>
        <p:spPr>
          <a:xfrm>
            <a:off x="1154954" y="973668"/>
            <a:ext cx="8761413" cy="706964"/>
          </a:xfrm>
          <a:prstGeom prst="rect">
            <a:avLst/>
          </a:prstGeom>
          <a:noFill/>
          <a:ln>
            <a:noFill/>
          </a:ln>
        </p:spPr>
        <p:txBody>
          <a:bodyPr anchorCtr="0" anchor="ctr" bIns="91425" lIns="91425" rIns="91425" wrap="square" tIns="91425"/>
          <a:lstStyle>
            <a:lvl1pPr indent="0" lvl="0" marL="0" marR="0" rtl="0" algn="l">
              <a:spcBef>
                <a:spcPts val="0"/>
              </a:spcBef>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34" name="Shape 34"/>
          <p:cNvSpPr txBox="1"/>
          <p:nvPr>
            <p:ph idx="1" type="body"/>
          </p:nvPr>
        </p:nvSpPr>
        <p:spPr>
          <a:xfrm>
            <a:off x="1154954" y="2603500"/>
            <a:ext cx="8825659" cy="3416300"/>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204469" lvl="1" marL="74295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57480" lvl="2" marL="11430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67639" lvl="3" marL="1600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67639" lvl="4" marL="2057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67639" lvl="5" marL="2514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67639" lvl="6" marL="2971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67640" lvl="7" marL="3429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67640" lvl="8" marL="3886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Shape 35"/>
          <p:cNvSpPr txBox="1"/>
          <p:nvPr>
            <p:ph idx="10" type="dt"/>
          </p:nvPr>
        </p:nvSpPr>
        <p:spPr>
          <a:xfrm>
            <a:off x="10653104" y="6391838"/>
            <a:ext cx="990599" cy="304799"/>
          </a:xfrm>
          <a:prstGeom prst="rect">
            <a:avLst/>
          </a:prstGeom>
          <a:noFill/>
          <a:ln>
            <a:noFill/>
          </a:ln>
        </p:spPr>
        <p:txBody>
          <a:bodyPr anchorCtr="0" anchor="ctr" bIns="91425" lIns="91425" rIns="91425" wrap="square" tIns="91425"/>
          <a:lstStyle>
            <a:lvl1pPr indent="0" lvl="0" marL="0" marR="0" rtl="0" algn="r">
              <a:spcBef>
                <a:spcPts val="0"/>
              </a:spcBef>
              <a:buSzPts val="1400"/>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Shape 36"/>
          <p:cNvSpPr txBox="1"/>
          <p:nvPr>
            <p:ph idx="11" type="ftr"/>
          </p:nvPr>
        </p:nvSpPr>
        <p:spPr>
          <a:xfrm>
            <a:off x="561110" y="6391838"/>
            <a:ext cx="3859795" cy="304801"/>
          </a:xfrm>
          <a:prstGeom prst="rect">
            <a:avLst/>
          </a:prstGeom>
          <a:noFill/>
          <a:ln>
            <a:noFill/>
          </a:ln>
        </p:spPr>
        <p:txBody>
          <a:bodyPr anchorCtr="0" anchor="ctr" bIns="91425" lIns="91425" rIns="91425" wrap="square" tIns="91425"/>
          <a:lstStyle>
            <a:lvl1pPr indent="0" lvl="0" marL="0" marR="0" rtl="0" algn="l">
              <a:spcBef>
                <a:spcPts val="0"/>
              </a:spcBef>
              <a:buSzPts val="1400"/>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Shape 37"/>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None/>
            </a:pPr>
            <a:fld id="{00000000-1234-1234-1234-123412341234}" type="slidenum">
              <a:rPr b="0" i="0" lang="en-GB"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secHead">
  <p:cSld name="Section Header">
    <p:spTree>
      <p:nvGrpSpPr>
        <p:cNvPr id="38" name="Shape 38"/>
        <p:cNvGrpSpPr/>
        <p:nvPr/>
      </p:nvGrpSpPr>
      <p:grpSpPr>
        <a:xfrm>
          <a:off x="0" y="0"/>
          <a:ext cx="0" cy="0"/>
          <a:chOff x="0" y="0"/>
          <a:chExt cx="0" cy="0"/>
        </a:xfrm>
      </p:grpSpPr>
      <p:grpSp>
        <p:nvGrpSpPr>
          <p:cNvPr id="39" name="Shape 39"/>
          <p:cNvGrpSpPr/>
          <p:nvPr/>
        </p:nvGrpSpPr>
        <p:grpSpPr>
          <a:xfrm>
            <a:off x="0" y="0"/>
            <a:ext cx="12192000" cy="6858000"/>
            <a:chOff x="0" y="0"/>
            <a:chExt cx="12192000" cy="6858000"/>
          </a:xfrm>
        </p:grpSpPr>
        <p:sp>
          <p:nvSpPr>
            <p:cNvPr id="40" name="Shape 4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rIns="91425" wrap="square" tIns="91425">
              <a:noAutofit/>
            </a:bodyPr>
            <a:lstStyle/>
            <a:p>
              <a:pPr indent="0" lvl="0" marL="0">
                <a:spcBef>
                  <a:spcPts val="0"/>
                </a:spcBef>
                <a:buNone/>
              </a:pPr>
              <a:r>
                <a:t/>
              </a:r>
              <a:endParaRPr/>
            </a:p>
          </p:txBody>
        </p:sp>
        <p:sp>
          <p:nvSpPr>
            <p:cNvPr id="41" name="Shape 4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42" name="Shape 4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43" name="Shape 4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44" name="Shape 4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45" name="Shape 4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46" name="Shape 46"/>
            <p:cNvSpPr/>
            <p:nvPr/>
          </p:nvSpPr>
          <p:spPr>
            <a:xfrm>
              <a:off x="7289800" y="402165"/>
              <a:ext cx="4478865" cy="605367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47" name="Shape 47"/>
            <p:cNvSpPr/>
            <p:nvPr/>
          </p:nvSpPr>
          <p:spPr>
            <a:xfrm rot="-5400000">
              <a:off x="3787244" y="2801721"/>
              <a:ext cx="6053670" cy="1254558"/>
            </a:xfrm>
            <a:custGeom>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48" name="Shape 48"/>
            <p:cNvSpPr/>
            <p:nvPr/>
          </p:nvSpPr>
          <p:spPr>
            <a:xfrm rot="-5677511">
              <a:off x="4698352" y="1826078"/>
              <a:ext cx="3299407" cy="440924"/>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9" name="Shape 49"/>
            <p:cNvSpPr/>
            <p:nvPr/>
          </p:nvSpPr>
          <p:spPr>
            <a:xfrm>
              <a:off x="0" y="1587"/>
              <a:ext cx="12192000" cy="6856413"/>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50" name="Shape 50"/>
          <p:cNvSpPr txBox="1"/>
          <p:nvPr>
            <p:ph type="title"/>
          </p:nvPr>
        </p:nvSpPr>
        <p:spPr>
          <a:xfrm>
            <a:off x="1154954" y="2677645"/>
            <a:ext cx="4351025" cy="2283824"/>
          </a:xfrm>
          <a:prstGeom prst="rect">
            <a:avLst/>
          </a:prstGeom>
          <a:noFill/>
          <a:ln>
            <a:noFill/>
          </a:ln>
        </p:spPr>
        <p:txBody>
          <a:bodyPr anchorCtr="0" anchor="ctr" bIns="91425" lIns="91425" rIns="91425" wrap="square" tIns="91425"/>
          <a:lstStyle>
            <a:lvl1pPr indent="0" lvl="0" marL="0" marR="0" rtl="0" algn="l">
              <a:spcBef>
                <a:spcPts val="0"/>
              </a:spcBef>
              <a:buClr>
                <a:schemeClr val="lt2"/>
              </a:buClr>
              <a:buSzPts val="4000"/>
              <a:buFont typeface="Century Gothic"/>
              <a:buNone/>
              <a:defRPr b="0" i="0" sz="40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51" name="Shape 51"/>
          <p:cNvSpPr txBox="1"/>
          <p:nvPr>
            <p:ph idx="1" type="body"/>
          </p:nvPr>
        </p:nvSpPr>
        <p:spPr>
          <a:xfrm>
            <a:off x="6895559" y="2677644"/>
            <a:ext cx="3757545" cy="2283824"/>
          </a:xfrm>
          <a:prstGeom prst="rect">
            <a:avLst/>
          </a:prstGeom>
          <a:noFill/>
          <a:ln>
            <a:noFill/>
          </a:ln>
        </p:spPr>
        <p:txBody>
          <a:bodyPr anchorCtr="0" anchor="ctr" bIns="91425" lIns="91425" rIns="91425" wrap="square" tIns="91425"/>
          <a:lstStyle>
            <a:lvl1pPr indent="0" lvl="0" marL="0" marR="0" rtl="0" algn="l">
              <a:spcBef>
                <a:spcPts val="1000"/>
              </a:spcBef>
              <a:spcAft>
                <a:spcPts val="0"/>
              </a:spcAft>
              <a:buClr>
                <a:schemeClr val="accent1"/>
              </a:buClr>
              <a:buSzPts val="1600"/>
              <a:buFont typeface="Noto Sans Symbols"/>
              <a:buNone/>
              <a:defRPr b="0" i="0" sz="2000" u="none" cap="none" strike="noStrike">
                <a:solidFill>
                  <a:srgbClr val="EE52A4"/>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1440"/>
              <a:buFont typeface="Noto Sans Symbols"/>
              <a:buNone/>
              <a:defRPr b="0" i="0" sz="1800" u="none" cap="none" strike="noStrike">
                <a:solidFill>
                  <a:srgbClr val="888888"/>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1280"/>
              <a:buFont typeface="Noto Sans Symbols"/>
              <a:buNone/>
              <a:defRPr b="0" i="0" sz="1600" u="none" cap="none" strike="noStrike">
                <a:solidFill>
                  <a:srgbClr val="888888"/>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52" name="Shape 52"/>
          <p:cNvSpPr txBox="1"/>
          <p:nvPr>
            <p:ph idx="10" type="dt"/>
          </p:nvPr>
        </p:nvSpPr>
        <p:spPr>
          <a:xfrm>
            <a:off x="10653104" y="6391838"/>
            <a:ext cx="990599" cy="304799"/>
          </a:xfrm>
          <a:prstGeom prst="rect">
            <a:avLst/>
          </a:prstGeom>
          <a:noFill/>
          <a:ln>
            <a:noFill/>
          </a:ln>
        </p:spPr>
        <p:txBody>
          <a:bodyPr anchorCtr="0" anchor="ctr" bIns="91425" lIns="91425" rIns="91425" wrap="square" tIns="91425"/>
          <a:lstStyle>
            <a:lvl1pPr indent="0" lvl="0" marL="0" marR="0" rtl="0" algn="r">
              <a:spcBef>
                <a:spcPts val="0"/>
              </a:spcBef>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3" name="Shape 53"/>
          <p:cNvSpPr txBox="1"/>
          <p:nvPr>
            <p:ph idx="11" type="ftr"/>
          </p:nvPr>
        </p:nvSpPr>
        <p:spPr>
          <a:xfrm>
            <a:off x="561110" y="6391838"/>
            <a:ext cx="3859795" cy="304801"/>
          </a:xfrm>
          <a:prstGeom prst="rect">
            <a:avLst/>
          </a:prstGeom>
          <a:noFill/>
          <a:ln>
            <a:noFill/>
          </a:ln>
        </p:spPr>
        <p:txBody>
          <a:bodyPr anchorCtr="0" anchor="ctr" bIns="91425" lIns="91425" rIns="91425" wrap="square" tIns="91425"/>
          <a:lstStyle>
            <a:lvl1pPr indent="0" lvl="0" marL="0" marR="0" rtl="0" algn="l">
              <a:spcBef>
                <a:spcPts val="0"/>
              </a:spcBef>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4" name="Shape 5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wrap="square" tIns="91425">
            <a:noAutofit/>
          </a:bodyPr>
          <a:lstStyle/>
          <a:p>
            <a:pPr indent="0" lvl="0" marL="0">
              <a:spcBef>
                <a:spcPts val="0"/>
              </a:spcBef>
              <a:buNone/>
            </a:pPr>
            <a:r>
              <a:t/>
            </a:r>
            <a:endParaRPr/>
          </a:p>
        </p:txBody>
      </p:sp>
      <p:sp>
        <p:nvSpPr>
          <p:cNvPr id="55" name="Shape 55"/>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None/>
            </a:pPr>
            <a:fld id="{00000000-1234-1234-1234-123412341234}" type="slidenum">
              <a:rPr b="0" i="0" lang="en-GB" sz="2800">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56" name="Shape 56"/>
        <p:cNvGrpSpPr/>
        <p:nvPr/>
      </p:nvGrpSpPr>
      <p:grpSpPr>
        <a:xfrm>
          <a:off x="0" y="0"/>
          <a:ext cx="0" cy="0"/>
          <a:chOff x="0" y="0"/>
          <a:chExt cx="0" cy="0"/>
        </a:xfrm>
      </p:grpSpPr>
      <p:sp>
        <p:nvSpPr>
          <p:cNvPr id="57" name="Shape 57"/>
          <p:cNvSpPr txBox="1"/>
          <p:nvPr>
            <p:ph type="title"/>
          </p:nvPr>
        </p:nvSpPr>
        <p:spPr>
          <a:xfrm>
            <a:off x="1154954" y="973668"/>
            <a:ext cx="8761413" cy="706964"/>
          </a:xfrm>
          <a:prstGeom prst="rect">
            <a:avLst/>
          </a:prstGeom>
          <a:noFill/>
          <a:ln>
            <a:noFill/>
          </a:ln>
        </p:spPr>
        <p:txBody>
          <a:bodyPr anchorCtr="0" anchor="ctr" bIns="91425" lIns="91425" rIns="91425" wrap="square" tIns="91425"/>
          <a:lstStyle>
            <a:lvl1pPr indent="0" lvl="0" marL="0" marR="0" rtl="0" algn="l">
              <a:spcBef>
                <a:spcPts val="0"/>
              </a:spcBef>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58" name="Shape 58"/>
          <p:cNvSpPr txBox="1"/>
          <p:nvPr>
            <p:ph idx="1" type="body"/>
          </p:nvPr>
        </p:nvSpPr>
        <p:spPr>
          <a:xfrm>
            <a:off x="1154954" y="2603500"/>
            <a:ext cx="4825158" cy="3416301"/>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204469" lvl="1" marL="74295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57480" lvl="2" marL="11430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67639" lvl="3" marL="1600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67639" lvl="4" marL="2057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67639" lvl="5" marL="2514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67639" lvl="6" marL="2971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67640" lvl="7" marL="3429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67640" lvl="8" marL="3886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59" name="Shape 59"/>
          <p:cNvSpPr txBox="1"/>
          <p:nvPr>
            <p:ph idx="2" type="body"/>
          </p:nvPr>
        </p:nvSpPr>
        <p:spPr>
          <a:xfrm>
            <a:off x="6208712" y="2603500"/>
            <a:ext cx="4825159" cy="3416300"/>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204469" lvl="1" marL="74295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57480" lvl="2" marL="11430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67639" lvl="3" marL="1600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67639" lvl="4" marL="2057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67639" lvl="5" marL="2514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67639" lvl="6" marL="2971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67640" lvl="7" marL="3429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67640" lvl="8" marL="3886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60" name="Shape 60"/>
          <p:cNvSpPr txBox="1"/>
          <p:nvPr>
            <p:ph idx="10" type="dt"/>
          </p:nvPr>
        </p:nvSpPr>
        <p:spPr>
          <a:xfrm>
            <a:off x="10653104" y="6391838"/>
            <a:ext cx="990599" cy="304799"/>
          </a:xfrm>
          <a:prstGeom prst="rect">
            <a:avLst/>
          </a:prstGeom>
          <a:noFill/>
          <a:ln>
            <a:noFill/>
          </a:ln>
        </p:spPr>
        <p:txBody>
          <a:bodyPr anchorCtr="0" anchor="ctr" bIns="91425" lIns="91425" rIns="91425" wrap="square" tIns="91425"/>
          <a:lstStyle>
            <a:lvl1pPr indent="0" lvl="0" marL="0" marR="0" rtl="0" algn="r">
              <a:spcBef>
                <a:spcPts val="0"/>
              </a:spcBef>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61" name="Shape 61"/>
          <p:cNvSpPr txBox="1"/>
          <p:nvPr>
            <p:ph idx="11" type="ftr"/>
          </p:nvPr>
        </p:nvSpPr>
        <p:spPr>
          <a:xfrm>
            <a:off x="561110" y="6391838"/>
            <a:ext cx="3859795" cy="304801"/>
          </a:xfrm>
          <a:prstGeom prst="rect">
            <a:avLst/>
          </a:prstGeom>
          <a:noFill/>
          <a:ln>
            <a:noFill/>
          </a:ln>
        </p:spPr>
        <p:txBody>
          <a:bodyPr anchorCtr="0" anchor="ctr" bIns="91425" lIns="91425" rIns="91425" wrap="square" tIns="91425"/>
          <a:lstStyle>
            <a:lvl1pPr indent="0" lvl="0" marL="0" marR="0" rtl="0" algn="l">
              <a:spcBef>
                <a:spcPts val="0"/>
              </a:spcBef>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62" name="Shape 62"/>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None/>
            </a:pPr>
            <a:fld id="{00000000-1234-1234-1234-123412341234}" type="slidenum">
              <a:rPr b="0" i="0" lang="en-GB" sz="2800">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63" name="Shape 63"/>
        <p:cNvGrpSpPr/>
        <p:nvPr/>
      </p:nvGrpSpPr>
      <p:grpSpPr>
        <a:xfrm>
          <a:off x="0" y="0"/>
          <a:ext cx="0" cy="0"/>
          <a:chOff x="0" y="0"/>
          <a:chExt cx="0" cy="0"/>
        </a:xfrm>
      </p:grpSpPr>
      <p:sp>
        <p:nvSpPr>
          <p:cNvPr id="64" name="Shape 64"/>
          <p:cNvSpPr txBox="1"/>
          <p:nvPr>
            <p:ph type="title"/>
          </p:nvPr>
        </p:nvSpPr>
        <p:spPr>
          <a:xfrm>
            <a:off x="1154954" y="973668"/>
            <a:ext cx="8761413" cy="706964"/>
          </a:xfrm>
          <a:prstGeom prst="rect">
            <a:avLst/>
          </a:prstGeom>
          <a:noFill/>
          <a:ln>
            <a:noFill/>
          </a:ln>
        </p:spPr>
        <p:txBody>
          <a:bodyPr anchorCtr="0" anchor="ctr" bIns="91425" lIns="91425" rIns="91425" wrap="square" tIns="91425"/>
          <a:lstStyle>
            <a:lvl1pPr indent="0" lvl="0" marL="0" marR="0" rtl="0" algn="l">
              <a:spcBef>
                <a:spcPts val="0"/>
              </a:spcBef>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65" name="Shape 65"/>
          <p:cNvSpPr txBox="1"/>
          <p:nvPr>
            <p:ph idx="1" type="body"/>
          </p:nvPr>
        </p:nvSpPr>
        <p:spPr>
          <a:xfrm>
            <a:off x="1154954" y="2603500"/>
            <a:ext cx="4825157" cy="576262"/>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SzPts val="192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66" name="Shape 66"/>
          <p:cNvSpPr txBox="1"/>
          <p:nvPr>
            <p:ph idx="2" type="body"/>
          </p:nvPr>
        </p:nvSpPr>
        <p:spPr>
          <a:xfrm>
            <a:off x="1154954" y="3179762"/>
            <a:ext cx="4825158" cy="2840039"/>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204469" lvl="1" marL="74295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57480" lvl="2" marL="11430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67639" lvl="3" marL="1600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67639" lvl="4" marL="2057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67639" lvl="5" marL="2514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67639" lvl="6" marL="2971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67640" lvl="7" marL="3429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67640" lvl="8" marL="3886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67" name="Shape 67"/>
          <p:cNvSpPr txBox="1"/>
          <p:nvPr>
            <p:ph idx="3" type="body"/>
          </p:nvPr>
        </p:nvSpPr>
        <p:spPr>
          <a:xfrm>
            <a:off x="6208712" y="2603500"/>
            <a:ext cx="4825159" cy="576262"/>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SzPts val="192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68" name="Shape 68"/>
          <p:cNvSpPr txBox="1"/>
          <p:nvPr>
            <p:ph idx="4" type="body"/>
          </p:nvPr>
        </p:nvSpPr>
        <p:spPr>
          <a:xfrm>
            <a:off x="6208712" y="3179762"/>
            <a:ext cx="4825159" cy="2840039"/>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204469" lvl="1" marL="74295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57480" lvl="2" marL="11430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67639" lvl="3" marL="1600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67639" lvl="4" marL="2057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67639" lvl="5" marL="2514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67639" lvl="6" marL="2971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67640" lvl="7" marL="3429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67640" lvl="8" marL="3886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69" name="Shape 69"/>
          <p:cNvSpPr txBox="1"/>
          <p:nvPr>
            <p:ph idx="10" type="dt"/>
          </p:nvPr>
        </p:nvSpPr>
        <p:spPr>
          <a:xfrm>
            <a:off x="10653104" y="6391838"/>
            <a:ext cx="990599" cy="304799"/>
          </a:xfrm>
          <a:prstGeom prst="rect">
            <a:avLst/>
          </a:prstGeom>
          <a:noFill/>
          <a:ln>
            <a:noFill/>
          </a:ln>
        </p:spPr>
        <p:txBody>
          <a:bodyPr anchorCtr="0" anchor="ctr" bIns="91425" lIns="91425" rIns="91425" wrap="square" tIns="91425"/>
          <a:lstStyle>
            <a:lvl1pPr indent="0" lvl="0" marL="0" marR="0" rtl="0" algn="r">
              <a:spcBef>
                <a:spcPts val="0"/>
              </a:spcBef>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0" name="Shape 70"/>
          <p:cNvSpPr txBox="1"/>
          <p:nvPr>
            <p:ph idx="11" type="ftr"/>
          </p:nvPr>
        </p:nvSpPr>
        <p:spPr>
          <a:xfrm>
            <a:off x="561110" y="6391838"/>
            <a:ext cx="3859795" cy="304801"/>
          </a:xfrm>
          <a:prstGeom prst="rect">
            <a:avLst/>
          </a:prstGeom>
          <a:noFill/>
          <a:ln>
            <a:noFill/>
          </a:ln>
        </p:spPr>
        <p:txBody>
          <a:bodyPr anchorCtr="0" anchor="ctr" bIns="91425" lIns="91425" rIns="91425" wrap="square" tIns="91425"/>
          <a:lstStyle>
            <a:lvl1pPr indent="0" lvl="0" marL="0" marR="0" rtl="0" algn="l">
              <a:spcBef>
                <a:spcPts val="0"/>
              </a:spcBef>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1" name="Shape 71"/>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None/>
            </a:pPr>
            <a:fld id="{00000000-1234-1234-1234-123412341234}" type="slidenum">
              <a:rPr b="0" i="0" lang="en-GB" sz="2800">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72" name="Shape 72"/>
        <p:cNvGrpSpPr/>
        <p:nvPr/>
      </p:nvGrpSpPr>
      <p:grpSpPr>
        <a:xfrm>
          <a:off x="0" y="0"/>
          <a:ext cx="0" cy="0"/>
          <a:chOff x="0" y="0"/>
          <a:chExt cx="0" cy="0"/>
        </a:xfrm>
      </p:grpSpPr>
      <p:sp>
        <p:nvSpPr>
          <p:cNvPr id="73" name="Shape 73"/>
          <p:cNvSpPr txBox="1"/>
          <p:nvPr>
            <p:ph type="title"/>
          </p:nvPr>
        </p:nvSpPr>
        <p:spPr>
          <a:xfrm>
            <a:off x="1154954" y="973668"/>
            <a:ext cx="8761413" cy="706964"/>
          </a:xfrm>
          <a:prstGeom prst="rect">
            <a:avLst/>
          </a:prstGeom>
          <a:noFill/>
          <a:ln>
            <a:noFill/>
          </a:ln>
        </p:spPr>
        <p:txBody>
          <a:bodyPr anchorCtr="0" anchor="ctr" bIns="91425" lIns="91425" rIns="91425" wrap="square" tIns="91425"/>
          <a:lstStyle>
            <a:lvl1pPr indent="0" lvl="0" marL="0" marR="0" rtl="0" algn="l">
              <a:spcBef>
                <a:spcPts val="0"/>
              </a:spcBef>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74" name="Shape 74"/>
          <p:cNvSpPr txBox="1"/>
          <p:nvPr>
            <p:ph idx="10" type="dt"/>
          </p:nvPr>
        </p:nvSpPr>
        <p:spPr>
          <a:xfrm>
            <a:off x="10653104" y="6391838"/>
            <a:ext cx="990599" cy="304799"/>
          </a:xfrm>
          <a:prstGeom prst="rect">
            <a:avLst/>
          </a:prstGeom>
          <a:noFill/>
          <a:ln>
            <a:noFill/>
          </a:ln>
        </p:spPr>
        <p:txBody>
          <a:bodyPr anchorCtr="0" anchor="ctr" bIns="91425" lIns="91425" rIns="91425" wrap="square" tIns="91425"/>
          <a:lstStyle>
            <a:lvl1pPr indent="0" lvl="0" marL="0" marR="0" rtl="0" algn="r">
              <a:spcBef>
                <a:spcPts val="0"/>
              </a:spcBef>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5" name="Shape 75"/>
          <p:cNvSpPr txBox="1"/>
          <p:nvPr>
            <p:ph idx="11" type="ftr"/>
          </p:nvPr>
        </p:nvSpPr>
        <p:spPr>
          <a:xfrm>
            <a:off x="561110" y="6391838"/>
            <a:ext cx="3859795" cy="304801"/>
          </a:xfrm>
          <a:prstGeom prst="rect">
            <a:avLst/>
          </a:prstGeom>
          <a:noFill/>
          <a:ln>
            <a:noFill/>
          </a:ln>
        </p:spPr>
        <p:txBody>
          <a:bodyPr anchorCtr="0" anchor="ctr" bIns="91425" lIns="91425" rIns="91425" wrap="square" tIns="91425"/>
          <a:lstStyle>
            <a:lvl1pPr indent="0" lvl="0" marL="0" marR="0" rtl="0" algn="l">
              <a:spcBef>
                <a:spcPts val="0"/>
              </a:spcBef>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6" name="Shape 76"/>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None/>
            </a:pPr>
            <a:fld id="{00000000-1234-1234-1234-123412341234}" type="slidenum">
              <a:rPr b="0" i="0" lang="en-GB" sz="2800">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blank">
  <p:cSld name="Blank">
    <p:spTree>
      <p:nvGrpSpPr>
        <p:cNvPr id="77" name="Shape 77"/>
        <p:cNvGrpSpPr/>
        <p:nvPr/>
      </p:nvGrpSpPr>
      <p:grpSpPr>
        <a:xfrm>
          <a:off x="0" y="0"/>
          <a:ext cx="0" cy="0"/>
          <a:chOff x="0" y="0"/>
          <a:chExt cx="0" cy="0"/>
        </a:xfrm>
      </p:grpSpPr>
      <p:sp>
        <p:nvSpPr>
          <p:cNvPr id="78" name="Shape 78"/>
          <p:cNvSpPr txBox="1"/>
          <p:nvPr>
            <p:ph idx="10" type="dt"/>
          </p:nvPr>
        </p:nvSpPr>
        <p:spPr>
          <a:xfrm>
            <a:off x="10653104" y="6391838"/>
            <a:ext cx="990599" cy="304799"/>
          </a:xfrm>
          <a:prstGeom prst="rect">
            <a:avLst/>
          </a:prstGeom>
          <a:noFill/>
          <a:ln>
            <a:noFill/>
          </a:ln>
        </p:spPr>
        <p:txBody>
          <a:bodyPr anchorCtr="0" anchor="ctr" bIns="91425" lIns="91425" rIns="91425" wrap="square" tIns="91425"/>
          <a:lstStyle>
            <a:lvl1pPr indent="0" lvl="0" marL="0" marR="0" rtl="0" algn="r">
              <a:spcBef>
                <a:spcPts val="0"/>
              </a:spcBef>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9" name="Shape 79"/>
          <p:cNvSpPr txBox="1"/>
          <p:nvPr>
            <p:ph idx="11" type="ftr"/>
          </p:nvPr>
        </p:nvSpPr>
        <p:spPr>
          <a:xfrm>
            <a:off x="561110" y="6391838"/>
            <a:ext cx="3859795" cy="304801"/>
          </a:xfrm>
          <a:prstGeom prst="rect">
            <a:avLst/>
          </a:prstGeom>
          <a:noFill/>
          <a:ln>
            <a:noFill/>
          </a:ln>
        </p:spPr>
        <p:txBody>
          <a:bodyPr anchorCtr="0" anchor="ctr" bIns="91425" lIns="91425" rIns="91425" wrap="square" tIns="91425"/>
          <a:lstStyle>
            <a:lvl1pPr indent="0" lvl="0" marL="0" marR="0" rtl="0" algn="l">
              <a:spcBef>
                <a:spcPts val="0"/>
              </a:spcBef>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80" name="Shape 8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wrap="square" tIns="91425">
            <a:noAutofit/>
          </a:bodyPr>
          <a:lstStyle/>
          <a:p>
            <a:pPr indent="0" lvl="0" marL="0">
              <a:spcBef>
                <a:spcPts val="0"/>
              </a:spcBef>
              <a:buNone/>
            </a:pPr>
            <a:r>
              <a:t/>
            </a:r>
            <a:endParaRPr/>
          </a:p>
        </p:txBody>
      </p:sp>
      <p:sp>
        <p:nvSpPr>
          <p:cNvPr id="81" name="Shape 81"/>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None/>
            </a:pPr>
            <a:fld id="{00000000-1234-1234-1234-123412341234}" type="slidenum">
              <a:rPr b="0" i="0" lang="en-GB" sz="2800">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objTx">
  <p:cSld name="Content with Caption">
    <p:spTree>
      <p:nvGrpSpPr>
        <p:cNvPr id="82" name="Shape 82"/>
        <p:cNvGrpSpPr/>
        <p:nvPr/>
      </p:nvGrpSpPr>
      <p:grpSpPr>
        <a:xfrm>
          <a:off x="0" y="0"/>
          <a:ext cx="0" cy="0"/>
          <a:chOff x="0" y="0"/>
          <a:chExt cx="0" cy="0"/>
        </a:xfrm>
      </p:grpSpPr>
      <p:grpSp>
        <p:nvGrpSpPr>
          <p:cNvPr id="83" name="Shape 83"/>
          <p:cNvGrpSpPr/>
          <p:nvPr/>
        </p:nvGrpSpPr>
        <p:grpSpPr>
          <a:xfrm>
            <a:off x="0" y="0"/>
            <a:ext cx="12192000" cy="6858000"/>
            <a:chOff x="0" y="0"/>
            <a:chExt cx="12192000" cy="6858000"/>
          </a:xfrm>
        </p:grpSpPr>
        <p:sp>
          <p:nvSpPr>
            <p:cNvPr id="84" name="Shape 8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rIns="91425" wrap="square" tIns="91425">
              <a:noAutofit/>
            </a:bodyPr>
            <a:lstStyle/>
            <a:p>
              <a:pPr indent="0" lvl="0" marL="0">
                <a:spcBef>
                  <a:spcPts val="0"/>
                </a:spcBef>
                <a:buNone/>
              </a:pPr>
              <a:r>
                <a:t/>
              </a:r>
              <a:endParaRPr/>
            </a:p>
          </p:txBody>
        </p:sp>
        <p:sp>
          <p:nvSpPr>
            <p:cNvPr id="85" name="Shape 8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86" name="Shape 86"/>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87" name="Shape 87"/>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88" name="Shape 8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89" name="Shape 8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90" name="Shape 90"/>
            <p:cNvSpPr/>
            <p:nvPr/>
          </p:nvSpPr>
          <p:spPr>
            <a:xfrm>
              <a:off x="5713412" y="402165"/>
              <a:ext cx="6055253" cy="605367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91" name="Shape 91"/>
            <p:cNvSpPr/>
            <p:nvPr/>
          </p:nvSpPr>
          <p:spPr>
            <a:xfrm rot="-5677511">
              <a:off x="3140485" y="1826078"/>
              <a:ext cx="3299407" cy="440924"/>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92" name="Shape 92"/>
            <p:cNvSpPr/>
            <p:nvPr/>
          </p:nvSpPr>
          <p:spPr>
            <a:xfrm rot="-5400000">
              <a:off x="2229377" y="2801721"/>
              <a:ext cx="6053670" cy="1254558"/>
            </a:xfrm>
            <a:custGeom>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93" name="Shape 93"/>
            <p:cNvSpPr/>
            <p:nvPr/>
          </p:nvSpPr>
          <p:spPr>
            <a:xfrm>
              <a:off x="0" y="1587"/>
              <a:ext cx="12192000" cy="6856413"/>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94" name="Shape 94"/>
          <p:cNvSpPr txBox="1"/>
          <p:nvPr>
            <p:ph type="title"/>
          </p:nvPr>
        </p:nvSpPr>
        <p:spPr>
          <a:xfrm>
            <a:off x="1154955" y="1295400"/>
            <a:ext cx="2793158" cy="1600200"/>
          </a:xfrm>
          <a:prstGeom prst="rect">
            <a:avLst/>
          </a:prstGeom>
          <a:noFill/>
          <a:ln>
            <a:noFill/>
          </a:ln>
        </p:spPr>
        <p:txBody>
          <a:bodyPr anchorCtr="0" anchor="b" bIns="91425" lIns="91425" rIns="91425" wrap="square" tIns="91425"/>
          <a:lstStyle>
            <a:lvl1pPr indent="0" lvl="0" marL="0" marR="0" rtl="0" algn="l">
              <a:spcBef>
                <a:spcPts val="0"/>
              </a:spcBef>
              <a:buClr>
                <a:schemeClr val="lt2"/>
              </a:buClr>
              <a:buSzPts val="2400"/>
              <a:buFont typeface="Century Gothic"/>
              <a:buNone/>
              <a:defRPr b="0" i="0" sz="24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95" name="Shape 95"/>
          <p:cNvSpPr txBox="1"/>
          <p:nvPr>
            <p:ph idx="1" type="body"/>
          </p:nvPr>
        </p:nvSpPr>
        <p:spPr>
          <a:xfrm>
            <a:off x="5781146" y="1447800"/>
            <a:ext cx="5190066" cy="4572000"/>
          </a:xfrm>
          <a:prstGeom prst="rect">
            <a:avLst/>
          </a:prstGeom>
          <a:noFill/>
          <a:ln>
            <a:noFill/>
          </a:ln>
        </p:spPr>
        <p:txBody>
          <a:bodyPr anchorCtr="0" anchor="ctr" bIns="91425" lIns="91425" rIns="91425" wrap="square" tIns="91425"/>
          <a:lstStyle>
            <a:lvl1pPr indent="-251459" lvl="0" marL="3429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204469" lvl="1" marL="74295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57480" lvl="2" marL="11430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67639" lvl="3" marL="1600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67639" lvl="4" marL="2057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67639" lvl="5" marL="2514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67639" lvl="6" marL="2971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67640" lvl="7" marL="3429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67640" lvl="8" marL="3886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96" name="Shape 96"/>
          <p:cNvSpPr txBox="1"/>
          <p:nvPr>
            <p:ph idx="2" type="body"/>
          </p:nvPr>
        </p:nvSpPr>
        <p:spPr>
          <a:xfrm>
            <a:off x="1154954" y="3129280"/>
            <a:ext cx="2793158" cy="2895599"/>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ts val="1120"/>
              <a:buFont typeface="Noto Sans Symbols"/>
              <a:buNone/>
              <a:defRPr b="0" i="0" sz="1400" u="none" cap="none" strike="noStrike">
                <a:solidFill>
                  <a:srgbClr val="EE52A4"/>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97" name="Shape 97"/>
          <p:cNvSpPr txBox="1"/>
          <p:nvPr>
            <p:ph idx="10" type="dt"/>
          </p:nvPr>
        </p:nvSpPr>
        <p:spPr>
          <a:xfrm>
            <a:off x="10653104" y="6391838"/>
            <a:ext cx="990599" cy="304799"/>
          </a:xfrm>
          <a:prstGeom prst="rect">
            <a:avLst/>
          </a:prstGeom>
          <a:noFill/>
          <a:ln>
            <a:noFill/>
          </a:ln>
        </p:spPr>
        <p:txBody>
          <a:bodyPr anchorCtr="0" anchor="ctr" bIns="91425" lIns="91425" rIns="91425" wrap="square" tIns="91425"/>
          <a:lstStyle>
            <a:lvl1pPr indent="0" lvl="0" marL="0" marR="0" rtl="0" algn="r">
              <a:spcBef>
                <a:spcPts val="0"/>
              </a:spcBef>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98" name="Shape 98"/>
          <p:cNvSpPr txBox="1"/>
          <p:nvPr>
            <p:ph idx="11" type="ftr"/>
          </p:nvPr>
        </p:nvSpPr>
        <p:spPr>
          <a:xfrm>
            <a:off x="561110" y="6391838"/>
            <a:ext cx="3859795" cy="304801"/>
          </a:xfrm>
          <a:prstGeom prst="rect">
            <a:avLst/>
          </a:prstGeom>
          <a:noFill/>
          <a:ln>
            <a:noFill/>
          </a:ln>
        </p:spPr>
        <p:txBody>
          <a:bodyPr anchorCtr="0" anchor="ctr" bIns="91425" lIns="91425" rIns="91425" wrap="square" tIns="91425"/>
          <a:lstStyle>
            <a:lvl1pPr indent="0" lvl="0" marL="0" marR="0" rtl="0" algn="l">
              <a:spcBef>
                <a:spcPts val="0"/>
              </a:spcBef>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99" name="Shape 9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wrap="square" tIns="91425">
            <a:noAutofit/>
          </a:bodyPr>
          <a:lstStyle/>
          <a:p>
            <a:pPr indent="0" lvl="0" marL="0">
              <a:spcBef>
                <a:spcPts val="0"/>
              </a:spcBef>
              <a:buNone/>
            </a:pPr>
            <a:r>
              <a:t/>
            </a:r>
            <a:endParaRPr/>
          </a:p>
        </p:txBody>
      </p:sp>
      <p:sp>
        <p:nvSpPr>
          <p:cNvPr id="100" name="Shape 100"/>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None/>
            </a:pPr>
            <a:fld id="{00000000-1234-1234-1234-123412341234}" type="slidenum">
              <a:rPr b="0" i="0" lang="en-GB" sz="2800">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picTx">
  <p:cSld name="Picture with Caption">
    <p:spTree>
      <p:nvGrpSpPr>
        <p:cNvPr id="101" name="Shape 101"/>
        <p:cNvGrpSpPr/>
        <p:nvPr/>
      </p:nvGrpSpPr>
      <p:grpSpPr>
        <a:xfrm>
          <a:off x="0" y="0"/>
          <a:ext cx="0" cy="0"/>
          <a:chOff x="0" y="0"/>
          <a:chExt cx="0" cy="0"/>
        </a:xfrm>
      </p:grpSpPr>
      <p:grpSp>
        <p:nvGrpSpPr>
          <p:cNvPr id="102" name="Shape 102"/>
          <p:cNvGrpSpPr/>
          <p:nvPr/>
        </p:nvGrpSpPr>
        <p:grpSpPr>
          <a:xfrm>
            <a:off x="0" y="0"/>
            <a:ext cx="12192000" cy="6858000"/>
            <a:chOff x="0" y="0"/>
            <a:chExt cx="12192000" cy="6858000"/>
          </a:xfrm>
        </p:grpSpPr>
        <p:sp>
          <p:nvSpPr>
            <p:cNvPr id="103" name="Shape 10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rIns="91425" wrap="square" tIns="91425">
              <a:noAutofit/>
            </a:bodyPr>
            <a:lstStyle/>
            <a:p>
              <a:pPr indent="0" lvl="0" marL="0">
                <a:spcBef>
                  <a:spcPts val="0"/>
                </a:spcBef>
                <a:buNone/>
              </a:pPr>
              <a:r>
                <a:t/>
              </a:r>
              <a:endParaRPr/>
            </a:p>
          </p:txBody>
        </p:sp>
        <p:sp>
          <p:nvSpPr>
            <p:cNvPr id="104" name="Shape 10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105" name="Shape 10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106" name="Shape 106"/>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107" name="Shape 107"/>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108" name="Shape 10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109" name="Shape 109"/>
            <p:cNvSpPr/>
            <p:nvPr/>
          </p:nvSpPr>
          <p:spPr>
            <a:xfrm>
              <a:off x="6172200" y="402165"/>
              <a:ext cx="5596465" cy="605367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10" name="Shape 110"/>
            <p:cNvSpPr/>
            <p:nvPr/>
          </p:nvSpPr>
          <p:spPr>
            <a:xfrm rot="-5677511">
              <a:off x="4203594" y="1826078"/>
              <a:ext cx="3299407" cy="440924"/>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1" name="Shape 111"/>
            <p:cNvSpPr/>
            <p:nvPr/>
          </p:nvSpPr>
          <p:spPr>
            <a:xfrm rot="-5400000">
              <a:off x="3295432" y="2801721"/>
              <a:ext cx="6053670" cy="1254558"/>
            </a:xfrm>
            <a:custGeom>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12" name="Shape 112"/>
            <p:cNvSpPr/>
            <p:nvPr/>
          </p:nvSpPr>
          <p:spPr>
            <a:xfrm>
              <a:off x="0" y="1587"/>
              <a:ext cx="12192000" cy="6856413"/>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13" name="Shape 113"/>
          <p:cNvSpPr txBox="1"/>
          <p:nvPr>
            <p:ph type="title"/>
          </p:nvPr>
        </p:nvSpPr>
        <p:spPr>
          <a:xfrm>
            <a:off x="1154955" y="1693333"/>
            <a:ext cx="3865134" cy="1735667"/>
          </a:xfrm>
          <a:prstGeom prst="rect">
            <a:avLst/>
          </a:prstGeom>
          <a:noFill/>
          <a:ln>
            <a:noFill/>
          </a:ln>
        </p:spPr>
        <p:txBody>
          <a:bodyPr anchorCtr="0" anchor="b" bIns="91425" lIns="91425" rIns="91425" wrap="square" tIns="91425"/>
          <a:lstStyle>
            <a:lvl1pPr indent="0" lvl="0" marL="0" marR="0" rtl="0" algn="l">
              <a:spcBef>
                <a:spcPts val="0"/>
              </a:spcBef>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114" name="Shape 114"/>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rIns="91425" wrap="square" tIns="91425"/>
          <a:lstStyle>
            <a:lvl1pPr indent="0" lvl="0" mar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15" name="Shape 115"/>
          <p:cNvSpPr txBox="1"/>
          <p:nvPr>
            <p:ph idx="1" type="body"/>
          </p:nvPr>
        </p:nvSpPr>
        <p:spPr>
          <a:xfrm>
            <a:off x="1154954" y="3657600"/>
            <a:ext cx="3859212" cy="1371600"/>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ts val="1120"/>
              <a:buFont typeface="Noto Sans Symbols"/>
              <a:buNone/>
              <a:defRPr b="0" i="0" sz="1400" u="none" cap="none" strike="noStrike">
                <a:solidFill>
                  <a:srgbClr val="EE52A4"/>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16" name="Shape 116"/>
          <p:cNvSpPr txBox="1"/>
          <p:nvPr>
            <p:ph idx="10" type="dt"/>
          </p:nvPr>
        </p:nvSpPr>
        <p:spPr>
          <a:xfrm>
            <a:off x="10653104" y="6391838"/>
            <a:ext cx="990599" cy="304799"/>
          </a:xfrm>
          <a:prstGeom prst="rect">
            <a:avLst/>
          </a:prstGeom>
          <a:noFill/>
          <a:ln>
            <a:noFill/>
          </a:ln>
        </p:spPr>
        <p:txBody>
          <a:bodyPr anchorCtr="0" anchor="ctr" bIns="91425" lIns="91425" rIns="91425" wrap="square" tIns="91425"/>
          <a:lstStyle>
            <a:lvl1pPr indent="0" lvl="0" marL="0" marR="0" rtl="0" algn="r">
              <a:spcBef>
                <a:spcPts val="0"/>
              </a:spcBef>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17" name="Shape 117"/>
          <p:cNvSpPr txBox="1"/>
          <p:nvPr>
            <p:ph idx="11" type="ftr"/>
          </p:nvPr>
        </p:nvSpPr>
        <p:spPr>
          <a:xfrm>
            <a:off x="561110" y="6391838"/>
            <a:ext cx="3859795" cy="304801"/>
          </a:xfrm>
          <a:prstGeom prst="rect">
            <a:avLst/>
          </a:prstGeom>
          <a:noFill/>
          <a:ln>
            <a:noFill/>
          </a:ln>
        </p:spPr>
        <p:txBody>
          <a:bodyPr anchorCtr="0" anchor="ctr" bIns="91425" lIns="91425" rIns="91425" wrap="square" tIns="91425"/>
          <a:lstStyle>
            <a:lvl1pPr indent="0" lvl="0" marL="0" marR="0" rtl="0" algn="l">
              <a:spcBef>
                <a:spcPts val="0"/>
              </a:spcBef>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18" name="Shape 1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wrap="square" tIns="91425">
            <a:noAutofit/>
          </a:bodyPr>
          <a:lstStyle/>
          <a:p>
            <a:pPr indent="0" lvl="0" marL="0">
              <a:spcBef>
                <a:spcPts val="0"/>
              </a:spcBef>
              <a:buNone/>
            </a:pPr>
            <a:r>
              <a:t/>
            </a:r>
            <a:endParaRPr/>
          </a:p>
        </p:txBody>
      </p:sp>
      <p:sp>
        <p:nvSpPr>
          <p:cNvPr id="119" name="Shape 119"/>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None/>
            </a:pPr>
            <a:fld id="{00000000-1234-1234-1234-123412341234}" type="slidenum">
              <a:rPr b="0" i="0" lang="en-GB" sz="2800">
                <a:solidFill>
                  <a:schemeClr val="lt1"/>
                </a:solidFill>
                <a:latin typeface="Century Gothic"/>
                <a:ea typeface="Century Gothic"/>
                <a:cs typeface="Century Gothic"/>
                <a:sym typeface="Century Gothic"/>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Shape 6"/>
          <p:cNvGrpSpPr/>
          <p:nvPr/>
        </p:nvGrpSpPr>
        <p:grpSpPr>
          <a:xfrm>
            <a:off x="0" y="0"/>
            <a:ext cx="12192000" cy="6858000"/>
            <a:chOff x="0" y="0"/>
            <a:chExt cx="12192000" cy="6858000"/>
          </a:xfrm>
        </p:grpSpPr>
        <p:sp>
          <p:nvSpPr>
            <p:cNvPr id="7" name="Shape 7"/>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rIns="91425" wrap="square" tIns="91425">
              <a:noAutofit/>
            </a:bodyPr>
            <a:lstStyle/>
            <a:p>
              <a:pPr indent="0" lvl="0" marL="0">
                <a:spcBef>
                  <a:spcPts val="0"/>
                </a:spcBef>
                <a:buNone/>
              </a:pPr>
              <a:r>
                <a:t/>
              </a:r>
              <a:endParaRPr/>
            </a:p>
          </p:txBody>
        </p:sp>
        <p:sp>
          <p:nvSpPr>
            <p:cNvPr id="8" name="Shape 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9" name="Shape 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10" name="Shape 1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11" name="Shape 1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12" name="Shape 1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rot="-589932">
              <a:off x="8490951" y="1797517"/>
              <a:ext cx="3299407" cy="440924"/>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4" name="Shape 14"/>
            <p:cNvSpPr/>
            <p:nvPr/>
          </p:nvSpPr>
          <p:spPr>
            <a:xfrm>
              <a:off x="459506" y="1866405"/>
              <a:ext cx="11277600" cy="4533900"/>
            </a:xfrm>
            <a:custGeom>
              <a:pathLst>
                <a:path extrusionOk="0" h="120000" w="120000">
                  <a:moveTo>
                    <a:pt x="0" y="0"/>
                  </a:moveTo>
                  <a:lnTo>
                    <a:pt x="0" y="120000"/>
                  </a:lnTo>
                  <a:lnTo>
                    <a:pt x="120000" y="120000"/>
                  </a:lnTo>
                  <a:lnTo>
                    <a:pt x="120000" y="42"/>
                  </a:lnTo>
                  <a:lnTo>
                    <a:pt x="120000" y="42"/>
                  </a:lnTo>
                  <a:lnTo>
                    <a:pt x="117280" y="1092"/>
                  </a:lnTo>
                  <a:lnTo>
                    <a:pt x="114560" y="2100"/>
                  </a:lnTo>
                  <a:lnTo>
                    <a:pt x="111841" y="3067"/>
                  </a:lnTo>
                  <a:lnTo>
                    <a:pt x="109104" y="3907"/>
                  </a:lnTo>
                  <a:lnTo>
                    <a:pt x="106385" y="4747"/>
                  </a:lnTo>
                  <a:lnTo>
                    <a:pt x="103648" y="5546"/>
                  </a:lnTo>
                  <a:lnTo>
                    <a:pt x="100945" y="6218"/>
                  </a:lnTo>
                  <a:lnTo>
                    <a:pt x="98209" y="6848"/>
                  </a:lnTo>
                  <a:lnTo>
                    <a:pt x="95489" y="7436"/>
                  </a:lnTo>
                  <a:lnTo>
                    <a:pt x="92804" y="7941"/>
                  </a:lnTo>
                  <a:lnTo>
                    <a:pt x="90101" y="8445"/>
                  </a:lnTo>
                  <a:lnTo>
                    <a:pt x="87415" y="8865"/>
                  </a:lnTo>
                  <a:lnTo>
                    <a:pt x="84746" y="9201"/>
                  </a:lnTo>
                  <a:lnTo>
                    <a:pt x="82077" y="9537"/>
                  </a:lnTo>
                  <a:lnTo>
                    <a:pt x="79442" y="9831"/>
                  </a:lnTo>
                  <a:lnTo>
                    <a:pt x="76824" y="10042"/>
                  </a:lnTo>
                  <a:lnTo>
                    <a:pt x="74206" y="10210"/>
                  </a:lnTo>
                  <a:lnTo>
                    <a:pt x="71621" y="10378"/>
                  </a:lnTo>
                  <a:lnTo>
                    <a:pt x="69054" y="10462"/>
                  </a:lnTo>
                  <a:lnTo>
                    <a:pt x="66503" y="10546"/>
                  </a:lnTo>
                  <a:lnTo>
                    <a:pt x="63986" y="10588"/>
                  </a:lnTo>
                  <a:lnTo>
                    <a:pt x="61486" y="10546"/>
                  </a:lnTo>
                  <a:lnTo>
                    <a:pt x="59020" y="10546"/>
                  </a:lnTo>
                  <a:lnTo>
                    <a:pt x="56570" y="10462"/>
                  </a:lnTo>
                  <a:lnTo>
                    <a:pt x="54172" y="10336"/>
                  </a:lnTo>
                  <a:lnTo>
                    <a:pt x="51790" y="10210"/>
                  </a:lnTo>
                  <a:lnTo>
                    <a:pt x="49459" y="10084"/>
                  </a:lnTo>
                  <a:lnTo>
                    <a:pt x="47145" y="9873"/>
                  </a:lnTo>
                  <a:lnTo>
                    <a:pt x="44864" y="9663"/>
                  </a:lnTo>
                  <a:lnTo>
                    <a:pt x="42635" y="9453"/>
                  </a:lnTo>
                  <a:lnTo>
                    <a:pt x="38277" y="8907"/>
                  </a:lnTo>
                  <a:lnTo>
                    <a:pt x="34104" y="8319"/>
                  </a:lnTo>
                  <a:lnTo>
                    <a:pt x="30101" y="7689"/>
                  </a:lnTo>
                  <a:lnTo>
                    <a:pt x="26300" y="7016"/>
                  </a:lnTo>
                  <a:lnTo>
                    <a:pt x="22685" y="6302"/>
                  </a:lnTo>
                  <a:lnTo>
                    <a:pt x="19324" y="5546"/>
                  </a:lnTo>
                  <a:lnTo>
                    <a:pt x="16165" y="4789"/>
                  </a:lnTo>
                  <a:lnTo>
                    <a:pt x="13260" y="4033"/>
                  </a:lnTo>
                  <a:lnTo>
                    <a:pt x="10591" y="3319"/>
                  </a:lnTo>
                  <a:lnTo>
                    <a:pt x="8226" y="2647"/>
                  </a:lnTo>
                  <a:lnTo>
                    <a:pt x="6097" y="2016"/>
                  </a:lnTo>
                  <a:lnTo>
                    <a:pt x="4290" y="1470"/>
                  </a:lnTo>
                  <a:lnTo>
                    <a:pt x="2787" y="966"/>
                  </a:lnTo>
                  <a:lnTo>
                    <a:pt x="709" y="252"/>
                  </a:lnTo>
                  <a:lnTo>
                    <a:pt x="0" y="0"/>
                  </a:lnTo>
                  <a:lnTo>
                    <a:pt x="0" y="0"/>
                  </a:lnTo>
                  <a:close/>
                </a:path>
              </a:pathLst>
            </a:custGeom>
            <a:solidFill>
              <a:schemeClr val="lt1"/>
            </a:solidFill>
            <a:ln>
              <a:noFill/>
            </a:ln>
          </p:spPr>
        </p:sp>
        <p:sp>
          <p:nvSpPr>
            <p:cNvPr id="15" name="Shape 15"/>
            <p:cNvSpPr/>
            <p:nvPr/>
          </p:nvSpPr>
          <p:spPr>
            <a:xfrm>
              <a:off x="0" y="1587"/>
              <a:ext cx="12192000" cy="6856413"/>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6" name="Shape 16"/>
          <p:cNvSpPr txBox="1"/>
          <p:nvPr>
            <p:ph type="title"/>
          </p:nvPr>
        </p:nvSpPr>
        <p:spPr>
          <a:xfrm>
            <a:off x="1154954" y="973668"/>
            <a:ext cx="8761413" cy="706964"/>
          </a:xfrm>
          <a:prstGeom prst="rect">
            <a:avLst/>
          </a:prstGeom>
          <a:noFill/>
          <a:ln>
            <a:noFill/>
          </a:ln>
        </p:spPr>
        <p:txBody>
          <a:bodyPr anchorCtr="0" anchor="ctr" bIns="91425" lIns="91425" rIns="91425" wrap="square" tIns="91425"/>
          <a:lstStyle>
            <a:lvl1pPr indent="0" lvl="0" marL="0" marR="0" rtl="0" algn="l">
              <a:spcBef>
                <a:spcPts val="0"/>
              </a:spcBef>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17" name="Shape 17"/>
          <p:cNvSpPr txBox="1"/>
          <p:nvPr>
            <p:ph idx="1" type="body"/>
          </p:nvPr>
        </p:nvSpPr>
        <p:spPr>
          <a:xfrm>
            <a:off x="1154954" y="2603500"/>
            <a:ext cx="8761413" cy="3416300"/>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204469" lvl="1" marL="74295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57480" lvl="2" marL="11430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67639" lvl="3" marL="1600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67639" lvl="4" marL="2057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67639" lvl="5" marL="2514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67639" lvl="6" marL="2971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67640" lvl="7" marL="3429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67640" lvl="8" marL="3886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 name="Shape 18"/>
          <p:cNvSpPr txBox="1"/>
          <p:nvPr>
            <p:ph idx="10" type="dt"/>
          </p:nvPr>
        </p:nvSpPr>
        <p:spPr>
          <a:xfrm>
            <a:off x="10653104" y="6391838"/>
            <a:ext cx="990599" cy="304799"/>
          </a:xfrm>
          <a:prstGeom prst="rect">
            <a:avLst/>
          </a:prstGeom>
          <a:noFill/>
          <a:ln>
            <a:noFill/>
          </a:ln>
        </p:spPr>
        <p:txBody>
          <a:bodyPr anchorCtr="0" anchor="ctr" bIns="91425" lIns="91425" rIns="91425" wrap="square" tIns="91425"/>
          <a:lstStyle>
            <a:lvl1pPr indent="0" lvl="0" marL="0" marR="0" rtl="0" algn="r">
              <a:spcBef>
                <a:spcPts val="0"/>
              </a:spcBef>
              <a:buSzPts val="1400"/>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Shape 19"/>
          <p:cNvSpPr txBox="1"/>
          <p:nvPr>
            <p:ph idx="11" type="ftr"/>
          </p:nvPr>
        </p:nvSpPr>
        <p:spPr>
          <a:xfrm>
            <a:off x="561110" y="6391838"/>
            <a:ext cx="3859795" cy="304801"/>
          </a:xfrm>
          <a:prstGeom prst="rect">
            <a:avLst/>
          </a:prstGeom>
          <a:noFill/>
          <a:ln>
            <a:noFill/>
          </a:ln>
        </p:spPr>
        <p:txBody>
          <a:bodyPr anchorCtr="0" anchor="ctr" bIns="91425" lIns="91425" rIns="91425" wrap="square" tIns="91425"/>
          <a:lstStyle>
            <a:lvl1pPr indent="0" lvl="0" marL="0" marR="0" rtl="0" algn="l">
              <a:spcBef>
                <a:spcPts val="0"/>
              </a:spcBef>
              <a:buSzPts val="1400"/>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Shape 2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wrap="square" tIns="91425">
            <a:noAutofit/>
          </a:bodyPr>
          <a:lstStyle/>
          <a:p>
            <a:pPr indent="0" lvl="0" marL="0">
              <a:spcBef>
                <a:spcPts val="0"/>
              </a:spcBef>
              <a:buNone/>
            </a:pPr>
            <a:r>
              <a:t/>
            </a:r>
            <a:endParaRPr/>
          </a:p>
        </p:txBody>
      </p:sp>
      <p:sp>
        <p:nvSpPr>
          <p:cNvPr id="21" name="Shape 21"/>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None/>
            </a:pPr>
            <a:fld id="{00000000-1234-1234-1234-123412341234}" type="slidenum">
              <a:rPr b="0" i="0" lang="en-GB" sz="2800" u="none" cap="none" strike="noStrike">
                <a:solidFill>
                  <a:schemeClr val="lt1"/>
                </a:solidFill>
                <a:latin typeface="Century Gothic"/>
                <a:ea typeface="Century Gothic"/>
                <a:cs typeface="Century Gothic"/>
                <a:sym typeface="Century Gothic"/>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6.png"/><Relationship Id="rId8"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ctrTitle"/>
          </p:nvPr>
        </p:nvSpPr>
        <p:spPr>
          <a:xfrm>
            <a:off x="984738" y="1817077"/>
            <a:ext cx="9054490" cy="3440950"/>
          </a:xfrm>
          <a:prstGeom prst="rect">
            <a:avLst/>
          </a:prstGeom>
          <a:noFill/>
          <a:ln>
            <a:noFill/>
          </a:ln>
        </p:spPr>
        <p:txBody>
          <a:bodyPr anchorCtr="0" anchor="b" bIns="45700" lIns="91425" rIns="91425" wrap="square" tIns="45700">
            <a:noAutofit/>
          </a:bodyPr>
          <a:lstStyle/>
          <a:p>
            <a:pPr indent="-342900" lvl="0" marL="0" marR="0" rtl="0" algn="l">
              <a:spcBef>
                <a:spcPts val="0"/>
              </a:spcBef>
              <a:buClr>
                <a:schemeClr val="lt2"/>
              </a:buClr>
              <a:buSzPts val="5400"/>
              <a:buFont typeface="Century Gothic"/>
              <a:buNone/>
            </a:pPr>
            <a:r>
              <a:rPr b="0" i="0" lang="en-GB" sz="4400" u="none" cap="none" strike="noStrike">
                <a:solidFill>
                  <a:schemeClr val="lt2"/>
                </a:solidFill>
                <a:latin typeface="Century Gothic"/>
                <a:ea typeface="Century Gothic"/>
                <a:cs typeface="Century Gothic"/>
                <a:sym typeface="Century Gothic"/>
              </a:rPr>
              <a:t>FINGERPRINT AND HANDPRINT RECOGNITION SYSTEM USING </a:t>
            </a:r>
            <a:r>
              <a:rPr b="0" i="0" lang="en-GB" sz="5400" u="none" cap="none" strike="noStrike">
                <a:solidFill>
                  <a:schemeClr val="lt2"/>
                </a:solidFill>
                <a:latin typeface="Century Gothic"/>
                <a:ea typeface="Century Gothic"/>
                <a:cs typeface="Century Gothic"/>
                <a:sym typeface="Century Gothic"/>
              </a:rPr>
              <a:t>MATLAB </a:t>
            </a:r>
            <a:br>
              <a:rPr b="0" i="0" lang="en-GB" sz="5400" u="none" cap="none" strike="noStrike">
                <a:solidFill>
                  <a:schemeClr val="lt2"/>
                </a:solidFill>
                <a:latin typeface="Century Gothic"/>
                <a:ea typeface="Century Gothic"/>
                <a:cs typeface="Century Gothic"/>
                <a:sym typeface="Century Gothic"/>
              </a:rPr>
            </a:br>
            <a:br>
              <a:rPr b="0" i="0" lang="en-GB" sz="5400" u="none" cap="none" strike="noStrike">
                <a:solidFill>
                  <a:schemeClr val="lt2"/>
                </a:solidFill>
                <a:latin typeface="Century Gothic"/>
                <a:ea typeface="Century Gothic"/>
                <a:cs typeface="Century Gothic"/>
                <a:sym typeface="Century Gothic"/>
              </a:rPr>
            </a:br>
            <a:r>
              <a:rPr b="0" i="0" lang="en-GB" sz="2800" u="none" cap="none" strike="noStrike">
                <a:solidFill>
                  <a:schemeClr val="lt2"/>
                </a:solidFill>
                <a:latin typeface="Century Gothic"/>
                <a:ea typeface="Century Gothic"/>
                <a:cs typeface="Century Gothic"/>
                <a:sym typeface="Century Gothic"/>
              </a:rPr>
              <a:t>GROUP 20</a:t>
            </a:r>
          </a:p>
        </p:txBody>
      </p:sp>
      <p:sp>
        <p:nvSpPr>
          <p:cNvPr id="250" name="Shape 250"/>
          <p:cNvSpPr txBox="1"/>
          <p:nvPr>
            <p:ph idx="1" type="subTitle"/>
          </p:nvPr>
        </p:nvSpPr>
        <p:spPr>
          <a:xfrm>
            <a:off x="1043355" y="5199411"/>
            <a:ext cx="8984151" cy="861420"/>
          </a:xfrm>
          <a:prstGeom prst="rect">
            <a:avLst/>
          </a:prstGeom>
          <a:noFill/>
          <a:ln>
            <a:noFill/>
          </a:ln>
        </p:spPr>
        <p:txBody>
          <a:bodyPr anchorCtr="0" anchor="t" bIns="45700" lIns="91425" rIns="91425" wrap="square" tIns="45700">
            <a:noAutofit/>
          </a:bodyPr>
          <a:lstStyle/>
          <a:p>
            <a:pPr indent="-91440" lvl="0" marL="0" marR="0" rtl="0" algn="l">
              <a:spcBef>
                <a:spcPts val="0"/>
              </a:spcBef>
              <a:spcAft>
                <a:spcPts val="0"/>
              </a:spcAft>
              <a:buClr>
                <a:schemeClr val="accent1"/>
              </a:buClr>
              <a:buSzPts val="1440"/>
              <a:buFont typeface="Noto Sans Symbols"/>
              <a:buNone/>
            </a:pPr>
            <a:r>
              <a:rPr b="0" i="0" lang="en-GB" sz="1800" u="none" cap="none" strike="noStrike">
                <a:solidFill>
                  <a:srgbClr val="EE52A4"/>
                </a:solidFill>
                <a:latin typeface="Century Gothic"/>
                <a:ea typeface="Century Gothic"/>
                <a:cs typeface="Century Gothic"/>
                <a:sym typeface="Century Gothic"/>
              </a:rPr>
              <a:t>ANIRUDH KANNAN VP, MONICA GUDURU, LAISHA WADHWA, DHARANI AKURATHI.</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1154954" y="973668"/>
            <a:ext cx="8761413" cy="706964"/>
          </a:xfrm>
          <a:prstGeom prst="rect">
            <a:avLst/>
          </a:prstGeom>
          <a:noFill/>
          <a:ln>
            <a:noFill/>
          </a:ln>
        </p:spPr>
        <p:txBody>
          <a:bodyPr anchorCtr="0" anchor="ctr" bIns="45700" lIns="91425" rIns="91425" wrap="square" tIns="45700">
            <a:noAutofit/>
          </a:bodyPr>
          <a:lstStyle/>
          <a:p>
            <a:pPr indent="-228600" lvl="0" marL="0" marR="0" rtl="0" algn="l">
              <a:spcBef>
                <a:spcPts val="0"/>
              </a:spcBef>
              <a:buClr>
                <a:schemeClr val="lt2"/>
              </a:buClr>
              <a:buSzPts val="3600"/>
              <a:buFont typeface="Century Gothic"/>
              <a:buNone/>
            </a:pPr>
            <a:r>
              <a:rPr b="0" i="0" lang="en-GB" sz="3600" u="none" cap="none" strike="noStrike">
                <a:solidFill>
                  <a:schemeClr val="lt2"/>
                </a:solidFill>
                <a:latin typeface="Century Gothic"/>
                <a:ea typeface="Century Gothic"/>
                <a:cs typeface="Century Gothic"/>
                <a:sym typeface="Century Gothic"/>
              </a:rPr>
              <a:t>PROBLEM DEFINITION</a:t>
            </a:r>
          </a:p>
        </p:txBody>
      </p:sp>
      <p:sp>
        <p:nvSpPr>
          <p:cNvPr id="256" name="Shape 256"/>
          <p:cNvSpPr txBox="1"/>
          <p:nvPr>
            <p:ph idx="1" type="body"/>
          </p:nvPr>
        </p:nvSpPr>
        <p:spPr>
          <a:xfrm>
            <a:off x="1154954" y="2603500"/>
            <a:ext cx="8825659" cy="3416300"/>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440"/>
              <a:buFont typeface="Noto Sans Symbols"/>
              <a:buChar char="▶"/>
            </a:pPr>
            <a:r>
              <a:rPr b="0" i="0" lang="en-GB" sz="1800" u="none" cap="none" strike="noStrike">
                <a:solidFill>
                  <a:schemeClr val="dk1"/>
                </a:solidFill>
                <a:latin typeface="Century Gothic"/>
                <a:ea typeface="Century Gothic"/>
                <a:cs typeface="Century Gothic"/>
                <a:sym typeface="Century Gothic"/>
              </a:rPr>
              <a:t>Finger Print Recognition and Handprint recognition system based on  minutiae extraction.</a:t>
            </a:r>
          </a:p>
          <a:p>
            <a:pPr indent="-342900" lvl="0" marL="342900" marR="0" rtl="0" algn="l">
              <a:spcBef>
                <a:spcPts val="1000"/>
              </a:spcBef>
              <a:spcAft>
                <a:spcPts val="0"/>
              </a:spcAft>
              <a:buClr>
                <a:schemeClr val="accent1"/>
              </a:buClr>
              <a:buSzPts val="1440"/>
              <a:buFont typeface="Noto Sans Symbols"/>
              <a:buChar char="▶"/>
            </a:pPr>
            <a:r>
              <a:rPr b="0" i="0" lang="en-GB" sz="1800" u="none" cap="none" strike="noStrike">
                <a:solidFill>
                  <a:schemeClr val="dk1"/>
                </a:solidFill>
                <a:latin typeface="Century Gothic"/>
                <a:ea typeface="Century Gothic"/>
                <a:cs typeface="Century Gothic"/>
                <a:sym typeface="Century Gothic"/>
              </a:rPr>
              <a:t>Extraction is based on the </a:t>
            </a:r>
            <a:r>
              <a:rPr b="1" i="0" lang="en-GB" sz="1800" u="none" cap="none" strike="noStrike">
                <a:solidFill>
                  <a:schemeClr val="dk1"/>
                </a:solidFill>
                <a:latin typeface="Century Gothic"/>
                <a:ea typeface="Century Gothic"/>
                <a:cs typeface="Century Gothic"/>
                <a:sym typeface="Century Gothic"/>
              </a:rPr>
              <a:t>orientation of the ridges </a:t>
            </a:r>
            <a:r>
              <a:rPr b="0" i="0" lang="en-GB" sz="1800" u="none" cap="none" strike="noStrike">
                <a:solidFill>
                  <a:schemeClr val="dk1"/>
                </a:solidFill>
                <a:latin typeface="Century Gothic"/>
                <a:ea typeface="Century Gothic"/>
                <a:cs typeface="Century Gothic"/>
                <a:sym typeface="Century Gothic"/>
              </a:rPr>
              <a:t>and optimization is done by extracting correct minutiae points.</a:t>
            </a:r>
          </a:p>
          <a:p>
            <a:pPr indent="-342900" lvl="0" marL="342900" marR="0" rtl="0" algn="l">
              <a:spcBef>
                <a:spcPts val="1000"/>
              </a:spcBef>
              <a:spcAft>
                <a:spcPts val="0"/>
              </a:spcAft>
              <a:buClr>
                <a:schemeClr val="accent1"/>
              </a:buClr>
              <a:buSzPts val="1440"/>
              <a:buFont typeface="Noto Sans Symbols"/>
              <a:buChar char="▶"/>
            </a:pPr>
            <a:r>
              <a:rPr b="1" i="0" lang="en-GB" sz="1800" u="none" cap="none" strike="noStrike">
                <a:solidFill>
                  <a:schemeClr val="dk1"/>
                </a:solidFill>
                <a:latin typeface="Century Gothic"/>
                <a:ea typeface="Century Gothic"/>
                <a:cs typeface="Century Gothic"/>
                <a:sym typeface="Century Gothic"/>
              </a:rPr>
              <a:t>INPUT</a:t>
            </a:r>
            <a:r>
              <a:rPr b="0" i="0" lang="en-GB" sz="1800" u="none" cap="none" strike="noStrike">
                <a:solidFill>
                  <a:schemeClr val="dk1"/>
                </a:solidFill>
                <a:latin typeface="Century Gothic"/>
                <a:ea typeface="Century Gothic"/>
                <a:cs typeface="Century Gothic"/>
                <a:sym typeface="Century Gothic"/>
              </a:rPr>
              <a:t>: </a:t>
            </a:r>
            <a:br>
              <a:rPr b="0" i="0" lang="en-GB" sz="1800" u="none" cap="none" strike="noStrike">
                <a:solidFill>
                  <a:schemeClr val="dk1"/>
                </a:solidFill>
                <a:latin typeface="Century Gothic"/>
                <a:ea typeface="Century Gothic"/>
                <a:cs typeface="Century Gothic"/>
                <a:sym typeface="Century Gothic"/>
              </a:rPr>
            </a:br>
            <a:r>
              <a:rPr b="0" i="0" lang="en-GB" sz="1800" u="none" cap="none" strike="noStrike">
                <a:solidFill>
                  <a:schemeClr val="dk1"/>
                </a:solidFill>
                <a:latin typeface="Century Gothic"/>
                <a:ea typeface="Century Gothic"/>
                <a:cs typeface="Century Gothic"/>
                <a:sym typeface="Century Gothic"/>
              </a:rPr>
              <a:t>1. Scanned fingerprint images</a:t>
            </a:r>
            <a:r>
              <a:rPr lang="en-GB">
                <a:solidFill>
                  <a:schemeClr val="dk1"/>
                </a:solidFill>
              </a:rPr>
              <a:t>.</a:t>
            </a:r>
            <a:br>
              <a:rPr b="0" i="0" lang="en-GB" sz="1800" u="none" cap="none" strike="noStrike">
                <a:solidFill>
                  <a:schemeClr val="dk1"/>
                </a:solidFill>
                <a:latin typeface="Century Gothic"/>
                <a:ea typeface="Century Gothic"/>
                <a:cs typeface="Century Gothic"/>
                <a:sym typeface="Century Gothic"/>
              </a:rPr>
            </a:br>
            <a:r>
              <a:rPr b="0" i="0" lang="en-GB" sz="1800" u="none" cap="none" strike="noStrike">
                <a:solidFill>
                  <a:schemeClr val="dk1"/>
                </a:solidFill>
                <a:latin typeface="Century Gothic"/>
                <a:ea typeface="Century Gothic"/>
                <a:cs typeface="Century Gothic"/>
                <a:sym typeface="Century Gothic"/>
              </a:rPr>
              <a:t>2. Scanned hand images. </a:t>
            </a:r>
          </a:p>
          <a:p>
            <a:pPr indent="-342900" lvl="0" marL="342900" marR="0" rtl="0" algn="l">
              <a:spcBef>
                <a:spcPts val="1000"/>
              </a:spcBef>
              <a:spcAft>
                <a:spcPts val="0"/>
              </a:spcAft>
              <a:buClr>
                <a:schemeClr val="accent1"/>
              </a:buClr>
              <a:buSzPts val="1440"/>
              <a:buFont typeface="Noto Sans Symbols"/>
              <a:buChar char="▶"/>
            </a:pPr>
            <a:r>
              <a:rPr b="1" i="0" lang="en-GB" sz="1800" u="none" cap="none" strike="noStrike">
                <a:solidFill>
                  <a:schemeClr val="dk1"/>
                </a:solidFill>
                <a:latin typeface="Century Gothic"/>
                <a:ea typeface="Century Gothic"/>
                <a:cs typeface="Century Gothic"/>
                <a:sym typeface="Century Gothic"/>
              </a:rPr>
              <a:t>OUTPUT</a:t>
            </a:r>
            <a:r>
              <a:rPr b="0" i="0" lang="en-GB" sz="1800" u="none" cap="none" strike="noStrike">
                <a:solidFill>
                  <a:schemeClr val="dk1"/>
                </a:solidFill>
                <a:latin typeface="Century Gothic"/>
                <a:ea typeface="Century Gothic"/>
                <a:cs typeface="Century Gothic"/>
                <a:sym typeface="Century Gothic"/>
              </a:rPr>
              <a:t>: </a:t>
            </a:r>
            <a:r>
              <a:rPr lang="en-GB">
                <a:solidFill>
                  <a:schemeClr val="dk1"/>
                </a:solidFill>
              </a:rPr>
              <a:t>A</a:t>
            </a:r>
            <a:r>
              <a:rPr b="0" i="0" lang="en-GB" sz="1800" u="none" cap="none" strike="noStrike">
                <a:solidFill>
                  <a:schemeClr val="dk1"/>
                </a:solidFill>
                <a:latin typeface="Century Gothic"/>
                <a:ea typeface="Century Gothic"/>
                <a:cs typeface="Century Gothic"/>
                <a:sym typeface="Century Gothic"/>
              </a:rPr>
              <a:t> grant message(with match percentage) or error message debarring entry to the place for which such biometric is used.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1154954" y="973668"/>
            <a:ext cx="8761413" cy="706964"/>
          </a:xfrm>
          <a:prstGeom prst="rect">
            <a:avLst/>
          </a:prstGeom>
          <a:noFill/>
          <a:ln>
            <a:noFill/>
          </a:ln>
        </p:spPr>
        <p:txBody>
          <a:bodyPr anchorCtr="0" anchor="ctr" bIns="45700" lIns="91425" rIns="91425" wrap="square" tIns="45700">
            <a:noAutofit/>
          </a:bodyPr>
          <a:lstStyle/>
          <a:p>
            <a:pPr indent="-228600" lvl="0" marL="0" marR="0" rtl="0" algn="l">
              <a:spcBef>
                <a:spcPts val="0"/>
              </a:spcBef>
              <a:buClr>
                <a:schemeClr val="lt2"/>
              </a:buClr>
              <a:buSzPts val="3600"/>
              <a:buFont typeface="Century Gothic"/>
              <a:buNone/>
            </a:pPr>
            <a:r>
              <a:rPr b="0" i="0" lang="en-GB" sz="3600" u="none" cap="none" strike="noStrike">
                <a:solidFill>
                  <a:schemeClr val="lt2"/>
                </a:solidFill>
                <a:latin typeface="Century Gothic"/>
                <a:ea typeface="Century Gothic"/>
                <a:cs typeface="Century Gothic"/>
                <a:sym typeface="Century Gothic"/>
              </a:rPr>
              <a:t>PROCESS</a:t>
            </a:r>
          </a:p>
        </p:txBody>
      </p:sp>
      <p:sp>
        <p:nvSpPr>
          <p:cNvPr id="262" name="Shape 262"/>
          <p:cNvSpPr txBox="1"/>
          <p:nvPr>
            <p:ph idx="1" type="body"/>
          </p:nvPr>
        </p:nvSpPr>
        <p:spPr>
          <a:xfrm>
            <a:off x="222737" y="2344106"/>
            <a:ext cx="11805139" cy="4638260"/>
          </a:xfrm>
          <a:prstGeom prst="rect">
            <a:avLst/>
          </a:prstGeom>
          <a:noFill/>
          <a:ln>
            <a:noFill/>
          </a:ln>
        </p:spPr>
        <p:txBody>
          <a:bodyPr anchorCtr="0" anchor="t" bIns="45700" lIns="91425" rIns="91425" wrap="square" tIns="45700">
            <a:noAutofit/>
          </a:bodyPr>
          <a:lstStyle/>
          <a:p>
            <a:pPr indent="-342900" lvl="0" marL="342900" marR="0" rtl="0" algn="l">
              <a:lnSpc>
                <a:spcPct val="90000"/>
              </a:lnSpc>
              <a:spcBef>
                <a:spcPts val="0"/>
              </a:spcBef>
              <a:spcAft>
                <a:spcPts val="0"/>
              </a:spcAft>
              <a:buClr>
                <a:schemeClr val="accent1"/>
              </a:buClr>
              <a:buSzPts val="1440"/>
              <a:buFont typeface="Noto Sans Symbols"/>
              <a:buChar char="▶"/>
            </a:pPr>
            <a:r>
              <a:rPr b="0" i="1" lang="en-GB" sz="1800" u="none" cap="none" strike="noStrike">
                <a:solidFill>
                  <a:schemeClr val="dk1"/>
                </a:solidFill>
                <a:latin typeface="Century Gothic"/>
                <a:ea typeface="Century Gothic"/>
                <a:cs typeface="Century Gothic"/>
                <a:sym typeface="Century Gothic"/>
              </a:rPr>
              <a:t> THREE STAGES: PREPROCESSING, MINUTIA EXTRACTION, POST PROCESSING</a:t>
            </a:r>
          </a:p>
          <a:p>
            <a:pPr indent="-342900" lvl="0" marL="342900" marR="0" rtl="0" algn="l">
              <a:lnSpc>
                <a:spcPct val="90000"/>
              </a:lnSpc>
              <a:spcBef>
                <a:spcPts val="1000"/>
              </a:spcBef>
              <a:spcAft>
                <a:spcPts val="0"/>
              </a:spcAft>
              <a:buClr>
                <a:schemeClr val="accent1"/>
              </a:buClr>
              <a:buSzPts val="1440"/>
              <a:buFont typeface="Noto Sans Symbols"/>
              <a:buChar char="▶"/>
            </a:pPr>
            <a:r>
              <a:rPr b="0" i="1" lang="en-GB" sz="1800" u="none" cap="none" strike="noStrike">
                <a:solidFill>
                  <a:schemeClr val="dk1"/>
                </a:solidFill>
                <a:latin typeface="Century Gothic"/>
                <a:ea typeface="Century Gothic"/>
                <a:cs typeface="Century Gothic"/>
                <a:sym typeface="Century Gothic"/>
              </a:rPr>
              <a:t>For the fingerprint image pre-processing stage, Histogram Equalization and Fourier Transform are used to do image enhancement. </a:t>
            </a:r>
          </a:p>
          <a:p>
            <a:pPr indent="-342900" lvl="0" marL="342900" marR="0" rtl="0" algn="l">
              <a:lnSpc>
                <a:spcPct val="90000"/>
              </a:lnSpc>
              <a:spcBef>
                <a:spcPts val="1000"/>
              </a:spcBef>
              <a:spcAft>
                <a:spcPts val="0"/>
              </a:spcAft>
              <a:buClr>
                <a:schemeClr val="accent1"/>
              </a:buClr>
              <a:buSzPts val="1440"/>
              <a:buFont typeface="Noto Sans Symbols"/>
              <a:buChar char="▶"/>
            </a:pPr>
            <a:r>
              <a:rPr b="0" i="1" lang="en-GB" sz="1800" u="none" cap="none" strike="noStrike">
                <a:solidFill>
                  <a:schemeClr val="dk1"/>
                </a:solidFill>
                <a:latin typeface="Century Gothic"/>
                <a:ea typeface="Century Gothic"/>
                <a:cs typeface="Century Gothic"/>
                <a:sym typeface="Century Gothic"/>
              </a:rPr>
              <a:t>Then the fingerprint image is binarized followed by image segmentation.</a:t>
            </a:r>
          </a:p>
          <a:p>
            <a:pPr indent="-342900" lvl="0" marL="342900" marR="0" rtl="0" algn="l">
              <a:lnSpc>
                <a:spcPct val="90000"/>
              </a:lnSpc>
              <a:spcBef>
                <a:spcPts val="1000"/>
              </a:spcBef>
              <a:spcAft>
                <a:spcPts val="0"/>
              </a:spcAft>
              <a:buClr>
                <a:schemeClr val="accent1"/>
              </a:buClr>
              <a:buSzPts val="1440"/>
              <a:buFont typeface="Noto Sans Symbols"/>
              <a:buChar char="▶"/>
            </a:pPr>
            <a:r>
              <a:rPr b="0" i="1" lang="en-GB" sz="1800" u="none" cap="none" strike="noStrike">
                <a:solidFill>
                  <a:schemeClr val="dk1"/>
                </a:solidFill>
                <a:latin typeface="Century Gothic"/>
                <a:ea typeface="Century Gothic"/>
                <a:cs typeface="Century Gothic"/>
                <a:sym typeface="Century Gothic"/>
              </a:rPr>
              <a:t>Binarization transforms the image from a 256-level image to a 2-level image that gives the same information.</a:t>
            </a:r>
          </a:p>
          <a:p>
            <a:pPr indent="-342900" lvl="0" marL="342900" marR="0" rtl="0" algn="l">
              <a:lnSpc>
                <a:spcPct val="90000"/>
              </a:lnSpc>
              <a:spcBef>
                <a:spcPts val="1000"/>
              </a:spcBef>
              <a:spcAft>
                <a:spcPts val="0"/>
              </a:spcAft>
              <a:buClr>
                <a:schemeClr val="accent1"/>
              </a:buClr>
              <a:buSzPts val="1440"/>
              <a:buFont typeface="Noto Sans Symbols"/>
              <a:buChar char="▶"/>
            </a:pPr>
            <a:r>
              <a:rPr b="0" i="1" lang="en-GB" sz="1800" u="none" cap="none" strike="noStrike">
                <a:solidFill>
                  <a:schemeClr val="dk1"/>
                </a:solidFill>
                <a:latin typeface="Century Gothic"/>
                <a:ea typeface="Century Gothic"/>
                <a:cs typeface="Century Gothic"/>
                <a:sym typeface="Century Gothic"/>
              </a:rPr>
              <a:t>In binarization, the image is divided into blocks (16x16), and the mean intensity value is calculated for each block, then each pixel is turned into 1 if its intensity value is larger than the mean intensity value of the current block to which the pixel belongs.</a:t>
            </a:r>
          </a:p>
          <a:p>
            <a:pPr indent="-342900" lvl="0" marL="342900" marR="0" rtl="0" algn="l">
              <a:lnSpc>
                <a:spcPct val="90000"/>
              </a:lnSpc>
              <a:spcBef>
                <a:spcPts val="1000"/>
              </a:spcBef>
              <a:spcAft>
                <a:spcPts val="0"/>
              </a:spcAft>
              <a:buClr>
                <a:schemeClr val="accent1"/>
              </a:buClr>
              <a:buSzPts val="1440"/>
              <a:buFont typeface="Noto Sans Symbols"/>
              <a:buChar char="▶"/>
            </a:pPr>
            <a:r>
              <a:rPr b="0" i="1" lang="en-GB" sz="1800" u="none" cap="none" strike="noStrike">
                <a:solidFill>
                  <a:schemeClr val="dk1"/>
                </a:solidFill>
                <a:latin typeface="Century Gothic"/>
                <a:ea typeface="Century Gothic"/>
                <a:cs typeface="Century Gothic"/>
                <a:sym typeface="Century Gothic"/>
              </a:rPr>
              <a:t>Then false minutia are removed which has two advantages: ridge type is used to distinguish minutia and second advantage is that the order of removal procedures reduce the computation complexity because it utilizes the relations among the false minutia types. </a:t>
            </a:r>
          </a:p>
          <a:p>
            <a:pPr indent="-342900" lvl="0" marL="342900" marR="0" rtl="0" algn="l">
              <a:lnSpc>
                <a:spcPct val="90000"/>
              </a:lnSpc>
              <a:spcBef>
                <a:spcPts val="1000"/>
              </a:spcBef>
              <a:spcAft>
                <a:spcPts val="0"/>
              </a:spcAft>
              <a:buClr>
                <a:schemeClr val="accent1"/>
              </a:buClr>
              <a:buSzPts val="1440"/>
              <a:buFont typeface="Noto Sans Symbols"/>
              <a:buChar char="▶"/>
            </a:pPr>
            <a:r>
              <a:rPr b="0" i="1" lang="en-GB" sz="1800" u="none" cap="none" strike="noStrike">
                <a:solidFill>
                  <a:schemeClr val="dk1"/>
                </a:solidFill>
                <a:latin typeface="Century Gothic"/>
                <a:ea typeface="Century Gothic"/>
                <a:cs typeface="Century Gothic"/>
                <a:sym typeface="Century Gothic"/>
              </a:rPr>
              <a:t>For hand print recognition  minutia extraction is done only at corner ridges which are unique for everyone.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1154954" y="973668"/>
            <a:ext cx="8761413" cy="706964"/>
          </a:xfrm>
          <a:prstGeom prst="rect">
            <a:avLst/>
          </a:prstGeom>
          <a:noFill/>
          <a:ln>
            <a:noFill/>
          </a:ln>
        </p:spPr>
        <p:txBody>
          <a:bodyPr anchorCtr="0" anchor="ctr" bIns="45700" lIns="91425" rIns="91425" wrap="square" tIns="45700">
            <a:noAutofit/>
          </a:bodyPr>
          <a:lstStyle/>
          <a:p>
            <a:pPr indent="-228600" lvl="0" marL="0" marR="0" rtl="0" algn="l">
              <a:spcBef>
                <a:spcPts val="0"/>
              </a:spcBef>
              <a:buClr>
                <a:schemeClr val="lt2"/>
              </a:buClr>
              <a:buSzPts val="3600"/>
              <a:buFont typeface="Century Gothic"/>
              <a:buNone/>
            </a:pPr>
            <a:r>
              <a:rPr b="0" i="0" lang="en-GB" sz="3600" u="none" cap="none" strike="noStrike">
                <a:solidFill>
                  <a:schemeClr val="lt2"/>
                </a:solidFill>
                <a:latin typeface="Century Gothic"/>
                <a:ea typeface="Century Gothic"/>
                <a:cs typeface="Century Gothic"/>
                <a:sym typeface="Century Gothic"/>
              </a:rPr>
              <a:t>DATASET</a:t>
            </a:r>
          </a:p>
        </p:txBody>
      </p:sp>
      <p:sp>
        <p:nvSpPr>
          <p:cNvPr id="268" name="Shape 268"/>
          <p:cNvSpPr txBox="1"/>
          <p:nvPr>
            <p:ph idx="1" type="body"/>
          </p:nvPr>
        </p:nvSpPr>
        <p:spPr>
          <a:xfrm>
            <a:off x="1154954" y="2603500"/>
            <a:ext cx="10368831" cy="3416300"/>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440"/>
              <a:buFont typeface="Noto Sans Symbols"/>
              <a:buChar char="▶"/>
            </a:pPr>
            <a:r>
              <a:rPr b="0" i="0" lang="en-GB" sz="1800" u="none" cap="none" strike="noStrike">
                <a:solidFill>
                  <a:srgbClr val="3F3F3F"/>
                </a:solidFill>
                <a:latin typeface="Century Gothic"/>
                <a:ea typeface="Century Gothic"/>
                <a:cs typeface="Century Gothic"/>
                <a:sym typeface="Century Gothic"/>
              </a:rPr>
              <a:t>Fingerprint Database consists of some images collected from online resources and a few images collected by us.</a:t>
            </a:r>
          </a:p>
          <a:p>
            <a:pPr indent="-342900" lvl="0" marL="342900" marR="0" rtl="0" algn="l">
              <a:spcBef>
                <a:spcPts val="1000"/>
              </a:spcBef>
              <a:spcAft>
                <a:spcPts val="0"/>
              </a:spcAft>
              <a:buClr>
                <a:schemeClr val="accent1"/>
              </a:buClr>
              <a:buSzPts val="1440"/>
              <a:buFont typeface="Noto Sans Symbols"/>
              <a:buChar char="▶"/>
            </a:pPr>
            <a:r>
              <a:rPr b="0" i="0" lang="en-GB" sz="1800" u="none" cap="none" strike="noStrike">
                <a:solidFill>
                  <a:srgbClr val="3F3F3F"/>
                </a:solidFill>
                <a:latin typeface="Century Gothic"/>
                <a:ea typeface="Century Gothic"/>
                <a:cs typeface="Century Gothic"/>
                <a:sym typeface="Century Gothic"/>
              </a:rPr>
              <a:t>Handprint Database consists of some images collected by us. </a:t>
            </a:r>
          </a:p>
          <a:p>
            <a:pPr indent="-342900" lvl="0" marL="342900" marR="0" rtl="0" algn="l">
              <a:spcBef>
                <a:spcPts val="1000"/>
              </a:spcBef>
              <a:spcAft>
                <a:spcPts val="0"/>
              </a:spcAft>
              <a:buClr>
                <a:schemeClr val="accent1"/>
              </a:buClr>
              <a:buSzPts val="1440"/>
              <a:buFont typeface="Noto Sans Symbols"/>
              <a:buChar char="▶"/>
            </a:pPr>
            <a:r>
              <a:rPr b="0" i="0" lang="en-GB" sz="1800" u="none" cap="none" strike="noStrike">
                <a:solidFill>
                  <a:srgbClr val="3F3F3F"/>
                </a:solidFill>
                <a:latin typeface="Century Gothic"/>
                <a:ea typeface="Century Gothic"/>
                <a:cs typeface="Century Gothic"/>
                <a:sym typeface="Century Gothic"/>
              </a:rPr>
              <a:t>For matching the fingerprints, it is matched with the pre processed files which contain the unique minutia marked points.</a:t>
            </a:r>
          </a:p>
          <a:p>
            <a:pPr indent="-342900" lvl="0" marL="342900" marR="0" rtl="0" algn="l">
              <a:spcBef>
                <a:spcPts val="1000"/>
              </a:spcBef>
              <a:spcAft>
                <a:spcPts val="0"/>
              </a:spcAft>
              <a:buClr>
                <a:schemeClr val="accent1"/>
              </a:buClr>
              <a:buSzPts val="1440"/>
              <a:buFont typeface="Noto Sans Symbols"/>
              <a:buChar char="▶"/>
            </a:pPr>
            <a:r>
              <a:rPr b="0" i="0" lang="en-GB" sz="1800" u="none" cap="none" strike="noStrike">
                <a:solidFill>
                  <a:srgbClr val="3F3F3F"/>
                </a:solidFill>
                <a:latin typeface="Century Gothic"/>
                <a:ea typeface="Century Gothic"/>
                <a:cs typeface="Century Gothic"/>
                <a:sym typeface="Century Gothic"/>
              </a:rPr>
              <a:t>Images used are grayscaled.</a:t>
            </a:r>
          </a:p>
          <a:p>
            <a:pPr indent="-342900" lvl="0" marL="342900" marR="0" rtl="0" algn="l">
              <a:spcBef>
                <a:spcPts val="1000"/>
              </a:spcBef>
              <a:spcAft>
                <a:spcPts val="0"/>
              </a:spcAft>
              <a:buClr>
                <a:schemeClr val="accent1"/>
              </a:buClr>
              <a:buSzPts val="1440"/>
              <a:buFont typeface="Noto Sans Symbols"/>
              <a:buChar char="▶"/>
            </a:pPr>
            <a:r>
              <a:rPr b="0" i="0" lang="en-GB" sz="1800" u="none" cap="none" strike="noStrike">
                <a:solidFill>
                  <a:srgbClr val="3F3F3F"/>
                </a:solidFill>
                <a:latin typeface="Century Gothic"/>
                <a:ea typeface="Century Gothic"/>
                <a:cs typeface="Century Gothic"/>
                <a:sym typeface="Century Gothic"/>
              </a:rPr>
              <a:t>For fingerprint database there are similar fingerprints of one person in different angles to test the system for accuracy.</a:t>
            </a:r>
          </a:p>
          <a:p>
            <a:pPr indent="-342900" lvl="0" marL="342900" marR="0" rtl="0" algn="l">
              <a:spcBef>
                <a:spcPts val="1000"/>
              </a:spcBef>
              <a:spcAft>
                <a:spcPts val="0"/>
              </a:spcAft>
              <a:buClr>
                <a:schemeClr val="accent1"/>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1154954" y="973668"/>
            <a:ext cx="8761413" cy="706964"/>
          </a:xfrm>
          <a:prstGeom prst="rect">
            <a:avLst/>
          </a:prstGeom>
          <a:noFill/>
          <a:ln>
            <a:noFill/>
          </a:ln>
        </p:spPr>
        <p:txBody>
          <a:bodyPr anchorCtr="0" anchor="ctr" bIns="45700" lIns="91425" rIns="91425" wrap="square" tIns="45700">
            <a:noAutofit/>
          </a:bodyPr>
          <a:lstStyle/>
          <a:p>
            <a:pPr indent="-228600" lvl="0" marL="0" marR="0" rtl="0" algn="l">
              <a:spcBef>
                <a:spcPts val="0"/>
              </a:spcBef>
              <a:buClr>
                <a:schemeClr val="lt2"/>
              </a:buClr>
              <a:buSzPts val="3600"/>
              <a:buFont typeface="Century Gothic"/>
              <a:buNone/>
            </a:pPr>
            <a:r>
              <a:rPr b="0" i="0" lang="en-GB" sz="3600" u="none" cap="none" strike="noStrike">
                <a:solidFill>
                  <a:schemeClr val="lt2"/>
                </a:solidFill>
                <a:latin typeface="Century Gothic"/>
                <a:ea typeface="Century Gothic"/>
                <a:cs typeface="Century Gothic"/>
                <a:sym typeface="Century Gothic"/>
              </a:rPr>
              <a:t>ALGORITHM LEVEL DESIGN</a:t>
            </a:r>
          </a:p>
        </p:txBody>
      </p:sp>
      <p:pic>
        <p:nvPicPr>
          <p:cNvPr id="274" name="Shape 274"/>
          <p:cNvPicPr preferRelativeResize="0"/>
          <p:nvPr>
            <p:ph idx="1" type="body"/>
          </p:nvPr>
        </p:nvPicPr>
        <p:blipFill rotWithShape="1">
          <a:blip r:embed="rId3">
            <a:alphaModFix/>
          </a:blip>
          <a:srcRect b="0" l="0" r="0" t="0"/>
          <a:stretch/>
        </p:blipFill>
        <p:spPr>
          <a:xfrm>
            <a:off x="519713" y="1778932"/>
            <a:ext cx="4383592" cy="2289485"/>
          </a:xfrm>
          <a:prstGeom prst="rect">
            <a:avLst/>
          </a:prstGeom>
          <a:noFill/>
          <a:ln>
            <a:noFill/>
          </a:ln>
        </p:spPr>
      </p:pic>
      <p:sp>
        <p:nvSpPr>
          <p:cNvPr id="275" name="Shape 275"/>
          <p:cNvSpPr txBox="1"/>
          <p:nvPr/>
        </p:nvSpPr>
        <p:spPr>
          <a:xfrm>
            <a:off x="5685183" y="2464904"/>
            <a:ext cx="6175513" cy="4524315"/>
          </a:xfrm>
          <a:prstGeom prst="rect">
            <a:avLst/>
          </a:prstGeom>
          <a:noFill/>
          <a:ln>
            <a:noFill/>
          </a:ln>
        </p:spPr>
        <p:txBody>
          <a:bodyPr anchorCtr="0" anchor="t" bIns="45700" lIns="91425" rIns="91425" wrap="square" tIns="45700">
            <a:noAutofit/>
          </a:bodyPr>
          <a:lstStyle/>
          <a:p>
            <a:pPr indent="-285750" lvl="0" marL="285750" marR="0" rtl="0" algn="l">
              <a:spcBef>
                <a:spcPts val="0"/>
              </a:spcBef>
              <a:buClr>
                <a:schemeClr val="dk1"/>
              </a:buClr>
              <a:buSzPts val="1800"/>
              <a:buFont typeface="Noto Sans Symbols"/>
              <a:buChar char="❖"/>
            </a:pPr>
            <a:r>
              <a:rPr b="0" i="1" lang="en-GB" sz="1800" u="none" cap="none" strike="noStrike">
                <a:solidFill>
                  <a:schemeClr val="dk1"/>
                </a:solidFill>
                <a:latin typeface="Century Gothic"/>
                <a:ea typeface="Century Gothic"/>
                <a:cs typeface="Century Gothic"/>
                <a:sym typeface="Century Gothic"/>
              </a:rPr>
              <a:t>For the fingerprint identification, in the pre-processing stage, Histogram Equalization and Fourier Transform are used to do image enhancement. </a:t>
            </a:r>
          </a:p>
          <a:p>
            <a:pPr indent="-285750" lvl="0" marL="285750" marR="0" rtl="0" algn="l">
              <a:spcBef>
                <a:spcPts val="0"/>
              </a:spcBef>
              <a:buClr>
                <a:schemeClr val="dk1"/>
              </a:buClr>
              <a:buSzPts val="1800"/>
              <a:buFont typeface="Noto Sans Symbols"/>
              <a:buChar char="❖"/>
            </a:pPr>
            <a:r>
              <a:rPr b="0" i="1" lang="en-GB" sz="1800" u="none" cap="none" strike="noStrike">
                <a:solidFill>
                  <a:schemeClr val="dk1"/>
                </a:solidFill>
                <a:latin typeface="Century Gothic"/>
                <a:ea typeface="Century Gothic"/>
                <a:cs typeface="Century Gothic"/>
                <a:sym typeface="Century Gothic"/>
              </a:rPr>
              <a:t>Then the fingerprint image is binarized followed by image segmentation. </a:t>
            </a:r>
          </a:p>
          <a:p>
            <a:pPr indent="-285750" lvl="0" marL="285750" marR="0" rtl="0" algn="l">
              <a:spcBef>
                <a:spcPts val="0"/>
              </a:spcBef>
              <a:buClr>
                <a:schemeClr val="dk1"/>
              </a:buClr>
              <a:buSzPts val="1800"/>
              <a:buFont typeface="Noto Sans Symbols"/>
              <a:buChar char="❖"/>
            </a:pPr>
            <a:r>
              <a:rPr b="0" i="1" lang="en-GB" sz="1800" u="none" cap="none" strike="noStrike">
                <a:solidFill>
                  <a:schemeClr val="dk1"/>
                </a:solidFill>
                <a:latin typeface="Century Gothic"/>
                <a:ea typeface="Century Gothic"/>
                <a:cs typeface="Century Gothic"/>
                <a:sym typeface="Century Gothic"/>
              </a:rPr>
              <a:t>Image segmentation gives the extracted minutiae which are matched with the database images.  Input for the system is set of images of fingerprints. </a:t>
            </a:r>
          </a:p>
          <a:p>
            <a:pPr indent="-285750" lvl="0" marL="285750" marR="0" rtl="0" algn="l">
              <a:spcBef>
                <a:spcPts val="0"/>
              </a:spcBef>
              <a:buClr>
                <a:schemeClr val="dk1"/>
              </a:buClr>
              <a:buSzPts val="1800"/>
              <a:buFont typeface="Noto Sans Symbols"/>
              <a:buChar char="❖"/>
            </a:pPr>
            <a:r>
              <a:rPr b="0" i="1" lang="en-GB" sz="1800" u="none" cap="none" strike="noStrike">
                <a:solidFill>
                  <a:schemeClr val="dk1"/>
                </a:solidFill>
                <a:latin typeface="Century Gothic"/>
                <a:ea typeface="Century Gothic"/>
                <a:cs typeface="Century Gothic"/>
                <a:sym typeface="Century Gothic"/>
              </a:rPr>
              <a:t>Input is followed by training of machine with the dataset. </a:t>
            </a:r>
          </a:p>
          <a:p>
            <a:pPr indent="-285750" lvl="0" marL="285750" marR="0" rtl="0" algn="l">
              <a:spcBef>
                <a:spcPts val="0"/>
              </a:spcBef>
              <a:buClr>
                <a:schemeClr val="dk1"/>
              </a:buClr>
              <a:buSzPts val="1800"/>
              <a:buFont typeface="Noto Sans Symbols"/>
              <a:buChar char="❖"/>
            </a:pPr>
            <a:r>
              <a:rPr b="0" i="1" lang="en-GB" sz="1800" u="none" cap="none" strike="noStrike">
                <a:solidFill>
                  <a:schemeClr val="dk1"/>
                </a:solidFill>
                <a:latin typeface="Century Gothic"/>
                <a:ea typeface="Century Gothic"/>
                <a:cs typeface="Century Gothic"/>
                <a:sym typeface="Century Gothic"/>
              </a:rPr>
              <a:t>After training the system is tested with a large dataset and the identification number is verified with match percentage.(&lt;75% is not a match (The threshold value can be chosen depending on the level of accuracy needed)).</a:t>
            </a:r>
          </a:p>
        </p:txBody>
      </p:sp>
      <p:sp>
        <p:nvSpPr>
          <p:cNvPr id="276" name="Shape 276"/>
          <p:cNvSpPr txBox="1"/>
          <p:nvPr/>
        </p:nvSpPr>
        <p:spPr>
          <a:xfrm>
            <a:off x="1139688" y="3982051"/>
            <a:ext cx="3763617"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i="0" lang="en-GB" sz="1800" u="none" cap="none" strike="noStrike">
                <a:solidFill>
                  <a:schemeClr val="dk1"/>
                </a:solidFill>
                <a:latin typeface="Century Gothic"/>
                <a:ea typeface="Century Gothic"/>
                <a:cs typeface="Century Gothic"/>
                <a:sym typeface="Century Gothic"/>
              </a:rPr>
              <a:t>Fig 1.MINUTIA EXTRACTOR</a:t>
            </a:r>
          </a:p>
        </p:txBody>
      </p:sp>
      <p:pic>
        <p:nvPicPr>
          <p:cNvPr id="277" name="Shape 277"/>
          <p:cNvPicPr preferRelativeResize="0"/>
          <p:nvPr/>
        </p:nvPicPr>
        <p:blipFill rotWithShape="1">
          <a:blip r:embed="rId4">
            <a:alphaModFix/>
          </a:blip>
          <a:srcRect b="0" l="0" r="0" t="0"/>
          <a:stretch/>
        </p:blipFill>
        <p:spPr>
          <a:xfrm>
            <a:off x="742122" y="4472815"/>
            <a:ext cx="4150780" cy="1914477"/>
          </a:xfrm>
          <a:prstGeom prst="rect">
            <a:avLst/>
          </a:prstGeom>
          <a:noFill/>
          <a:ln>
            <a:noFill/>
          </a:ln>
        </p:spPr>
      </p:pic>
      <p:sp>
        <p:nvSpPr>
          <p:cNvPr id="278" name="Shape 278"/>
          <p:cNvSpPr txBox="1"/>
          <p:nvPr/>
        </p:nvSpPr>
        <p:spPr>
          <a:xfrm>
            <a:off x="1154954" y="6387340"/>
            <a:ext cx="3763617"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lang="en-GB" sz="1800">
                <a:solidFill>
                  <a:schemeClr val="dk1"/>
                </a:solidFill>
                <a:latin typeface="Century Gothic"/>
                <a:ea typeface="Century Gothic"/>
                <a:cs typeface="Century Gothic"/>
                <a:sym typeface="Century Gothic"/>
              </a:rPr>
              <a:t>Fig 2. MINUTIA MATCHER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154954" y="973668"/>
            <a:ext cx="8761413" cy="706964"/>
          </a:xfrm>
          <a:prstGeom prst="rect">
            <a:avLst/>
          </a:prstGeom>
          <a:noFill/>
          <a:ln>
            <a:noFill/>
          </a:ln>
        </p:spPr>
        <p:txBody>
          <a:bodyPr anchorCtr="0" anchor="ctr" bIns="45700" lIns="91425" rIns="91425" wrap="square" tIns="45700">
            <a:noAutofit/>
          </a:bodyPr>
          <a:lstStyle/>
          <a:p>
            <a:pPr indent="-228600" lvl="0" marL="0" marR="0" rtl="0" algn="l">
              <a:spcBef>
                <a:spcPts val="0"/>
              </a:spcBef>
              <a:buClr>
                <a:schemeClr val="lt2"/>
              </a:buClr>
              <a:buSzPts val="3600"/>
              <a:buFont typeface="Century Gothic"/>
              <a:buNone/>
            </a:pPr>
            <a:r>
              <a:t/>
            </a:r>
            <a:endParaRPr b="0" i="0" sz="3600" u="none" cap="none" strike="noStrike">
              <a:solidFill>
                <a:schemeClr val="lt2"/>
              </a:solidFill>
              <a:latin typeface="Century Gothic"/>
              <a:ea typeface="Century Gothic"/>
              <a:cs typeface="Century Gothic"/>
              <a:sym typeface="Century Gothic"/>
            </a:endParaRPr>
          </a:p>
        </p:txBody>
      </p:sp>
      <p:pic>
        <p:nvPicPr>
          <p:cNvPr id="284" name="Shape 284"/>
          <p:cNvPicPr preferRelativeResize="0"/>
          <p:nvPr/>
        </p:nvPicPr>
        <p:blipFill rotWithShape="1">
          <a:blip r:embed="rId3">
            <a:alphaModFix/>
          </a:blip>
          <a:srcRect b="0" l="0" r="0" t="0"/>
          <a:stretch/>
        </p:blipFill>
        <p:spPr>
          <a:xfrm>
            <a:off x="410803" y="65004"/>
            <a:ext cx="5667502" cy="3230984"/>
          </a:xfrm>
          <a:prstGeom prst="rect">
            <a:avLst/>
          </a:prstGeom>
          <a:noFill/>
          <a:ln>
            <a:noFill/>
          </a:ln>
        </p:spPr>
      </p:pic>
      <p:pic>
        <p:nvPicPr>
          <p:cNvPr id="285" name="Shape 285"/>
          <p:cNvPicPr preferRelativeResize="0"/>
          <p:nvPr/>
        </p:nvPicPr>
        <p:blipFill rotWithShape="1">
          <a:blip r:embed="rId4">
            <a:alphaModFix/>
          </a:blip>
          <a:srcRect b="0" l="0" r="0" t="0"/>
          <a:stretch/>
        </p:blipFill>
        <p:spPr>
          <a:xfrm>
            <a:off x="8868617" y="75145"/>
            <a:ext cx="2899783" cy="3269425"/>
          </a:xfrm>
          <a:prstGeom prst="rect">
            <a:avLst/>
          </a:prstGeom>
          <a:noFill/>
          <a:ln>
            <a:noFill/>
          </a:ln>
        </p:spPr>
      </p:pic>
      <p:pic>
        <p:nvPicPr>
          <p:cNvPr id="286" name="Shape 286"/>
          <p:cNvPicPr preferRelativeResize="0"/>
          <p:nvPr/>
        </p:nvPicPr>
        <p:blipFill rotWithShape="1">
          <a:blip r:embed="rId5">
            <a:alphaModFix/>
          </a:blip>
          <a:srcRect b="0" l="0" r="0" t="0"/>
          <a:stretch/>
        </p:blipFill>
        <p:spPr>
          <a:xfrm>
            <a:off x="424070" y="3296258"/>
            <a:ext cx="2706529" cy="3349927"/>
          </a:xfrm>
          <a:prstGeom prst="rect">
            <a:avLst/>
          </a:prstGeom>
          <a:noFill/>
          <a:ln>
            <a:noFill/>
          </a:ln>
        </p:spPr>
      </p:pic>
      <p:pic>
        <p:nvPicPr>
          <p:cNvPr id="287" name="Shape 287"/>
          <p:cNvPicPr preferRelativeResize="0"/>
          <p:nvPr/>
        </p:nvPicPr>
        <p:blipFill rotWithShape="1">
          <a:blip r:embed="rId6">
            <a:alphaModFix/>
          </a:blip>
          <a:srcRect b="0" l="0" r="0" t="0"/>
          <a:stretch/>
        </p:blipFill>
        <p:spPr>
          <a:xfrm>
            <a:off x="3135797" y="3267076"/>
            <a:ext cx="3098213" cy="3385802"/>
          </a:xfrm>
          <a:prstGeom prst="rect">
            <a:avLst/>
          </a:prstGeom>
          <a:noFill/>
          <a:ln>
            <a:noFill/>
          </a:ln>
        </p:spPr>
      </p:pic>
      <p:pic>
        <p:nvPicPr>
          <p:cNvPr id="288" name="Shape 288"/>
          <p:cNvPicPr preferRelativeResize="0"/>
          <p:nvPr/>
        </p:nvPicPr>
        <p:blipFill rotWithShape="1">
          <a:blip r:embed="rId7">
            <a:alphaModFix/>
          </a:blip>
          <a:srcRect b="0" l="0" r="0" t="0"/>
          <a:stretch/>
        </p:blipFill>
        <p:spPr>
          <a:xfrm>
            <a:off x="6120433" y="75145"/>
            <a:ext cx="2731726" cy="3276309"/>
          </a:xfrm>
          <a:prstGeom prst="rect">
            <a:avLst/>
          </a:prstGeom>
          <a:noFill/>
          <a:ln>
            <a:noFill/>
          </a:ln>
        </p:spPr>
      </p:pic>
      <p:pic>
        <p:nvPicPr>
          <p:cNvPr id="289" name="Shape 289"/>
          <p:cNvPicPr preferRelativeResize="0"/>
          <p:nvPr/>
        </p:nvPicPr>
        <p:blipFill rotWithShape="1">
          <a:blip r:embed="rId8">
            <a:alphaModFix/>
          </a:blip>
          <a:srcRect b="0" l="0" r="0" t="0"/>
          <a:stretch/>
        </p:blipFill>
        <p:spPr>
          <a:xfrm>
            <a:off x="6133700" y="3352765"/>
            <a:ext cx="2816959" cy="3296037"/>
          </a:xfrm>
          <a:prstGeom prst="rect">
            <a:avLst/>
          </a:prstGeom>
          <a:noFill/>
          <a:ln>
            <a:noFill/>
          </a:ln>
        </p:spPr>
      </p:pic>
      <p:pic>
        <p:nvPicPr>
          <p:cNvPr id="290" name="Shape 290"/>
          <p:cNvPicPr preferRelativeResize="0"/>
          <p:nvPr/>
        </p:nvPicPr>
        <p:blipFill rotWithShape="1">
          <a:blip r:embed="rId9">
            <a:alphaModFix/>
          </a:blip>
          <a:srcRect b="0" l="0" r="0" t="0"/>
          <a:stretch/>
        </p:blipFill>
        <p:spPr>
          <a:xfrm>
            <a:off x="8966769" y="3352764"/>
            <a:ext cx="2920969" cy="3291606"/>
          </a:xfrm>
          <a:prstGeom prst="rect">
            <a:avLst/>
          </a:prstGeom>
          <a:noFill/>
          <a:ln>
            <a:noFill/>
          </a:ln>
        </p:spPr>
      </p:pic>
      <p:sp>
        <p:nvSpPr>
          <p:cNvPr id="291" name="Shape 291"/>
          <p:cNvSpPr/>
          <p:nvPr/>
        </p:nvSpPr>
        <p:spPr>
          <a:xfrm>
            <a:off x="773876" y="75144"/>
            <a:ext cx="572593" cy="92333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lang="en-GB" sz="5400" cap="none">
                <a:solidFill>
                  <a:srgbClr val="FF0000"/>
                </a:solidFill>
                <a:latin typeface="Century Gothic"/>
                <a:ea typeface="Century Gothic"/>
                <a:cs typeface="Century Gothic"/>
                <a:sym typeface="Century Gothic"/>
              </a:rPr>
              <a:t>1</a:t>
            </a:r>
          </a:p>
        </p:txBody>
      </p:sp>
      <p:sp>
        <p:nvSpPr>
          <p:cNvPr id="292" name="Shape 292"/>
          <p:cNvSpPr/>
          <p:nvPr/>
        </p:nvSpPr>
        <p:spPr>
          <a:xfrm>
            <a:off x="3693364" y="75144"/>
            <a:ext cx="572593" cy="92333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lang="en-GB" sz="5400">
                <a:solidFill>
                  <a:srgbClr val="FF0000"/>
                </a:solidFill>
                <a:latin typeface="Century Gothic"/>
                <a:ea typeface="Century Gothic"/>
                <a:cs typeface="Century Gothic"/>
                <a:sym typeface="Century Gothic"/>
              </a:rPr>
              <a:t>2</a:t>
            </a:r>
          </a:p>
        </p:txBody>
      </p:sp>
      <p:sp>
        <p:nvSpPr>
          <p:cNvPr id="293" name="Shape 293"/>
          <p:cNvSpPr/>
          <p:nvPr/>
        </p:nvSpPr>
        <p:spPr>
          <a:xfrm>
            <a:off x="6421724" y="104893"/>
            <a:ext cx="572593" cy="92333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lang="en-GB" sz="5400" cap="none">
                <a:solidFill>
                  <a:srgbClr val="FF0000"/>
                </a:solidFill>
                <a:latin typeface="Century Gothic"/>
                <a:ea typeface="Century Gothic"/>
                <a:cs typeface="Century Gothic"/>
                <a:sym typeface="Century Gothic"/>
              </a:rPr>
              <a:t>3</a:t>
            </a:r>
          </a:p>
        </p:txBody>
      </p:sp>
      <p:sp>
        <p:nvSpPr>
          <p:cNvPr id="294" name="Shape 294"/>
          <p:cNvSpPr/>
          <p:nvPr/>
        </p:nvSpPr>
        <p:spPr>
          <a:xfrm>
            <a:off x="9073430" y="104893"/>
            <a:ext cx="572593" cy="92333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lang="en-GB" sz="5400">
                <a:solidFill>
                  <a:srgbClr val="FF0000"/>
                </a:solidFill>
                <a:latin typeface="Century Gothic"/>
                <a:ea typeface="Century Gothic"/>
                <a:cs typeface="Century Gothic"/>
                <a:sym typeface="Century Gothic"/>
              </a:rPr>
              <a:t>4</a:t>
            </a:r>
          </a:p>
        </p:txBody>
      </p:sp>
      <p:sp>
        <p:nvSpPr>
          <p:cNvPr id="295" name="Shape 295"/>
          <p:cNvSpPr/>
          <p:nvPr/>
        </p:nvSpPr>
        <p:spPr>
          <a:xfrm>
            <a:off x="616865" y="3432045"/>
            <a:ext cx="572593" cy="92333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lang="en-GB" sz="5400" cap="none">
                <a:solidFill>
                  <a:srgbClr val="FF0000"/>
                </a:solidFill>
                <a:latin typeface="Century Gothic"/>
                <a:ea typeface="Century Gothic"/>
                <a:cs typeface="Century Gothic"/>
                <a:sym typeface="Century Gothic"/>
              </a:rPr>
              <a:t>5</a:t>
            </a:r>
          </a:p>
        </p:txBody>
      </p:sp>
      <p:sp>
        <p:nvSpPr>
          <p:cNvPr id="296" name="Shape 296"/>
          <p:cNvSpPr/>
          <p:nvPr/>
        </p:nvSpPr>
        <p:spPr>
          <a:xfrm>
            <a:off x="3421973" y="3397177"/>
            <a:ext cx="572593" cy="92333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lang="en-GB" sz="5400" cap="none">
                <a:solidFill>
                  <a:srgbClr val="FF0000"/>
                </a:solidFill>
                <a:latin typeface="Century Gothic"/>
                <a:ea typeface="Century Gothic"/>
                <a:cs typeface="Century Gothic"/>
                <a:sym typeface="Century Gothic"/>
              </a:rPr>
              <a:t>6</a:t>
            </a:r>
          </a:p>
        </p:txBody>
      </p:sp>
      <p:sp>
        <p:nvSpPr>
          <p:cNvPr id="297" name="Shape 297"/>
          <p:cNvSpPr/>
          <p:nvPr/>
        </p:nvSpPr>
        <p:spPr>
          <a:xfrm>
            <a:off x="6353194" y="3438454"/>
            <a:ext cx="572593" cy="92333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lang="en-GB" sz="5400" cap="none">
                <a:solidFill>
                  <a:srgbClr val="FF0000"/>
                </a:solidFill>
                <a:latin typeface="Century Gothic"/>
                <a:ea typeface="Century Gothic"/>
                <a:cs typeface="Century Gothic"/>
                <a:sym typeface="Century Gothic"/>
              </a:rPr>
              <a:t>7</a:t>
            </a:r>
          </a:p>
        </p:txBody>
      </p:sp>
      <p:sp>
        <p:nvSpPr>
          <p:cNvPr id="298" name="Shape 298"/>
          <p:cNvSpPr/>
          <p:nvPr/>
        </p:nvSpPr>
        <p:spPr>
          <a:xfrm>
            <a:off x="9413512" y="3463063"/>
            <a:ext cx="572593" cy="92333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lang="en-GB" sz="5400" cap="none">
                <a:solidFill>
                  <a:srgbClr val="FF0000"/>
                </a:solidFill>
                <a:latin typeface="Century Gothic"/>
                <a:ea typeface="Century Gothic"/>
                <a:cs typeface="Century Gothic"/>
                <a:sym typeface="Century Gothic"/>
              </a:rPr>
              <a:t>8</a:t>
            </a:r>
          </a:p>
        </p:txBody>
      </p:sp>
      <p:sp>
        <p:nvSpPr>
          <p:cNvPr id="299" name="Shape 299"/>
          <p:cNvSpPr/>
          <p:nvPr/>
        </p:nvSpPr>
        <p:spPr>
          <a:xfrm>
            <a:off x="926276" y="2549407"/>
            <a:ext cx="1955985" cy="369332"/>
          </a:xfrm>
          <a:prstGeom prst="rect">
            <a:avLst/>
          </a:prstGeom>
          <a:solidFill>
            <a:srgbClr val="F4BEB0"/>
          </a:solidFill>
          <a:ln>
            <a:noFill/>
          </a:ln>
        </p:spPr>
        <p:txBody>
          <a:bodyPr anchorCtr="0" anchor="t" bIns="45700" lIns="91425" rIns="91425" wrap="square" tIns="45700">
            <a:noAutofit/>
          </a:bodyPr>
          <a:lstStyle/>
          <a:p>
            <a:pPr indent="0" lvl="0" marL="0" marR="0" rtl="0" algn="ctr">
              <a:spcBef>
                <a:spcPts val="0"/>
              </a:spcBef>
              <a:buNone/>
            </a:pPr>
            <a:r>
              <a:rPr b="1" lang="en-GB" sz="1800">
                <a:solidFill>
                  <a:schemeClr val="dk1"/>
                </a:solidFill>
                <a:latin typeface="Century Gothic"/>
                <a:ea typeface="Century Gothic"/>
                <a:cs typeface="Century Gothic"/>
                <a:sym typeface="Century Gothic"/>
              </a:rPr>
              <a:t>LOADED IMAGE</a:t>
            </a:r>
          </a:p>
        </p:txBody>
      </p:sp>
      <p:sp>
        <p:nvSpPr>
          <p:cNvPr id="300" name="Shape 300"/>
          <p:cNvSpPr/>
          <p:nvPr/>
        </p:nvSpPr>
        <p:spPr>
          <a:xfrm>
            <a:off x="3718953" y="2549407"/>
            <a:ext cx="2215671" cy="369332"/>
          </a:xfrm>
          <a:prstGeom prst="rect">
            <a:avLst/>
          </a:prstGeom>
          <a:solidFill>
            <a:srgbClr val="F4BEB0"/>
          </a:solidFill>
          <a:ln>
            <a:noFill/>
          </a:ln>
        </p:spPr>
        <p:txBody>
          <a:bodyPr anchorCtr="0" anchor="t" bIns="45700" lIns="91425" rIns="91425" wrap="square" tIns="45700">
            <a:noAutofit/>
          </a:bodyPr>
          <a:lstStyle/>
          <a:p>
            <a:pPr indent="0" lvl="0" marL="0" marR="0" rtl="0" algn="ctr">
              <a:spcBef>
                <a:spcPts val="0"/>
              </a:spcBef>
              <a:buNone/>
            </a:pPr>
            <a:r>
              <a:rPr b="1" lang="en-GB" sz="1800">
                <a:solidFill>
                  <a:schemeClr val="dk1"/>
                </a:solidFill>
                <a:latin typeface="Century Gothic"/>
                <a:ea typeface="Century Gothic"/>
                <a:cs typeface="Century Gothic"/>
                <a:sym typeface="Century Gothic"/>
              </a:rPr>
              <a:t>HISTOGRAM EQUL.</a:t>
            </a:r>
          </a:p>
        </p:txBody>
      </p:sp>
      <p:sp>
        <p:nvSpPr>
          <p:cNvPr id="301" name="Shape 301"/>
          <p:cNvSpPr/>
          <p:nvPr/>
        </p:nvSpPr>
        <p:spPr>
          <a:xfrm>
            <a:off x="6421724" y="2549407"/>
            <a:ext cx="2382383" cy="369332"/>
          </a:xfrm>
          <a:prstGeom prst="rect">
            <a:avLst/>
          </a:prstGeom>
          <a:solidFill>
            <a:srgbClr val="F4BEB0"/>
          </a:solidFill>
          <a:ln>
            <a:noFill/>
          </a:ln>
        </p:spPr>
        <p:txBody>
          <a:bodyPr anchorCtr="0" anchor="t" bIns="45700" lIns="91425" rIns="91425" wrap="square" tIns="45700">
            <a:noAutofit/>
          </a:bodyPr>
          <a:lstStyle/>
          <a:p>
            <a:pPr indent="0" lvl="0" marL="0" marR="0" rtl="0" algn="ctr">
              <a:spcBef>
                <a:spcPts val="0"/>
              </a:spcBef>
              <a:buNone/>
            </a:pPr>
            <a:r>
              <a:rPr b="1" lang="en-GB" sz="1800">
                <a:solidFill>
                  <a:schemeClr val="dk1"/>
                </a:solidFill>
                <a:latin typeface="Century Gothic"/>
                <a:ea typeface="Century Gothic"/>
                <a:cs typeface="Century Gothic"/>
                <a:sym typeface="Century Gothic"/>
              </a:rPr>
              <a:t>AFTER FFT AND BINZ.</a:t>
            </a:r>
          </a:p>
        </p:txBody>
      </p:sp>
      <p:sp>
        <p:nvSpPr>
          <p:cNvPr id="302" name="Shape 302"/>
          <p:cNvSpPr/>
          <p:nvPr/>
        </p:nvSpPr>
        <p:spPr>
          <a:xfrm>
            <a:off x="9458754" y="2553532"/>
            <a:ext cx="1944764" cy="369332"/>
          </a:xfrm>
          <a:prstGeom prst="rect">
            <a:avLst/>
          </a:prstGeom>
          <a:solidFill>
            <a:srgbClr val="F4BEB0"/>
          </a:solidFill>
          <a:ln>
            <a:noFill/>
          </a:ln>
        </p:spPr>
        <p:txBody>
          <a:bodyPr anchorCtr="0" anchor="t" bIns="45700" lIns="91425" rIns="91425" wrap="square" tIns="45700">
            <a:noAutofit/>
          </a:bodyPr>
          <a:lstStyle/>
          <a:p>
            <a:pPr indent="0" lvl="0" marL="0" marR="0" rtl="0" algn="ctr">
              <a:spcBef>
                <a:spcPts val="0"/>
              </a:spcBef>
              <a:buNone/>
            </a:pPr>
            <a:r>
              <a:rPr b="1" lang="en-GB" sz="1800">
                <a:solidFill>
                  <a:schemeClr val="dk1"/>
                </a:solidFill>
                <a:latin typeface="Century Gothic"/>
                <a:ea typeface="Century Gothic"/>
                <a:cs typeface="Century Gothic"/>
                <a:sym typeface="Century Gothic"/>
              </a:rPr>
              <a:t>DIRECTION MAP</a:t>
            </a:r>
          </a:p>
        </p:txBody>
      </p:sp>
      <p:sp>
        <p:nvSpPr>
          <p:cNvPr id="303" name="Shape 303"/>
          <p:cNvSpPr/>
          <p:nvPr/>
        </p:nvSpPr>
        <p:spPr>
          <a:xfrm>
            <a:off x="1449635" y="5892062"/>
            <a:ext cx="577402" cy="369332"/>
          </a:xfrm>
          <a:prstGeom prst="rect">
            <a:avLst/>
          </a:prstGeom>
          <a:solidFill>
            <a:srgbClr val="F4BEB0"/>
          </a:solidFill>
          <a:ln>
            <a:noFill/>
          </a:ln>
        </p:spPr>
        <p:txBody>
          <a:bodyPr anchorCtr="0" anchor="t" bIns="45700" lIns="91425" rIns="91425" wrap="square" tIns="45700">
            <a:noAutofit/>
          </a:bodyPr>
          <a:lstStyle/>
          <a:p>
            <a:pPr indent="0" lvl="0" marL="0" marR="0" rtl="0" algn="ctr">
              <a:spcBef>
                <a:spcPts val="0"/>
              </a:spcBef>
              <a:buNone/>
            </a:pPr>
            <a:r>
              <a:rPr b="1" lang="en-GB" sz="1800">
                <a:solidFill>
                  <a:schemeClr val="dk1"/>
                </a:solidFill>
                <a:latin typeface="Century Gothic"/>
                <a:ea typeface="Century Gothic"/>
                <a:cs typeface="Century Gothic"/>
                <a:sym typeface="Century Gothic"/>
              </a:rPr>
              <a:t>ROI</a:t>
            </a:r>
          </a:p>
        </p:txBody>
      </p:sp>
      <p:sp>
        <p:nvSpPr>
          <p:cNvPr id="304" name="Shape 304"/>
          <p:cNvSpPr/>
          <p:nvPr/>
        </p:nvSpPr>
        <p:spPr>
          <a:xfrm>
            <a:off x="3385305" y="5892062"/>
            <a:ext cx="2670924" cy="369332"/>
          </a:xfrm>
          <a:prstGeom prst="rect">
            <a:avLst/>
          </a:prstGeom>
          <a:solidFill>
            <a:srgbClr val="F4BEB0"/>
          </a:solidFill>
          <a:ln>
            <a:noFill/>
          </a:ln>
        </p:spPr>
        <p:txBody>
          <a:bodyPr anchorCtr="0" anchor="t" bIns="45700" lIns="91425" rIns="91425" wrap="square" tIns="45700">
            <a:noAutofit/>
          </a:bodyPr>
          <a:lstStyle/>
          <a:p>
            <a:pPr indent="0" lvl="0" marL="0" marR="0" rtl="0" algn="ctr">
              <a:spcBef>
                <a:spcPts val="0"/>
              </a:spcBef>
              <a:buNone/>
            </a:pPr>
            <a:r>
              <a:rPr b="1" lang="en-GB" sz="1800">
                <a:solidFill>
                  <a:schemeClr val="dk1"/>
                </a:solidFill>
                <a:latin typeface="Century Gothic"/>
                <a:ea typeface="Century Gothic"/>
                <a:cs typeface="Century Gothic"/>
                <a:sym typeface="Century Gothic"/>
              </a:rPr>
              <a:t>THINNING IMAGE MAP</a:t>
            </a:r>
          </a:p>
        </p:txBody>
      </p:sp>
      <p:sp>
        <p:nvSpPr>
          <p:cNvPr id="305" name="Shape 305"/>
          <p:cNvSpPr/>
          <p:nvPr/>
        </p:nvSpPr>
        <p:spPr>
          <a:xfrm>
            <a:off x="9616383" y="5831151"/>
            <a:ext cx="1883849" cy="369332"/>
          </a:xfrm>
          <a:prstGeom prst="rect">
            <a:avLst/>
          </a:prstGeom>
          <a:solidFill>
            <a:srgbClr val="F4BEB0"/>
          </a:solidFill>
          <a:ln>
            <a:noFill/>
          </a:ln>
        </p:spPr>
        <p:txBody>
          <a:bodyPr anchorCtr="0" anchor="t" bIns="45700" lIns="91425" rIns="91425" wrap="square" tIns="45700">
            <a:noAutofit/>
          </a:bodyPr>
          <a:lstStyle/>
          <a:p>
            <a:pPr indent="0" lvl="0" marL="0" marR="0" rtl="0" algn="ctr">
              <a:spcBef>
                <a:spcPts val="0"/>
              </a:spcBef>
              <a:buNone/>
            </a:pPr>
            <a:r>
              <a:rPr b="1" lang="en-GB" sz="1800">
                <a:solidFill>
                  <a:schemeClr val="dk1"/>
                </a:solidFill>
                <a:latin typeface="Century Gothic"/>
                <a:ea typeface="Century Gothic"/>
                <a:cs typeface="Century Gothic"/>
                <a:sym typeface="Century Gothic"/>
              </a:rPr>
              <a:t> REAL MINUTIAE</a:t>
            </a:r>
          </a:p>
        </p:txBody>
      </p:sp>
      <p:sp>
        <p:nvSpPr>
          <p:cNvPr id="306" name="Shape 306"/>
          <p:cNvSpPr/>
          <p:nvPr/>
        </p:nvSpPr>
        <p:spPr>
          <a:xfrm>
            <a:off x="6451966" y="5849251"/>
            <a:ext cx="2133919" cy="369332"/>
          </a:xfrm>
          <a:prstGeom prst="rect">
            <a:avLst/>
          </a:prstGeom>
          <a:solidFill>
            <a:srgbClr val="F4BEB0"/>
          </a:solidFill>
          <a:ln>
            <a:noFill/>
          </a:ln>
        </p:spPr>
        <p:txBody>
          <a:bodyPr anchorCtr="0" anchor="t" bIns="45700" lIns="91425" rIns="91425" wrap="square" tIns="45700">
            <a:noAutofit/>
          </a:bodyPr>
          <a:lstStyle/>
          <a:p>
            <a:pPr indent="0" lvl="0" marL="0" marR="0" rtl="0" algn="ctr">
              <a:spcBef>
                <a:spcPts val="0"/>
              </a:spcBef>
              <a:buNone/>
            </a:pPr>
            <a:r>
              <a:rPr b="1" lang="en-GB" sz="1800">
                <a:solidFill>
                  <a:schemeClr val="dk1"/>
                </a:solidFill>
                <a:latin typeface="Century Gothic"/>
                <a:ea typeface="Century Gothic"/>
                <a:cs typeface="Century Gothic"/>
                <a:sym typeface="Century Gothic"/>
              </a:rPr>
              <a:t>MINUTIAE  MARKS</a:t>
            </a:r>
          </a:p>
        </p:txBody>
      </p:sp>
      <p:sp>
        <p:nvSpPr>
          <p:cNvPr id="307" name="Shape 307"/>
          <p:cNvSpPr txBox="1"/>
          <p:nvPr/>
        </p:nvSpPr>
        <p:spPr>
          <a:xfrm>
            <a:off x="355723" y="75143"/>
            <a:ext cx="11502886" cy="769441"/>
          </a:xfrm>
          <a:prstGeom prst="rect">
            <a:avLst/>
          </a:prstGeom>
          <a:solidFill>
            <a:srgbClr val="F7D6F5"/>
          </a:solidFill>
          <a:ln>
            <a:noFill/>
          </a:ln>
        </p:spPr>
        <p:txBody>
          <a:bodyPr anchorCtr="0" anchor="t" bIns="45700" lIns="91425" rIns="91425" wrap="square" tIns="45700">
            <a:noAutofit/>
          </a:bodyPr>
          <a:lstStyle/>
          <a:p>
            <a:pPr indent="0" lvl="0" marL="0" marR="0" rtl="0" algn="ctr">
              <a:spcBef>
                <a:spcPts val="0"/>
              </a:spcBef>
              <a:buNone/>
            </a:pPr>
            <a:r>
              <a:rPr b="1" lang="en-GB" sz="4400">
                <a:solidFill>
                  <a:schemeClr val="dk1"/>
                </a:solidFill>
                <a:latin typeface="Overlock"/>
                <a:ea typeface="Overlock"/>
                <a:cs typeface="Overlock"/>
                <a:sym typeface="Overlock"/>
              </a:rPr>
              <a:t>STAGES FOR FINGERPRINT RECOGNITION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07"/>
                                        </p:tgtEl>
                                      </p:cBhvr>
                                    </p:animEffect>
                                    <p:set>
                                      <p:cBhvr>
                                        <p:cTn dur="1" fill="hold">
                                          <p:stCondLst>
                                            <p:cond delay="500"/>
                                          </p:stCondLst>
                                        </p:cTn>
                                        <p:tgtEl>
                                          <p:spTgt spid="30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title"/>
          </p:nvPr>
        </p:nvSpPr>
        <p:spPr>
          <a:xfrm>
            <a:off x="1154954" y="973668"/>
            <a:ext cx="8761413" cy="706964"/>
          </a:xfrm>
          <a:prstGeom prst="rect">
            <a:avLst/>
          </a:prstGeom>
          <a:noFill/>
          <a:ln>
            <a:noFill/>
          </a:ln>
        </p:spPr>
        <p:txBody>
          <a:bodyPr anchorCtr="0" anchor="ctr" bIns="45700" lIns="91425" rIns="91425" wrap="square" tIns="45700">
            <a:noAutofit/>
          </a:bodyPr>
          <a:lstStyle/>
          <a:p>
            <a:pPr indent="-228600" lvl="0" marL="0" marR="0" rtl="0" algn="l">
              <a:spcBef>
                <a:spcPts val="0"/>
              </a:spcBef>
              <a:buClr>
                <a:schemeClr val="lt2"/>
              </a:buClr>
              <a:buSzPts val="3600"/>
              <a:buFont typeface="Century Gothic"/>
              <a:buNone/>
            </a:pPr>
            <a:r>
              <a:rPr b="0" i="0" lang="en-GB" sz="3600" u="none" cap="none" strike="noStrike">
                <a:solidFill>
                  <a:schemeClr val="lt2"/>
                </a:solidFill>
                <a:latin typeface="Century Gothic"/>
                <a:ea typeface="Century Gothic"/>
                <a:cs typeface="Century Gothic"/>
                <a:sym typeface="Century Gothic"/>
              </a:rPr>
              <a:t>TESTING AND RESULT</a:t>
            </a:r>
          </a:p>
        </p:txBody>
      </p:sp>
      <p:sp>
        <p:nvSpPr>
          <p:cNvPr id="313" name="Shape 313"/>
          <p:cNvSpPr txBox="1"/>
          <p:nvPr>
            <p:ph idx="1" type="body"/>
          </p:nvPr>
        </p:nvSpPr>
        <p:spPr>
          <a:xfrm>
            <a:off x="1154950" y="2603500"/>
            <a:ext cx="10233600" cy="3416400"/>
          </a:xfrm>
          <a:prstGeom prst="rect">
            <a:avLst/>
          </a:prstGeom>
          <a:noFill/>
          <a:ln>
            <a:noFill/>
          </a:ln>
        </p:spPr>
        <p:txBody>
          <a:bodyPr anchorCtr="0" anchor="t" bIns="45700" lIns="91425" rIns="91425" wrap="square" tIns="45700">
            <a:noAutofit/>
          </a:bodyPr>
          <a:lstStyle/>
          <a:p>
            <a:pPr indent="-410210" lvl="0" marL="342900" marR="0" rtl="0" algn="l">
              <a:spcBef>
                <a:spcPts val="0"/>
              </a:spcBef>
              <a:spcAft>
                <a:spcPts val="0"/>
              </a:spcAft>
              <a:buClr>
                <a:schemeClr val="accent1"/>
              </a:buClr>
              <a:buSzPts val="2500"/>
              <a:buFont typeface="Noto Sans Symbols"/>
              <a:buChar char="▶"/>
            </a:pPr>
            <a:r>
              <a:rPr b="0" i="1" lang="en-GB" sz="2500" u="none" cap="none" strike="noStrike">
                <a:solidFill>
                  <a:schemeClr val="dk1"/>
                </a:solidFill>
                <a:latin typeface="Century Gothic"/>
                <a:ea typeface="Century Gothic"/>
                <a:cs typeface="Century Gothic"/>
                <a:sym typeface="Century Gothic"/>
              </a:rPr>
              <a:t>SYSTEM  INPUT : CHECK IF THE FINGERPRINT GIVEN DURING QUERY TIME MATCH WITH THOSE PRESENT IN DATABASE.</a:t>
            </a:r>
          </a:p>
          <a:p>
            <a:pPr indent="-410210" lvl="0" marL="342900" marR="0" rtl="0" algn="l">
              <a:spcBef>
                <a:spcPts val="1000"/>
              </a:spcBef>
              <a:spcAft>
                <a:spcPts val="0"/>
              </a:spcAft>
              <a:buClr>
                <a:schemeClr val="accent1"/>
              </a:buClr>
              <a:buSzPts val="2500"/>
              <a:buFont typeface="Noto Sans Symbols"/>
              <a:buChar char="▶"/>
            </a:pPr>
            <a:r>
              <a:rPr b="0" i="1" lang="en-GB" sz="2500" u="none" cap="none" strike="noStrike">
                <a:solidFill>
                  <a:schemeClr val="dk1"/>
                </a:solidFill>
                <a:latin typeface="Century Gothic"/>
                <a:ea typeface="Century Gothic"/>
                <a:cs typeface="Century Gothic"/>
                <a:sym typeface="Century Gothic"/>
              </a:rPr>
              <a:t>SYSTEM ALSO HAS THE FUNCTIONALITY OF FEATURE VISUALISATION TO SEE THE PROCESS OF EXTRACTION.</a:t>
            </a:r>
          </a:p>
          <a:p>
            <a:pPr indent="-410210" lvl="0" marL="342900" marR="0" rtl="0" algn="l">
              <a:spcBef>
                <a:spcPts val="1000"/>
              </a:spcBef>
              <a:spcAft>
                <a:spcPts val="0"/>
              </a:spcAft>
              <a:buClr>
                <a:schemeClr val="accent1"/>
              </a:buClr>
              <a:buSzPts val="2500"/>
              <a:buFont typeface="Noto Sans Symbols"/>
              <a:buChar char="▶"/>
            </a:pPr>
            <a:r>
              <a:rPr b="0" i="1" lang="en-GB" sz="2500" u="none" cap="none" strike="noStrike">
                <a:solidFill>
                  <a:schemeClr val="dk1"/>
                </a:solidFill>
                <a:latin typeface="Century Gothic"/>
                <a:ea typeface="Century Gothic"/>
                <a:cs typeface="Century Gothic"/>
                <a:sym typeface="Century Gothic"/>
              </a:rPr>
              <a:t>ACCURACY : FINGERPRINT (80%) HAND(78.95), CALCULATED USING THE SET THRESHOLD BY THE SYSTEM USER.</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txBox="1"/>
          <p:nvPr>
            <p:ph type="title"/>
          </p:nvPr>
        </p:nvSpPr>
        <p:spPr>
          <a:xfrm>
            <a:off x="2503108" y="938498"/>
            <a:ext cx="8761413" cy="706964"/>
          </a:xfrm>
          <a:prstGeom prst="rect">
            <a:avLst/>
          </a:prstGeom>
          <a:noFill/>
          <a:ln>
            <a:noFill/>
          </a:ln>
        </p:spPr>
        <p:txBody>
          <a:bodyPr anchorCtr="0" anchor="ctr" bIns="45700" lIns="91425" rIns="91425" wrap="square" tIns="45700">
            <a:noAutofit/>
          </a:bodyPr>
          <a:lstStyle/>
          <a:p>
            <a:pPr indent="-228600" lvl="0" marL="0" marR="0" rtl="0" algn="l">
              <a:spcBef>
                <a:spcPts val="0"/>
              </a:spcBef>
              <a:buClr>
                <a:schemeClr val="lt2"/>
              </a:buClr>
              <a:buSzPts val="3600"/>
              <a:buFont typeface="Century Gothic"/>
              <a:buNone/>
            </a:pPr>
            <a:r>
              <a:rPr b="0" i="0" lang="en-GB" sz="3600" u="none" cap="none" strike="noStrike">
                <a:solidFill>
                  <a:schemeClr val="lt2"/>
                </a:solidFill>
                <a:latin typeface="Century Gothic"/>
                <a:ea typeface="Century Gothic"/>
                <a:cs typeface="Century Gothic"/>
                <a:sym typeface="Century Gothic"/>
              </a:rPr>
              <a:t>GRAPHICAL USER INTERFACE </a:t>
            </a:r>
          </a:p>
        </p:txBody>
      </p:sp>
      <p:pic>
        <p:nvPicPr>
          <p:cNvPr id="319" name="Shape 319"/>
          <p:cNvPicPr preferRelativeResize="0"/>
          <p:nvPr>
            <p:ph idx="1" type="body"/>
          </p:nvPr>
        </p:nvPicPr>
        <p:blipFill rotWithShape="1">
          <a:blip r:embed="rId3">
            <a:alphaModFix/>
          </a:blip>
          <a:srcRect b="0" l="0" r="0" t="0"/>
          <a:stretch/>
        </p:blipFill>
        <p:spPr>
          <a:xfrm>
            <a:off x="1477108" y="2438401"/>
            <a:ext cx="8804029" cy="384516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2362431" y="1020560"/>
            <a:ext cx="8761413" cy="706964"/>
          </a:xfrm>
          <a:prstGeom prst="rect">
            <a:avLst/>
          </a:prstGeom>
          <a:noFill/>
          <a:ln>
            <a:noFill/>
          </a:ln>
        </p:spPr>
        <p:txBody>
          <a:bodyPr anchorCtr="0" anchor="ctr" bIns="45700" lIns="91425" rIns="91425" wrap="square" tIns="45700">
            <a:noAutofit/>
          </a:bodyPr>
          <a:lstStyle/>
          <a:p>
            <a:pPr indent="-228600" lvl="0" marL="0" marR="0" rtl="0" algn="l">
              <a:spcBef>
                <a:spcPts val="0"/>
              </a:spcBef>
              <a:buClr>
                <a:schemeClr val="lt2"/>
              </a:buClr>
              <a:buSzPts val="3600"/>
              <a:buFont typeface="Century Gothic"/>
              <a:buNone/>
            </a:pPr>
            <a:r>
              <a:rPr b="0" i="0" lang="en-GB" sz="3600" u="none" cap="none" strike="noStrike">
                <a:solidFill>
                  <a:schemeClr val="lt2"/>
                </a:solidFill>
                <a:latin typeface="Century Gothic"/>
                <a:ea typeface="Century Gothic"/>
                <a:cs typeface="Century Gothic"/>
                <a:sym typeface="Century Gothic"/>
              </a:rPr>
              <a:t>GRAPHICAL USER INTERFACE</a:t>
            </a:r>
          </a:p>
        </p:txBody>
      </p:sp>
      <p:pic>
        <p:nvPicPr>
          <p:cNvPr id="325" name="Shape 325"/>
          <p:cNvPicPr preferRelativeResize="0"/>
          <p:nvPr>
            <p:ph idx="1" type="body"/>
          </p:nvPr>
        </p:nvPicPr>
        <p:blipFill rotWithShape="1">
          <a:blip r:embed="rId3">
            <a:alphaModFix/>
          </a:blip>
          <a:srcRect b="0" l="0" r="0" t="0"/>
          <a:stretch/>
        </p:blipFill>
        <p:spPr>
          <a:xfrm>
            <a:off x="1088103" y="2462822"/>
            <a:ext cx="7807101" cy="3703515"/>
          </a:xfrm>
          <a:prstGeom prst="rect">
            <a:avLst/>
          </a:prstGeom>
          <a:noFill/>
          <a:ln>
            <a:noFill/>
          </a:ln>
        </p:spPr>
      </p:pic>
      <p:sp>
        <p:nvSpPr>
          <p:cNvPr id="326" name="Shape 326"/>
          <p:cNvSpPr txBox="1"/>
          <p:nvPr/>
        </p:nvSpPr>
        <p:spPr>
          <a:xfrm>
            <a:off x="9179170" y="4056185"/>
            <a:ext cx="1523999" cy="646331"/>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GB" sz="1800">
                <a:solidFill>
                  <a:schemeClr val="dk1"/>
                </a:solidFill>
                <a:latin typeface="Century Gothic"/>
                <a:ea typeface="Century Gothic"/>
                <a:cs typeface="Century Gothic"/>
                <a:sym typeface="Century Gothic"/>
              </a:rPr>
              <a:t>MINUTIAE MARKING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