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7" r:id="rId5"/>
    <p:sldId id="270" r:id="rId6"/>
    <p:sldId id="271" r:id="rId7"/>
    <p:sldId id="272" r:id="rId8"/>
    <p:sldId id="280" r:id="rId9"/>
    <p:sldId id="269" r:id="rId10"/>
    <p:sldId id="273" r:id="rId11"/>
    <p:sldId id="274" r:id="rId12"/>
    <p:sldId id="275" r:id="rId13"/>
    <p:sldId id="276" r:id="rId14"/>
    <p:sldId id="277" r:id="rId15"/>
    <p:sldId id="278" r:id="rId16"/>
    <p:sldId id="279" r:id="rId17"/>
    <p:sldId id="290" r:id="rId18"/>
    <p:sldId id="259" r:id="rId19"/>
  </p:sldIdLst>
  <p:sldSz cx="9144000" cy="5143500" type="screen16x9"/>
  <p:notesSz cx="6858000" cy="9144000"/>
  <p:defaultTextStyle>
    <a:defPPr>
      <a:defRPr lang="fr-F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A331"/>
    <a:srgbClr val="92AB63"/>
    <a:srgbClr val="102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60" y="588"/>
      </p:cViewPr>
      <p:guideLst>
        <p:guide orient="horz" pos="1638"/>
        <p:guide pos="282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hyperlink" Target="http://iloveppt.org/forum.php?mod=forumdisplay&amp;fid=51" TargetMode="External"/><Relationship Id="rId2" Type="http://schemas.openxmlformats.org/officeDocument/2006/relationships/hyperlink" Target="http://wawoo.taobao.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iloveppt.org/forum.php?mod=forumdisplay&amp;fid=51" TargetMode="External"/><Relationship Id="rId2" Type="http://schemas.openxmlformats.org/officeDocument/2006/relationships/hyperlink" Target="http://wakoa.taobao.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a:off x="395288" y="832393"/>
            <a:ext cx="83534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089025" y="1031262"/>
            <a:ext cx="935038" cy="702592"/>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600" dirty="0">
                <a:solidFill>
                  <a:srgbClr val="4D4D4D">
                    <a:lumMod val="85000"/>
                    <a:lumOff val="15000"/>
                  </a:srgbClr>
                </a:solidFill>
                <a:latin typeface="微软雅黑" panose="020B0503020204020204" pitchFamily="34" charset="-122"/>
                <a:ea typeface="微软雅黑" panose="020B0503020204020204" pitchFamily="34" charset="-122"/>
              </a:rPr>
              <a:t>演绎创作</a:t>
            </a:r>
            <a:endParaRPr lang="zh-CN" altLang="en-US" sz="1600" dirty="0">
              <a:solidFill>
                <a:srgbClr val="4D4D4D">
                  <a:lumMod val="85000"/>
                  <a:lumOff val="15000"/>
                </a:srgbClr>
              </a:solidFill>
              <a:latin typeface="微软雅黑" panose="020B0503020204020204" pitchFamily="34" charset="-122"/>
              <a:ea typeface="微软雅黑" panose="020B0503020204020204" pitchFamily="34" charset="-122"/>
            </a:endParaRPr>
          </a:p>
        </p:txBody>
      </p:sp>
      <p:sp>
        <p:nvSpPr>
          <p:cNvPr id="4" name="椭圆 3"/>
          <p:cNvSpPr/>
          <p:nvPr/>
        </p:nvSpPr>
        <p:spPr>
          <a:xfrm>
            <a:off x="4103688" y="1031262"/>
            <a:ext cx="936625" cy="702592"/>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600" dirty="0">
                <a:solidFill>
                  <a:srgbClr val="4D4D4D">
                    <a:lumMod val="85000"/>
                    <a:lumOff val="15000"/>
                  </a:srgbClr>
                </a:solidFill>
                <a:latin typeface="微软雅黑" panose="020B0503020204020204" pitchFamily="34" charset="-122"/>
                <a:ea typeface="微软雅黑" panose="020B0503020204020204" pitchFamily="34" charset="-122"/>
              </a:rPr>
              <a:t>网络</a:t>
            </a:r>
            <a:endParaRPr lang="en-US" altLang="zh-CN" sz="1600" dirty="0">
              <a:solidFill>
                <a:srgbClr val="4D4D4D">
                  <a:lumMod val="85000"/>
                  <a:lumOff val="15000"/>
                </a:srgbClr>
              </a:solidFill>
              <a:latin typeface="微软雅黑" panose="020B0503020204020204" pitchFamily="34" charset="-122"/>
              <a:ea typeface="微软雅黑" panose="020B0503020204020204" pitchFamily="34" charset="-122"/>
            </a:endParaRPr>
          </a:p>
          <a:p>
            <a:pPr fontAlgn="base">
              <a:spcBef>
                <a:spcPct val="0"/>
              </a:spcBef>
              <a:spcAft>
                <a:spcPct val="0"/>
              </a:spcAft>
              <a:defRPr/>
            </a:pPr>
            <a:r>
              <a:rPr lang="zh-CN" altLang="en-US" sz="1600" dirty="0">
                <a:solidFill>
                  <a:srgbClr val="4D4D4D">
                    <a:lumMod val="85000"/>
                    <a:lumOff val="15000"/>
                  </a:srgbClr>
                </a:solidFill>
                <a:latin typeface="微软雅黑" panose="020B0503020204020204" pitchFamily="34" charset="-122"/>
                <a:ea typeface="微软雅黑" panose="020B0503020204020204" pitchFamily="34" charset="-122"/>
              </a:rPr>
              <a:t>共享</a:t>
            </a:r>
            <a:endParaRPr lang="zh-CN" altLang="en-US" sz="1600" dirty="0">
              <a:solidFill>
                <a:srgbClr val="4D4D4D">
                  <a:lumMod val="85000"/>
                  <a:lumOff val="15000"/>
                </a:srgbClr>
              </a:solidFill>
              <a:latin typeface="微软雅黑" panose="020B0503020204020204" pitchFamily="34" charset="-122"/>
              <a:ea typeface="微软雅黑" panose="020B0503020204020204" pitchFamily="34" charset="-122"/>
            </a:endParaRPr>
          </a:p>
        </p:txBody>
      </p:sp>
      <p:sp>
        <p:nvSpPr>
          <p:cNvPr id="5" name="椭圆 4"/>
          <p:cNvSpPr/>
          <p:nvPr/>
        </p:nvSpPr>
        <p:spPr>
          <a:xfrm>
            <a:off x="7119938" y="1031262"/>
            <a:ext cx="935037" cy="702592"/>
          </a:xfrm>
          <a:prstGeom prst="ellipse">
            <a:avLst/>
          </a:prstGeom>
          <a:solidFill>
            <a:srgbClr val="E60000"/>
          </a:solidFill>
          <a:ln w="12700">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600" dirty="0" smtClean="0">
                <a:solidFill>
                  <a:srgbClr val="FFFFFF"/>
                </a:solidFill>
                <a:latin typeface="微软雅黑" panose="020B0503020204020204" pitchFamily="34" charset="-122"/>
                <a:ea typeface="微软雅黑" panose="020B0503020204020204" pitchFamily="34" charset="-122"/>
              </a:rPr>
              <a:t>便捷下载</a:t>
            </a:r>
            <a:endParaRPr lang="zh-CN" altLang="en-US" sz="1600" dirty="0">
              <a:solidFill>
                <a:srgbClr val="FFFFFF"/>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95288" y="2229240"/>
            <a:ext cx="83534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8"/>
          <p:cNvSpPr>
            <a:spLocks noChangeArrowheads="1"/>
          </p:cNvSpPr>
          <p:nvPr/>
        </p:nvSpPr>
        <p:spPr bwMode="auto">
          <a:xfrm>
            <a:off x="284163" y="1893425"/>
            <a:ext cx="2544762" cy="28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1200" dirty="0" smtClean="0">
                <a:solidFill>
                  <a:srgbClr val="A6A6A6"/>
                </a:solidFill>
                <a:latin typeface="微软雅黑" panose="020B0503020204020204" pitchFamily="34" charset="-122"/>
                <a:ea typeface="微软雅黑" panose="020B0503020204020204" pitchFamily="34" charset="-122"/>
              </a:rPr>
              <a:t>欢迎用于非商业用途的演绎创作</a:t>
            </a:r>
            <a:endParaRPr lang="en-US" altLang="zh-CN" sz="1200" dirty="0" smtClean="0">
              <a:solidFill>
                <a:srgbClr val="A6A6A6"/>
              </a:solidFill>
              <a:latin typeface="微软雅黑" panose="020B0503020204020204" pitchFamily="34" charset="-122"/>
              <a:ea typeface="微软雅黑" panose="020B0503020204020204" pitchFamily="34" charset="-122"/>
            </a:endParaRPr>
          </a:p>
        </p:txBody>
      </p:sp>
      <p:sp>
        <p:nvSpPr>
          <p:cNvPr id="8" name="矩形 9"/>
          <p:cNvSpPr>
            <a:spLocks noChangeArrowheads="1"/>
          </p:cNvSpPr>
          <p:nvPr/>
        </p:nvSpPr>
        <p:spPr bwMode="auto">
          <a:xfrm>
            <a:off x="3152775" y="1893425"/>
            <a:ext cx="2838450" cy="28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1200" dirty="0" smtClean="0">
                <a:solidFill>
                  <a:srgbClr val="A6A6A6"/>
                </a:solidFill>
                <a:latin typeface="微软雅黑" panose="020B0503020204020204" pitchFamily="34" charset="-122"/>
                <a:ea typeface="微软雅黑" panose="020B0503020204020204" pitchFamily="34" charset="-122"/>
              </a:rPr>
              <a:t>可在保留文件完整性的前提下共享文件</a:t>
            </a:r>
            <a:endParaRPr lang="en-US" altLang="zh-CN" sz="1200" dirty="0" smtClean="0">
              <a:solidFill>
                <a:srgbClr val="A6A6A6"/>
              </a:solidFill>
              <a:latin typeface="微软雅黑" panose="020B0503020204020204" pitchFamily="34" charset="-122"/>
              <a:ea typeface="微软雅黑" panose="020B0503020204020204" pitchFamily="34" charset="-122"/>
            </a:endParaRPr>
          </a:p>
        </p:txBody>
      </p:sp>
      <p:sp>
        <p:nvSpPr>
          <p:cNvPr id="9" name="矩形 10"/>
          <p:cNvSpPr>
            <a:spLocks noChangeArrowheads="1"/>
          </p:cNvSpPr>
          <p:nvPr/>
        </p:nvSpPr>
        <p:spPr bwMode="auto">
          <a:xfrm>
            <a:off x="6445250" y="1893425"/>
            <a:ext cx="2286000" cy="28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1200" dirty="0" smtClean="0">
                <a:solidFill>
                  <a:srgbClr val="A6A6A6"/>
                </a:solidFill>
                <a:latin typeface="微软雅黑" panose="020B0503020204020204" pitchFamily="34" charset="-122"/>
                <a:ea typeface="微软雅黑" panose="020B0503020204020204" pitchFamily="34" charset="-122"/>
              </a:rPr>
              <a:t>      交流学习，请勿商业用途哦</a:t>
            </a:r>
            <a:endParaRPr lang="en-US" altLang="zh-CN" sz="1200" dirty="0" smtClean="0">
              <a:solidFill>
                <a:srgbClr val="A6A6A6"/>
              </a:solidFill>
              <a:latin typeface="微软雅黑" panose="020B0503020204020204" pitchFamily="34" charset="-122"/>
              <a:ea typeface="微软雅黑" panose="020B0503020204020204" pitchFamily="34" charset="-122"/>
            </a:endParaRPr>
          </a:p>
        </p:txBody>
      </p:sp>
      <p:sp>
        <p:nvSpPr>
          <p:cNvPr id="10" name="矩形 11"/>
          <p:cNvSpPr>
            <a:spLocks noChangeArrowheads="1"/>
          </p:cNvSpPr>
          <p:nvPr/>
        </p:nvSpPr>
        <p:spPr bwMode="auto">
          <a:xfrm>
            <a:off x="395288" y="307235"/>
            <a:ext cx="2614612"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3200" smtClean="0">
                <a:solidFill>
                  <a:srgbClr val="4D4D4D"/>
                </a:solidFill>
                <a:latin typeface="微软雅黑" panose="020B0503020204020204" pitchFamily="34" charset="-122"/>
                <a:ea typeface="微软雅黑" panose="020B0503020204020204" pitchFamily="34" charset="-122"/>
              </a:rPr>
              <a:t>声明</a:t>
            </a:r>
            <a:endParaRPr lang="en-US" altLang="zh-CN" sz="3200" smtClean="0">
              <a:solidFill>
                <a:srgbClr val="4D4D4D"/>
              </a:solidFill>
              <a:latin typeface="微软雅黑" panose="020B0503020204020204" pitchFamily="34" charset="-122"/>
              <a:ea typeface="微软雅黑" panose="020B0503020204020204" pitchFamily="34" charset="-122"/>
            </a:endParaRPr>
          </a:p>
        </p:txBody>
      </p:sp>
      <p:sp>
        <p:nvSpPr>
          <p:cNvPr id="11" name="矩形 12"/>
          <p:cNvSpPr>
            <a:spLocks noChangeArrowheads="1"/>
          </p:cNvSpPr>
          <p:nvPr/>
        </p:nvSpPr>
        <p:spPr bwMode="auto">
          <a:xfrm>
            <a:off x="395288" y="4559702"/>
            <a:ext cx="4679950" cy="28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1200" dirty="0" smtClean="0">
                <a:solidFill>
                  <a:srgbClr val="A6A6A6"/>
                </a:solidFill>
                <a:latin typeface="微软雅黑" panose="020B0503020204020204" pitchFamily="34" charset="-122"/>
                <a:ea typeface="微软雅黑" panose="020B0503020204020204" pitchFamily="34" charset="-122"/>
              </a:rPr>
              <a:t>更多</a:t>
            </a:r>
            <a:r>
              <a:rPr lang="en-US" altLang="zh-CN" sz="1200" dirty="0" smtClean="0">
                <a:solidFill>
                  <a:srgbClr val="A6A6A6"/>
                </a:solidFill>
                <a:latin typeface="微软雅黑" panose="020B0503020204020204" pitchFamily="34" charset="-122"/>
                <a:ea typeface="微软雅黑" panose="020B0503020204020204" pitchFamily="34" charset="-122"/>
              </a:rPr>
              <a:t>PPT</a:t>
            </a:r>
            <a:r>
              <a:rPr lang="zh-CN" altLang="en-US" sz="1200" dirty="0" smtClean="0">
                <a:solidFill>
                  <a:srgbClr val="A6A6A6"/>
                </a:solidFill>
                <a:latin typeface="微软雅黑" panose="020B0503020204020204" pitchFamily="34" charset="-122"/>
                <a:ea typeface="微软雅黑" panose="020B0503020204020204" pitchFamily="34" charset="-122"/>
              </a:rPr>
              <a:t>模板</a:t>
            </a:r>
            <a:r>
              <a:rPr lang="en-US" altLang="zh-CN" sz="1200" dirty="0" smtClean="0">
                <a:solidFill>
                  <a:srgbClr val="A6A6A6"/>
                </a:solidFill>
                <a:latin typeface="微软雅黑" panose="020B0503020204020204" pitchFamily="34" charset="-122"/>
                <a:ea typeface="微软雅黑" panose="020B0503020204020204" pitchFamily="34" charset="-122"/>
              </a:rPr>
              <a:t>/</a:t>
            </a:r>
            <a:r>
              <a:rPr lang="zh-CN" altLang="en-US" sz="1200" dirty="0" smtClean="0">
                <a:solidFill>
                  <a:srgbClr val="A6A6A6"/>
                </a:solidFill>
                <a:latin typeface="微软雅黑" panose="020B0503020204020204" pitchFamily="34" charset="-122"/>
                <a:ea typeface="微软雅黑" panose="020B0503020204020204" pitchFamily="34" charset="-122"/>
              </a:rPr>
              <a:t>素材集  请访问：</a:t>
            </a:r>
            <a:r>
              <a:rPr lang="en-US" altLang="zh-CN" sz="1200" dirty="0" smtClean="0">
                <a:solidFill>
                  <a:srgbClr val="A6A6A6"/>
                </a:solidFill>
                <a:latin typeface="微软雅黑" panose="020B0503020204020204" pitchFamily="34" charset="-122"/>
                <a:ea typeface="微软雅黑" panose="020B0503020204020204" pitchFamily="34" charset="-122"/>
                <a:hlinkClick r:id="rId2"/>
              </a:rPr>
              <a:t>http://wawoo.taobao.com</a:t>
            </a:r>
            <a:endParaRPr lang="en-US" altLang="zh-CN" sz="1200" dirty="0" smtClean="0">
              <a:solidFill>
                <a:srgbClr val="A6A6A6"/>
              </a:solidFill>
              <a:latin typeface="微软雅黑" panose="020B0503020204020204" pitchFamily="34" charset="-122"/>
              <a:ea typeface="微软雅黑" panose="020B0503020204020204" pitchFamily="34" charset="-122"/>
            </a:endParaRPr>
          </a:p>
        </p:txBody>
      </p:sp>
      <p:sp>
        <p:nvSpPr>
          <p:cNvPr id="13" name="矩形 14"/>
          <p:cNvSpPr>
            <a:spLocks noChangeArrowheads="1"/>
          </p:cNvSpPr>
          <p:nvPr/>
        </p:nvSpPr>
        <p:spPr bwMode="auto">
          <a:xfrm>
            <a:off x="395288" y="4352497"/>
            <a:ext cx="8353425" cy="28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1200" dirty="0" smtClean="0">
                <a:solidFill>
                  <a:srgbClr val="A6A6A6"/>
                </a:solidFill>
                <a:latin typeface="微软雅黑" panose="020B0503020204020204" pitchFamily="34" charset="-122"/>
                <a:ea typeface="微软雅黑" panose="020B0503020204020204" pitchFamily="34" charset="-122"/>
              </a:rPr>
              <a:t>搜集整理 传祺商务</a:t>
            </a:r>
            <a:r>
              <a:rPr lang="zh-CN" altLang="en-US" sz="1200" baseline="0" dirty="0" smtClean="0">
                <a:solidFill>
                  <a:srgbClr val="A6A6A6"/>
                </a:solidFill>
                <a:latin typeface="微软雅黑" panose="020B0503020204020204" pitchFamily="34" charset="-122"/>
                <a:ea typeface="微软雅黑" panose="020B0503020204020204" pitchFamily="34" charset="-122"/>
              </a:rPr>
              <a:t> </a:t>
            </a:r>
            <a:r>
              <a:rPr lang="en-US" altLang="zh-CN" sz="1200" dirty="0" smtClean="0">
                <a:solidFill>
                  <a:srgbClr val="A6A6A6"/>
                </a:solidFill>
                <a:latin typeface="微软雅黑" panose="020B0503020204020204" pitchFamily="34" charset="-122"/>
                <a:ea typeface="微软雅黑" panose="020B0503020204020204" pitchFamily="34" charset="-122"/>
              </a:rPr>
              <a:t>- </a:t>
            </a:r>
            <a:r>
              <a:rPr lang="zh-CN" altLang="en-US" sz="1200" dirty="0" smtClean="0">
                <a:solidFill>
                  <a:srgbClr val="A6A6A6"/>
                </a:solidFill>
                <a:latin typeface="微软雅黑" panose="020B0503020204020204" pitchFamily="34" charset="-122"/>
                <a:ea typeface="微软雅黑" panose="020B0503020204020204" pitchFamily="34" charset="-122"/>
              </a:rPr>
              <a:t>中文演示设计平台  网站 </a:t>
            </a:r>
            <a:r>
              <a:rPr lang="en-US" altLang="zh-CN" sz="1200" dirty="0" smtClean="0">
                <a:solidFill>
                  <a:srgbClr val="4D4D4D"/>
                </a:solidFill>
                <a:latin typeface="Arial" panose="020B0604020202020204" pitchFamily="34" charset="0"/>
                <a:ea typeface="宋体" panose="02010600030101010101" pitchFamily="2" charset="-122"/>
                <a:hlinkClick r:id="rId2"/>
              </a:rPr>
              <a:t>http://wawoo.taobao.com</a:t>
            </a:r>
            <a:endParaRPr lang="en-US" altLang="zh-CN" sz="1200" dirty="0" smtClean="0">
              <a:solidFill>
                <a:srgbClr val="A6A6A6"/>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1655763" y="2880626"/>
            <a:ext cx="5832475" cy="540638"/>
          </a:xfrm>
          <a:prstGeom prst="roundRect">
            <a:avLst>
              <a:gd name="adj" fmla="val 8604"/>
            </a:avLst>
          </a:prstGeom>
          <a:gradFill flip="none" rotWithShape="1">
            <a:gsLst>
              <a:gs pos="0">
                <a:srgbClr val="DDDDDD"/>
              </a:gs>
              <a:gs pos="100000">
                <a:srgbClr val="F8F8F8"/>
              </a:gs>
            </a:gsLst>
            <a:lin ang="16200000" scaled="1"/>
            <a:tileRect/>
          </a:gra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1799771" y="2954688"/>
            <a:ext cx="4356405" cy="393193"/>
          </a:xfrm>
          <a:prstGeom prst="roundRect">
            <a:avLst>
              <a:gd name="adj" fmla="val 8604"/>
            </a:avLst>
          </a:prstGeom>
          <a:solidFill>
            <a:schemeClr val="bg1"/>
          </a:solidFill>
          <a:ln w="9525">
            <a:solidFill>
              <a:schemeClr val="bg1">
                <a:lumMod val="75000"/>
              </a:schemeClr>
            </a:solidFill>
          </a:ln>
          <a:effectLst>
            <a:innerShdw blurRad="50800" dist="25400" dir="138000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600" dirty="0" smtClean="0">
                <a:solidFill>
                  <a:srgbClr val="4D4D4D">
                    <a:lumMod val="85000"/>
                    <a:lumOff val="15000"/>
                  </a:srgbClr>
                </a:solidFill>
                <a:latin typeface="微软雅黑" panose="020B0503020204020204" pitchFamily="34" charset="-122"/>
                <a:ea typeface="微软雅黑" panose="020B0503020204020204" pitchFamily="34" charset="-122"/>
              </a:rPr>
              <a:t>淘宝网</a:t>
            </a:r>
            <a:r>
              <a:rPr lang="en-US" altLang="zh-CN" sz="1600" dirty="0" smtClean="0">
                <a:solidFill>
                  <a:srgbClr val="4D4D4D">
                    <a:lumMod val="85000"/>
                    <a:lumOff val="15000"/>
                  </a:srgbClr>
                </a:solidFill>
                <a:latin typeface="微软雅黑" panose="020B0503020204020204" pitchFamily="34" charset="-122"/>
                <a:ea typeface="微软雅黑" panose="020B0503020204020204" pitchFamily="34" charset="-122"/>
              </a:rPr>
              <a:t>-</a:t>
            </a:r>
            <a:r>
              <a:rPr lang="zh-CN" altLang="en-US" sz="1600" dirty="0" smtClean="0">
                <a:solidFill>
                  <a:srgbClr val="4D4D4D">
                    <a:lumMod val="85000"/>
                    <a:lumOff val="15000"/>
                  </a:srgbClr>
                </a:solidFill>
                <a:latin typeface="微软雅黑" panose="020B0503020204020204" pitchFamily="34" charset="-122"/>
                <a:ea typeface="微软雅黑" panose="020B0503020204020204" pitchFamily="34" charset="-122"/>
              </a:rPr>
              <a:t>掌柜旺旺：传祺商务</a:t>
            </a:r>
            <a:endParaRPr lang="zh-CN" altLang="en-US" sz="1600" dirty="0">
              <a:solidFill>
                <a:srgbClr val="4D4D4D">
                  <a:lumMod val="85000"/>
                  <a:lumOff val="15000"/>
                </a:srgbClr>
              </a:solidFill>
              <a:latin typeface="微软雅黑" panose="020B0503020204020204" pitchFamily="34" charset="-122"/>
              <a:ea typeface="微软雅黑" panose="020B0503020204020204" pitchFamily="34" charset="-122"/>
            </a:endParaRPr>
          </a:p>
        </p:txBody>
      </p:sp>
      <p:sp>
        <p:nvSpPr>
          <p:cNvPr id="16" name="圆角矩形 15">
            <a:hlinkClick r:id="rId3" tooltip="点击选择PPT模版"/>
          </p:cNvPr>
          <p:cNvSpPr/>
          <p:nvPr/>
        </p:nvSpPr>
        <p:spPr>
          <a:xfrm>
            <a:off x="6316663" y="2954458"/>
            <a:ext cx="1008062" cy="392975"/>
          </a:xfrm>
          <a:prstGeom prst="roundRect">
            <a:avLst>
              <a:gd name="adj" fmla="val 8604"/>
            </a:avLst>
          </a:prstGeom>
          <a:gradFill>
            <a:gsLst>
              <a:gs pos="0">
                <a:srgbClr val="F6BB00"/>
              </a:gs>
              <a:gs pos="100000">
                <a:srgbClr val="FFD243"/>
              </a:gs>
            </a:gsLst>
            <a:lin ang="16200000" scaled="1"/>
          </a:gradFill>
          <a:ln w="9525">
            <a:solidFill>
              <a:srgbClr val="FFD243"/>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zh-CN" altLang="en-US" dirty="0" smtClean="0">
                <a:solidFill>
                  <a:srgbClr val="4D4D4D">
                    <a:lumMod val="85000"/>
                    <a:lumOff val="15000"/>
                  </a:srgbClr>
                </a:solidFill>
                <a:effectLst>
                  <a:outerShdw dist="12700" dir="5400000" rotWithShape="0">
                    <a:srgbClr val="FFF7D5">
                      <a:alpha val="40000"/>
                    </a:srgbClr>
                  </a:outerShdw>
                </a:effectLst>
                <a:latin typeface="微软雅黑" panose="020B0503020204020204" pitchFamily="34" charset="-122"/>
                <a:ea typeface="微软雅黑" panose="020B0503020204020204" pitchFamily="34" charset="-122"/>
              </a:rPr>
              <a:t>搜 索</a:t>
            </a:r>
            <a:endParaRPr lang="zh-CN" altLang="en-US" dirty="0">
              <a:solidFill>
                <a:srgbClr val="4D4D4D">
                  <a:lumMod val="85000"/>
                  <a:lumOff val="15000"/>
                </a:srgbClr>
              </a:solidFill>
              <a:effectLst>
                <a:outerShdw dist="12700" dir="5400000" rotWithShape="0">
                  <a:srgbClr val="FFF7D5">
                    <a:alpha val="40000"/>
                  </a:srgbClr>
                </a:outerShdw>
              </a:effectLst>
              <a:latin typeface="微软雅黑" panose="020B0503020204020204" pitchFamily="34" charset="-122"/>
              <a:ea typeface="微软雅黑" panose="020B0503020204020204" pitchFamily="34" charset="-122"/>
            </a:endParaRPr>
          </a:p>
        </p:txBody>
      </p:sp>
      <p:sp>
        <p:nvSpPr>
          <p:cNvPr id="17" name="矩形 18"/>
          <p:cNvSpPr>
            <a:spLocks noChangeArrowheads="1"/>
          </p:cNvSpPr>
          <p:nvPr/>
        </p:nvSpPr>
        <p:spPr bwMode="auto">
          <a:xfrm>
            <a:off x="1655763" y="3440318"/>
            <a:ext cx="58324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fontAlgn="base">
              <a:spcBef>
                <a:spcPct val="0"/>
              </a:spcBef>
              <a:spcAft>
                <a:spcPct val="0"/>
              </a:spcAft>
            </a:pPr>
            <a:r>
              <a:rPr lang="zh-CN" altLang="en-US" sz="900" dirty="0" smtClean="0">
                <a:solidFill>
                  <a:srgbClr val="A6A6A6"/>
                </a:solidFill>
                <a:latin typeface="微软雅黑" panose="020B0503020204020204" pitchFamily="34" charset="-122"/>
                <a:ea typeface="微软雅黑" panose="020B0503020204020204" pitchFamily="34" charset="-122"/>
              </a:rPr>
              <a:t>技术支持：传祺淘宝店</a:t>
            </a:r>
            <a:endParaRPr lang="en-US" altLang="zh-CN" sz="900" dirty="0" smtClean="0">
              <a:solidFill>
                <a:srgbClr val="A6A6A6"/>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fr-FR"/>
          </a:p>
        </p:txBody>
      </p:sp>
      <p:sp>
        <p:nvSpPr>
          <p:cNvPr id="3" name="Espace réservé pour une image  2"/>
          <p:cNvSpPr>
            <a:spLocks noGrp="1"/>
          </p:cNvSpPr>
          <p:nvPr>
            <p:ph type="pic" idx="1"/>
          </p:nvPr>
        </p:nvSpPr>
        <p:spPr>
          <a:xfrm>
            <a:off x="1792288" y="459662"/>
            <a:ext cx="5486400" cy="308664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pPr lvl="0"/>
            <a:r>
              <a:rPr lang="zh-CN" altLang="en-US" noProof="0" smtClean="0"/>
              <a:t>单击图标添加图片</a:t>
            </a:r>
            <a:endParaRPr lang="fr-FR" noProof="0" smtClean="0"/>
          </a:p>
        </p:txBody>
      </p:sp>
      <p:sp>
        <p:nvSpPr>
          <p:cNvPr id="4" name="Espace réservé du texte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Espace réservé de la date 3"/>
          <p:cNvSpPr>
            <a:spLocks noGrp="1"/>
          </p:cNvSpPr>
          <p:nvPr>
            <p:ph type="dt" sz="half" idx="10"/>
          </p:nvPr>
        </p:nvSpPr>
        <p:spPr/>
        <p:txBody>
          <a:bodyPr/>
          <a:lstStyle>
            <a:lvl1pPr>
              <a:defRPr/>
            </a:lvl1pPr>
          </a:lstStyle>
          <a:p>
            <a:pPr>
              <a:defRPr/>
            </a:pPr>
            <a:fld id="{B2F7BA99-A4D4-496E-9EDE-85FC5D3D11DA}" type="datetimeFigureOut">
              <a:rPr lang="fr-FR" altLang="zh-CN"/>
            </a:fld>
            <a:endParaRPr lang="fr-FR" altLang="zh-CN"/>
          </a:p>
        </p:txBody>
      </p:sp>
      <p:sp>
        <p:nvSpPr>
          <p:cNvPr id="6" name="Espace réservé du pied de page 4"/>
          <p:cNvSpPr>
            <a:spLocks noGrp="1"/>
          </p:cNvSpPr>
          <p:nvPr>
            <p:ph type="ftr" sz="quarter" idx="11"/>
          </p:nvPr>
        </p:nvSpPr>
        <p:spPr/>
        <p:txBody>
          <a:bodyPr/>
          <a:lstStyle>
            <a:lvl1pPr>
              <a:defRPr/>
            </a:lvl1pPr>
          </a:lstStyle>
          <a:p>
            <a:pPr>
              <a:defRPr/>
            </a:pPr>
            <a:endParaRPr lang="zh-CN" altLang="zh-CN"/>
          </a:p>
        </p:txBody>
      </p:sp>
      <p:sp>
        <p:nvSpPr>
          <p:cNvPr id="7" name="Espace réservé du numéro de diapositive 5"/>
          <p:cNvSpPr>
            <a:spLocks noGrp="1"/>
          </p:cNvSpPr>
          <p:nvPr>
            <p:ph type="sldNum" sz="quarter" idx="12"/>
          </p:nvPr>
        </p:nvSpPr>
        <p:spPr/>
        <p:txBody>
          <a:bodyPr/>
          <a:lstStyle>
            <a:lvl1pPr>
              <a:defRPr/>
            </a:lvl1pPr>
          </a:lstStyle>
          <a:p>
            <a:pPr>
              <a:defRPr/>
            </a:pPr>
            <a:fld id="{7C1B819E-1D80-4822-A992-D88968FC60C4}" type="slidenum">
              <a:rPr lang="fr-FR" altLang="zh-CN"/>
            </a:fld>
            <a:endParaRPr lang="fr-FR"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FR"/>
          </a:p>
        </p:txBody>
      </p:sp>
      <p:sp>
        <p:nvSpPr>
          <p:cNvPr id="3" name="Espace réservé du texte vertical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fr-FR"/>
          </a:p>
        </p:txBody>
      </p:sp>
      <p:sp>
        <p:nvSpPr>
          <p:cNvPr id="4" name="Espace réservé de la date 3"/>
          <p:cNvSpPr>
            <a:spLocks noGrp="1"/>
          </p:cNvSpPr>
          <p:nvPr>
            <p:ph type="dt" sz="half" idx="10"/>
          </p:nvPr>
        </p:nvSpPr>
        <p:spPr/>
        <p:txBody>
          <a:bodyPr/>
          <a:lstStyle>
            <a:lvl1pPr>
              <a:defRPr/>
            </a:lvl1pPr>
          </a:lstStyle>
          <a:p>
            <a:pPr>
              <a:defRPr/>
            </a:pPr>
            <a:fld id="{9F7FE0A1-FE2A-4C4C-8028-B59B4CBDA685}" type="datetimeFigureOut">
              <a:rPr lang="fr-FR" altLang="zh-CN"/>
            </a:fld>
            <a:endParaRPr lang="fr-FR" altLang="zh-CN"/>
          </a:p>
        </p:txBody>
      </p:sp>
      <p:sp>
        <p:nvSpPr>
          <p:cNvPr id="5" name="Espace réservé du pied de page 4"/>
          <p:cNvSpPr>
            <a:spLocks noGrp="1"/>
          </p:cNvSpPr>
          <p:nvPr>
            <p:ph type="ftr" sz="quarter" idx="11"/>
          </p:nvPr>
        </p:nvSpPr>
        <p:spPr/>
        <p:txBody>
          <a:bodyPr/>
          <a:lstStyle>
            <a:lvl1pPr>
              <a:defRPr/>
            </a:lvl1pPr>
          </a:lstStyle>
          <a:p>
            <a:pPr>
              <a:defRPr/>
            </a:pPr>
            <a:endParaRPr lang="zh-CN" altLang="zh-CN"/>
          </a:p>
        </p:txBody>
      </p:sp>
      <p:sp>
        <p:nvSpPr>
          <p:cNvPr id="6" name="Espace réservé du numéro de diapositive 5"/>
          <p:cNvSpPr>
            <a:spLocks noGrp="1"/>
          </p:cNvSpPr>
          <p:nvPr>
            <p:ph type="sldNum" sz="quarter" idx="12"/>
          </p:nvPr>
        </p:nvSpPr>
        <p:spPr/>
        <p:txBody>
          <a:bodyPr/>
          <a:lstStyle>
            <a:lvl1pPr>
              <a:defRPr/>
            </a:lvl1pPr>
          </a:lstStyle>
          <a:p>
            <a:pPr>
              <a:defRPr/>
            </a:pPr>
            <a:fld id="{F032B94A-F68A-4D32-9691-63C316401BA7}" type="slidenum">
              <a:rPr lang="fr-FR" altLang="zh-CN"/>
            </a:fld>
            <a:endParaRPr lang="fr-FR"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06015"/>
            <a:ext cx="2057400" cy="4389412"/>
          </a:xfrm>
        </p:spPr>
        <p:txBody>
          <a:bodyPr vert="eaVert"/>
          <a:lstStyle/>
          <a:p>
            <a:r>
              <a:rPr lang="zh-CN" altLang="en-US" smtClean="0"/>
              <a:t>单击此处编辑母版标题样式</a:t>
            </a:r>
            <a:endParaRPr lang="fr-FR"/>
          </a:p>
        </p:txBody>
      </p:sp>
      <p:sp>
        <p:nvSpPr>
          <p:cNvPr id="3" name="Espace réservé du texte vertical 2"/>
          <p:cNvSpPr>
            <a:spLocks noGrp="1"/>
          </p:cNvSpPr>
          <p:nvPr>
            <p:ph type="body" orient="vert" idx="1"/>
          </p:nvPr>
        </p:nvSpPr>
        <p:spPr>
          <a:xfrm>
            <a:off x="457200" y="206015"/>
            <a:ext cx="6019800"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fr-FR"/>
          </a:p>
        </p:txBody>
      </p:sp>
      <p:sp>
        <p:nvSpPr>
          <p:cNvPr id="4" name="Espace réservé de la date 3"/>
          <p:cNvSpPr>
            <a:spLocks noGrp="1"/>
          </p:cNvSpPr>
          <p:nvPr>
            <p:ph type="dt" sz="half" idx="10"/>
          </p:nvPr>
        </p:nvSpPr>
        <p:spPr/>
        <p:txBody>
          <a:bodyPr/>
          <a:lstStyle>
            <a:lvl1pPr>
              <a:defRPr/>
            </a:lvl1pPr>
          </a:lstStyle>
          <a:p>
            <a:pPr>
              <a:defRPr/>
            </a:pPr>
            <a:fld id="{32D5D52F-0AF4-4E27-A2A7-836D3F559F13}" type="datetimeFigureOut">
              <a:rPr lang="fr-FR" altLang="zh-CN"/>
            </a:fld>
            <a:endParaRPr lang="fr-FR" altLang="zh-CN"/>
          </a:p>
        </p:txBody>
      </p:sp>
      <p:sp>
        <p:nvSpPr>
          <p:cNvPr id="5" name="Espace réservé du pied de page 4"/>
          <p:cNvSpPr>
            <a:spLocks noGrp="1"/>
          </p:cNvSpPr>
          <p:nvPr>
            <p:ph type="ftr" sz="quarter" idx="11"/>
          </p:nvPr>
        </p:nvSpPr>
        <p:spPr/>
        <p:txBody>
          <a:bodyPr/>
          <a:lstStyle>
            <a:lvl1pPr>
              <a:defRPr/>
            </a:lvl1pPr>
          </a:lstStyle>
          <a:p>
            <a:pPr>
              <a:defRPr/>
            </a:pPr>
            <a:endParaRPr lang="zh-CN" altLang="zh-CN"/>
          </a:p>
        </p:txBody>
      </p:sp>
      <p:sp>
        <p:nvSpPr>
          <p:cNvPr id="6" name="Espace réservé du numéro de diapositive 5"/>
          <p:cNvSpPr>
            <a:spLocks noGrp="1"/>
          </p:cNvSpPr>
          <p:nvPr>
            <p:ph type="sldNum" sz="quarter" idx="12"/>
          </p:nvPr>
        </p:nvSpPr>
        <p:spPr/>
        <p:txBody>
          <a:bodyPr/>
          <a:lstStyle>
            <a:lvl1pPr>
              <a:defRPr/>
            </a:lvl1pPr>
          </a:lstStyle>
          <a:p>
            <a:pPr>
              <a:defRPr/>
            </a:pPr>
            <a:fld id="{86AF2ECB-3129-4C4B-9C22-83BDAE595E54}" type="slidenum">
              <a:rPr lang="fr-FR" altLang="zh-CN"/>
            </a:fld>
            <a:endParaRPr lang="fr-FR"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自定义版式">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a:off x="395288" y="832393"/>
            <a:ext cx="83534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089025" y="1031262"/>
            <a:ext cx="935038" cy="702592"/>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原创整合</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椭圆 3"/>
          <p:cNvSpPr/>
          <p:nvPr/>
        </p:nvSpPr>
        <p:spPr>
          <a:xfrm>
            <a:off x="4103688" y="1031262"/>
            <a:ext cx="936625" cy="702592"/>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600" dirty="0" smtClean="0">
                <a:solidFill>
                  <a:srgbClr val="4D4D4D">
                    <a:lumMod val="85000"/>
                    <a:lumOff val="15000"/>
                  </a:srgbClr>
                </a:solidFill>
                <a:latin typeface="微软雅黑" panose="020B0503020204020204" pitchFamily="34" charset="-122"/>
                <a:ea typeface="微软雅黑" panose="020B0503020204020204" pitchFamily="34" charset="-122"/>
              </a:rPr>
              <a:t>增值服务</a:t>
            </a:r>
            <a:endParaRPr lang="en-US" altLang="zh-CN" sz="1600" dirty="0">
              <a:solidFill>
                <a:srgbClr val="4D4D4D">
                  <a:lumMod val="85000"/>
                  <a:lumOff val="15000"/>
                </a:srgbClr>
              </a:solidFill>
              <a:latin typeface="微软雅黑" panose="020B0503020204020204" pitchFamily="34" charset="-122"/>
              <a:ea typeface="微软雅黑" panose="020B0503020204020204" pitchFamily="34" charset="-122"/>
            </a:endParaRPr>
          </a:p>
        </p:txBody>
      </p:sp>
      <p:sp>
        <p:nvSpPr>
          <p:cNvPr id="5" name="椭圆 4"/>
          <p:cNvSpPr/>
          <p:nvPr/>
        </p:nvSpPr>
        <p:spPr>
          <a:xfrm>
            <a:off x="7119938" y="1031262"/>
            <a:ext cx="935037" cy="702592"/>
          </a:xfrm>
          <a:prstGeom prst="ellipse">
            <a:avLst/>
          </a:prstGeom>
          <a:solidFill>
            <a:srgbClr val="E60000"/>
          </a:solidFill>
          <a:ln w="12700">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zh-CN" altLang="en-US" sz="1600" b="1" dirty="0" smtClean="0">
                <a:solidFill>
                  <a:srgbClr val="FFFFFF"/>
                </a:solidFill>
                <a:latin typeface="微软雅黑" panose="020B0503020204020204" pitchFamily="34" charset="-122"/>
                <a:ea typeface="微软雅黑" panose="020B0503020204020204" pitchFamily="34" charset="-122"/>
              </a:rPr>
              <a:t>海量素材</a:t>
            </a:r>
            <a:endParaRPr lang="zh-CN" altLang="en-US" sz="1600" b="1" dirty="0">
              <a:solidFill>
                <a:srgbClr val="FFFFFF"/>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95288" y="2229240"/>
            <a:ext cx="83534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8"/>
          <p:cNvSpPr>
            <a:spLocks noChangeArrowheads="1"/>
          </p:cNvSpPr>
          <p:nvPr/>
        </p:nvSpPr>
        <p:spPr bwMode="auto">
          <a:xfrm>
            <a:off x="384164" y="1893425"/>
            <a:ext cx="2544762" cy="28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1200" dirty="0" smtClean="0">
                <a:solidFill>
                  <a:srgbClr val="A6A6A6"/>
                </a:solidFill>
                <a:latin typeface="微软雅黑" panose="020B0503020204020204" pitchFamily="34" charset="-122"/>
                <a:ea typeface="微软雅黑" panose="020B0503020204020204" pitchFamily="34" charset="-122"/>
              </a:rPr>
              <a:t>史上最新最全的</a:t>
            </a:r>
            <a:r>
              <a:rPr lang="en-US" altLang="zh-CN" sz="1200" dirty="0" smtClean="0">
                <a:solidFill>
                  <a:srgbClr val="A6A6A6"/>
                </a:solidFill>
                <a:latin typeface="微软雅黑" panose="020B0503020204020204" pitchFamily="34" charset="-122"/>
                <a:ea typeface="微软雅黑" panose="020B0503020204020204" pitchFamily="34" charset="-122"/>
              </a:rPr>
              <a:t>PPT</a:t>
            </a:r>
            <a:r>
              <a:rPr lang="zh-CN" altLang="en-US" sz="1200" dirty="0" smtClean="0">
                <a:solidFill>
                  <a:srgbClr val="A6A6A6"/>
                </a:solidFill>
                <a:latin typeface="微软雅黑" panose="020B0503020204020204" pitchFamily="34" charset="-122"/>
                <a:ea typeface="微软雅黑" panose="020B0503020204020204" pitchFamily="34" charset="-122"/>
              </a:rPr>
              <a:t>模板素材集合</a:t>
            </a:r>
            <a:endParaRPr lang="en-US" altLang="zh-CN" sz="1200" dirty="0" smtClean="0">
              <a:solidFill>
                <a:srgbClr val="A6A6A6"/>
              </a:solidFill>
              <a:latin typeface="微软雅黑" panose="020B0503020204020204" pitchFamily="34" charset="-122"/>
              <a:ea typeface="微软雅黑" panose="020B0503020204020204" pitchFamily="34" charset="-122"/>
            </a:endParaRPr>
          </a:p>
        </p:txBody>
      </p:sp>
      <p:sp>
        <p:nvSpPr>
          <p:cNvPr id="8" name="矩形 9"/>
          <p:cNvSpPr>
            <a:spLocks noChangeArrowheads="1"/>
          </p:cNvSpPr>
          <p:nvPr/>
        </p:nvSpPr>
        <p:spPr bwMode="auto">
          <a:xfrm>
            <a:off x="3714744" y="1893425"/>
            <a:ext cx="2500330" cy="28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1200" dirty="0" smtClean="0">
                <a:solidFill>
                  <a:srgbClr val="A6A6A6"/>
                </a:solidFill>
                <a:latin typeface="微软雅黑" panose="020B0503020204020204" pitchFamily="34" charset="-122"/>
                <a:ea typeface="微软雅黑" panose="020B0503020204020204" pitchFamily="34" charset="-122"/>
              </a:rPr>
              <a:t>享受二年期的免费更新服务</a:t>
            </a:r>
            <a:endParaRPr lang="en-US" altLang="zh-CN" sz="1200" dirty="0" smtClean="0">
              <a:solidFill>
                <a:srgbClr val="A6A6A6"/>
              </a:solidFill>
              <a:latin typeface="微软雅黑" panose="020B0503020204020204" pitchFamily="34" charset="-122"/>
              <a:ea typeface="微软雅黑" panose="020B0503020204020204" pitchFamily="34" charset="-122"/>
            </a:endParaRPr>
          </a:p>
        </p:txBody>
      </p:sp>
      <p:sp>
        <p:nvSpPr>
          <p:cNvPr id="9" name="矩形 10"/>
          <p:cNvSpPr>
            <a:spLocks noChangeArrowheads="1"/>
          </p:cNvSpPr>
          <p:nvPr/>
        </p:nvSpPr>
        <p:spPr bwMode="auto">
          <a:xfrm>
            <a:off x="6445250" y="1893425"/>
            <a:ext cx="22860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1200" dirty="0" smtClean="0">
                <a:solidFill>
                  <a:srgbClr val="A6A6A6"/>
                </a:solidFill>
                <a:latin typeface="微软雅黑" panose="020B0503020204020204" pitchFamily="34" charset="-122"/>
                <a:ea typeface="微软雅黑" panose="020B0503020204020204" pitchFamily="34" charset="-122"/>
              </a:rPr>
              <a:t>      </a:t>
            </a:r>
            <a:r>
              <a:rPr lang="en-US" altLang="zh-CN" sz="1200" dirty="0" smtClean="0">
                <a:solidFill>
                  <a:srgbClr val="A6A6A6"/>
                </a:solidFill>
                <a:latin typeface="微软雅黑" panose="020B0503020204020204" pitchFamily="34" charset="-122"/>
                <a:ea typeface="微软雅黑" panose="020B0503020204020204" pitchFamily="34" charset="-122"/>
              </a:rPr>
              <a:t>1000G</a:t>
            </a:r>
            <a:r>
              <a:rPr lang="zh-CN" altLang="en-US" sz="1200" dirty="0" smtClean="0">
                <a:solidFill>
                  <a:srgbClr val="A6A6A6"/>
                </a:solidFill>
                <a:latin typeface="微软雅黑" panose="020B0503020204020204" pitchFamily="34" charset="-122"/>
                <a:ea typeface="微软雅黑" panose="020B0503020204020204" pitchFamily="34" charset="-122"/>
              </a:rPr>
              <a:t>高精度</a:t>
            </a:r>
            <a:r>
              <a:rPr lang="en-US" altLang="zh-CN" sz="1200" dirty="0" smtClean="0">
                <a:solidFill>
                  <a:srgbClr val="A6A6A6"/>
                </a:solidFill>
                <a:latin typeface="微软雅黑" panose="020B0503020204020204" pitchFamily="34" charset="-122"/>
                <a:ea typeface="微软雅黑" panose="020B0503020204020204" pitchFamily="34" charset="-122"/>
              </a:rPr>
              <a:t>PSD</a:t>
            </a:r>
            <a:r>
              <a:rPr lang="zh-CN" altLang="en-US" sz="1200" dirty="0" smtClean="0">
                <a:solidFill>
                  <a:srgbClr val="A6A6A6"/>
                </a:solidFill>
                <a:latin typeface="微软雅黑" panose="020B0503020204020204" pitchFamily="34" charset="-122"/>
                <a:ea typeface="微软雅黑" panose="020B0503020204020204" pitchFamily="34" charset="-122"/>
              </a:rPr>
              <a:t>创意素材</a:t>
            </a:r>
            <a:endParaRPr lang="en-US" altLang="zh-CN" sz="1200" dirty="0" smtClean="0">
              <a:solidFill>
                <a:srgbClr val="A6A6A6"/>
              </a:solidFill>
              <a:latin typeface="微软雅黑" panose="020B0503020204020204" pitchFamily="34" charset="-122"/>
              <a:ea typeface="微软雅黑" panose="020B0503020204020204" pitchFamily="34" charset="-122"/>
            </a:endParaRPr>
          </a:p>
        </p:txBody>
      </p:sp>
      <p:sp>
        <p:nvSpPr>
          <p:cNvPr id="10" name="矩形 11"/>
          <p:cNvSpPr>
            <a:spLocks noChangeArrowheads="1"/>
          </p:cNvSpPr>
          <p:nvPr/>
        </p:nvSpPr>
        <p:spPr bwMode="auto">
          <a:xfrm>
            <a:off x="395288" y="307235"/>
            <a:ext cx="4033836"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defRPr/>
            </a:pPr>
            <a:r>
              <a:rPr lang="en-US" altLang="zh-CN" sz="3200" b="1" dirty="0" smtClean="0">
                <a:solidFill>
                  <a:schemeClr val="accent2">
                    <a:lumMod val="50000"/>
                  </a:schemeClr>
                </a:solidFill>
              </a:rPr>
              <a:t>【</a:t>
            </a:r>
            <a:r>
              <a:rPr lang="zh-CN" altLang="en-US" sz="3200" b="1" dirty="0" smtClean="0">
                <a:solidFill>
                  <a:schemeClr val="accent2">
                    <a:lumMod val="50000"/>
                  </a:schemeClr>
                </a:solidFill>
              </a:rPr>
              <a:t>梵</a:t>
            </a:r>
            <a:r>
              <a:rPr lang="en-US" altLang="zh-CN" sz="3200" b="1" dirty="0" smtClean="0">
                <a:solidFill>
                  <a:schemeClr val="accent2">
                    <a:lumMod val="50000"/>
                  </a:schemeClr>
                </a:solidFill>
              </a:rPr>
              <a:t>.</a:t>
            </a:r>
            <a:r>
              <a:rPr lang="zh-CN" altLang="en-US" sz="3200" b="1" dirty="0" smtClean="0">
                <a:solidFill>
                  <a:schemeClr val="accent2">
                    <a:lumMod val="50000"/>
                  </a:schemeClr>
                </a:solidFill>
              </a:rPr>
              <a:t>帝</a:t>
            </a:r>
            <a:r>
              <a:rPr lang="en-US" altLang="zh-CN" sz="3200" b="1" dirty="0" smtClean="0">
                <a:solidFill>
                  <a:schemeClr val="accent2">
                    <a:lumMod val="50000"/>
                  </a:schemeClr>
                </a:solidFill>
              </a:rPr>
              <a:t>】</a:t>
            </a:r>
            <a:r>
              <a:rPr lang="zh-CN" altLang="en-US" sz="3200" b="1" dirty="0" smtClean="0">
                <a:solidFill>
                  <a:schemeClr val="accent2">
                    <a:lumMod val="50000"/>
                  </a:schemeClr>
                </a:solidFill>
              </a:rPr>
              <a:t>精品资源库</a:t>
            </a:r>
            <a:endParaRPr lang="en-US" altLang="zh-CN" sz="3200" dirty="0">
              <a:solidFill>
                <a:schemeClr val="accent2">
                  <a:lumMod val="50000"/>
                </a:schemeClr>
              </a:solidFill>
              <a:latin typeface="+mn-lt"/>
              <a:ea typeface="+mn-ea"/>
            </a:endParaRPr>
          </a:p>
        </p:txBody>
      </p:sp>
      <p:sp>
        <p:nvSpPr>
          <p:cNvPr id="11" name="矩形 12"/>
          <p:cNvSpPr>
            <a:spLocks noChangeArrowheads="1"/>
          </p:cNvSpPr>
          <p:nvPr/>
        </p:nvSpPr>
        <p:spPr bwMode="auto">
          <a:xfrm>
            <a:off x="395288" y="4559702"/>
            <a:ext cx="4679950" cy="28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1200" dirty="0" smtClean="0">
                <a:solidFill>
                  <a:srgbClr val="A6A6A6"/>
                </a:solidFill>
                <a:latin typeface="微软雅黑" panose="020B0503020204020204" pitchFamily="34" charset="-122"/>
                <a:ea typeface="微软雅黑" panose="020B0503020204020204" pitchFamily="34" charset="-122"/>
              </a:rPr>
              <a:t>更多</a:t>
            </a:r>
            <a:r>
              <a:rPr lang="en-US" altLang="zh-CN" sz="1200" dirty="0" smtClean="0">
                <a:solidFill>
                  <a:srgbClr val="A6A6A6"/>
                </a:solidFill>
                <a:latin typeface="微软雅黑" panose="020B0503020204020204" pitchFamily="34" charset="-122"/>
                <a:ea typeface="微软雅黑" panose="020B0503020204020204" pitchFamily="34" charset="-122"/>
              </a:rPr>
              <a:t>PPT</a:t>
            </a:r>
            <a:r>
              <a:rPr lang="zh-CN" altLang="en-US" sz="1200" dirty="0" smtClean="0">
                <a:solidFill>
                  <a:srgbClr val="A6A6A6"/>
                </a:solidFill>
                <a:latin typeface="微软雅黑" panose="020B0503020204020204" pitchFamily="34" charset="-122"/>
                <a:ea typeface="微软雅黑" panose="020B0503020204020204" pitchFamily="34" charset="-122"/>
              </a:rPr>
              <a:t>模板</a:t>
            </a:r>
            <a:r>
              <a:rPr lang="en-US" altLang="zh-CN" sz="1200" dirty="0" smtClean="0">
                <a:solidFill>
                  <a:srgbClr val="A6A6A6"/>
                </a:solidFill>
                <a:latin typeface="微软雅黑" panose="020B0503020204020204" pitchFamily="34" charset="-122"/>
                <a:ea typeface="微软雅黑" panose="020B0503020204020204" pitchFamily="34" charset="-122"/>
              </a:rPr>
              <a:t>/</a:t>
            </a:r>
            <a:r>
              <a:rPr lang="zh-CN" altLang="en-US" sz="1200" dirty="0" smtClean="0">
                <a:solidFill>
                  <a:srgbClr val="A6A6A6"/>
                </a:solidFill>
                <a:latin typeface="微软雅黑" panose="020B0503020204020204" pitchFamily="34" charset="-122"/>
                <a:ea typeface="微软雅黑" panose="020B0503020204020204" pitchFamily="34" charset="-122"/>
              </a:rPr>
              <a:t>素材集  请访问：</a:t>
            </a:r>
            <a:r>
              <a:rPr lang="en-US" altLang="zh-CN" sz="1200" dirty="0" smtClean="0">
                <a:solidFill>
                  <a:srgbClr val="A6A6A6"/>
                </a:solidFill>
                <a:latin typeface="微软雅黑" panose="020B0503020204020204" pitchFamily="34" charset="-122"/>
                <a:ea typeface="微软雅黑" panose="020B0503020204020204" pitchFamily="34" charset="-122"/>
                <a:hlinkClick r:id="rId2"/>
              </a:rPr>
              <a:t>http://wakoa.taobao.com</a:t>
            </a:r>
            <a:endParaRPr lang="en-US" altLang="zh-CN" sz="1200" dirty="0" smtClean="0">
              <a:solidFill>
                <a:srgbClr val="A6A6A6"/>
              </a:solidFill>
              <a:latin typeface="微软雅黑" panose="020B0503020204020204" pitchFamily="34" charset="-122"/>
              <a:ea typeface="微软雅黑" panose="020B0503020204020204" pitchFamily="34" charset="-122"/>
            </a:endParaRPr>
          </a:p>
        </p:txBody>
      </p:sp>
      <p:sp>
        <p:nvSpPr>
          <p:cNvPr id="13" name="矩形 14"/>
          <p:cNvSpPr>
            <a:spLocks noChangeArrowheads="1"/>
          </p:cNvSpPr>
          <p:nvPr/>
        </p:nvSpPr>
        <p:spPr bwMode="auto">
          <a:xfrm>
            <a:off x="395288" y="4352497"/>
            <a:ext cx="8353425" cy="28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1200" dirty="0" smtClean="0">
                <a:solidFill>
                  <a:srgbClr val="A6A6A6"/>
                </a:solidFill>
                <a:latin typeface="微软雅黑" panose="020B0503020204020204" pitchFamily="34" charset="-122"/>
                <a:ea typeface="微软雅黑" panose="020B0503020204020204" pitchFamily="34" charset="-122"/>
              </a:rPr>
              <a:t>搜集整理 </a:t>
            </a:r>
            <a:r>
              <a:rPr lang="zh-CN" altLang="en-US" sz="1200" baseline="0" dirty="0" smtClean="0">
                <a:solidFill>
                  <a:srgbClr val="A6A6A6"/>
                </a:solidFill>
                <a:latin typeface="微软雅黑" panose="020B0503020204020204" pitchFamily="34" charset="-122"/>
                <a:ea typeface="微软雅黑" panose="020B0503020204020204" pitchFamily="34" charset="-122"/>
              </a:rPr>
              <a:t> </a:t>
            </a:r>
            <a:r>
              <a:rPr lang="en-US" altLang="zh-CN" sz="1200" dirty="0" smtClean="0">
                <a:solidFill>
                  <a:srgbClr val="A6A6A6"/>
                </a:solidFill>
                <a:latin typeface="微软雅黑" panose="020B0503020204020204" pitchFamily="34" charset="-122"/>
                <a:ea typeface="微软雅黑" panose="020B0503020204020204" pitchFamily="34" charset="-122"/>
              </a:rPr>
              <a:t>-  </a:t>
            </a:r>
            <a:r>
              <a:rPr lang="zh-CN" altLang="en-US" sz="1200" dirty="0" smtClean="0">
                <a:solidFill>
                  <a:srgbClr val="A6A6A6"/>
                </a:solidFill>
                <a:latin typeface="微软雅黑" panose="020B0503020204020204" pitchFamily="34" charset="-122"/>
                <a:ea typeface="微软雅黑" panose="020B0503020204020204" pitchFamily="34" charset="-122"/>
              </a:rPr>
              <a:t>旺旺：梵帝尼</a:t>
            </a:r>
            <a:r>
              <a:rPr lang="zh-CN" altLang="en-US" sz="1200" baseline="0" dirty="0" smtClean="0">
                <a:solidFill>
                  <a:srgbClr val="A6A6A6"/>
                </a:solidFill>
                <a:latin typeface="微软雅黑" panose="020B0503020204020204" pitchFamily="34" charset="-122"/>
                <a:ea typeface="微软雅黑" panose="020B0503020204020204" pitchFamily="34" charset="-122"/>
              </a:rPr>
              <a:t>    </a:t>
            </a:r>
            <a:r>
              <a:rPr lang="en-US" altLang="zh-CN" sz="1200" baseline="0" dirty="0" smtClean="0">
                <a:solidFill>
                  <a:srgbClr val="A6A6A6"/>
                </a:solidFill>
                <a:latin typeface="微软雅黑" panose="020B0503020204020204" pitchFamily="34" charset="-122"/>
                <a:ea typeface="微软雅黑" panose="020B0503020204020204" pitchFamily="34" charset="-122"/>
              </a:rPr>
              <a:t>QQ</a:t>
            </a:r>
            <a:r>
              <a:rPr lang="zh-CN" altLang="en-US" sz="1200" baseline="0" dirty="0" smtClean="0">
                <a:solidFill>
                  <a:srgbClr val="A6A6A6"/>
                </a:solidFill>
                <a:latin typeface="微软雅黑" panose="020B0503020204020204" pitchFamily="34" charset="-122"/>
                <a:ea typeface="微软雅黑" panose="020B0503020204020204" pitchFamily="34" charset="-122"/>
              </a:rPr>
              <a:t>：</a:t>
            </a:r>
            <a:r>
              <a:rPr lang="en-US" altLang="zh-CN" sz="1200" baseline="0" dirty="0" smtClean="0">
                <a:solidFill>
                  <a:srgbClr val="A6A6A6"/>
                </a:solidFill>
                <a:latin typeface="微软雅黑" panose="020B0503020204020204" pitchFamily="34" charset="-122"/>
                <a:ea typeface="微软雅黑" panose="020B0503020204020204" pitchFamily="34" charset="-122"/>
              </a:rPr>
              <a:t>5663298</a:t>
            </a:r>
            <a:endParaRPr lang="en-US" altLang="zh-CN" sz="1200" dirty="0" smtClean="0">
              <a:solidFill>
                <a:srgbClr val="A6A6A6"/>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1655763" y="2880626"/>
            <a:ext cx="5832475" cy="540638"/>
          </a:xfrm>
          <a:prstGeom prst="roundRect">
            <a:avLst>
              <a:gd name="adj" fmla="val 8604"/>
            </a:avLst>
          </a:prstGeom>
          <a:gradFill flip="none" rotWithShape="1">
            <a:gsLst>
              <a:gs pos="0">
                <a:srgbClr val="DDDDDD"/>
              </a:gs>
              <a:gs pos="100000">
                <a:srgbClr val="F8F8F8"/>
              </a:gs>
            </a:gsLst>
            <a:lin ang="16200000" scaled="1"/>
            <a:tileRect/>
          </a:gra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1785918" y="3000903"/>
            <a:ext cx="4356405" cy="393193"/>
          </a:xfrm>
          <a:prstGeom prst="roundRect">
            <a:avLst>
              <a:gd name="adj" fmla="val 8604"/>
            </a:avLst>
          </a:prstGeom>
          <a:solidFill>
            <a:schemeClr val="bg1"/>
          </a:solidFill>
          <a:ln w="9525">
            <a:solidFill>
              <a:schemeClr val="bg1">
                <a:lumMod val="75000"/>
              </a:schemeClr>
            </a:solidFill>
          </a:ln>
          <a:effectLst>
            <a:innerShdw blurRad="50800" dist="25400" dir="138000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lang="en-US" altLang="zh-CN" sz="1600" dirty="0" smtClean="0">
                <a:solidFill>
                  <a:srgbClr val="4D4D4D">
                    <a:lumMod val="85000"/>
                    <a:lumOff val="15000"/>
                  </a:srgbClr>
                </a:solidFill>
                <a:latin typeface="微软雅黑" panose="020B0503020204020204" pitchFamily="34" charset="-122"/>
                <a:ea typeface="微软雅黑" panose="020B0503020204020204" pitchFamily="34" charset="-122"/>
              </a:rPr>
              <a:t>http://wakoa.taobao.com</a:t>
            </a:r>
            <a:endParaRPr lang="zh-CN" altLang="en-US" sz="1600" dirty="0">
              <a:solidFill>
                <a:srgbClr val="4D4D4D">
                  <a:lumMod val="85000"/>
                  <a:lumOff val="15000"/>
                </a:srgbClr>
              </a:solidFill>
              <a:latin typeface="微软雅黑" panose="020B0503020204020204" pitchFamily="34" charset="-122"/>
              <a:ea typeface="微软雅黑" panose="020B0503020204020204" pitchFamily="34" charset="-122"/>
            </a:endParaRPr>
          </a:p>
        </p:txBody>
      </p:sp>
      <p:sp>
        <p:nvSpPr>
          <p:cNvPr id="16" name="圆角矩形 15">
            <a:hlinkClick r:id="rId3" tooltip="点击选择PPT模版"/>
          </p:cNvPr>
          <p:cNvSpPr/>
          <p:nvPr/>
        </p:nvSpPr>
        <p:spPr>
          <a:xfrm>
            <a:off x="6316663" y="2954458"/>
            <a:ext cx="1008062" cy="392975"/>
          </a:xfrm>
          <a:prstGeom prst="roundRect">
            <a:avLst>
              <a:gd name="adj" fmla="val 8604"/>
            </a:avLst>
          </a:prstGeom>
          <a:gradFill>
            <a:gsLst>
              <a:gs pos="0">
                <a:srgbClr val="F6BB00"/>
              </a:gs>
              <a:gs pos="100000">
                <a:srgbClr val="FFD243"/>
              </a:gs>
            </a:gsLst>
            <a:lin ang="16200000" scaled="1"/>
          </a:gradFill>
          <a:ln w="9525">
            <a:solidFill>
              <a:srgbClr val="FFD243"/>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zh-CN" altLang="en-US" dirty="0" smtClean="0">
                <a:solidFill>
                  <a:srgbClr val="4D4D4D">
                    <a:lumMod val="85000"/>
                    <a:lumOff val="15000"/>
                  </a:srgbClr>
                </a:solidFill>
                <a:effectLst>
                  <a:outerShdw dist="12700" dir="5400000" rotWithShape="0">
                    <a:srgbClr val="FFF7D5">
                      <a:alpha val="40000"/>
                    </a:srgbClr>
                  </a:outerShdw>
                </a:effectLst>
                <a:latin typeface="微软雅黑" panose="020B0503020204020204" pitchFamily="34" charset="-122"/>
                <a:ea typeface="微软雅黑" panose="020B0503020204020204" pitchFamily="34" charset="-122"/>
              </a:rPr>
              <a:t>搜 索</a:t>
            </a:r>
            <a:endParaRPr lang="zh-CN" altLang="en-US" dirty="0">
              <a:solidFill>
                <a:srgbClr val="4D4D4D">
                  <a:lumMod val="85000"/>
                  <a:lumOff val="15000"/>
                </a:srgbClr>
              </a:solidFill>
              <a:effectLst>
                <a:outerShdw dist="12700" dir="5400000" rotWithShape="0">
                  <a:srgbClr val="FFF7D5">
                    <a:alpha val="40000"/>
                  </a:srgbClr>
                </a:outerShdw>
              </a:effectLst>
              <a:latin typeface="微软雅黑" panose="020B0503020204020204" pitchFamily="34" charset="-122"/>
              <a:ea typeface="微软雅黑" panose="020B0503020204020204" pitchFamily="34" charset="-122"/>
            </a:endParaRPr>
          </a:p>
        </p:txBody>
      </p:sp>
      <p:sp>
        <p:nvSpPr>
          <p:cNvPr id="17" name="矩形 18"/>
          <p:cNvSpPr>
            <a:spLocks noChangeArrowheads="1"/>
          </p:cNvSpPr>
          <p:nvPr/>
        </p:nvSpPr>
        <p:spPr bwMode="auto">
          <a:xfrm>
            <a:off x="1655763" y="3440318"/>
            <a:ext cx="58324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fontAlgn="base">
              <a:spcBef>
                <a:spcPct val="0"/>
              </a:spcBef>
              <a:spcAft>
                <a:spcPct val="0"/>
              </a:spcAft>
            </a:pPr>
            <a:r>
              <a:rPr lang="zh-CN" altLang="en-US" sz="900" dirty="0" smtClean="0">
                <a:solidFill>
                  <a:srgbClr val="A6A6A6"/>
                </a:solidFill>
                <a:latin typeface="微软雅黑" panose="020B0503020204020204" pitchFamily="34" charset="-122"/>
                <a:ea typeface="微软雅黑" panose="020B0503020204020204" pitchFamily="34" charset="-122"/>
              </a:rPr>
              <a:t>技术支持：梵帝尼</a:t>
            </a:r>
            <a:endParaRPr lang="en-US" altLang="zh-CN" sz="900" dirty="0" smtClean="0">
              <a:solidFill>
                <a:srgbClr val="A6A6A6"/>
              </a:solidFill>
              <a:latin typeface="微软雅黑" panose="020B0503020204020204" pitchFamily="34" charset="-122"/>
              <a:ea typeface="微软雅黑" panose="020B0503020204020204" pitchFamily="34" charset="-122"/>
            </a:endParaRPr>
          </a:p>
        </p:txBody>
      </p:sp>
      <p:sp>
        <p:nvSpPr>
          <p:cNvPr id="18" name="椭圆 17"/>
          <p:cNvSpPr/>
          <p:nvPr userDrawn="1"/>
        </p:nvSpPr>
        <p:spPr>
          <a:xfrm>
            <a:off x="4071934" y="1018152"/>
            <a:ext cx="1000131" cy="750230"/>
          </a:xfrm>
          <a:prstGeom prst="ellipse">
            <a:avLst/>
          </a:prstGeom>
          <a:solidFill>
            <a:srgbClr val="0070C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600" b="1" dirty="0" smtClean="0">
                <a:solidFill>
                  <a:srgbClr val="FFFFFF"/>
                </a:solidFill>
              </a:rPr>
              <a:t>增值服务</a:t>
            </a:r>
            <a:endParaRPr lang="zh-CN" altLang="en-US" sz="16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98098"/>
            <a:ext cx="7772400" cy="1102712"/>
          </a:xfrm>
        </p:spPr>
        <p:txBody>
          <a:bodyPr/>
          <a:lstStyle/>
          <a:p>
            <a:r>
              <a:rPr lang="zh-CN" altLang="en-US" smtClean="0"/>
              <a:t>单击此处编辑母版标题样式</a:t>
            </a:r>
            <a:endParaRPr lang="fr-FR"/>
          </a:p>
        </p:txBody>
      </p:sp>
      <p:sp>
        <p:nvSpPr>
          <p:cNvPr id="3" name="Sous-titre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fr-FR"/>
          </a:p>
        </p:txBody>
      </p:sp>
      <p:sp>
        <p:nvSpPr>
          <p:cNvPr id="4" name="Espace réservé de la date 3"/>
          <p:cNvSpPr>
            <a:spLocks noGrp="1"/>
          </p:cNvSpPr>
          <p:nvPr>
            <p:ph type="dt" sz="half" idx="10"/>
          </p:nvPr>
        </p:nvSpPr>
        <p:spPr/>
        <p:txBody>
          <a:bodyPr/>
          <a:lstStyle>
            <a:lvl1pPr>
              <a:defRPr/>
            </a:lvl1pPr>
          </a:lstStyle>
          <a:p>
            <a:pPr>
              <a:defRPr/>
            </a:pPr>
            <a:fld id="{277912BE-C3B6-4FC4-BD92-CF628CCC16AC}" type="datetimeFigureOut">
              <a:rPr lang="fr-FR" altLang="zh-CN"/>
            </a:fld>
            <a:endParaRPr lang="fr-FR" altLang="zh-CN"/>
          </a:p>
        </p:txBody>
      </p:sp>
      <p:sp>
        <p:nvSpPr>
          <p:cNvPr id="5" name="Espace réservé du pied de page 4"/>
          <p:cNvSpPr>
            <a:spLocks noGrp="1"/>
          </p:cNvSpPr>
          <p:nvPr>
            <p:ph type="ftr" sz="quarter" idx="11"/>
          </p:nvPr>
        </p:nvSpPr>
        <p:spPr/>
        <p:txBody>
          <a:bodyPr/>
          <a:lstStyle>
            <a:lvl1pPr>
              <a:defRPr/>
            </a:lvl1pPr>
          </a:lstStyle>
          <a:p>
            <a:pPr>
              <a:defRPr/>
            </a:pPr>
            <a:endParaRPr lang="zh-CN" altLang="zh-CN"/>
          </a:p>
        </p:txBody>
      </p:sp>
      <p:sp>
        <p:nvSpPr>
          <p:cNvPr id="6" name="Espace réservé du numéro de diapositive 5"/>
          <p:cNvSpPr>
            <a:spLocks noGrp="1"/>
          </p:cNvSpPr>
          <p:nvPr>
            <p:ph type="sldNum" sz="quarter" idx="12"/>
          </p:nvPr>
        </p:nvSpPr>
        <p:spPr/>
        <p:txBody>
          <a:bodyPr/>
          <a:lstStyle>
            <a:lvl1pPr>
              <a:defRPr/>
            </a:lvl1pPr>
          </a:lstStyle>
          <a:p>
            <a:pPr>
              <a:defRPr/>
            </a:pPr>
            <a:fld id="{E29F7C87-2737-41FE-897D-35280822865E}" type="slidenum">
              <a:rPr lang="fr-FR" altLang="zh-CN"/>
            </a:fld>
            <a:endParaRPr lang="fr-FR"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FR"/>
          </a:p>
        </p:txBody>
      </p:sp>
      <p:sp>
        <p:nvSpPr>
          <p:cNvPr id="3" name="Espace réservé du contenu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fr-FR"/>
          </a:p>
        </p:txBody>
      </p:sp>
      <p:sp>
        <p:nvSpPr>
          <p:cNvPr id="4" name="Espace réservé de la date 3"/>
          <p:cNvSpPr>
            <a:spLocks noGrp="1"/>
          </p:cNvSpPr>
          <p:nvPr>
            <p:ph type="dt" sz="half" idx="10"/>
          </p:nvPr>
        </p:nvSpPr>
        <p:spPr/>
        <p:txBody>
          <a:bodyPr/>
          <a:lstStyle>
            <a:lvl1pPr>
              <a:defRPr/>
            </a:lvl1pPr>
          </a:lstStyle>
          <a:p>
            <a:pPr>
              <a:defRPr/>
            </a:pPr>
            <a:fld id="{C5898D47-7251-43F4-9324-25AC3A9330D4}" type="datetimeFigureOut">
              <a:rPr lang="fr-FR" altLang="zh-CN"/>
            </a:fld>
            <a:endParaRPr lang="fr-FR" altLang="zh-CN"/>
          </a:p>
        </p:txBody>
      </p:sp>
      <p:sp>
        <p:nvSpPr>
          <p:cNvPr id="5" name="Espace réservé du pied de page 4"/>
          <p:cNvSpPr>
            <a:spLocks noGrp="1"/>
          </p:cNvSpPr>
          <p:nvPr>
            <p:ph type="ftr" sz="quarter" idx="11"/>
          </p:nvPr>
        </p:nvSpPr>
        <p:spPr/>
        <p:txBody>
          <a:bodyPr/>
          <a:lstStyle>
            <a:lvl1pPr>
              <a:defRPr/>
            </a:lvl1pPr>
          </a:lstStyle>
          <a:p>
            <a:pPr>
              <a:defRPr/>
            </a:pPr>
            <a:endParaRPr lang="zh-CN" altLang="zh-CN"/>
          </a:p>
        </p:txBody>
      </p:sp>
      <p:sp>
        <p:nvSpPr>
          <p:cNvPr id="6" name="Espace réservé du numéro de diapositive 5"/>
          <p:cNvSpPr>
            <a:spLocks noGrp="1"/>
          </p:cNvSpPr>
          <p:nvPr>
            <p:ph type="sldNum" sz="quarter" idx="12"/>
          </p:nvPr>
        </p:nvSpPr>
        <p:spPr/>
        <p:txBody>
          <a:bodyPr/>
          <a:lstStyle>
            <a:lvl1pPr>
              <a:defRPr/>
            </a:lvl1pPr>
          </a:lstStyle>
          <a:p>
            <a:pPr>
              <a:defRPr/>
            </a:pPr>
            <a:fld id="{C543B569-F9A3-4692-AE49-94CF1EE6528D}" type="slidenum">
              <a:rPr lang="fr-FR" altLang="zh-CN"/>
            </a:fld>
            <a:endParaRPr lang="fr-FR"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fr-FR"/>
          </a:p>
        </p:txBody>
      </p:sp>
      <p:sp>
        <p:nvSpPr>
          <p:cNvPr id="3" name="Espace réservé du texte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Espace réservé de la date 3"/>
          <p:cNvSpPr>
            <a:spLocks noGrp="1"/>
          </p:cNvSpPr>
          <p:nvPr>
            <p:ph type="dt" sz="half" idx="10"/>
          </p:nvPr>
        </p:nvSpPr>
        <p:spPr/>
        <p:txBody>
          <a:bodyPr/>
          <a:lstStyle>
            <a:lvl1pPr>
              <a:defRPr/>
            </a:lvl1pPr>
          </a:lstStyle>
          <a:p>
            <a:pPr>
              <a:defRPr/>
            </a:pPr>
            <a:fld id="{8D8239E2-0ED2-4BAB-A533-BB09E985CC02}" type="datetimeFigureOut">
              <a:rPr lang="fr-FR" altLang="zh-CN"/>
            </a:fld>
            <a:endParaRPr lang="fr-FR" altLang="zh-CN"/>
          </a:p>
        </p:txBody>
      </p:sp>
      <p:sp>
        <p:nvSpPr>
          <p:cNvPr id="5" name="Espace réservé du pied de page 4"/>
          <p:cNvSpPr>
            <a:spLocks noGrp="1"/>
          </p:cNvSpPr>
          <p:nvPr>
            <p:ph type="ftr" sz="quarter" idx="11"/>
          </p:nvPr>
        </p:nvSpPr>
        <p:spPr/>
        <p:txBody>
          <a:bodyPr/>
          <a:lstStyle>
            <a:lvl1pPr>
              <a:defRPr/>
            </a:lvl1pPr>
          </a:lstStyle>
          <a:p>
            <a:pPr>
              <a:defRPr/>
            </a:pPr>
            <a:endParaRPr lang="zh-CN" altLang="zh-CN"/>
          </a:p>
        </p:txBody>
      </p:sp>
      <p:sp>
        <p:nvSpPr>
          <p:cNvPr id="6" name="Espace réservé du numéro de diapositive 5"/>
          <p:cNvSpPr>
            <a:spLocks noGrp="1"/>
          </p:cNvSpPr>
          <p:nvPr>
            <p:ph type="sldNum" sz="quarter" idx="12"/>
          </p:nvPr>
        </p:nvSpPr>
        <p:spPr/>
        <p:txBody>
          <a:bodyPr/>
          <a:lstStyle>
            <a:lvl1pPr>
              <a:defRPr/>
            </a:lvl1pPr>
          </a:lstStyle>
          <a:p>
            <a:pPr>
              <a:defRPr/>
            </a:pPr>
            <a:fld id="{C70FDFBD-9709-4AD5-99C6-72C37DBB735B}" type="slidenum">
              <a:rPr lang="fr-FR" altLang="zh-CN"/>
            </a:fld>
            <a:endParaRPr lang="fr-FR"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FR"/>
          </a:p>
        </p:txBody>
      </p:sp>
      <p:sp>
        <p:nvSpPr>
          <p:cNvPr id="3" name="Espace réservé du contenu 2"/>
          <p:cNvSpPr>
            <a:spLocks noGrp="1"/>
          </p:cNvSpPr>
          <p:nvPr>
            <p:ph sz="half" idx="1"/>
          </p:nvPr>
        </p:nvSpPr>
        <p:spPr>
          <a:xfrm>
            <a:off x="457200" y="1200360"/>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fr-FR"/>
          </a:p>
        </p:txBody>
      </p:sp>
      <p:sp>
        <p:nvSpPr>
          <p:cNvPr id="4" name="Espace réservé du contenu 3"/>
          <p:cNvSpPr>
            <a:spLocks noGrp="1"/>
          </p:cNvSpPr>
          <p:nvPr>
            <p:ph sz="half" idx="2"/>
          </p:nvPr>
        </p:nvSpPr>
        <p:spPr>
          <a:xfrm>
            <a:off x="4648200" y="1200360"/>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fr-FR"/>
          </a:p>
        </p:txBody>
      </p:sp>
      <p:sp>
        <p:nvSpPr>
          <p:cNvPr id="5" name="Espace réservé de la date 3"/>
          <p:cNvSpPr>
            <a:spLocks noGrp="1"/>
          </p:cNvSpPr>
          <p:nvPr>
            <p:ph type="dt" sz="half" idx="10"/>
          </p:nvPr>
        </p:nvSpPr>
        <p:spPr/>
        <p:txBody>
          <a:bodyPr/>
          <a:lstStyle>
            <a:lvl1pPr>
              <a:defRPr/>
            </a:lvl1pPr>
          </a:lstStyle>
          <a:p>
            <a:pPr>
              <a:defRPr/>
            </a:pPr>
            <a:fld id="{B45CB30B-DE83-490D-99CC-0559BFAD7BBC}" type="datetimeFigureOut">
              <a:rPr lang="fr-FR" altLang="zh-CN"/>
            </a:fld>
            <a:endParaRPr lang="fr-FR" altLang="zh-CN"/>
          </a:p>
        </p:txBody>
      </p:sp>
      <p:sp>
        <p:nvSpPr>
          <p:cNvPr id="6" name="Espace réservé du pied de page 4"/>
          <p:cNvSpPr>
            <a:spLocks noGrp="1"/>
          </p:cNvSpPr>
          <p:nvPr>
            <p:ph type="ftr" sz="quarter" idx="11"/>
          </p:nvPr>
        </p:nvSpPr>
        <p:spPr/>
        <p:txBody>
          <a:bodyPr/>
          <a:lstStyle>
            <a:lvl1pPr>
              <a:defRPr/>
            </a:lvl1pPr>
          </a:lstStyle>
          <a:p>
            <a:pPr>
              <a:defRPr/>
            </a:pPr>
            <a:endParaRPr lang="zh-CN" altLang="zh-CN"/>
          </a:p>
        </p:txBody>
      </p:sp>
      <p:sp>
        <p:nvSpPr>
          <p:cNvPr id="7" name="Espace réservé du numéro de diapositive 5"/>
          <p:cNvSpPr>
            <a:spLocks noGrp="1"/>
          </p:cNvSpPr>
          <p:nvPr>
            <p:ph type="sldNum" sz="quarter" idx="12"/>
          </p:nvPr>
        </p:nvSpPr>
        <p:spPr/>
        <p:txBody>
          <a:bodyPr/>
          <a:lstStyle>
            <a:lvl1pPr>
              <a:defRPr/>
            </a:lvl1pPr>
          </a:lstStyle>
          <a:p>
            <a:pPr>
              <a:defRPr/>
            </a:pPr>
            <a:fld id="{5C8861EE-3439-4BFC-9F8C-0E24CFAEAC6E}" type="slidenum">
              <a:rPr lang="fr-FR" altLang="zh-CN"/>
            </a:fld>
            <a:endParaRPr lang="fr-FR"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zh-CN" altLang="en-US" smtClean="0"/>
              <a:t>单击此处编辑母版标题样式</a:t>
            </a:r>
            <a:endParaRPr lang="fr-FR"/>
          </a:p>
        </p:txBody>
      </p:sp>
      <p:sp>
        <p:nvSpPr>
          <p:cNvPr id="3" name="Espace réservé du texte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Espace réservé du contenu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fr-FR"/>
          </a:p>
        </p:txBody>
      </p:sp>
      <p:sp>
        <p:nvSpPr>
          <p:cNvPr id="5" name="Espace réservé du texte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Espace réservé du contenu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fr-FR"/>
          </a:p>
        </p:txBody>
      </p:sp>
      <p:sp>
        <p:nvSpPr>
          <p:cNvPr id="7" name="Espace réservé de la date 3"/>
          <p:cNvSpPr>
            <a:spLocks noGrp="1"/>
          </p:cNvSpPr>
          <p:nvPr>
            <p:ph type="dt" sz="half" idx="10"/>
          </p:nvPr>
        </p:nvSpPr>
        <p:spPr/>
        <p:txBody>
          <a:bodyPr/>
          <a:lstStyle>
            <a:lvl1pPr>
              <a:defRPr/>
            </a:lvl1pPr>
          </a:lstStyle>
          <a:p>
            <a:pPr>
              <a:defRPr/>
            </a:pPr>
            <a:fld id="{C81E3D1F-AC98-418B-BAF7-CDEAAF5FC4F2}" type="datetimeFigureOut">
              <a:rPr lang="fr-FR" altLang="zh-CN"/>
            </a:fld>
            <a:endParaRPr lang="fr-FR" altLang="zh-CN"/>
          </a:p>
        </p:txBody>
      </p:sp>
      <p:sp>
        <p:nvSpPr>
          <p:cNvPr id="8" name="Espace réservé du pied de page 4"/>
          <p:cNvSpPr>
            <a:spLocks noGrp="1"/>
          </p:cNvSpPr>
          <p:nvPr>
            <p:ph type="ftr" sz="quarter" idx="11"/>
          </p:nvPr>
        </p:nvSpPr>
        <p:spPr/>
        <p:txBody>
          <a:bodyPr/>
          <a:lstStyle>
            <a:lvl1pPr>
              <a:defRPr/>
            </a:lvl1pPr>
          </a:lstStyle>
          <a:p>
            <a:pPr>
              <a:defRPr/>
            </a:pPr>
            <a:endParaRPr lang="zh-CN" altLang="zh-CN"/>
          </a:p>
        </p:txBody>
      </p:sp>
      <p:sp>
        <p:nvSpPr>
          <p:cNvPr id="9" name="Espace réservé du numéro de diapositive 5"/>
          <p:cNvSpPr>
            <a:spLocks noGrp="1"/>
          </p:cNvSpPr>
          <p:nvPr>
            <p:ph type="sldNum" sz="quarter" idx="12"/>
          </p:nvPr>
        </p:nvSpPr>
        <p:spPr/>
        <p:txBody>
          <a:bodyPr/>
          <a:lstStyle>
            <a:lvl1pPr>
              <a:defRPr/>
            </a:lvl1pPr>
          </a:lstStyle>
          <a:p>
            <a:pPr>
              <a:defRPr/>
            </a:pPr>
            <a:fld id="{224D04E7-E062-4369-B080-A67E801A9DE3}" type="slidenum">
              <a:rPr lang="fr-FR" altLang="zh-CN"/>
            </a:fld>
            <a:endParaRPr lang="fr-FR"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FR"/>
          </a:p>
        </p:txBody>
      </p:sp>
      <p:sp>
        <p:nvSpPr>
          <p:cNvPr id="3" name="Espace réservé de la date 3"/>
          <p:cNvSpPr>
            <a:spLocks noGrp="1"/>
          </p:cNvSpPr>
          <p:nvPr>
            <p:ph type="dt" sz="half" idx="10"/>
          </p:nvPr>
        </p:nvSpPr>
        <p:spPr/>
        <p:txBody>
          <a:bodyPr/>
          <a:lstStyle>
            <a:lvl1pPr>
              <a:defRPr/>
            </a:lvl1pPr>
          </a:lstStyle>
          <a:p>
            <a:pPr>
              <a:defRPr/>
            </a:pPr>
            <a:fld id="{C0BF798F-EACA-414C-920F-6A6CA83E9431}" type="datetimeFigureOut">
              <a:rPr lang="fr-FR" altLang="zh-CN"/>
            </a:fld>
            <a:endParaRPr lang="fr-FR" altLang="zh-CN"/>
          </a:p>
        </p:txBody>
      </p:sp>
      <p:sp>
        <p:nvSpPr>
          <p:cNvPr id="4" name="Espace réservé du pied de page 4"/>
          <p:cNvSpPr>
            <a:spLocks noGrp="1"/>
          </p:cNvSpPr>
          <p:nvPr>
            <p:ph type="ftr" sz="quarter" idx="11"/>
          </p:nvPr>
        </p:nvSpPr>
        <p:spPr/>
        <p:txBody>
          <a:bodyPr/>
          <a:lstStyle>
            <a:lvl1pPr>
              <a:defRPr/>
            </a:lvl1pPr>
          </a:lstStyle>
          <a:p>
            <a:pPr>
              <a:defRPr/>
            </a:pPr>
            <a:endParaRPr lang="zh-CN" altLang="zh-CN"/>
          </a:p>
        </p:txBody>
      </p:sp>
      <p:sp>
        <p:nvSpPr>
          <p:cNvPr id="5" name="Espace réservé du numéro de diapositive 5"/>
          <p:cNvSpPr>
            <a:spLocks noGrp="1"/>
          </p:cNvSpPr>
          <p:nvPr>
            <p:ph type="sldNum" sz="quarter" idx="12"/>
          </p:nvPr>
        </p:nvSpPr>
        <p:spPr/>
        <p:txBody>
          <a:bodyPr/>
          <a:lstStyle>
            <a:lvl1pPr>
              <a:defRPr/>
            </a:lvl1pPr>
          </a:lstStyle>
          <a:p>
            <a:pPr>
              <a:defRPr/>
            </a:pPr>
            <a:fld id="{DA1C9036-D910-4B53-B1B0-D39448AA2C8B}" type="slidenum">
              <a:rPr lang="fr-FR" altLang="zh-CN"/>
            </a:fld>
            <a:endParaRPr lang="fr-FR"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EC2A1CCE-F8CF-449B-B608-F752859FE763}" type="datetimeFigureOut">
              <a:rPr lang="fr-FR" altLang="zh-CN"/>
            </a:fld>
            <a:endParaRPr lang="fr-FR" altLang="zh-CN"/>
          </a:p>
        </p:txBody>
      </p:sp>
      <p:sp>
        <p:nvSpPr>
          <p:cNvPr id="3" name="Espace réservé du pied de page 4"/>
          <p:cNvSpPr>
            <a:spLocks noGrp="1"/>
          </p:cNvSpPr>
          <p:nvPr>
            <p:ph type="ftr" sz="quarter" idx="11"/>
          </p:nvPr>
        </p:nvSpPr>
        <p:spPr/>
        <p:txBody>
          <a:bodyPr/>
          <a:lstStyle>
            <a:lvl1pPr>
              <a:defRPr/>
            </a:lvl1pPr>
          </a:lstStyle>
          <a:p>
            <a:pPr>
              <a:defRPr/>
            </a:pPr>
            <a:endParaRPr lang="zh-CN" altLang="zh-CN"/>
          </a:p>
        </p:txBody>
      </p:sp>
      <p:sp>
        <p:nvSpPr>
          <p:cNvPr id="4" name="Espace réservé du numéro de diapositive 5"/>
          <p:cNvSpPr>
            <a:spLocks noGrp="1"/>
          </p:cNvSpPr>
          <p:nvPr>
            <p:ph type="sldNum" sz="quarter" idx="12"/>
          </p:nvPr>
        </p:nvSpPr>
        <p:spPr/>
        <p:txBody>
          <a:bodyPr/>
          <a:lstStyle>
            <a:lvl1pPr>
              <a:defRPr/>
            </a:lvl1pPr>
          </a:lstStyle>
          <a:p>
            <a:pPr>
              <a:defRPr/>
            </a:pPr>
            <a:fld id="{7C28BEF3-BCE2-4751-837E-4227E09392F4}" type="slidenum">
              <a:rPr lang="fr-FR" altLang="zh-CN"/>
            </a:fld>
            <a:endParaRPr lang="fr-FR"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fr-FR"/>
          </a:p>
        </p:txBody>
      </p:sp>
      <p:sp>
        <p:nvSpPr>
          <p:cNvPr id="3" name="Espace réservé du contenu 2"/>
          <p:cNvSpPr>
            <a:spLocks noGrp="1"/>
          </p:cNvSpPr>
          <p:nvPr>
            <p:ph idx="1"/>
          </p:nvPr>
        </p:nvSpPr>
        <p:spPr>
          <a:xfrm>
            <a:off x="3575050" y="204823"/>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fr-FR"/>
          </a:p>
        </p:txBody>
      </p:sp>
      <p:sp>
        <p:nvSpPr>
          <p:cNvPr id="4" name="Espace réservé du texte 3"/>
          <p:cNvSpPr>
            <a:spLocks noGrp="1"/>
          </p:cNvSpPr>
          <p:nvPr>
            <p:ph type="body" sz="half" idx="2"/>
          </p:nvPr>
        </p:nvSpPr>
        <p:spPr>
          <a:xfrm>
            <a:off x="457200" y="1076513"/>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Espace réservé de la date 3"/>
          <p:cNvSpPr>
            <a:spLocks noGrp="1"/>
          </p:cNvSpPr>
          <p:nvPr>
            <p:ph type="dt" sz="half" idx="10"/>
          </p:nvPr>
        </p:nvSpPr>
        <p:spPr/>
        <p:txBody>
          <a:bodyPr/>
          <a:lstStyle>
            <a:lvl1pPr>
              <a:defRPr/>
            </a:lvl1pPr>
          </a:lstStyle>
          <a:p>
            <a:pPr>
              <a:defRPr/>
            </a:pPr>
            <a:fld id="{DE145479-0FD5-41E6-980C-AEE486DFD919}" type="datetimeFigureOut">
              <a:rPr lang="fr-FR" altLang="zh-CN"/>
            </a:fld>
            <a:endParaRPr lang="fr-FR" altLang="zh-CN"/>
          </a:p>
        </p:txBody>
      </p:sp>
      <p:sp>
        <p:nvSpPr>
          <p:cNvPr id="6" name="Espace réservé du pied de page 4"/>
          <p:cNvSpPr>
            <a:spLocks noGrp="1"/>
          </p:cNvSpPr>
          <p:nvPr>
            <p:ph type="ftr" sz="quarter" idx="11"/>
          </p:nvPr>
        </p:nvSpPr>
        <p:spPr/>
        <p:txBody>
          <a:bodyPr/>
          <a:lstStyle>
            <a:lvl1pPr>
              <a:defRPr/>
            </a:lvl1pPr>
          </a:lstStyle>
          <a:p>
            <a:pPr>
              <a:defRPr/>
            </a:pPr>
            <a:endParaRPr lang="zh-CN" altLang="zh-CN"/>
          </a:p>
        </p:txBody>
      </p:sp>
      <p:sp>
        <p:nvSpPr>
          <p:cNvPr id="7" name="Espace réservé du numéro de diapositive 5"/>
          <p:cNvSpPr>
            <a:spLocks noGrp="1"/>
          </p:cNvSpPr>
          <p:nvPr>
            <p:ph type="sldNum" sz="quarter" idx="12"/>
          </p:nvPr>
        </p:nvSpPr>
        <p:spPr/>
        <p:txBody>
          <a:bodyPr/>
          <a:lstStyle>
            <a:lvl1pPr>
              <a:defRPr/>
            </a:lvl1pPr>
          </a:lstStyle>
          <a:p>
            <a:pPr>
              <a:defRPr/>
            </a:pPr>
            <a:fld id="{47EC1BD1-9433-4888-A7E2-C7765EABF198}" type="slidenum">
              <a:rPr lang="fr-FR" altLang="zh-CN"/>
            </a:fld>
            <a:endParaRPr lang="fr-FR"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06015"/>
            <a:ext cx="8229600" cy="857400"/>
          </a:xfrm>
          <a:prstGeom prst="rect">
            <a:avLst/>
          </a:prstGeom>
          <a:noFill/>
          <a:ln w="9525">
            <a:noFill/>
            <a:miter lim="800000"/>
          </a:ln>
        </p:spPr>
        <p:txBody>
          <a:bodyPr vert="horz" wrap="square" lIns="91440" tIns="45720" rIns="91440" bIns="45720" numCol="1" anchor="ctr" anchorCtr="0" compatLnSpc="1"/>
          <a:lstStyle/>
          <a:p>
            <a:pPr lvl="0"/>
            <a:r>
              <a:rPr lang="fr-FR" altLang="zh-CN" smtClean="0"/>
              <a:t>Cliquez pour modifier le style du titre</a:t>
            </a:r>
            <a:endParaRPr lang="fr-FR" altLang="zh-CN" smtClean="0"/>
          </a:p>
        </p:txBody>
      </p:sp>
      <p:sp>
        <p:nvSpPr>
          <p:cNvPr id="1027" name="Espace réservé du texte 2"/>
          <p:cNvSpPr>
            <a:spLocks noGrp="1"/>
          </p:cNvSpPr>
          <p:nvPr>
            <p:ph type="body" idx="1"/>
          </p:nvPr>
        </p:nvSpPr>
        <p:spPr bwMode="auto">
          <a:xfrm>
            <a:off x="457200" y="1200360"/>
            <a:ext cx="8229600" cy="3395066"/>
          </a:xfrm>
          <a:prstGeom prst="rect">
            <a:avLst/>
          </a:prstGeom>
          <a:noFill/>
          <a:ln w="9525">
            <a:noFill/>
            <a:miter lim="800000"/>
          </a:ln>
        </p:spPr>
        <p:txBody>
          <a:bodyPr vert="horz" wrap="square" lIns="91440" tIns="45720" rIns="91440" bIns="45720" numCol="1" anchor="t" anchorCtr="0" compatLnSpc="1"/>
          <a:lstStyle/>
          <a:p>
            <a:pPr lvl="0"/>
            <a:r>
              <a:rPr lang="fr-FR" altLang="zh-CN" smtClean="0"/>
              <a:t>Cliquez pour modifier les styles du texte du masque</a:t>
            </a:r>
            <a:endParaRPr lang="fr-FR" altLang="zh-CN" smtClean="0"/>
          </a:p>
          <a:p>
            <a:pPr lvl="1"/>
            <a:r>
              <a:rPr lang="fr-FR" altLang="zh-CN" smtClean="0"/>
              <a:t>Deuxième niveau</a:t>
            </a:r>
            <a:endParaRPr lang="fr-FR" altLang="zh-CN" smtClean="0"/>
          </a:p>
          <a:p>
            <a:pPr lvl="2"/>
            <a:r>
              <a:rPr lang="fr-FR" altLang="zh-CN" smtClean="0"/>
              <a:t>Troisième niveau</a:t>
            </a:r>
            <a:endParaRPr lang="fr-FR" altLang="zh-CN" smtClean="0"/>
          </a:p>
          <a:p>
            <a:pPr lvl="3"/>
            <a:r>
              <a:rPr lang="fr-FR" altLang="zh-CN" smtClean="0"/>
              <a:t>Quatrième niveau</a:t>
            </a:r>
            <a:endParaRPr lang="fr-FR" altLang="zh-CN" smtClean="0"/>
          </a:p>
          <a:p>
            <a:pPr lvl="4"/>
            <a:r>
              <a:rPr lang="fr-FR" altLang="zh-CN" smtClean="0"/>
              <a:t>Cinquième niveau</a:t>
            </a:r>
            <a:endParaRPr lang="fr-FR" altLang="zh-CN" smtClean="0"/>
          </a:p>
        </p:txBody>
      </p:sp>
      <p:sp>
        <p:nvSpPr>
          <p:cNvPr id="4" name="Espace réservé de la date 3"/>
          <p:cNvSpPr>
            <a:spLocks noGrp="1"/>
          </p:cNvSpPr>
          <p:nvPr>
            <p:ph type="dt" sz="half" idx="2"/>
          </p:nvPr>
        </p:nvSpPr>
        <p:spPr>
          <a:xfrm>
            <a:off x="457200" y="4768097"/>
            <a:ext cx="2133600" cy="273892"/>
          </a:xfrm>
          <a:prstGeom prst="rect">
            <a:avLst/>
          </a:prstGeom>
        </p:spPr>
        <p:txBody>
          <a:bodyPr vert="horz" wrap="square" lIns="91440" tIns="45720" rIns="91440" bIns="45720" numCol="1" anchor="ctr" anchorCtr="0" compatLnSpc="1"/>
          <a:lstStyle>
            <a:lvl1pPr>
              <a:defRPr sz="900" smtClean="0">
                <a:solidFill>
                  <a:srgbClr val="898989"/>
                </a:solidFill>
                <a:latin typeface="Calibri" panose="020F0502020204030204" pitchFamily="34" charset="0"/>
              </a:defRPr>
            </a:lvl1pPr>
          </a:lstStyle>
          <a:p>
            <a:pPr>
              <a:defRPr/>
            </a:pPr>
            <a:fld id="{A0A8EA78-7B8B-4071-8397-23DA0D2476AD}" type="datetimeFigureOut">
              <a:rPr lang="fr-FR" altLang="zh-CN"/>
            </a:fld>
            <a:endParaRPr lang="fr-FR" altLang="zh-CN"/>
          </a:p>
        </p:txBody>
      </p:sp>
      <p:sp>
        <p:nvSpPr>
          <p:cNvPr id="5" name="Espace réservé du pied de page 4"/>
          <p:cNvSpPr>
            <a:spLocks noGrp="1"/>
          </p:cNvSpPr>
          <p:nvPr>
            <p:ph type="ftr" sz="quarter" idx="3"/>
          </p:nvPr>
        </p:nvSpPr>
        <p:spPr>
          <a:xfrm>
            <a:off x="3124200" y="4768097"/>
            <a:ext cx="2895600" cy="273892"/>
          </a:xfrm>
          <a:prstGeom prst="rect">
            <a:avLst/>
          </a:prstGeom>
        </p:spPr>
        <p:txBody>
          <a:bodyPr vert="horz" wrap="square" lIns="91440" tIns="45720" rIns="91440" bIns="45720" numCol="1" anchor="ctr" anchorCtr="0" compatLnSpc="1"/>
          <a:lstStyle>
            <a:lvl1pPr algn="ctr">
              <a:defRPr sz="900" smtClean="0">
                <a:solidFill>
                  <a:srgbClr val="898989"/>
                </a:solidFill>
                <a:latin typeface="Calibri" panose="020F0502020204030204" pitchFamily="34" charset="0"/>
              </a:defRPr>
            </a:lvl1pPr>
          </a:lstStyle>
          <a:p>
            <a:pPr>
              <a:defRPr/>
            </a:pPr>
            <a:endParaRPr lang="zh-CN" altLang="zh-CN"/>
          </a:p>
        </p:txBody>
      </p:sp>
      <p:sp>
        <p:nvSpPr>
          <p:cNvPr id="6" name="Espace réservé du numéro de diapositive 5"/>
          <p:cNvSpPr>
            <a:spLocks noGrp="1"/>
          </p:cNvSpPr>
          <p:nvPr>
            <p:ph type="sldNum" sz="quarter" idx="4"/>
          </p:nvPr>
        </p:nvSpPr>
        <p:spPr>
          <a:xfrm>
            <a:off x="6553200" y="4768097"/>
            <a:ext cx="2133600" cy="273892"/>
          </a:xfrm>
          <a:prstGeom prst="rect">
            <a:avLst/>
          </a:prstGeom>
        </p:spPr>
        <p:txBody>
          <a:bodyPr vert="horz" wrap="square" lIns="91440" tIns="45720" rIns="91440" bIns="45720" numCol="1" anchor="ctr" anchorCtr="0" compatLnSpc="1"/>
          <a:lstStyle>
            <a:lvl1pPr algn="r">
              <a:defRPr sz="900" smtClean="0">
                <a:solidFill>
                  <a:srgbClr val="898989"/>
                </a:solidFill>
                <a:latin typeface="Calibri" panose="020F0502020204030204" pitchFamily="34" charset="0"/>
              </a:defRPr>
            </a:lvl1pPr>
          </a:lstStyle>
          <a:p>
            <a:pPr>
              <a:defRPr/>
            </a:pPr>
            <a:fld id="{3D8B9532-D255-4743-91A7-5950D5B59A1C}" type="slidenum">
              <a:rPr lang="fr-FR" altLang="zh-CN"/>
            </a:fld>
            <a:endParaRPr lang="fr-FR"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257175" indent="-256540" algn="l" rtl="0" eaLnBrk="1" fontAlgn="base" hangingPunct="1">
        <a:spcBef>
          <a:spcPct val="15000"/>
        </a:spcBef>
        <a:spcAft>
          <a:spcPct val="0"/>
        </a:spcAft>
        <a:buFont typeface="Arial" panose="020B0604020202020204" pitchFamily="34" charset="0"/>
        <a:buChar char="•"/>
        <a:defRPr sz="2400" kern="1200">
          <a:solidFill>
            <a:schemeClr val="tx1"/>
          </a:solidFill>
          <a:latin typeface="+mn-lt"/>
          <a:ea typeface="+mn-ea"/>
          <a:cs typeface="+mn-cs"/>
        </a:defRPr>
      </a:lvl1pPr>
      <a:lvl2pPr marL="557530" indent="-213995" algn="l" rtl="0" eaLnBrk="1" fontAlgn="base" hangingPunct="1">
        <a:spcBef>
          <a:spcPct val="15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0815" algn="l" rtl="0" eaLnBrk="1" fontAlgn="base" hangingPunct="1">
        <a:spcBef>
          <a:spcPct val="15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0815" algn="l" rtl="0" eaLnBrk="1" fontAlgn="base" hangingPunct="1">
        <a:spcBef>
          <a:spcPct val="15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0815" algn="l" rtl="0" eaLnBrk="1" fontAlgn="base" hangingPunct="1">
        <a:spcBef>
          <a:spcPct val="15000"/>
        </a:spcBef>
        <a:spcAft>
          <a:spcPct val="0"/>
        </a:spcAft>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github.com/google/proto-quic" TargetMode="Externa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ctrTitle"/>
          </p:nvPr>
        </p:nvSpPr>
        <p:spPr>
          <a:xfrm>
            <a:off x="385799" y="2907690"/>
            <a:ext cx="8784976" cy="1470025"/>
          </a:xfrm>
        </p:spPr>
        <p:txBody>
          <a:bodyPr/>
          <a:lstStyle/>
          <a:p>
            <a:pPr eaLnBrk="1" hangingPunct="1"/>
            <a:r>
              <a:rPr lang="en-US" altLang="zh-CN" sz="3600" dirty="0" smtClean="0">
                <a:solidFill>
                  <a:srgbClr val="80A331"/>
                </a:solidFill>
              </a:rPr>
              <a:t>proto-quic</a:t>
            </a:r>
            <a:r>
              <a:rPr lang="zh-CN" altLang="en-US" sz="3600" dirty="0" smtClean="0">
                <a:solidFill>
                  <a:srgbClr val="80A331"/>
                </a:solidFill>
                <a:latin typeface="Arial Unicode MS" panose="020B0604020202020204" charset="-122"/>
                <a:ea typeface="Arial Unicode MS" panose="020B0604020202020204" charset="-122"/>
              </a:rPr>
              <a:t>环境搭建总结</a:t>
            </a:r>
            <a:br>
              <a:rPr lang="en-US" altLang="zh-CN" sz="3600" dirty="0" smtClean="0">
                <a:solidFill>
                  <a:srgbClr val="80A331"/>
                </a:solidFill>
                <a:latin typeface="Arial Unicode MS" panose="020B0604020202020204" charset="-122"/>
                <a:ea typeface="Arial Unicode MS" panose="020B0604020202020204" charset="-122"/>
              </a:rPr>
            </a:br>
            <a:r>
              <a:rPr lang="en-US" altLang="zh-CN" sz="3600" dirty="0">
                <a:solidFill>
                  <a:srgbClr val="80A331"/>
                </a:solidFill>
              </a:rPr>
              <a:t>&amp;&amp; quic</a:t>
            </a:r>
            <a:r>
              <a:rPr lang="zh-CN" altLang="en-US" sz="3600" dirty="0">
                <a:solidFill>
                  <a:srgbClr val="80A331"/>
                </a:solidFill>
                <a:latin typeface="Arial Unicode MS" panose="020B0604020202020204" charset="-122"/>
                <a:ea typeface="Arial Unicode MS" panose="020B0604020202020204" charset="-122"/>
              </a:rPr>
              <a:t>的</a:t>
            </a:r>
            <a:r>
              <a:rPr lang="zh-CN" altLang="en-US" sz="3600" dirty="0" smtClean="0">
                <a:solidFill>
                  <a:srgbClr val="80A331"/>
                </a:solidFill>
                <a:latin typeface="Arial Unicode MS" panose="020B0604020202020204" charset="-122"/>
                <a:ea typeface="Arial Unicode MS" panose="020B0604020202020204" charset="-122"/>
              </a:rPr>
              <a:t>四个连接阶段</a:t>
            </a:r>
            <a:endParaRPr lang="zh-CN" altLang="en-US" sz="3600" dirty="0" smtClean="0">
              <a:solidFill>
                <a:srgbClr val="80A331"/>
              </a:solidFill>
              <a:latin typeface="Arial Unicode MS" panose="020B0604020202020204" charset="-122"/>
              <a:ea typeface="Arial Unicode MS" panose="020B0604020202020204" charset="-122"/>
            </a:endParaRPr>
          </a:p>
        </p:txBody>
      </p:sp>
      <p:sp>
        <p:nvSpPr>
          <p:cNvPr id="3075" name="Sous-titre 2"/>
          <p:cNvSpPr>
            <a:spLocks noGrp="1"/>
          </p:cNvSpPr>
          <p:nvPr>
            <p:ph type="subTitle" idx="1"/>
          </p:nvPr>
        </p:nvSpPr>
        <p:spPr>
          <a:xfrm>
            <a:off x="1371600" y="4404175"/>
            <a:ext cx="6400800" cy="752475"/>
          </a:xfrm>
        </p:spPr>
        <p:txBody>
          <a:bodyPr/>
          <a:lstStyle/>
          <a:p>
            <a:pPr eaLnBrk="1" hangingPunct="1"/>
            <a:r>
              <a:rPr lang="en-US" altLang="zh-CN" sz="2400" dirty="0" smtClean="0">
                <a:solidFill>
                  <a:srgbClr val="80A331"/>
                </a:solidFill>
              </a:rPr>
              <a:t>BY </a:t>
            </a:r>
            <a:r>
              <a:rPr lang="zh-CN" altLang="fr-CA" sz="1800" dirty="0" smtClean="0">
                <a:solidFill>
                  <a:srgbClr val="80A331"/>
                </a:solidFill>
              </a:rPr>
              <a:t>方欣</a:t>
            </a:r>
            <a:endParaRPr lang="zh-CN" altLang="fr-CA" sz="1800" dirty="0" smtClean="0">
              <a:solidFill>
                <a:srgbClr val="80A33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6883" y="191585"/>
            <a:ext cx="7758112" cy="917575"/>
          </a:xfrm>
        </p:spPr>
        <p:txBody>
          <a:bodyPr/>
          <a:lstStyle/>
          <a:p>
            <a:pPr algn="l" eaLnBrk="1" hangingPunct="1"/>
            <a:r>
              <a:rPr lang="en-US" dirty="0" smtClean="0">
                <a:solidFill>
                  <a:srgbClr val="80A331"/>
                </a:solidFill>
                <a:latin typeface="Arial Unicode MS" panose="020B0604020202020204" charset="-122"/>
                <a:ea typeface="Arial Unicode MS" panose="020B0604020202020204" charset="-122"/>
              </a:rPr>
              <a:t>QUIC</a:t>
            </a:r>
            <a:r>
              <a:rPr lang="zh-CN" dirty="0" smtClean="0">
                <a:solidFill>
                  <a:srgbClr val="80A331"/>
                </a:solidFill>
                <a:latin typeface="Arial Unicode MS" panose="020B0604020202020204" charset="-122"/>
                <a:ea typeface="Arial Unicode MS" panose="020B0604020202020204" charset="-122"/>
              </a:rPr>
              <a:t>的四个连接阶段 </a:t>
            </a:r>
            <a:r>
              <a:rPr lang="en-US" altLang="zh-CN" dirty="0" smtClean="0">
                <a:solidFill>
                  <a:srgbClr val="80A331"/>
                </a:solidFill>
                <a:latin typeface="Arial Unicode MS" panose="020B0604020202020204" charset="-122"/>
                <a:ea typeface="Arial Unicode MS" panose="020B0604020202020204" charset="-122"/>
              </a:rPr>
              <a:t>—— </a:t>
            </a:r>
            <a:r>
              <a:rPr lang="zh-CN" altLang="en-US" dirty="0" smtClean="0">
                <a:solidFill>
                  <a:srgbClr val="80A331"/>
                </a:solidFill>
                <a:latin typeface="Arial Unicode MS" panose="020B0604020202020204" charset="-122"/>
                <a:ea typeface="Arial Unicode MS" panose="020B0604020202020204" charset="-122"/>
              </a:rPr>
              <a:t>启动</a:t>
            </a:r>
            <a:endParaRPr lang="zh-CN" altLang="en-US" dirty="0" smtClean="0">
              <a:solidFill>
                <a:srgbClr val="80A331"/>
              </a:solidFill>
              <a:latin typeface="Arial Unicode MS" panose="020B0604020202020204" charset="-122"/>
              <a:ea typeface="Arial Unicode MS" panose="020B0604020202020204" charset="-122"/>
            </a:endParaRPr>
          </a:p>
        </p:txBody>
      </p:sp>
      <p:sp>
        <p:nvSpPr>
          <p:cNvPr id="5123" name="Espace réservé du contenu 2"/>
          <p:cNvSpPr>
            <a:spLocks noGrp="1"/>
          </p:cNvSpPr>
          <p:nvPr>
            <p:ph idx="1"/>
          </p:nvPr>
        </p:nvSpPr>
        <p:spPr>
          <a:xfrm>
            <a:off x="457200" y="1500638"/>
            <a:ext cx="8229600" cy="4000500"/>
          </a:xfrm>
        </p:spPr>
        <p:txBody>
          <a:bodyPr/>
          <a:lstStyle/>
          <a:p>
            <a:pPr marL="635" indent="0" eaLnBrk="1" hangingPunct="1">
              <a:buNone/>
            </a:pPr>
            <a:endParaRPr lang="zh-CN" altLang="en-US" sz="2800" smtClean="0">
              <a:solidFill>
                <a:srgbClr val="80A331"/>
              </a:solidFill>
            </a:endParaRPr>
          </a:p>
          <a:p>
            <a:pPr lvl="2" latinLnBrk="0">
              <a:lnSpc>
                <a:spcPct val="150000"/>
              </a:lnSpc>
              <a:spcBef>
                <a:spcPts val="0"/>
              </a:spcBef>
            </a:pPr>
            <a:endParaRPr lang="zh-CN" altLang="en-US" sz="2100" smtClean="0">
              <a:solidFill>
                <a:srgbClr val="80A331"/>
              </a:solidFill>
            </a:endParaRPr>
          </a:p>
        </p:txBody>
      </p:sp>
      <p:sp>
        <p:nvSpPr>
          <p:cNvPr id="2" name="矩形 1"/>
          <p:cNvSpPr/>
          <p:nvPr/>
        </p:nvSpPr>
        <p:spPr>
          <a:xfrm>
            <a:off x="323215" y="1276350"/>
            <a:ext cx="1296670" cy="2771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Client</a:t>
            </a:r>
            <a:endParaRPr lang="en-US" altLang="zh-CN"/>
          </a:p>
        </p:txBody>
      </p:sp>
      <p:sp>
        <p:nvSpPr>
          <p:cNvPr id="3" name="矩形 2"/>
          <p:cNvSpPr/>
          <p:nvPr/>
        </p:nvSpPr>
        <p:spPr>
          <a:xfrm>
            <a:off x="7390130" y="1276350"/>
            <a:ext cx="1296670" cy="2771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Server</a:t>
            </a:r>
            <a:endParaRPr lang="en-US" altLang="zh-CN"/>
          </a:p>
        </p:txBody>
      </p:sp>
      <p:cxnSp>
        <p:nvCxnSpPr>
          <p:cNvPr id="5" name="直接箭头连接符 4"/>
          <p:cNvCxnSpPr/>
          <p:nvPr/>
        </p:nvCxnSpPr>
        <p:spPr>
          <a:xfrm>
            <a:off x="1618615" y="1685290"/>
            <a:ext cx="5760085"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947545" y="1238250"/>
            <a:ext cx="5015865" cy="822960"/>
          </a:xfrm>
          <a:prstGeom prst="rect">
            <a:avLst/>
          </a:prstGeom>
          <a:noFill/>
        </p:spPr>
        <p:txBody>
          <a:bodyPr wrap="square" rtlCol="0">
            <a:spAutoFit/>
          </a:bodyPr>
          <a:lstStyle/>
          <a:p>
            <a:pPr eaLnBrk="1" latinLnBrk="0" hangingPunct="1">
              <a:lnSpc>
                <a:spcPct val="150000"/>
              </a:lnSpc>
            </a:pPr>
            <a:r>
              <a:rPr lang="zh-CN" altLang="en-US" sz="1600"/>
              <a:t>客户端将推测，服务器仍然使用那个可见且验证过的服务器证书；客户端发送加密问候信息</a:t>
            </a:r>
            <a:endParaRPr lang="zh-CN" altLang="en-US" sz="1600"/>
          </a:p>
        </p:txBody>
      </p:sp>
      <p:cxnSp>
        <p:nvCxnSpPr>
          <p:cNvPr id="7" name="直接箭头连接符 6"/>
          <p:cNvCxnSpPr/>
          <p:nvPr/>
        </p:nvCxnSpPr>
        <p:spPr>
          <a:xfrm flipH="1" flipV="1">
            <a:off x="1619250" y="3290570"/>
            <a:ext cx="5760085" cy="3810"/>
          </a:xfrm>
          <a:prstGeom prst="straightConnector1">
            <a:avLst/>
          </a:prstGeom>
          <a:ln w="28575" cmpd="dbl">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947545" y="4307205"/>
            <a:ext cx="5102860" cy="760730"/>
          </a:xfrm>
          <a:prstGeom prst="rect">
            <a:avLst/>
          </a:prstGeom>
          <a:noFill/>
        </p:spPr>
        <p:txBody>
          <a:bodyPr wrap="square" rtlCol="0">
            <a:spAutoFit/>
          </a:bodyPr>
          <a:lstStyle/>
          <a:p>
            <a:r>
              <a:rPr lang="zh-CN" altLang="en-US" sz="2400" b="1">
                <a:latin typeface="Arial Unicode MS" panose="020B0604020202020204" charset="-122"/>
                <a:ea typeface="Arial Unicode MS" panose="020B0604020202020204" charset="-122"/>
              </a:rPr>
              <a:t>再次连接</a:t>
            </a:r>
            <a:r>
              <a:rPr lang="zh-CN" altLang="en-US"/>
              <a:t>：</a:t>
            </a:r>
            <a:r>
              <a:rPr lang="zh-CN"/>
              <a:t>通常为</a:t>
            </a:r>
            <a:r>
              <a:rPr lang="en-US" altLang="zh-CN"/>
              <a:t>0RTT</a:t>
            </a:r>
            <a:r>
              <a:rPr lang="zh-CN" altLang="en-US"/>
              <a:t>；若客户端问候失败，回到第一次连接，则可能为</a:t>
            </a:r>
            <a:r>
              <a:rPr lang="en-US" altLang="zh-CN"/>
              <a:t>1RTT</a:t>
            </a:r>
            <a:r>
              <a:rPr lang="zh-CN" altLang="en-US"/>
              <a:t>或</a:t>
            </a:r>
            <a:r>
              <a:rPr lang="en-US" altLang="zh-CN"/>
              <a:t>2RTT</a:t>
            </a:r>
            <a:endParaRPr lang="en-US" altLang="zh-CN"/>
          </a:p>
        </p:txBody>
      </p:sp>
      <p:sp>
        <p:nvSpPr>
          <p:cNvPr id="4" name="文本框 3"/>
          <p:cNvSpPr txBox="1"/>
          <p:nvPr/>
        </p:nvSpPr>
        <p:spPr>
          <a:xfrm>
            <a:off x="1619885" y="2234565"/>
            <a:ext cx="5759450" cy="2011680"/>
          </a:xfrm>
          <a:prstGeom prst="rect">
            <a:avLst/>
          </a:prstGeom>
          <a:noFill/>
        </p:spPr>
        <p:txBody>
          <a:bodyPr wrap="square" rtlCol="0">
            <a:spAutoFit/>
          </a:bodyPr>
          <a:lstStyle/>
          <a:p>
            <a:pPr algn="l" eaLnBrk="1" latinLnBrk="0" hangingPunct="1">
              <a:lnSpc>
                <a:spcPct val="150000"/>
              </a:lnSpc>
            </a:pPr>
            <a:r>
              <a:rPr lang="zh-CN" altLang="en-US" sz="1400"/>
              <a:t>服务器收到包，进行处理。若被猜测的服务器公钥不再使用，或消息提出的谈判结果不被服务器所接受，则服务器可能拒绝数据包的内容。-&gt;包丢弃，回到第一次连接</a:t>
            </a:r>
            <a:endParaRPr lang="zh-CN" altLang="en-US" sz="1400"/>
          </a:p>
          <a:p>
            <a:pPr algn="ctr" eaLnBrk="1" latinLnBrk="0" hangingPunct="1">
              <a:lnSpc>
                <a:spcPct val="150000"/>
              </a:lnSpc>
            </a:pPr>
            <a:r>
              <a:rPr lang="zh-CN" altLang="en-US" sz="1400"/>
              <a:t>若公钥仍然在使用，且问候信息可以接受，则服务器同意对接下来的包进行解密、加工等处理，此时可直接进行数据传输，即为</a:t>
            </a:r>
            <a:r>
              <a:rPr lang="en-US" altLang="zh-CN" sz="1400"/>
              <a:t>0RTT</a:t>
            </a:r>
            <a:endParaRPr lang="en-US" altLang="zh-CN" sz="1400"/>
          </a:p>
          <a:p>
            <a:pPr algn="ctr" eaLnBrk="1" latinLnBrk="0" hangingPunct="1">
              <a:lnSpc>
                <a:spcPct val="150000"/>
              </a:lnSpc>
            </a:pPr>
            <a:endParaRPr lang="zh-CN" altLang="en-US" sz="1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6883" y="191585"/>
            <a:ext cx="7758112" cy="917575"/>
          </a:xfrm>
        </p:spPr>
        <p:txBody>
          <a:bodyPr/>
          <a:lstStyle/>
          <a:p>
            <a:pPr algn="l" eaLnBrk="1" hangingPunct="1"/>
            <a:r>
              <a:rPr lang="en-US" dirty="0" smtClean="0">
                <a:solidFill>
                  <a:srgbClr val="80A331"/>
                </a:solidFill>
                <a:latin typeface="Arial Unicode MS" panose="020B0604020202020204" charset="-122"/>
                <a:ea typeface="Arial Unicode MS" panose="020B0604020202020204" charset="-122"/>
              </a:rPr>
              <a:t>QUIC</a:t>
            </a:r>
            <a:r>
              <a:rPr lang="zh-CN" dirty="0" smtClean="0">
                <a:solidFill>
                  <a:srgbClr val="80A331"/>
                </a:solidFill>
                <a:latin typeface="Arial Unicode MS" panose="020B0604020202020204" charset="-122"/>
                <a:ea typeface="Arial Unicode MS" panose="020B0604020202020204" charset="-122"/>
              </a:rPr>
              <a:t>的四个连接阶段 </a:t>
            </a:r>
            <a:r>
              <a:rPr lang="en-US" altLang="zh-CN" dirty="0" smtClean="0">
                <a:solidFill>
                  <a:srgbClr val="80A331"/>
                </a:solidFill>
                <a:latin typeface="Arial Unicode MS" panose="020B0604020202020204" charset="-122"/>
                <a:ea typeface="Arial Unicode MS" panose="020B0604020202020204" charset="-122"/>
              </a:rPr>
              <a:t>—— </a:t>
            </a:r>
            <a:r>
              <a:rPr lang="zh-CN" altLang="en-US" dirty="0" smtClean="0">
                <a:solidFill>
                  <a:srgbClr val="80A331"/>
                </a:solidFill>
                <a:latin typeface="Arial Unicode MS" panose="020B0604020202020204" charset="-122"/>
                <a:ea typeface="Arial Unicode MS" panose="020B0604020202020204" charset="-122"/>
              </a:rPr>
              <a:t>稳定状态</a:t>
            </a:r>
            <a:endParaRPr lang="zh-CN" altLang="en-US" dirty="0" smtClean="0">
              <a:solidFill>
                <a:srgbClr val="80A331"/>
              </a:solidFill>
              <a:latin typeface="Arial Unicode MS" panose="020B0604020202020204" charset="-122"/>
              <a:ea typeface="Arial Unicode MS" panose="020B0604020202020204" charset="-122"/>
            </a:endParaRPr>
          </a:p>
        </p:txBody>
      </p:sp>
      <p:sp>
        <p:nvSpPr>
          <p:cNvPr id="5123" name="Espace réservé du contenu 2"/>
          <p:cNvSpPr>
            <a:spLocks noGrp="1"/>
          </p:cNvSpPr>
          <p:nvPr>
            <p:ph idx="1"/>
          </p:nvPr>
        </p:nvSpPr>
        <p:spPr>
          <a:xfrm>
            <a:off x="457200" y="1500638"/>
            <a:ext cx="8229600" cy="4000500"/>
          </a:xfrm>
        </p:spPr>
        <p:txBody>
          <a:bodyPr/>
          <a:lstStyle/>
          <a:p>
            <a:pPr marL="635" indent="0" eaLnBrk="1" hangingPunct="1">
              <a:buNone/>
            </a:pPr>
            <a:endParaRPr lang="zh-CN" altLang="en-US" sz="2800" smtClean="0">
              <a:solidFill>
                <a:srgbClr val="80A331"/>
              </a:solidFill>
            </a:endParaRPr>
          </a:p>
          <a:p>
            <a:pPr lvl="2" latinLnBrk="0">
              <a:lnSpc>
                <a:spcPct val="150000"/>
              </a:lnSpc>
              <a:spcBef>
                <a:spcPts val="0"/>
              </a:spcBef>
            </a:pPr>
            <a:endParaRPr lang="zh-CN" altLang="en-US" sz="2100" smtClean="0">
              <a:solidFill>
                <a:srgbClr val="80A331"/>
              </a:solidFill>
            </a:endParaRPr>
          </a:p>
        </p:txBody>
      </p:sp>
      <p:sp>
        <p:nvSpPr>
          <p:cNvPr id="2" name="矩形 1"/>
          <p:cNvSpPr/>
          <p:nvPr/>
        </p:nvSpPr>
        <p:spPr>
          <a:xfrm>
            <a:off x="323215" y="1276350"/>
            <a:ext cx="1296670" cy="2771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Client</a:t>
            </a:r>
            <a:endParaRPr lang="en-US" altLang="zh-CN"/>
          </a:p>
        </p:txBody>
      </p:sp>
      <p:sp>
        <p:nvSpPr>
          <p:cNvPr id="3" name="矩形 2"/>
          <p:cNvSpPr/>
          <p:nvPr/>
        </p:nvSpPr>
        <p:spPr>
          <a:xfrm>
            <a:off x="7390130" y="1276350"/>
            <a:ext cx="1296670" cy="2771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Server</a:t>
            </a:r>
            <a:endParaRPr lang="en-US" altLang="zh-CN"/>
          </a:p>
        </p:txBody>
      </p:sp>
      <p:cxnSp>
        <p:nvCxnSpPr>
          <p:cNvPr id="5" name="直接箭头连接符 4"/>
          <p:cNvCxnSpPr/>
          <p:nvPr/>
        </p:nvCxnSpPr>
        <p:spPr>
          <a:xfrm>
            <a:off x="1618615" y="1541780"/>
            <a:ext cx="5760085"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947545" y="1109345"/>
            <a:ext cx="5015865" cy="457200"/>
          </a:xfrm>
          <a:prstGeom prst="rect">
            <a:avLst/>
          </a:prstGeom>
          <a:noFill/>
        </p:spPr>
        <p:txBody>
          <a:bodyPr wrap="square" rtlCol="0">
            <a:spAutoFit/>
          </a:bodyPr>
          <a:lstStyle/>
          <a:p>
            <a:pPr algn="ctr" eaLnBrk="1" latinLnBrk="0" hangingPunct="1">
              <a:lnSpc>
                <a:spcPct val="150000"/>
              </a:lnSpc>
            </a:pPr>
            <a:r>
              <a:rPr lang="zh-CN" altLang="en-US" sz="1600"/>
              <a:t>数据包</a:t>
            </a:r>
            <a:endParaRPr lang="zh-CN" altLang="en-US" sz="1600"/>
          </a:p>
        </p:txBody>
      </p:sp>
      <p:sp>
        <p:nvSpPr>
          <p:cNvPr id="11" name="文本框 10"/>
          <p:cNvSpPr txBox="1"/>
          <p:nvPr/>
        </p:nvSpPr>
        <p:spPr>
          <a:xfrm>
            <a:off x="1947545" y="4307205"/>
            <a:ext cx="5102860" cy="486410"/>
          </a:xfrm>
          <a:prstGeom prst="rect">
            <a:avLst/>
          </a:prstGeom>
          <a:noFill/>
        </p:spPr>
        <p:txBody>
          <a:bodyPr wrap="square" rtlCol="0">
            <a:spAutoFit/>
          </a:bodyPr>
          <a:lstStyle/>
          <a:p>
            <a:pPr algn="ctr"/>
            <a:r>
              <a:rPr lang="zh-CN" altLang="en-US" sz="2400" b="1">
                <a:latin typeface="Arial Unicode MS" panose="020B0604020202020204" charset="-122"/>
                <a:ea typeface="Arial Unicode MS" panose="020B0604020202020204" charset="-122"/>
              </a:rPr>
              <a:t>丢包</a:t>
            </a:r>
            <a:endParaRPr lang="en-US" altLang="zh-CN"/>
          </a:p>
        </p:txBody>
      </p:sp>
      <p:sp>
        <p:nvSpPr>
          <p:cNvPr id="4" name="文本框 3"/>
          <p:cNvSpPr txBox="1"/>
          <p:nvPr/>
        </p:nvSpPr>
        <p:spPr>
          <a:xfrm>
            <a:off x="1619885" y="2234565"/>
            <a:ext cx="5759450" cy="731520"/>
          </a:xfrm>
          <a:prstGeom prst="rect">
            <a:avLst/>
          </a:prstGeom>
          <a:noFill/>
        </p:spPr>
        <p:txBody>
          <a:bodyPr wrap="square" rtlCol="0">
            <a:spAutoFit/>
          </a:bodyPr>
          <a:lstStyle/>
          <a:p>
            <a:pPr algn="l" eaLnBrk="1" latinLnBrk="0" hangingPunct="1">
              <a:lnSpc>
                <a:spcPct val="150000"/>
              </a:lnSpc>
            </a:pPr>
            <a:endParaRPr lang="zh-CN" altLang="en-US" sz="1400"/>
          </a:p>
          <a:p>
            <a:pPr algn="ctr" eaLnBrk="1" latinLnBrk="0" hangingPunct="1">
              <a:lnSpc>
                <a:spcPct val="150000"/>
              </a:lnSpc>
            </a:pPr>
            <a:endParaRPr lang="zh-CN" altLang="en-US" sz="1400"/>
          </a:p>
        </p:txBody>
      </p:sp>
      <p:cxnSp>
        <p:nvCxnSpPr>
          <p:cNvPr id="8" name="直接箭头连接符 7"/>
          <p:cNvCxnSpPr/>
          <p:nvPr/>
        </p:nvCxnSpPr>
        <p:spPr>
          <a:xfrm flipH="1" flipV="1">
            <a:off x="1619250" y="1996440"/>
            <a:ext cx="5775325" cy="24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034540" y="1541780"/>
            <a:ext cx="5015865" cy="457200"/>
          </a:xfrm>
          <a:prstGeom prst="rect">
            <a:avLst/>
          </a:prstGeom>
          <a:noFill/>
        </p:spPr>
        <p:txBody>
          <a:bodyPr wrap="square" rtlCol="0">
            <a:spAutoFit/>
          </a:bodyPr>
          <a:lstStyle/>
          <a:p>
            <a:pPr algn="ctr" eaLnBrk="1" latinLnBrk="0" hangingPunct="1">
              <a:lnSpc>
                <a:spcPct val="150000"/>
              </a:lnSpc>
            </a:pPr>
            <a:r>
              <a:rPr lang="zh-CN" sz="1600"/>
              <a:t>否定确认包</a:t>
            </a:r>
            <a:r>
              <a:rPr lang="en-US" altLang="zh-CN" sz="1600"/>
              <a:t>k</a:t>
            </a:r>
            <a:r>
              <a:rPr lang="zh-CN" sz="1600"/>
              <a:t>（同时发送加密哈希表）</a:t>
            </a:r>
            <a:endParaRPr lang="zh-CN" sz="1600"/>
          </a:p>
        </p:txBody>
      </p:sp>
      <p:cxnSp>
        <p:nvCxnSpPr>
          <p:cNvPr id="10" name="直接箭头连接符 9"/>
          <p:cNvCxnSpPr/>
          <p:nvPr/>
        </p:nvCxnSpPr>
        <p:spPr>
          <a:xfrm>
            <a:off x="1634490" y="2856865"/>
            <a:ext cx="5760085"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618615" y="2414270"/>
            <a:ext cx="5744210" cy="1188720"/>
          </a:xfrm>
          <a:prstGeom prst="rect">
            <a:avLst/>
          </a:prstGeom>
          <a:noFill/>
        </p:spPr>
        <p:txBody>
          <a:bodyPr wrap="square" rtlCol="0">
            <a:spAutoFit/>
          </a:bodyPr>
          <a:lstStyle/>
          <a:p>
            <a:pPr algn="ctr" eaLnBrk="1" latinLnBrk="0" hangingPunct="1">
              <a:lnSpc>
                <a:spcPct val="150000"/>
              </a:lnSpc>
            </a:pPr>
            <a:r>
              <a:rPr lang="zh-CN" sz="1600"/>
              <a:t>客户端确认哈希表是正确的，并声明数据包</a:t>
            </a:r>
            <a:r>
              <a:rPr lang="en-US" altLang="zh-CN" sz="1600"/>
              <a:t>k</a:t>
            </a:r>
            <a:r>
              <a:rPr lang="zh-CN" altLang="en-US" sz="1600"/>
              <a:t>丢失了。同时发送一个确认帧，要求服务器停止否定确认上述包</a:t>
            </a:r>
            <a:r>
              <a:rPr lang="en-US" altLang="zh-CN" sz="1600"/>
              <a:t>k</a:t>
            </a:r>
            <a:r>
              <a:rPr lang="zh-CN" altLang="en-US" sz="1600"/>
              <a:t>。</a:t>
            </a:r>
            <a:endParaRPr lang="zh-CN" altLang="en-US" sz="1600"/>
          </a:p>
          <a:p>
            <a:pPr algn="ctr" eaLnBrk="1" latinLnBrk="0" hangingPunct="1">
              <a:lnSpc>
                <a:spcPct val="150000"/>
              </a:lnSpc>
            </a:pPr>
            <a:r>
              <a:rPr lang="zh-CN" altLang="en-US" sz="1600"/>
              <a:t>（客户端可以选择发送丢失包</a:t>
            </a:r>
            <a:r>
              <a:rPr lang="en-US" altLang="zh-CN" sz="1600"/>
              <a:t>k</a:t>
            </a:r>
            <a:r>
              <a:rPr lang="zh-CN" altLang="en-US" sz="1600"/>
              <a:t>中的数据到服务器，或不重传）</a:t>
            </a:r>
            <a:endParaRPr lang="zh-CN" altLang="en-US" sz="16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6883" y="191585"/>
            <a:ext cx="7758112" cy="917575"/>
          </a:xfrm>
        </p:spPr>
        <p:txBody>
          <a:bodyPr/>
          <a:lstStyle/>
          <a:p>
            <a:pPr algn="l" eaLnBrk="1" hangingPunct="1"/>
            <a:r>
              <a:rPr lang="en-US" dirty="0" smtClean="0">
                <a:solidFill>
                  <a:srgbClr val="80A331"/>
                </a:solidFill>
                <a:latin typeface="Arial Unicode MS" panose="020B0604020202020204" charset="-122"/>
                <a:ea typeface="Arial Unicode MS" panose="020B0604020202020204" charset="-122"/>
              </a:rPr>
              <a:t>QUIC</a:t>
            </a:r>
            <a:r>
              <a:rPr lang="zh-CN" dirty="0" smtClean="0">
                <a:solidFill>
                  <a:srgbClr val="80A331"/>
                </a:solidFill>
                <a:latin typeface="Arial Unicode MS" panose="020B0604020202020204" charset="-122"/>
                <a:ea typeface="Arial Unicode MS" panose="020B0604020202020204" charset="-122"/>
              </a:rPr>
              <a:t>的四个连接阶段 </a:t>
            </a:r>
            <a:r>
              <a:rPr lang="en-US" altLang="zh-CN" dirty="0" smtClean="0">
                <a:solidFill>
                  <a:srgbClr val="80A331"/>
                </a:solidFill>
                <a:latin typeface="Arial Unicode MS" panose="020B0604020202020204" charset="-122"/>
                <a:ea typeface="Arial Unicode MS" panose="020B0604020202020204" charset="-122"/>
              </a:rPr>
              <a:t>—— </a:t>
            </a:r>
            <a:r>
              <a:rPr lang="zh-CN" altLang="en-US" dirty="0" smtClean="0">
                <a:solidFill>
                  <a:srgbClr val="80A331"/>
                </a:solidFill>
                <a:latin typeface="Arial Unicode MS" panose="020B0604020202020204" charset="-122"/>
                <a:ea typeface="Arial Unicode MS" panose="020B0604020202020204" charset="-122"/>
              </a:rPr>
              <a:t>稳定状态</a:t>
            </a:r>
            <a:endParaRPr lang="zh-CN" altLang="en-US" dirty="0" smtClean="0">
              <a:solidFill>
                <a:srgbClr val="80A331"/>
              </a:solidFill>
              <a:latin typeface="Arial Unicode MS" panose="020B0604020202020204" charset="-122"/>
              <a:ea typeface="Arial Unicode MS" panose="020B0604020202020204" charset="-122"/>
            </a:endParaRPr>
          </a:p>
        </p:txBody>
      </p:sp>
      <p:sp>
        <p:nvSpPr>
          <p:cNvPr id="5123" name="Espace réservé du contenu 2"/>
          <p:cNvSpPr>
            <a:spLocks noGrp="1"/>
          </p:cNvSpPr>
          <p:nvPr>
            <p:ph idx="1"/>
          </p:nvPr>
        </p:nvSpPr>
        <p:spPr>
          <a:xfrm>
            <a:off x="457200" y="1500638"/>
            <a:ext cx="8229600" cy="4000500"/>
          </a:xfrm>
        </p:spPr>
        <p:txBody>
          <a:bodyPr/>
          <a:lstStyle/>
          <a:p>
            <a:pPr marL="635" indent="0" eaLnBrk="1" hangingPunct="1">
              <a:buNone/>
            </a:pPr>
            <a:endParaRPr lang="zh-CN" altLang="en-US" sz="2800" smtClean="0">
              <a:solidFill>
                <a:srgbClr val="80A331"/>
              </a:solidFill>
            </a:endParaRPr>
          </a:p>
          <a:p>
            <a:pPr lvl="2" latinLnBrk="0">
              <a:lnSpc>
                <a:spcPct val="150000"/>
              </a:lnSpc>
              <a:spcBef>
                <a:spcPts val="0"/>
              </a:spcBef>
            </a:pPr>
            <a:endParaRPr lang="zh-CN" altLang="en-US" sz="2100" smtClean="0">
              <a:solidFill>
                <a:srgbClr val="80A331"/>
              </a:solidFill>
            </a:endParaRPr>
          </a:p>
        </p:txBody>
      </p:sp>
      <p:sp>
        <p:nvSpPr>
          <p:cNvPr id="2" name="矩形 1"/>
          <p:cNvSpPr/>
          <p:nvPr/>
        </p:nvSpPr>
        <p:spPr>
          <a:xfrm>
            <a:off x="323215" y="1276350"/>
            <a:ext cx="1296670" cy="2771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Client</a:t>
            </a:r>
            <a:endParaRPr lang="en-US" altLang="zh-CN"/>
          </a:p>
        </p:txBody>
      </p:sp>
      <p:sp>
        <p:nvSpPr>
          <p:cNvPr id="3" name="矩形 2"/>
          <p:cNvSpPr/>
          <p:nvPr/>
        </p:nvSpPr>
        <p:spPr>
          <a:xfrm>
            <a:off x="7390130" y="1276350"/>
            <a:ext cx="1296670" cy="2771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Server</a:t>
            </a:r>
            <a:endParaRPr lang="en-US" altLang="zh-CN"/>
          </a:p>
        </p:txBody>
      </p:sp>
      <p:cxnSp>
        <p:nvCxnSpPr>
          <p:cNvPr id="5" name="直接箭头连接符 4"/>
          <p:cNvCxnSpPr/>
          <p:nvPr/>
        </p:nvCxnSpPr>
        <p:spPr>
          <a:xfrm>
            <a:off x="1618615" y="1541780"/>
            <a:ext cx="5760085"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947545" y="1109345"/>
            <a:ext cx="5015865" cy="457200"/>
          </a:xfrm>
          <a:prstGeom prst="rect">
            <a:avLst/>
          </a:prstGeom>
          <a:noFill/>
        </p:spPr>
        <p:txBody>
          <a:bodyPr wrap="square" rtlCol="0">
            <a:spAutoFit/>
          </a:bodyPr>
          <a:lstStyle/>
          <a:p>
            <a:pPr algn="ctr" eaLnBrk="1" latinLnBrk="0" hangingPunct="1">
              <a:lnSpc>
                <a:spcPct val="150000"/>
              </a:lnSpc>
            </a:pPr>
            <a:r>
              <a:rPr lang="zh-CN" altLang="en-US" sz="1600"/>
              <a:t>第一个包：被认证的加密证书</a:t>
            </a:r>
            <a:endParaRPr lang="zh-CN" altLang="en-US" sz="1600"/>
          </a:p>
        </p:txBody>
      </p:sp>
      <p:sp>
        <p:nvSpPr>
          <p:cNvPr id="11" name="文本框 10"/>
          <p:cNvSpPr txBox="1"/>
          <p:nvPr/>
        </p:nvSpPr>
        <p:spPr>
          <a:xfrm>
            <a:off x="1947545" y="4307205"/>
            <a:ext cx="5102860" cy="486410"/>
          </a:xfrm>
          <a:prstGeom prst="rect">
            <a:avLst/>
          </a:prstGeom>
          <a:noFill/>
        </p:spPr>
        <p:txBody>
          <a:bodyPr wrap="square" rtlCol="0">
            <a:spAutoFit/>
          </a:bodyPr>
          <a:lstStyle/>
          <a:p>
            <a:pPr algn="ctr"/>
            <a:r>
              <a:rPr lang="zh-CN" altLang="en-US" sz="2400" b="1">
                <a:latin typeface="Arial Unicode MS" panose="020B0604020202020204" charset="-122"/>
                <a:ea typeface="Arial Unicode MS" panose="020B0604020202020204" charset="-122"/>
              </a:rPr>
              <a:t>客户端积极地推测重传</a:t>
            </a:r>
            <a:endParaRPr lang="zh-CN" altLang="en-US" sz="2400" b="1">
              <a:latin typeface="Arial Unicode MS" panose="020B0604020202020204" charset="-122"/>
              <a:ea typeface="Arial Unicode MS" panose="020B0604020202020204" charset="-122"/>
            </a:endParaRPr>
          </a:p>
        </p:txBody>
      </p:sp>
      <p:sp>
        <p:nvSpPr>
          <p:cNvPr id="4" name="文本框 3"/>
          <p:cNvSpPr txBox="1"/>
          <p:nvPr/>
        </p:nvSpPr>
        <p:spPr>
          <a:xfrm>
            <a:off x="1619885" y="2234565"/>
            <a:ext cx="5759450" cy="731520"/>
          </a:xfrm>
          <a:prstGeom prst="rect">
            <a:avLst/>
          </a:prstGeom>
          <a:noFill/>
        </p:spPr>
        <p:txBody>
          <a:bodyPr wrap="square" rtlCol="0">
            <a:spAutoFit/>
          </a:bodyPr>
          <a:lstStyle/>
          <a:p>
            <a:pPr algn="l" eaLnBrk="1" latinLnBrk="0" hangingPunct="1">
              <a:lnSpc>
                <a:spcPct val="150000"/>
              </a:lnSpc>
            </a:pPr>
            <a:endParaRPr lang="zh-CN" altLang="en-US" sz="1400"/>
          </a:p>
          <a:p>
            <a:pPr algn="ctr" eaLnBrk="1" latinLnBrk="0" hangingPunct="1">
              <a:lnSpc>
                <a:spcPct val="150000"/>
              </a:lnSpc>
            </a:pPr>
            <a:endParaRPr lang="zh-CN" altLang="en-US" sz="1400"/>
          </a:p>
        </p:txBody>
      </p:sp>
      <p:sp>
        <p:nvSpPr>
          <p:cNvPr id="9" name="文本框 8"/>
          <p:cNvSpPr txBox="1"/>
          <p:nvPr/>
        </p:nvSpPr>
        <p:spPr>
          <a:xfrm>
            <a:off x="2034540" y="1541780"/>
            <a:ext cx="5015865" cy="457200"/>
          </a:xfrm>
          <a:prstGeom prst="rect">
            <a:avLst/>
          </a:prstGeom>
          <a:noFill/>
        </p:spPr>
        <p:txBody>
          <a:bodyPr wrap="square" rtlCol="0">
            <a:spAutoFit/>
          </a:bodyPr>
          <a:lstStyle/>
          <a:p>
            <a:pPr algn="ctr" eaLnBrk="1" latinLnBrk="0" hangingPunct="1">
              <a:lnSpc>
                <a:spcPct val="150000"/>
              </a:lnSpc>
            </a:pPr>
            <a:r>
              <a:rPr lang="zh-CN" sz="1600"/>
              <a:t>第二个包：可能包含加密的请求</a:t>
            </a:r>
            <a:endParaRPr lang="zh-CN" sz="1600"/>
          </a:p>
        </p:txBody>
      </p:sp>
      <p:cxnSp>
        <p:nvCxnSpPr>
          <p:cNvPr id="10" name="直接箭头连接符 9"/>
          <p:cNvCxnSpPr/>
          <p:nvPr/>
        </p:nvCxnSpPr>
        <p:spPr>
          <a:xfrm>
            <a:off x="1634490" y="2966085"/>
            <a:ext cx="5760085"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050415" y="2191385"/>
            <a:ext cx="4928870" cy="1554480"/>
          </a:xfrm>
          <a:prstGeom prst="rect">
            <a:avLst/>
          </a:prstGeom>
          <a:noFill/>
        </p:spPr>
        <p:txBody>
          <a:bodyPr wrap="square" rtlCol="0">
            <a:spAutoFit/>
          </a:bodyPr>
          <a:lstStyle/>
          <a:p>
            <a:pPr algn="l" eaLnBrk="1" latinLnBrk="0" hangingPunct="1">
              <a:lnSpc>
                <a:spcPct val="150000"/>
              </a:lnSpc>
            </a:pPr>
            <a:r>
              <a:rPr lang="zh-CN" sz="1600"/>
              <a:t>如果服务器没有收到其中某个包，那么连接将不会建立，或者至少请求不会被及时确认。</a:t>
            </a:r>
            <a:endParaRPr lang="zh-CN" sz="1600"/>
          </a:p>
          <a:p>
            <a:pPr algn="l" eaLnBrk="1" latinLnBrk="0" hangingPunct="1">
              <a:lnSpc>
                <a:spcPct val="150000"/>
              </a:lnSpc>
            </a:pPr>
            <a:r>
              <a:rPr lang="zh-CN" sz="1600"/>
              <a:t>这时，客户端可能等待很短的时间后开始重新发送这两个连接开始包。</a:t>
            </a:r>
            <a:endParaRPr lang="zh-CN" sz="1600"/>
          </a:p>
        </p:txBody>
      </p:sp>
      <p:cxnSp>
        <p:nvCxnSpPr>
          <p:cNvPr id="7" name="直接箭头连接符 6"/>
          <p:cNvCxnSpPr/>
          <p:nvPr/>
        </p:nvCxnSpPr>
        <p:spPr>
          <a:xfrm>
            <a:off x="1630045" y="1998980"/>
            <a:ext cx="5760085"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6883" y="191585"/>
            <a:ext cx="7758112" cy="917575"/>
          </a:xfrm>
        </p:spPr>
        <p:txBody>
          <a:bodyPr/>
          <a:lstStyle/>
          <a:p>
            <a:pPr algn="l" eaLnBrk="1" hangingPunct="1"/>
            <a:r>
              <a:rPr lang="en-US" dirty="0" smtClean="0">
                <a:solidFill>
                  <a:srgbClr val="80A331"/>
                </a:solidFill>
                <a:latin typeface="Arial Unicode MS" panose="020B0604020202020204" charset="-122"/>
                <a:ea typeface="Arial Unicode MS" panose="020B0604020202020204" charset="-122"/>
              </a:rPr>
              <a:t>QUIC</a:t>
            </a:r>
            <a:r>
              <a:rPr lang="zh-CN" dirty="0" smtClean="0">
                <a:solidFill>
                  <a:srgbClr val="80A331"/>
                </a:solidFill>
                <a:latin typeface="Arial Unicode MS" panose="020B0604020202020204" charset="-122"/>
                <a:ea typeface="Arial Unicode MS" panose="020B0604020202020204" charset="-122"/>
              </a:rPr>
              <a:t>的四个连接阶段 </a:t>
            </a:r>
            <a:r>
              <a:rPr lang="en-US" altLang="zh-CN" dirty="0" smtClean="0">
                <a:solidFill>
                  <a:srgbClr val="80A331"/>
                </a:solidFill>
                <a:latin typeface="Arial Unicode MS" panose="020B0604020202020204" charset="-122"/>
                <a:ea typeface="Arial Unicode MS" panose="020B0604020202020204" charset="-122"/>
              </a:rPr>
              <a:t>—— </a:t>
            </a:r>
            <a:r>
              <a:rPr lang="zh-CN" altLang="en-US" dirty="0" smtClean="0">
                <a:solidFill>
                  <a:srgbClr val="80A331"/>
                </a:solidFill>
                <a:latin typeface="Arial Unicode MS" panose="020B0604020202020204" charset="-122"/>
                <a:ea typeface="Arial Unicode MS" panose="020B0604020202020204" charset="-122"/>
              </a:rPr>
              <a:t>稳定状态</a:t>
            </a:r>
            <a:endParaRPr lang="zh-CN" altLang="en-US" dirty="0" smtClean="0">
              <a:solidFill>
                <a:srgbClr val="80A331"/>
              </a:solidFill>
              <a:latin typeface="Arial Unicode MS" panose="020B0604020202020204" charset="-122"/>
              <a:ea typeface="Arial Unicode MS" panose="020B0604020202020204" charset="-122"/>
            </a:endParaRPr>
          </a:p>
        </p:txBody>
      </p:sp>
      <p:sp>
        <p:nvSpPr>
          <p:cNvPr id="5123" name="Espace réservé du contenu 2"/>
          <p:cNvSpPr>
            <a:spLocks noGrp="1"/>
          </p:cNvSpPr>
          <p:nvPr>
            <p:ph idx="1"/>
          </p:nvPr>
        </p:nvSpPr>
        <p:spPr>
          <a:xfrm>
            <a:off x="457200" y="1500638"/>
            <a:ext cx="8229600" cy="4000500"/>
          </a:xfrm>
        </p:spPr>
        <p:txBody>
          <a:bodyPr/>
          <a:lstStyle/>
          <a:p>
            <a:pPr marL="635" indent="0" eaLnBrk="1" hangingPunct="1">
              <a:buNone/>
            </a:pPr>
            <a:endParaRPr lang="zh-CN" altLang="en-US" sz="2800" smtClean="0">
              <a:solidFill>
                <a:srgbClr val="80A331"/>
              </a:solidFill>
            </a:endParaRPr>
          </a:p>
          <a:p>
            <a:pPr lvl="2" latinLnBrk="0">
              <a:lnSpc>
                <a:spcPct val="150000"/>
              </a:lnSpc>
              <a:spcBef>
                <a:spcPts val="0"/>
              </a:spcBef>
            </a:pPr>
            <a:endParaRPr lang="zh-CN" altLang="en-US" sz="2100" smtClean="0">
              <a:solidFill>
                <a:srgbClr val="80A331"/>
              </a:solidFill>
            </a:endParaRPr>
          </a:p>
        </p:txBody>
      </p:sp>
      <p:sp>
        <p:nvSpPr>
          <p:cNvPr id="2" name="矩形 1"/>
          <p:cNvSpPr/>
          <p:nvPr/>
        </p:nvSpPr>
        <p:spPr>
          <a:xfrm>
            <a:off x="323215" y="1276350"/>
            <a:ext cx="1296670" cy="2771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Client</a:t>
            </a:r>
            <a:endParaRPr lang="en-US" altLang="zh-CN"/>
          </a:p>
        </p:txBody>
      </p:sp>
      <p:sp>
        <p:nvSpPr>
          <p:cNvPr id="3" name="矩形 2"/>
          <p:cNvSpPr/>
          <p:nvPr/>
        </p:nvSpPr>
        <p:spPr>
          <a:xfrm>
            <a:off x="7390130" y="1276350"/>
            <a:ext cx="1296670" cy="2771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Server</a:t>
            </a:r>
            <a:endParaRPr lang="en-US" altLang="zh-CN"/>
          </a:p>
        </p:txBody>
      </p:sp>
      <p:cxnSp>
        <p:nvCxnSpPr>
          <p:cNvPr id="5" name="直接箭头连接符 4"/>
          <p:cNvCxnSpPr/>
          <p:nvPr/>
        </p:nvCxnSpPr>
        <p:spPr>
          <a:xfrm>
            <a:off x="1618615" y="1720850"/>
            <a:ext cx="5760085"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947545" y="4307205"/>
            <a:ext cx="5102860" cy="486410"/>
          </a:xfrm>
          <a:prstGeom prst="rect">
            <a:avLst/>
          </a:prstGeom>
          <a:noFill/>
        </p:spPr>
        <p:txBody>
          <a:bodyPr wrap="square" rtlCol="0">
            <a:spAutoFit/>
          </a:bodyPr>
          <a:lstStyle/>
          <a:p>
            <a:pPr algn="ctr"/>
            <a:r>
              <a:rPr lang="zh-CN" altLang="en-US" sz="2400" b="1">
                <a:latin typeface="Arial Unicode MS" panose="020B0604020202020204" charset="-122"/>
                <a:ea typeface="Arial Unicode MS" panose="020B0604020202020204" charset="-122"/>
              </a:rPr>
              <a:t>丢失包的重传恢复</a:t>
            </a:r>
            <a:endParaRPr lang="zh-CN" altLang="en-US" sz="2400" b="1">
              <a:latin typeface="Arial Unicode MS" panose="020B0604020202020204" charset="-122"/>
              <a:ea typeface="Arial Unicode MS" panose="020B0604020202020204" charset="-122"/>
            </a:endParaRPr>
          </a:p>
        </p:txBody>
      </p:sp>
      <p:sp>
        <p:nvSpPr>
          <p:cNvPr id="4" name="文本框 3"/>
          <p:cNvSpPr txBox="1"/>
          <p:nvPr/>
        </p:nvSpPr>
        <p:spPr>
          <a:xfrm>
            <a:off x="1619885" y="2234565"/>
            <a:ext cx="5759450" cy="731520"/>
          </a:xfrm>
          <a:prstGeom prst="rect">
            <a:avLst/>
          </a:prstGeom>
          <a:noFill/>
        </p:spPr>
        <p:txBody>
          <a:bodyPr wrap="square" rtlCol="0">
            <a:spAutoFit/>
          </a:bodyPr>
          <a:lstStyle/>
          <a:p>
            <a:pPr algn="l" eaLnBrk="1" latinLnBrk="0" hangingPunct="1">
              <a:lnSpc>
                <a:spcPct val="150000"/>
              </a:lnSpc>
            </a:pPr>
            <a:endParaRPr lang="zh-CN" altLang="en-US" sz="1400"/>
          </a:p>
          <a:p>
            <a:pPr algn="ctr" eaLnBrk="1" latinLnBrk="0" hangingPunct="1">
              <a:lnSpc>
                <a:spcPct val="150000"/>
              </a:lnSpc>
            </a:pPr>
            <a:endParaRPr lang="zh-CN" altLang="en-US" sz="1400"/>
          </a:p>
        </p:txBody>
      </p:sp>
      <p:cxnSp>
        <p:nvCxnSpPr>
          <p:cNvPr id="10" name="直接箭头连接符 9"/>
          <p:cNvCxnSpPr/>
          <p:nvPr/>
        </p:nvCxnSpPr>
        <p:spPr>
          <a:xfrm>
            <a:off x="1634490" y="2966085"/>
            <a:ext cx="5760085"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050415" y="2485390"/>
            <a:ext cx="4928870" cy="822960"/>
          </a:xfrm>
          <a:prstGeom prst="rect">
            <a:avLst/>
          </a:prstGeom>
          <a:noFill/>
        </p:spPr>
        <p:txBody>
          <a:bodyPr wrap="square" rtlCol="0">
            <a:spAutoFit/>
          </a:bodyPr>
          <a:lstStyle/>
          <a:p>
            <a:pPr algn="l" eaLnBrk="1" latinLnBrk="0" hangingPunct="1">
              <a:lnSpc>
                <a:spcPct val="150000"/>
              </a:lnSpc>
            </a:pPr>
            <a:r>
              <a:rPr lang="zh-CN" sz="1600"/>
              <a:t>按照协议规定，服务器收到数据的确认会定时发送。当客户端没有收到确认时，一旦超时会自发开始重传</a:t>
            </a:r>
            <a:endParaRPr lang="zh-CN" sz="1600"/>
          </a:p>
        </p:txBody>
      </p:sp>
      <p:sp>
        <p:nvSpPr>
          <p:cNvPr id="8" name="文本框 7"/>
          <p:cNvSpPr txBox="1"/>
          <p:nvPr/>
        </p:nvSpPr>
        <p:spPr>
          <a:xfrm>
            <a:off x="2523490" y="1355090"/>
            <a:ext cx="3625215" cy="365760"/>
          </a:xfrm>
          <a:prstGeom prst="rect">
            <a:avLst/>
          </a:prstGeom>
          <a:noFill/>
        </p:spPr>
        <p:txBody>
          <a:bodyPr wrap="square" rtlCol="0">
            <a:spAutoFit/>
          </a:bodyPr>
          <a:lstStyle/>
          <a:p>
            <a:pPr algn="ctr"/>
            <a:r>
              <a:rPr lang="zh-CN" altLang="en-US"/>
              <a:t>数据包</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6883" y="191585"/>
            <a:ext cx="7758112" cy="917575"/>
          </a:xfrm>
        </p:spPr>
        <p:txBody>
          <a:bodyPr/>
          <a:lstStyle/>
          <a:p>
            <a:pPr algn="l" eaLnBrk="1" hangingPunct="1"/>
            <a:r>
              <a:rPr lang="en-US" dirty="0" smtClean="0">
                <a:solidFill>
                  <a:srgbClr val="80A331"/>
                </a:solidFill>
                <a:latin typeface="Arial Unicode MS" panose="020B0604020202020204" charset="-122"/>
                <a:ea typeface="Arial Unicode MS" panose="020B0604020202020204" charset="-122"/>
              </a:rPr>
              <a:t>QUIC</a:t>
            </a:r>
            <a:r>
              <a:rPr lang="zh-CN" dirty="0" smtClean="0">
                <a:solidFill>
                  <a:srgbClr val="80A331"/>
                </a:solidFill>
                <a:latin typeface="Arial Unicode MS" panose="020B0604020202020204" charset="-122"/>
                <a:ea typeface="Arial Unicode MS" panose="020B0604020202020204" charset="-122"/>
              </a:rPr>
              <a:t>的四个连接阶段 </a:t>
            </a:r>
            <a:r>
              <a:rPr lang="en-US" altLang="zh-CN" dirty="0" smtClean="0">
                <a:solidFill>
                  <a:srgbClr val="80A331"/>
                </a:solidFill>
                <a:latin typeface="Arial Unicode MS" panose="020B0604020202020204" charset="-122"/>
                <a:ea typeface="Arial Unicode MS" panose="020B0604020202020204" charset="-122"/>
              </a:rPr>
              <a:t>—— </a:t>
            </a:r>
            <a:r>
              <a:rPr lang="zh-CN" altLang="en-US" dirty="0" smtClean="0">
                <a:solidFill>
                  <a:srgbClr val="80A331"/>
                </a:solidFill>
                <a:latin typeface="Arial Unicode MS" panose="020B0604020202020204" charset="-122"/>
                <a:ea typeface="Arial Unicode MS" panose="020B0604020202020204" charset="-122"/>
              </a:rPr>
              <a:t>空闲进入</a:t>
            </a:r>
            <a:endParaRPr lang="zh-CN" altLang="en-US" dirty="0" smtClean="0">
              <a:solidFill>
                <a:srgbClr val="80A331"/>
              </a:solidFill>
              <a:latin typeface="Arial Unicode MS" panose="020B0604020202020204" charset="-122"/>
              <a:ea typeface="Arial Unicode MS" panose="020B0604020202020204" charset="-122"/>
            </a:endParaRPr>
          </a:p>
        </p:txBody>
      </p:sp>
      <p:sp>
        <p:nvSpPr>
          <p:cNvPr id="5123" name="Espace réservé du contenu 2"/>
          <p:cNvSpPr>
            <a:spLocks noGrp="1"/>
          </p:cNvSpPr>
          <p:nvPr>
            <p:ph idx="1"/>
          </p:nvPr>
        </p:nvSpPr>
        <p:spPr>
          <a:xfrm>
            <a:off x="457200" y="1500638"/>
            <a:ext cx="8229600" cy="4000500"/>
          </a:xfrm>
        </p:spPr>
        <p:txBody>
          <a:bodyPr/>
          <a:lstStyle/>
          <a:p>
            <a:pPr marL="635" indent="0" eaLnBrk="1" hangingPunct="1">
              <a:buNone/>
            </a:pPr>
            <a:endParaRPr lang="zh-CN" altLang="en-US" sz="2800" smtClean="0">
              <a:solidFill>
                <a:srgbClr val="80A331"/>
              </a:solidFill>
            </a:endParaRPr>
          </a:p>
          <a:p>
            <a:pPr lvl="2" latinLnBrk="0">
              <a:lnSpc>
                <a:spcPct val="150000"/>
              </a:lnSpc>
              <a:spcBef>
                <a:spcPts val="0"/>
              </a:spcBef>
            </a:pPr>
            <a:endParaRPr lang="zh-CN" altLang="en-US" sz="2100" smtClean="0">
              <a:solidFill>
                <a:srgbClr val="80A331"/>
              </a:solidFill>
            </a:endParaRPr>
          </a:p>
        </p:txBody>
      </p:sp>
      <p:sp>
        <p:nvSpPr>
          <p:cNvPr id="2" name="矩形 1"/>
          <p:cNvSpPr/>
          <p:nvPr/>
        </p:nvSpPr>
        <p:spPr>
          <a:xfrm>
            <a:off x="323215" y="1276350"/>
            <a:ext cx="1296670" cy="2771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Client</a:t>
            </a:r>
            <a:endParaRPr lang="en-US" altLang="zh-CN"/>
          </a:p>
        </p:txBody>
      </p:sp>
      <p:sp>
        <p:nvSpPr>
          <p:cNvPr id="3" name="矩形 2"/>
          <p:cNvSpPr/>
          <p:nvPr/>
        </p:nvSpPr>
        <p:spPr>
          <a:xfrm>
            <a:off x="7390130" y="1276350"/>
            <a:ext cx="1296670" cy="2771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Server</a:t>
            </a:r>
            <a:endParaRPr lang="en-US" altLang="zh-CN"/>
          </a:p>
        </p:txBody>
      </p:sp>
      <p:sp>
        <p:nvSpPr>
          <p:cNvPr id="4" name="文本框 3"/>
          <p:cNvSpPr txBox="1"/>
          <p:nvPr/>
        </p:nvSpPr>
        <p:spPr>
          <a:xfrm>
            <a:off x="1619885" y="2234565"/>
            <a:ext cx="5759450" cy="731520"/>
          </a:xfrm>
          <a:prstGeom prst="rect">
            <a:avLst/>
          </a:prstGeom>
          <a:noFill/>
        </p:spPr>
        <p:txBody>
          <a:bodyPr wrap="square" rtlCol="0">
            <a:spAutoFit/>
          </a:bodyPr>
          <a:lstStyle/>
          <a:p>
            <a:pPr algn="l" eaLnBrk="1" latinLnBrk="0" hangingPunct="1">
              <a:lnSpc>
                <a:spcPct val="150000"/>
              </a:lnSpc>
            </a:pPr>
            <a:endParaRPr lang="zh-CN" altLang="en-US" sz="1400"/>
          </a:p>
          <a:p>
            <a:pPr algn="ctr" eaLnBrk="1" latinLnBrk="0" hangingPunct="1">
              <a:lnSpc>
                <a:spcPct val="150000"/>
              </a:lnSpc>
            </a:pPr>
            <a:endParaRPr lang="zh-CN" altLang="en-US" sz="1400"/>
          </a:p>
        </p:txBody>
      </p:sp>
      <p:cxnSp>
        <p:nvCxnSpPr>
          <p:cNvPr id="10" name="直接箭头连接符 9"/>
          <p:cNvCxnSpPr/>
          <p:nvPr/>
        </p:nvCxnSpPr>
        <p:spPr>
          <a:xfrm>
            <a:off x="1634490" y="2679065"/>
            <a:ext cx="5760085"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050415" y="1538605"/>
            <a:ext cx="4928870" cy="2286000"/>
          </a:xfrm>
          <a:prstGeom prst="rect">
            <a:avLst/>
          </a:prstGeom>
          <a:noFill/>
        </p:spPr>
        <p:txBody>
          <a:bodyPr wrap="square" rtlCol="0">
            <a:spAutoFit/>
          </a:bodyPr>
          <a:lstStyle/>
          <a:p>
            <a:pPr algn="l" eaLnBrk="1" latinLnBrk="0" hangingPunct="1">
              <a:lnSpc>
                <a:spcPct val="150000"/>
              </a:lnSpc>
            </a:pPr>
            <a:r>
              <a:rPr lang="zh-CN" sz="1600"/>
              <a:t>若我们已经使用了一个误差校正模式，那么进入空闲状态（当前数据已发完）之后，一个误差校正包就可能被添加到连接中。</a:t>
            </a:r>
            <a:endParaRPr lang="zh-CN" sz="1600"/>
          </a:p>
          <a:p>
            <a:pPr algn="l" eaLnBrk="1" latinLnBrk="0" hangingPunct="1">
              <a:lnSpc>
                <a:spcPct val="150000"/>
              </a:lnSpc>
            </a:pPr>
            <a:r>
              <a:rPr lang="zh-CN" sz="1600"/>
              <a:t>若我们在一个没有误差校正的模式中传输流，那么当我们接近空闲状态时，我们就可能需要开始使用误差校正。</a:t>
            </a:r>
            <a:endParaRPr lang="zh-CN" sz="16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6883" y="191585"/>
            <a:ext cx="7758112" cy="917575"/>
          </a:xfrm>
        </p:spPr>
        <p:txBody>
          <a:bodyPr/>
          <a:lstStyle/>
          <a:p>
            <a:pPr algn="l" eaLnBrk="1" hangingPunct="1"/>
            <a:r>
              <a:rPr lang="en-US" dirty="0" smtClean="0">
                <a:solidFill>
                  <a:srgbClr val="80A331"/>
                </a:solidFill>
                <a:latin typeface="Arial Unicode MS" panose="020B0604020202020204" charset="-122"/>
                <a:ea typeface="Arial Unicode MS" panose="020B0604020202020204" charset="-122"/>
              </a:rPr>
              <a:t>QUIC</a:t>
            </a:r>
            <a:r>
              <a:rPr lang="zh-CN" dirty="0" smtClean="0">
                <a:solidFill>
                  <a:srgbClr val="80A331"/>
                </a:solidFill>
                <a:latin typeface="Arial Unicode MS" panose="020B0604020202020204" charset="-122"/>
                <a:ea typeface="Arial Unicode MS" panose="020B0604020202020204" charset="-122"/>
              </a:rPr>
              <a:t>的四个连接阶段 </a:t>
            </a:r>
            <a:r>
              <a:rPr lang="en-US" altLang="zh-CN" dirty="0" smtClean="0">
                <a:solidFill>
                  <a:srgbClr val="80A331"/>
                </a:solidFill>
                <a:latin typeface="Arial Unicode MS" panose="020B0604020202020204" charset="-122"/>
                <a:ea typeface="Arial Unicode MS" panose="020B0604020202020204" charset="-122"/>
              </a:rPr>
              <a:t>—— </a:t>
            </a:r>
            <a:r>
              <a:rPr lang="zh-CN" altLang="en-US" dirty="0" smtClean="0">
                <a:solidFill>
                  <a:srgbClr val="80A331"/>
                </a:solidFill>
                <a:latin typeface="Arial Unicode MS" panose="020B0604020202020204" charset="-122"/>
                <a:ea typeface="Arial Unicode MS" panose="020B0604020202020204" charset="-122"/>
              </a:rPr>
              <a:t>空闲离开</a:t>
            </a:r>
            <a:endParaRPr lang="zh-CN" altLang="en-US" dirty="0" smtClean="0">
              <a:solidFill>
                <a:srgbClr val="80A331"/>
              </a:solidFill>
              <a:latin typeface="Arial Unicode MS" panose="020B0604020202020204" charset="-122"/>
              <a:ea typeface="Arial Unicode MS" panose="020B0604020202020204" charset="-122"/>
            </a:endParaRPr>
          </a:p>
        </p:txBody>
      </p:sp>
      <p:sp>
        <p:nvSpPr>
          <p:cNvPr id="5123" name="Espace réservé du contenu 2"/>
          <p:cNvSpPr>
            <a:spLocks noGrp="1"/>
          </p:cNvSpPr>
          <p:nvPr>
            <p:ph idx="1"/>
          </p:nvPr>
        </p:nvSpPr>
        <p:spPr>
          <a:xfrm>
            <a:off x="457200" y="1500638"/>
            <a:ext cx="8229600" cy="4000500"/>
          </a:xfrm>
        </p:spPr>
        <p:txBody>
          <a:bodyPr/>
          <a:lstStyle/>
          <a:p>
            <a:pPr marL="635" indent="0" eaLnBrk="1" hangingPunct="1">
              <a:buNone/>
            </a:pPr>
            <a:endParaRPr lang="zh-CN" altLang="en-US" sz="2800" smtClean="0">
              <a:solidFill>
                <a:srgbClr val="80A331"/>
              </a:solidFill>
            </a:endParaRPr>
          </a:p>
          <a:p>
            <a:pPr lvl="2" latinLnBrk="0">
              <a:lnSpc>
                <a:spcPct val="150000"/>
              </a:lnSpc>
              <a:spcBef>
                <a:spcPts val="0"/>
              </a:spcBef>
            </a:pPr>
            <a:endParaRPr lang="zh-CN" altLang="en-US" sz="2100" smtClean="0">
              <a:solidFill>
                <a:srgbClr val="80A331"/>
              </a:solidFill>
            </a:endParaRPr>
          </a:p>
        </p:txBody>
      </p:sp>
      <p:sp>
        <p:nvSpPr>
          <p:cNvPr id="2" name="矩形 1"/>
          <p:cNvSpPr/>
          <p:nvPr/>
        </p:nvSpPr>
        <p:spPr>
          <a:xfrm>
            <a:off x="323215" y="1276350"/>
            <a:ext cx="1296670" cy="2771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Client</a:t>
            </a:r>
            <a:endParaRPr lang="en-US" altLang="zh-CN"/>
          </a:p>
        </p:txBody>
      </p:sp>
      <p:sp>
        <p:nvSpPr>
          <p:cNvPr id="3" name="矩形 2"/>
          <p:cNvSpPr/>
          <p:nvPr/>
        </p:nvSpPr>
        <p:spPr>
          <a:xfrm>
            <a:off x="7390130" y="1276350"/>
            <a:ext cx="1296670" cy="2771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Server</a:t>
            </a:r>
            <a:endParaRPr lang="en-US" altLang="zh-CN"/>
          </a:p>
        </p:txBody>
      </p:sp>
      <p:sp>
        <p:nvSpPr>
          <p:cNvPr id="4" name="文本框 3"/>
          <p:cNvSpPr txBox="1"/>
          <p:nvPr/>
        </p:nvSpPr>
        <p:spPr>
          <a:xfrm>
            <a:off x="1619885" y="2234565"/>
            <a:ext cx="5759450" cy="731520"/>
          </a:xfrm>
          <a:prstGeom prst="rect">
            <a:avLst/>
          </a:prstGeom>
          <a:noFill/>
        </p:spPr>
        <p:txBody>
          <a:bodyPr wrap="square" rtlCol="0">
            <a:spAutoFit/>
          </a:bodyPr>
          <a:lstStyle/>
          <a:p>
            <a:pPr algn="l" eaLnBrk="1" latinLnBrk="0" hangingPunct="1">
              <a:lnSpc>
                <a:spcPct val="150000"/>
              </a:lnSpc>
            </a:pPr>
            <a:endParaRPr lang="zh-CN" altLang="en-US" sz="1400"/>
          </a:p>
          <a:p>
            <a:pPr algn="ctr" eaLnBrk="1" latinLnBrk="0" hangingPunct="1">
              <a:lnSpc>
                <a:spcPct val="150000"/>
              </a:lnSpc>
            </a:pPr>
            <a:endParaRPr lang="zh-CN" altLang="en-US" sz="1400"/>
          </a:p>
        </p:txBody>
      </p:sp>
      <p:cxnSp>
        <p:nvCxnSpPr>
          <p:cNvPr id="10" name="直接箭头连接符 9"/>
          <p:cNvCxnSpPr/>
          <p:nvPr/>
        </p:nvCxnSpPr>
        <p:spPr>
          <a:xfrm>
            <a:off x="1634490" y="2679065"/>
            <a:ext cx="5760085"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050415" y="1538605"/>
            <a:ext cx="4928870" cy="2651760"/>
          </a:xfrm>
          <a:prstGeom prst="rect">
            <a:avLst/>
          </a:prstGeom>
          <a:noFill/>
        </p:spPr>
        <p:txBody>
          <a:bodyPr wrap="square" rtlCol="0">
            <a:spAutoFit/>
          </a:bodyPr>
          <a:lstStyle/>
          <a:p>
            <a:pPr algn="l" eaLnBrk="1" latinLnBrk="0" hangingPunct="1">
              <a:lnSpc>
                <a:spcPct val="150000"/>
              </a:lnSpc>
            </a:pPr>
            <a:r>
              <a:rPr lang="zh-CN" sz="1600"/>
              <a:t>一个流的空闲时间段可能诱导连接两端丢弃部分或全部连接状态，或诱导一些中间盒（如</a:t>
            </a:r>
            <a:r>
              <a:rPr lang="en-US" altLang="zh-CN" sz="1600"/>
              <a:t>NAT</a:t>
            </a:r>
            <a:r>
              <a:rPr lang="zh-CN" altLang="en-US" sz="1600"/>
              <a:t>路由器）丢弃连接状态。因此，在连接进入空闲后，连接双方要协商这个连接状态预期要维持多久。这个协商发生在连接的定期沟通期间，在信道空闲时自动生效。在这个时间窗口内流量的恢复将确保连接的加密元素和任何其他会话状态仍然是有效的。</a:t>
            </a:r>
            <a:endParaRPr lang="zh-CN" altLang="en-US" sz="16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6883" y="191585"/>
            <a:ext cx="7758112" cy="917575"/>
          </a:xfrm>
        </p:spPr>
        <p:txBody>
          <a:bodyPr/>
          <a:lstStyle/>
          <a:p>
            <a:pPr algn="l" eaLnBrk="1" hangingPunct="1"/>
            <a:r>
              <a:rPr lang="zh-CN" dirty="0" smtClean="0">
                <a:solidFill>
                  <a:srgbClr val="80A331"/>
                </a:solidFill>
                <a:latin typeface="Arial Unicode MS" panose="020B0604020202020204" charset="-122"/>
                <a:ea typeface="Arial Unicode MS" panose="020B0604020202020204" charset="-122"/>
              </a:rPr>
              <a:t>实验步骤</a:t>
            </a:r>
            <a:endParaRPr lang="zh-CN" dirty="0" smtClean="0">
              <a:solidFill>
                <a:srgbClr val="80A331"/>
              </a:solidFill>
              <a:latin typeface="Arial Unicode MS" panose="020B0604020202020204" charset="-122"/>
              <a:ea typeface="Arial Unicode MS" panose="020B0604020202020204" charset="-122"/>
            </a:endParaRPr>
          </a:p>
        </p:txBody>
      </p:sp>
      <p:sp>
        <p:nvSpPr>
          <p:cNvPr id="5123" name="Espace réservé du contenu 2"/>
          <p:cNvSpPr>
            <a:spLocks noGrp="1"/>
          </p:cNvSpPr>
          <p:nvPr>
            <p:ph idx="1"/>
          </p:nvPr>
        </p:nvSpPr>
        <p:spPr>
          <a:xfrm>
            <a:off x="457200" y="1108710"/>
            <a:ext cx="8229600" cy="4392295"/>
          </a:xfrm>
        </p:spPr>
        <p:txBody>
          <a:bodyPr/>
          <a:lstStyle/>
          <a:p>
            <a:pPr marL="635" indent="0" eaLnBrk="1" hangingPunct="1">
              <a:buNone/>
            </a:pPr>
            <a:r>
              <a:rPr lang="en-US" altLang="zh-CN" sz="2100" dirty="0" smtClean="0">
                <a:solidFill>
                  <a:srgbClr val="80A331"/>
                </a:solidFill>
              </a:rPr>
              <a:t>1. </a:t>
            </a:r>
            <a:r>
              <a:rPr lang="zh-CN" altLang="en-US" sz="2100" dirty="0" smtClean="0">
                <a:solidFill>
                  <a:srgbClr val="80A331"/>
                </a:solidFill>
              </a:rPr>
              <a:t>安装</a:t>
            </a:r>
            <a:r>
              <a:rPr lang="en-US" altLang="zh-CN" sz="2100" dirty="0" smtClean="0">
                <a:solidFill>
                  <a:srgbClr val="80A331"/>
                </a:solidFill>
              </a:rPr>
              <a:t>proto-quic	get√</a:t>
            </a:r>
            <a:endParaRPr lang="en-US" altLang="zh-CN" sz="2100" dirty="0" smtClean="0">
              <a:solidFill>
                <a:srgbClr val="80A331"/>
              </a:solidFill>
            </a:endParaRPr>
          </a:p>
          <a:p>
            <a:pPr marL="635" indent="0" eaLnBrk="1" hangingPunct="1">
              <a:buNone/>
            </a:pPr>
            <a:r>
              <a:rPr lang="en-US" altLang="zh-CN" sz="2100" dirty="0" smtClean="0">
                <a:solidFill>
                  <a:srgbClr val="80A331"/>
                </a:solidFill>
              </a:rPr>
              <a:t>2. </a:t>
            </a:r>
            <a:r>
              <a:rPr lang="zh-CN" altLang="en-US" sz="2100" dirty="0" smtClean="0">
                <a:solidFill>
                  <a:srgbClr val="80A331"/>
                </a:solidFill>
              </a:rPr>
              <a:t>安装</a:t>
            </a:r>
            <a:r>
              <a:rPr lang="en-US" altLang="zh-CN" sz="2100" dirty="0" smtClean="0">
                <a:solidFill>
                  <a:srgbClr val="80A331"/>
                </a:solidFill>
              </a:rPr>
              <a:t>mininet		get√</a:t>
            </a:r>
            <a:endParaRPr lang="en-US" altLang="zh-CN" sz="2100" dirty="0" smtClean="0">
              <a:solidFill>
                <a:srgbClr val="80A331"/>
              </a:solidFill>
            </a:endParaRPr>
          </a:p>
          <a:p>
            <a:pPr marL="635" indent="0" eaLnBrk="1" hangingPunct="1">
              <a:buNone/>
            </a:pPr>
            <a:r>
              <a:rPr lang="en-US" altLang="zh-CN" sz="2100" dirty="0" smtClean="0">
                <a:solidFill>
                  <a:srgbClr val="80A331"/>
                </a:solidFill>
              </a:rPr>
              <a:t>3. </a:t>
            </a:r>
            <a:r>
              <a:rPr lang="zh-CN" altLang="en-US" sz="2100" dirty="0" smtClean="0">
                <a:solidFill>
                  <a:srgbClr val="80A331"/>
                </a:solidFill>
              </a:rPr>
              <a:t>安装</a:t>
            </a:r>
            <a:r>
              <a:rPr lang="en-US" altLang="zh-CN" sz="2100" dirty="0" smtClean="0">
                <a:solidFill>
                  <a:srgbClr val="80A331"/>
                </a:solidFill>
              </a:rPr>
              <a:t>wireshark</a:t>
            </a:r>
            <a:endParaRPr lang="en-US" altLang="zh-CN" sz="2100" dirty="0" smtClean="0">
              <a:solidFill>
                <a:srgbClr val="80A331"/>
              </a:solidFill>
            </a:endParaRPr>
          </a:p>
          <a:p>
            <a:pPr marL="635" indent="0" eaLnBrk="1" hangingPunct="1">
              <a:buNone/>
            </a:pPr>
            <a:r>
              <a:rPr lang="en-US" altLang="zh-CN" sz="2100" dirty="0" smtClean="0">
                <a:solidFill>
                  <a:srgbClr val="80A331"/>
                </a:solidFill>
              </a:rPr>
              <a:t>4. </a:t>
            </a:r>
            <a:r>
              <a:rPr lang="zh-CN" altLang="en-US" sz="2100" dirty="0" smtClean="0">
                <a:solidFill>
                  <a:srgbClr val="80A331"/>
                </a:solidFill>
              </a:rPr>
              <a:t>安装</a:t>
            </a:r>
            <a:r>
              <a:rPr lang="en-US" altLang="zh-CN" sz="2100" dirty="0" smtClean="0">
                <a:solidFill>
                  <a:srgbClr val="80A331"/>
                </a:solidFill>
              </a:rPr>
              <a:t>protobuf</a:t>
            </a:r>
            <a:endParaRPr lang="en-US" altLang="zh-CN" sz="2100" dirty="0" smtClean="0">
              <a:solidFill>
                <a:srgbClr val="80A331"/>
              </a:solidFill>
            </a:endParaRPr>
          </a:p>
          <a:p>
            <a:pPr marL="635" indent="0" eaLnBrk="1" hangingPunct="1">
              <a:buNone/>
            </a:pPr>
            <a:r>
              <a:rPr lang="en-US" altLang="zh-CN" sz="2100" dirty="0" smtClean="0">
                <a:solidFill>
                  <a:srgbClr val="80A331"/>
                </a:solidFill>
              </a:rPr>
              <a:t>5. </a:t>
            </a:r>
            <a:r>
              <a:rPr lang="zh-CN" altLang="en-US" sz="2100" dirty="0" smtClean="0">
                <a:solidFill>
                  <a:srgbClr val="80A331"/>
                </a:solidFill>
              </a:rPr>
              <a:t>安装</a:t>
            </a:r>
            <a:r>
              <a:rPr lang="en-US" altLang="zh-CN" sz="2100" dirty="0" smtClean="0">
                <a:solidFill>
                  <a:srgbClr val="80A331"/>
                </a:solidFill>
              </a:rPr>
              <a:t>go</a:t>
            </a:r>
            <a:endParaRPr lang="en-US" altLang="zh-CN" sz="2100" dirty="0" smtClean="0">
              <a:solidFill>
                <a:srgbClr val="80A331"/>
              </a:solidFill>
            </a:endParaRPr>
          </a:p>
          <a:p>
            <a:pPr marL="635" indent="0" eaLnBrk="1" hangingPunct="1">
              <a:buNone/>
            </a:pPr>
            <a:r>
              <a:rPr lang="en-US" altLang="zh-CN" sz="2100" dirty="0" smtClean="0">
                <a:solidFill>
                  <a:srgbClr val="80A331"/>
                </a:solidFill>
              </a:rPr>
              <a:t>6. </a:t>
            </a:r>
            <a:r>
              <a:rPr lang="zh-CN" altLang="en-US" sz="2100" dirty="0" smtClean="0">
                <a:solidFill>
                  <a:srgbClr val="80A331"/>
                </a:solidFill>
              </a:rPr>
              <a:t>安装</a:t>
            </a:r>
            <a:r>
              <a:rPr lang="en-US" altLang="zh-CN" sz="2100" dirty="0" smtClean="0">
                <a:solidFill>
                  <a:srgbClr val="80A331"/>
                </a:solidFill>
              </a:rPr>
              <a:t>libquic</a:t>
            </a:r>
            <a:endParaRPr lang="en-US" altLang="zh-CN" sz="2100" dirty="0" smtClean="0">
              <a:solidFill>
                <a:srgbClr val="80A331"/>
              </a:solidFill>
            </a:endParaRPr>
          </a:p>
          <a:p>
            <a:pPr marL="635" indent="0" eaLnBrk="1" hangingPunct="1">
              <a:buNone/>
            </a:pPr>
            <a:r>
              <a:rPr lang="en-US" altLang="zh-CN" sz="2100" dirty="0" smtClean="0">
                <a:solidFill>
                  <a:srgbClr val="80A331"/>
                </a:solidFill>
              </a:rPr>
              <a:t>7.</a:t>
            </a:r>
            <a:r>
              <a:rPr lang="zh-CN" altLang="en-US" sz="2100" dirty="0" smtClean="0">
                <a:solidFill>
                  <a:srgbClr val="80A331"/>
                </a:solidFill>
              </a:rPr>
              <a:t>安装</a:t>
            </a:r>
            <a:r>
              <a:rPr lang="en-US" altLang="zh-CN" sz="2100" dirty="0" smtClean="0">
                <a:solidFill>
                  <a:srgbClr val="80A331"/>
                </a:solidFill>
              </a:rPr>
              <a:t>toy-quic</a:t>
            </a:r>
            <a:endParaRPr lang="en-US" altLang="zh-CN" sz="2100" dirty="0" smtClean="0">
              <a:solidFill>
                <a:srgbClr val="80A331"/>
              </a:solidFill>
            </a:endParaRPr>
          </a:p>
          <a:p>
            <a:pPr marL="635" indent="0" eaLnBrk="1" hangingPunct="1">
              <a:buNone/>
            </a:pPr>
            <a:r>
              <a:rPr lang="en-US" altLang="zh-CN" sz="2100" dirty="0" smtClean="0">
                <a:solidFill>
                  <a:srgbClr val="80A331"/>
                </a:solidFill>
              </a:rPr>
              <a:t>8.</a:t>
            </a:r>
            <a:r>
              <a:rPr lang="zh-CN" altLang="en-US" sz="2100" dirty="0" smtClean="0">
                <a:solidFill>
                  <a:srgbClr val="80A331"/>
                </a:solidFill>
              </a:rPr>
              <a:t>用</a:t>
            </a:r>
            <a:r>
              <a:rPr lang="en-US" altLang="zh-CN" sz="2100" dirty="0" smtClean="0">
                <a:solidFill>
                  <a:srgbClr val="80A331"/>
                </a:solidFill>
              </a:rPr>
              <a:t>mininet</a:t>
            </a:r>
            <a:r>
              <a:rPr lang="zh-CN" altLang="en-US" sz="2100" dirty="0" smtClean="0">
                <a:solidFill>
                  <a:srgbClr val="80A331"/>
                </a:solidFill>
              </a:rPr>
              <a:t>测试使用</a:t>
            </a:r>
            <a:r>
              <a:rPr lang="en-US" altLang="zh-CN" sz="2100" dirty="0" smtClean="0">
                <a:solidFill>
                  <a:srgbClr val="80A331"/>
                </a:solidFill>
              </a:rPr>
              <a:t>quic</a:t>
            </a:r>
            <a:r>
              <a:rPr lang="zh-CN" altLang="en-US" sz="2100" dirty="0" smtClean="0">
                <a:solidFill>
                  <a:srgbClr val="80A331"/>
                </a:solidFill>
              </a:rPr>
              <a:t>协议的网络</a:t>
            </a:r>
            <a:endParaRPr lang="zh-CN" altLang="en-US" sz="2100" dirty="0" smtClean="0">
              <a:solidFill>
                <a:srgbClr val="80A33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57200" y="-493262"/>
            <a:ext cx="8229600" cy="1143000"/>
          </a:xfrm>
        </p:spPr>
        <p:txBody>
          <a:bodyPr/>
          <a:lstStyle/>
          <a:p>
            <a:pPr eaLnBrk="1" hangingPunct="1"/>
            <a:endParaRPr lang="fr-FR" altLang="zh-CN" smtClean="0">
              <a:solidFill>
                <a:schemeClr val="bg1"/>
              </a:solidFill>
            </a:endParaRPr>
          </a:p>
        </p:txBody>
      </p:sp>
      <p:sp>
        <p:nvSpPr>
          <p:cNvPr id="6147" name="Espace réservé du contenu 2"/>
          <p:cNvSpPr>
            <a:spLocks noGrp="1"/>
          </p:cNvSpPr>
          <p:nvPr>
            <p:ph idx="1"/>
          </p:nvPr>
        </p:nvSpPr>
        <p:spPr>
          <a:xfrm>
            <a:off x="457200" y="1391920"/>
            <a:ext cx="8229600" cy="2651760"/>
          </a:xfrm>
        </p:spPr>
        <p:txBody>
          <a:bodyPr/>
          <a:lstStyle/>
          <a:p>
            <a:pPr marL="635" indent="0" algn="ctr" eaLnBrk="1" hangingPunct="1">
              <a:buNone/>
            </a:pPr>
            <a:r>
              <a:rPr lang="en-US" altLang="fr-FR" sz="3600" b="1" smtClean="0">
                <a:solidFill>
                  <a:schemeClr val="bg1"/>
                </a:solidFill>
                <a:latin typeface="Consolas" panose="020B0609020204030204" pitchFamily="49" charset="0"/>
                <a:ea typeface="Droid Sans Fallback" panose="020B0502000000000001" charset="-122"/>
              </a:rPr>
              <a:t>There is still more to be done.</a:t>
            </a:r>
            <a:endParaRPr lang="en-US" altLang="fr-FR" sz="3600" b="1" smtClean="0">
              <a:solidFill>
                <a:schemeClr val="bg1"/>
              </a:solidFill>
              <a:latin typeface="Consolas" panose="020B0609020204030204" pitchFamily="49" charset="0"/>
              <a:ea typeface="Droid Sans Fallback" panose="020B0502000000000001" charset="-122"/>
            </a:endParaRPr>
          </a:p>
          <a:p>
            <a:pPr indent="0" algn="ctr" eaLnBrk="1" hangingPunct="1">
              <a:buNone/>
            </a:pPr>
            <a:endParaRPr lang="en-US" altLang="fr-FR" sz="3600" b="1" smtClean="0">
              <a:solidFill>
                <a:schemeClr val="bg1"/>
              </a:solidFill>
              <a:latin typeface="Consolas" panose="020B0609020204030204" pitchFamily="49" charset="0"/>
              <a:ea typeface="Droid Sans Fallback" panose="020B0502000000000001" charset="-122"/>
            </a:endParaRPr>
          </a:p>
          <a:p>
            <a:pPr marL="635" indent="0" algn="ctr" eaLnBrk="1" hangingPunct="1">
              <a:buNone/>
            </a:pPr>
            <a:r>
              <a:rPr lang="en-US" altLang="fr-FR" sz="3600" b="1" smtClean="0">
                <a:solidFill>
                  <a:schemeClr val="bg1"/>
                </a:solidFill>
                <a:latin typeface="Consolas" panose="020B0609020204030204" pitchFamily="49" charset="0"/>
                <a:ea typeface="Droid Sans Fallback" panose="020B0502000000000001" charset="-122"/>
              </a:rPr>
              <a:t>Thank you for listening.</a:t>
            </a:r>
            <a:endParaRPr lang="en-US" altLang="fr-FR" sz="3600" b="1" smtClean="0">
              <a:solidFill>
                <a:schemeClr val="bg1"/>
              </a:solidFill>
              <a:latin typeface="Consolas" panose="020B0609020204030204" pitchFamily="49" charset="0"/>
              <a:ea typeface="Droid Sans Fallback" panose="020B0502000000000001"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6883" y="191585"/>
            <a:ext cx="7758112" cy="917575"/>
          </a:xfrm>
        </p:spPr>
        <p:txBody>
          <a:bodyPr/>
          <a:lstStyle/>
          <a:p>
            <a:pPr algn="l" eaLnBrk="1" hangingPunct="1"/>
            <a:r>
              <a:rPr lang="en-US" altLang="zh-CN" dirty="0" smtClean="0">
                <a:solidFill>
                  <a:srgbClr val="80A331"/>
                </a:solidFill>
                <a:sym typeface="+mn-ea"/>
              </a:rPr>
              <a:t>proto-</a:t>
            </a:r>
            <a:r>
              <a:rPr lang="en-US" dirty="0" smtClean="0">
                <a:solidFill>
                  <a:srgbClr val="80A331"/>
                </a:solidFill>
                <a:latin typeface="Arial Unicode MS" panose="020B0604020202020204" charset="-122"/>
                <a:ea typeface="Arial Unicode MS" panose="020B0604020202020204" charset="-122"/>
              </a:rPr>
              <a:t>QUIC</a:t>
            </a:r>
            <a:r>
              <a:rPr lang="zh-CN" altLang="en-US" dirty="0" smtClean="0">
                <a:solidFill>
                  <a:srgbClr val="80A331"/>
                </a:solidFill>
                <a:latin typeface="Arial Unicode MS" panose="020B0604020202020204" charset="-122"/>
                <a:ea typeface="Arial Unicode MS" panose="020B0604020202020204" charset="-122"/>
              </a:rPr>
              <a:t>环境搭建总结 </a:t>
            </a:r>
            <a:r>
              <a:rPr lang="en-US" dirty="0" smtClean="0">
                <a:solidFill>
                  <a:srgbClr val="80A331"/>
                </a:solidFill>
                <a:latin typeface="Arial Unicode MS" panose="020B0604020202020204" charset="-122"/>
                <a:ea typeface="Arial Unicode MS" panose="020B0604020202020204" charset="-122"/>
              </a:rPr>
              <a:t>- 1</a:t>
            </a:r>
            <a:endParaRPr lang="en-US" dirty="0" smtClean="0">
              <a:solidFill>
                <a:srgbClr val="80A331"/>
              </a:solidFill>
              <a:latin typeface="Arial Unicode MS" panose="020B0604020202020204" charset="-122"/>
              <a:ea typeface="Arial Unicode MS" panose="020B0604020202020204" charset="-122"/>
            </a:endParaRPr>
          </a:p>
        </p:txBody>
      </p:sp>
      <p:sp>
        <p:nvSpPr>
          <p:cNvPr id="5123" name="Espace réservé du contenu 2"/>
          <p:cNvSpPr>
            <a:spLocks noGrp="1"/>
          </p:cNvSpPr>
          <p:nvPr>
            <p:ph idx="1"/>
          </p:nvPr>
        </p:nvSpPr>
        <p:spPr>
          <a:xfrm>
            <a:off x="457200" y="1500638"/>
            <a:ext cx="8229600" cy="4000500"/>
          </a:xfrm>
        </p:spPr>
        <p:txBody>
          <a:bodyPr/>
          <a:lstStyle/>
          <a:p>
            <a:pPr eaLnBrk="1" hangingPunct="1"/>
            <a:r>
              <a:rPr lang="zh-CN" dirty="0" smtClean="0">
                <a:solidFill>
                  <a:srgbClr val="80A331"/>
                </a:solidFill>
              </a:rPr>
              <a:t>使用</a:t>
            </a:r>
            <a:r>
              <a:rPr lang="en-US" altLang="zh-CN" dirty="0" smtClean="0">
                <a:solidFill>
                  <a:srgbClr val="80A331"/>
                </a:solidFill>
              </a:rPr>
              <a:t>GitHub</a:t>
            </a:r>
            <a:r>
              <a:rPr lang="zh-CN" altLang="en-US" dirty="0" smtClean="0">
                <a:solidFill>
                  <a:srgbClr val="80A331"/>
                </a:solidFill>
              </a:rPr>
              <a:t>上开源的</a:t>
            </a:r>
            <a:r>
              <a:rPr lang="en-US" altLang="zh-CN" dirty="0" smtClean="0">
                <a:solidFill>
                  <a:srgbClr val="80A331"/>
                </a:solidFill>
              </a:rPr>
              <a:t>proto-quic</a:t>
            </a:r>
            <a:r>
              <a:rPr lang="fr-FR" altLang="zh-CN" dirty="0" smtClean="0">
                <a:solidFill>
                  <a:srgbClr val="80A331"/>
                </a:solidFill>
              </a:rPr>
              <a:t> </a:t>
            </a:r>
            <a:r>
              <a:rPr lang="zh-CN" altLang="fr-FR" dirty="0" smtClean="0">
                <a:solidFill>
                  <a:srgbClr val="80A331"/>
                </a:solidFill>
              </a:rPr>
              <a:t>库来搭建</a:t>
            </a:r>
            <a:r>
              <a:rPr lang="en-US" altLang="zh-CN" dirty="0" smtClean="0">
                <a:solidFill>
                  <a:srgbClr val="80A331"/>
                </a:solidFill>
              </a:rPr>
              <a:t>QUIC client and server</a:t>
            </a:r>
            <a:r>
              <a:rPr lang="zh-CN" altLang="en-US" dirty="0" smtClean="0">
                <a:solidFill>
                  <a:srgbClr val="80A331"/>
                </a:solidFill>
              </a:rPr>
              <a:t>。</a:t>
            </a:r>
            <a:endParaRPr lang="zh-CN" altLang="en-US" dirty="0" smtClean="0">
              <a:solidFill>
                <a:srgbClr val="80A331"/>
              </a:solidFill>
            </a:endParaRPr>
          </a:p>
          <a:p>
            <a:pPr lvl="1" eaLnBrk="1" hangingPunct="1"/>
            <a:r>
              <a:rPr lang="zh-CN" altLang="en-US" sz="2000" dirty="0" smtClean="0">
                <a:solidFill>
                  <a:srgbClr val="80A331"/>
                </a:solidFill>
              </a:rPr>
              <a:t>网址为 </a:t>
            </a:r>
            <a:r>
              <a:rPr lang="zh-CN" altLang="en-US" sz="2000" dirty="0" smtClean="0">
                <a:solidFill>
                  <a:srgbClr val="80A331"/>
                </a:solidFill>
                <a:hlinkClick r:id="rId2" action="ppaction://hlinkfile"/>
              </a:rPr>
              <a:t>https://github.com/google/proto-quic</a:t>
            </a:r>
            <a:endParaRPr lang="zh-CN" altLang="en-US" sz="2000" dirty="0" smtClean="0">
              <a:solidFill>
                <a:srgbClr val="80A331"/>
              </a:solidFill>
            </a:endParaRPr>
          </a:p>
          <a:p>
            <a:pPr marL="343535" lvl="1" indent="0" eaLnBrk="1" hangingPunct="1">
              <a:buNone/>
            </a:pPr>
            <a:endParaRPr lang="zh-CN" altLang="en-US" sz="2000" dirty="0" smtClean="0">
              <a:solidFill>
                <a:srgbClr val="80A331"/>
              </a:solidFill>
              <a:hlinkClick r:id="rId2" action="ppaction://hlinkfile"/>
            </a:endParaRPr>
          </a:p>
          <a:p>
            <a:pPr eaLnBrk="1" hangingPunct="1"/>
            <a:r>
              <a:rPr lang="zh-CN" altLang="fr-FR" dirty="0" smtClean="0">
                <a:solidFill>
                  <a:srgbClr val="80A331"/>
                </a:solidFill>
              </a:rPr>
              <a:t>目前</a:t>
            </a:r>
            <a:r>
              <a:rPr lang="en-US" altLang="zh-CN" dirty="0" smtClean="0">
                <a:solidFill>
                  <a:srgbClr val="80A331"/>
                </a:solidFill>
              </a:rPr>
              <a:t>QUIC</a:t>
            </a:r>
            <a:r>
              <a:rPr lang="zh-CN" altLang="en-US" dirty="0" smtClean="0">
                <a:solidFill>
                  <a:srgbClr val="80A331"/>
                </a:solidFill>
              </a:rPr>
              <a:t>仅支持</a:t>
            </a:r>
            <a:r>
              <a:rPr lang="en-US" altLang="zh-CN" dirty="0" smtClean="0">
                <a:solidFill>
                  <a:srgbClr val="80A331"/>
                </a:solidFill>
              </a:rPr>
              <a:t>Ubuntu</a:t>
            </a:r>
            <a:r>
              <a:rPr lang="zh-CN" altLang="en-US" dirty="0" smtClean="0">
                <a:solidFill>
                  <a:srgbClr val="80A331"/>
                </a:solidFill>
              </a:rPr>
              <a:t>操作系统</a:t>
            </a:r>
            <a:endParaRPr lang="zh-CN" altLang="en-US" dirty="0" smtClean="0">
              <a:solidFill>
                <a:srgbClr val="80A331"/>
              </a:solidFill>
            </a:endParaRPr>
          </a:p>
          <a:p>
            <a:pPr lvl="1" eaLnBrk="1" hangingPunct="1"/>
            <a:r>
              <a:rPr lang="zh-CN" altLang="en-US" sz="2000" dirty="0" smtClean="0">
                <a:solidFill>
                  <a:srgbClr val="80A331"/>
                </a:solidFill>
              </a:rPr>
              <a:t>经测试，需安装64位的Ubuntu系统，32位的Ubuntu会在安装依赖库时出现问题（该问题目前还未找到解决方法）</a:t>
            </a:r>
            <a:endParaRPr lang="en-US" altLang="zh-CN" sz="2000" dirty="0" smtClean="0">
              <a:solidFill>
                <a:srgbClr val="80A331"/>
              </a:solidFill>
            </a:endParaRPr>
          </a:p>
          <a:p>
            <a:pPr eaLnBrk="1" hangingPunct="1"/>
            <a:endParaRPr lang="zh-CN" altLang="en-US" sz="2000" dirty="0" smtClean="0">
              <a:solidFill>
                <a:srgbClr val="80A33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6883" y="191585"/>
            <a:ext cx="7758112" cy="917575"/>
          </a:xfrm>
        </p:spPr>
        <p:txBody>
          <a:bodyPr/>
          <a:lstStyle/>
          <a:p>
            <a:pPr algn="l" eaLnBrk="1" hangingPunct="1"/>
            <a:r>
              <a:rPr lang="en-US" altLang="zh-CN" dirty="0" smtClean="0">
                <a:solidFill>
                  <a:srgbClr val="80A331"/>
                </a:solidFill>
                <a:sym typeface="+mn-ea"/>
              </a:rPr>
              <a:t>proto-</a:t>
            </a:r>
            <a:r>
              <a:rPr lang="en-US" dirty="0" smtClean="0">
                <a:solidFill>
                  <a:srgbClr val="80A331"/>
                </a:solidFill>
                <a:latin typeface="Arial Unicode MS" panose="020B0604020202020204" charset="-122"/>
                <a:ea typeface="Arial Unicode MS" panose="020B0604020202020204" charset="-122"/>
              </a:rPr>
              <a:t>QUIC</a:t>
            </a:r>
            <a:r>
              <a:rPr lang="zh-CN" altLang="en-US" dirty="0" smtClean="0">
                <a:solidFill>
                  <a:srgbClr val="80A331"/>
                </a:solidFill>
                <a:latin typeface="Arial Unicode MS" panose="020B0604020202020204" charset="-122"/>
                <a:ea typeface="Arial Unicode MS" panose="020B0604020202020204" charset="-122"/>
              </a:rPr>
              <a:t>环境搭建总结 </a:t>
            </a:r>
            <a:r>
              <a:rPr lang="en-US" dirty="0" smtClean="0">
                <a:solidFill>
                  <a:srgbClr val="80A331"/>
                </a:solidFill>
                <a:latin typeface="Arial Unicode MS" panose="020B0604020202020204" charset="-122"/>
                <a:ea typeface="Arial Unicode MS" panose="020B0604020202020204" charset="-122"/>
              </a:rPr>
              <a:t>- 2</a:t>
            </a:r>
            <a:endParaRPr lang="en-US" dirty="0" smtClean="0">
              <a:solidFill>
                <a:srgbClr val="80A331"/>
              </a:solidFill>
              <a:latin typeface="Arial Unicode MS" panose="020B0604020202020204" charset="-122"/>
              <a:ea typeface="Arial Unicode MS" panose="020B0604020202020204" charset="-122"/>
            </a:endParaRPr>
          </a:p>
        </p:txBody>
      </p:sp>
      <p:sp>
        <p:nvSpPr>
          <p:cNvPr id="5123" name="Espace réservé du contenu 2"/>
          <p:cNvSpPr>
            <a:spLocks noGrp="1"/>
          </p:cNvSpPr>
          <p:nvPr>
            <p:ph idx="1"/>
          </p:nvPr>
        </p:nvSpPr>
        <p:spPr>
          <a:xfrm>
            <a:off x="457200" y="1500638"/>
            <a:ext cx="8229600" cy="4000500"/>
          </a:xfrm>
        </p:spPr>
        <p:txBody>
          <a:bodyPr/>
          <a:lstStyle/>
          <a:p>
            <a:pPr eaLnBrk="1" hangingPunct="1"/>
            <a:r>
              <a:rPr lang="zh-CN" altLang="en-US" smtClean="0">
                <a:solidFill>
                  <a:srgbClr val="80A331"/>
                </a:solidFill>
              </a:rPr>
              <a:t>第一步：下载源码</a:t>
            </a:r>
            <a:endParaRPr lang="zh-CN" altLang="en-US" smtClean="0">
              <a:solidFill>
                <a:srgbClr val="80A331"/>
              </a:solidFill>
            </a:endParaRPr>
          </a:p>
          <a:p>
            <a:pPr eaLnBrk="1" hangingPunct="1"/>
            <a:endParaRPr lang="zh-CN" altLang="en-US" smtClean="0">
              <a:solidFill>
                <a:srgbClr val="80A331"/>
              </a:solidFill>
            </a:endParaRPr>
          </a:p>
          <a:p>
            <a:pPr eaLnBrk="1" hangingPunct="1"/>
            <a:endParaRPr lang="en-US" altLang="zh-CN" smtClean="0">
              <a:solidFill>
                <a:srgbClr val="80A331"/>
              </a:solidFill>
            </a:endParaRPr>
          </a:p>
          <a:p>
            <a:pPr eaLnBrk="1" hangingPunct="1"/>
            <a:endParaRPr lang="en-US" altLang="zh-CN" smtClean="0">
              <a:solidFill>
                <a:srgbClr val="80A331"/>
              </a:solidFill>
            </a:endParaRPr>
          </a:p>
          <a:p>
            <a:pPr lvl="1" eaLnBrk="1" hangingPunct="1"/>
            <a:endParaRPr lang="zh-CN" altLang="en-US" sz="1750" smtClean="0">
              <a:solidFill>
                <a:srgbClr val="80A331"/>
              </a:solidFill>
            </a:endParaRPr>
          </a:p>
          <a:p>
            <a:pPr lvl="1" eaLnBrk="1" hangingPunct="1"/>
            <a:r>
              <a:rPr lang="zh-CN" altLang="en-US" sz="1750" smtClean="0">
                <a:solidFill>
                  <a:srgbClr val="80A331"/>
                </a:solidFill>
              </a:rPr>
              <a:t>使用以上命令下载</a:t>
            </a:r>
            <a:r>
              <a:rPr lang="en-US" altLang="zh-CN" sz="1750" smtClean="0">
                <a:solidFill>
                  <a:srgbClr val="80A331"/>
                </a:solidFill>
              </a:rPr>
              <a:t>GitHub</a:t>
            </a:r>
            <a:r>
              <a:rPr lang="zh-CN" altLang="en-US" sz="1750" smtClean="0">
                <a:solidFill>
                  <a:srgbClr val="80A331"/>
                </a:solidFill>
              </a:rPr>
              <a:t>中的源码。注意，下载时需要较好的网络环境，并需要翻墙，否则会浪费很多时间。</a:t>
            </a:r>
            <a:endParaRPr lang="en-US" altLang="zh-CN" sz="1750" smtClean="0">
              <a:solidFill>
                <a:srgbClr val="80A331"/>
              </a:solidFill>
            </a:endParaRPr>
          </a:p>
        </p:txBody>
      </p:sp>
      <p:pic>
        <p:nvPicPr>
          <p:cNvPr id="2" name="图片 1"/>
          <p:cNvPicPr>
            <a:picLocks noChangeAspect="1"/>
          </p:cNvPicPr>
          <p:nvPr/>
        </p:nvPicPr>
        <p:blipFill>
          <a:blip r:embed="rId2"/>
          <a:stretch>
            <a:fillRect/>
          </a:stretch>
        </p:blipFill>
        <p:spPr>
          <a:xfrm>
            <a:off x="810895" y="1981835"/>
            <a:ext cx="4387215" cy="117983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6883" y="191585"/>
            <a:ext cx="7758112" cy="917575"/>
          </a:xfrm>
        </p:spPr>
        <p:txBody>
          <a:bodyPr/>
          <a:lstStyle/>
          <a:p>
            <a:pPr algn="l" eaLnBrk="1" hangingPunct="1"/>
            <a:r>
              <a:rPr lang="en-US" altLang="zh-CN" dirty="0" smtClean="0">
                <a:solidFill>
                  <a:srgbClr val="80A331"/>
                </a:solidFill>
                <a:sym typeface="+mn-ea"/>
              </a:rPr>
              <a:t>proto-</a:t>
            </a:r>
            <a:r>
              <a:rPr lang="en-US" dirty="0" smtClean="0">
                <a:solidFill>
                  <a:srgbClr val="80A331"/>
                </a:solidFill>
                <a:latin typeface="Arial Unicode MS" panose="020B0604020202020204" charset="-122"/>
                <a:ea typeface="Arial Unicode MS" panose="020B0604020202020204" charset="-122"/>
              </a:rPr>
              <a:t>QUIC</a:t>
            </a:r>
            <a:r>
              <a:rPr lang="zh-CN" altLang="en-US" dirty="0" smtClean="0">
                <a:solidFill>
                  <a:srgbClr val="80A331"/>
                </a:solidFill>
                <a:latin typeface="Arial Unicode MS" panose="020B0604020202020204" charset="-122"/>
                <a:ea typeface="Arial Unicode MS" panose="020B0604020202020204" charset="-122"/>
              </a:rPr>
              <a:t>环境搭建总结 </a:t>
            </a:r>
            <a:r>
              <a:rPr lang="en-US" dirty="0" smtClean="0">
                <a:solidFill>
                  <a:srgbClr val="80A331"/>
                </a:solidFill>
                <a:latin typeface="Arial Unicode MS" panose="020B0604020202020204" charset="-122"/>
                <a:ea typeface="Arial Unicode MS" panose="020B0604020202020204" charset="-122"/>
              </a:rPr>
              <a:t>- 3</a:t>
            </a:r>
            <a:endParaRPr lang="en-US" dirty="0" smtClean="0">
              <a:solidFill>
                <a:srgbClr val="80A331"/>
              </a:solidFill>
              <a:latin typeface="Arial Unicode MS" panose="020B0604020202020204" charset="-122"/>
              <a:ea typeface="Arial Unicode MS" panose="020B0604020202020204" charset="-122"/>
            </a:endParaRPr>
          </a:p>
        </p:txBody>
      </p:sp>
      <p:sp>
        <p:nvSpPr>
          <p:cNvPr id="5123" name="Espace réservé du contenu 2"/>
          <p:cNvSpPr>
            <a:spLocks noGrp="1"/>
          </p:cNvSpPr>
          <p:nvPr>
            <p:ph idx="1"/>
          </p:nvPr>
        </p:nvSpPr>
        <p:spPr>
          <a:xfrm>
            <a:off x="457200" y="1500638"/>
            <a:ext cx="8229600" cy="4000500"/>
          </a:xfrm>
        </p:spPr>
        <p:txBody>
          <a:bodyPr/>
          <a:lstStyle/>
          <a:p>
            <a:pPr eaLnBrk="1" hangingPunct="1"/>
            <a:r>
              <a:rPr lang="zh-CN" altLang="en-US" smtClean="0">
                <a:solidFill>
                  <a:srgbClr val="80A331"/>
                </a:solidFill>
              </a:rPr>
              <a:t>第二步：安装依赖库</a:t>
            </a:r>
            <a:endParaRPr lang="zh-CN" altLang="en-US" smtClean="0">
              <a:solidFill>
                <a:srgbClr val="80A331"/>
              </a:solidFill>
            </a:endParaRPr>
          </a:p>
          <a:p>
            <a:pPr eaLnBrk="1" hangingPunct="1"/>
            <a:endParaRPr lang="zh-CN" altLang="en-US" smtClean="0">
              <a:solidFill>
                <a:srgbClr val="80A331"/>
              </a:solidFill>
            </a:endParaRPr>
          </a:p>
          <a:p>
            <a:pPr eaLnBrk="1" hangingPunct="1"/>
            <a:endParaRPr lang="zh-CN" altLang="en-US" sz="1750" smtClean="0">
              <a:solidFill>
                <a:srgbClr val="80A331"/>
              </a:solidFill>
            </a:endParaRPr>
          </a:p>
          <a:p>
            <a:pPr lvl="1" eaLnBrk="1" hangingPunct="1"/>
            <a:r>
              <a:rPr lang="zh-CN" altLang="en-US" sz="1750" smtClean="0">
                <a:solidFill>
                  <a:srgbClr val="80A331"/>
                </a:solidFill>
              </a:rPr>
              <a:t>这一步需要较长时间，保持耐心</a:t>
            </a:r>
            <a:endParaRPr lang="zh-CN" altLang="en-US" sz="1750" smtClean="0">
              <a:solidFill>
                <a:srgbClr val="80A331"/>
              </a:solidFill>
            </a:endParaRPr>
          </a:p>
          <a:p>
            <a:pPr lvl="1" eaLnBrk="1" hangingPunct="1"/>
            <a:endParaRPr lang="zh-CN" altLang="en-US" sz="1750" smtClean="0">
              <a:solidFill>
                <a:srgbClr val="80A331"/>
              </a:solidFill>
            </a:endParaRPr>
          </a:p>
          <a:p>
            <a:pPr lvl="1" eaLnBrk="1" hangingPunct="1"/>
            <a:endParaRPr lang="zh-CN" altLang="en-US" sz="1750" smtClean="0">
              <a:solidFill>
                <a:srgbClr val="80A331"/>
              </a:solidFill>
            </a:endParaRPr>
          </a:p>
          <a:p>
            <a:pPr lvl="1" eaLnBrk="1" hangingPunct="1"/>
            <a:endParaRPr lang="zh-CN" altLang="en-US" sz="1750" smtClean="0">
              <a:solidFill>
                <a:srgbClr val="80A331"/>
              </a:solidFill>
            </a:endParaRPr>
          </a:p>
          <a:p>
            <a:pPr lvl="1" eaLnBrk="1" hangingPunct="1"/>
            <a:r>
              <a:rPr lang="zh-CN" altLang="en-US" sz="1750" smtClean="0">
                <a:solidFill>
                  <a:srgbClr val="80A331"/>
                </a:solidFill>
              </a:rPr>
              <a:t>这里需要选择安装，否则在第三步搭建服务器、客户端时会出错</a:t>
            </a:r>
            <a:endParaRPr lang="zh-CN" altLang="en-US" sz="1750" smtClean="0">
              <a:solidFill>
                <a:srgbClr val="80A331"/>
              </a:solidFill>
            </a:endParaRPr>
          </a:p>
          <a:p>
            <a:pPr lvl="1" eaLnBrk="1" hangingPunct="1"/>
            <a:endParaRPr lang="zh-CN" altLang="en-US" sz="1750" smtClean="0">
              <a:solidFill>
                <a:srgbClr val="80A331"/>
              </a:solidFill>
            </a:endParaRPr>
          </a:p>
        </p:txBody>
      </p:sp>
      <p:pic>
        <p:nvPicPr>
          <p:cNvPr id="3" name="图片 2"/>
          <p:cNvPicPr>
            <a:picLocks noChangeAspect="1"/>
          </p:cNvPicPr>
          <p:nvPr/>
        </p:nvPicPr>
        <p:blipFill>
          <a:blip r:embed="rId2"/>
          <a:stretch>
            <a:fillRect/>
          </a:stretch>
        </p:blipFill>
        <p:spPr>
          <a:xfrm>
            <a:off x="853440" y="2000250"/>
            <a:ext cx="3968750" cy="548005"/>
          </a:xfrm>
          <a:prstGeom prst="rect">
            <a:avLst/>
          </a:prstGeom>
        </p:spPr>
      </p:pic>
      <p:pic>
        <p:nvPicPr>
          <p:cNvPr id="4" name="图片 3"/>
          <p:cNvPicPr>
            <a:picLocks noChangeAspect="1"/>
          </p:cNvPicPr>
          <p:nvPr/>
        </p:nvPicPr>
        <p:blipFill>
          <a:blip r:embed="rId3"/>
          <a:stretch>
            <a:fillRect/>
          </a:stretch>
        </p:blipFill>
        <p:spPr>
          <a:xfrm>
            <a:off x="853440" y="3070860"/>
            <a:ext cx="6162040" cy="7048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6883" y="191585"/>
            <a:ext cx="7758112" cy="917575"/>
          </a:xfrm>
        </p:spPr>
        <p:txBody>
          <a:bodyPr/>
          <a:lstStyle/>
          <a:p>
            <a:pPr algn="l" eaLnBrk="1" hangingPunct="1"/>
            <a:r>
              <a:rPr lang="en-US" altLang="zh-CN" dirty="0" smtClean="0">
                <a:solidFill>
                  <a:srgbClr val="80A331"/>
                </a:solidFill>
                <a:sym typeface="+mn-ea"/>
              </a:rPr>
              <a:t>proto-</a:t>
            </a:r>
            <a:r>
              <a:rPr lang="en-US" dirty="0" smtClean="0">
                <a:solidFill>
                  <a:srgbClr val="80A331"/>
                </a:solidFill>
                <a:latin typeface="Arial Unicode MS" panose="020B0604020202020204" charset="-122"/>
                <a:ea typeface="Arial Unicode MS" panose="020B0604020202020204" charset="-122"/>
              </a:rPr>
              <a:t>QUIC</a:t>
            </a:r>
            <a:r>
              <a:rPr lang="zh-CN" altLang="en-US" dirty="0" smtClean="0">
                <a:solidFill>
                  <a:srgbClr val="80A331"/>
                </a:solidFill>
                <a:latin typeface="Arial Unicode MS" panose="020B0604020202020204" charset="-122"/>
                <a:ea typeface="Arial Unicode MS" panose="020B0604020202020204" charset="-122"/>
              </a:rPr>
              <a:t>环境搭建总结 </a:t>
            </a:r>
            <a:r>
              <a:rPr lang="en-US" dirty="0" smtClean="0">
                <a:solidFill>
                  <a:srgbClr val="80A331"/>
                </a:solidFill>
                <a:latin typeface="Arial Unicode MS" panose="020B0604020202020204" charset="-122"/>
                <a:ea typeface="Arial Unicode MS" panose="020B0604020202020204" charset="-122"/>
              </a:rPr>
              <a:t>- 4</a:t>
            </a:r>
            <a:endParaRPr lang="en-US" dirty="0" smtClean="0">
              <a:solidFill>
                <a:srgbClr val="80A331"/>
              </a:solidFill>
              <a:latin typeface="Arial Unicode MS" panose="020B0604020202020204" charset="-122"/>
              <a:ea typeface="Arial Unicode MS" panose="020B0604020202020204" charset="-122"/>
            </a:endParaRPr>
          </a:p>
        </p:txBody>
      </p:sp>
      <p:sp>
        <p:nvSpPr>
          <p:cNvPr id="5123" name="Espace réservé du contenu 2"/>
          <p:cNvSpPr>
            <a:spLocks noGrp="1"/>
          </p:cNvSpPr>
          <p:nvPr>
            <p:ph idx="1"/>
          </p:nvPr>
        </p:nvSpPr>
        <p:spPr>
          <a:xfrm>
            <a:off x="457200" y="1500638"/>
            <a:ext cx="8229600" cy="4000500"/>
          </a:xfrm>
        </p:spPr>
        <p:txBody>
          <a:bodyPr/>
          <a:lstStyle/>
          <a:p>
            <a:pPr eaLnBrk="1" hangingPunct="1"/>
            <a:r>
              <a:rPr lang="zh-CN" altLang="en-US" dirty="0" smtClean="0">
                <a:solidFill>
                  <a:srgbClr val="80A331"/>
                </a:solidFill>
              </a:rPr>
              <a:t>第三步：搭建</a:t>
            </a:r>
            <a:r>
              <a:rPr lang="en-US" altLang="zh-CN" dirty="0" smtClean="0">
                <a:solidFill>
                  <a:srgbClr val="80A331"/>
                </a:solidFill>
              </a:rPr>
              <a:t>QUIC server </a:t>
            </a:r>
            <a:r>
              <a:rPr lang="zh-CN" altLang="en-US" dirty="0" smtClean="0">
                <a:solidFill>
                  <a:srgbClr val="80A331"/>
                </a:solidFill>
              </a:rPr>
              <a:t>和 </a:t>
            </a:r>
            <a:r>
              <a:rPr lang="en-US" altLang="zh-CN" dirty="0" smtClean="0">
                <a:solidFill>
                  <a:srgbClr val="80A331"/>
                </a:solidFill>
              </a:rPr>
              <a:t>client</a:t>
            </a:r>
            <a:endParaRPr lang="en-US" altLang="zh-CN" dirty="0" smtClean="0">
              <a:solidFill>
                <a:srgbClr val="80A331"/>
              </a:solidFill>
            </a:endParaRPr>
          </a:p>
          <a:p>
            <a:pPr eaLnBrk="1" hangingPunct="1"/>
            <a:endParaRPr lang="en-US" altLang="zh-CN" dirty="0" smtClean="0">
              <a:solidFill>
                <a:srgbClr val="80A331"/>
              </a:solidFill>
            </a:endParaRPr>
          </a:p>
          <a:p>
            <a:pPr eaLnBrk="1" hangingPunct="1"/>
            <a:endParaRPr lang="en-US" altLang="zh-CN" dirty="0" smtClean="0">
              <a:solidFill>
                <a:srgbClr val="80A331"/>
              </a:solidFill>
            </a:endParaRPr>
          </a:p>
          <a:p>
            <a:pPr eaLnBrk="1" hangingPunct="1"/>
            <a:r>
              <a:rPr lang="zh-CN" altLang="en-US" dirty="0" smtClean="0">
                <a:solidFill>
                  <a:srgbClr val="80A331"/>
                </a:solidFill>
              </a:rPr>
              <a:t>第四步：准备测试数据</a:t>
            </a:r>
            <a:endParaRPr lang="zh-CN" altLang="en-US" dirty="0" smtClean="0">
              <a:solidFill>
                <a:srgbClr val="80A331"/>
              </a:solidFill>
            </a:endParaRPr>
          </a:p>
          <a:p>
            <a:pPr eaLnBrk="1" hangingPunct="1"/>
            <a:endParaRPr lang="zh-CN" altLang="en-US" dirty="0" smtClean="0">
              <a:solidFill>
                <a:srgbClr val="80A331"/>
              </a:solidFill>
            </a:endParaRPr>
          </a:p>
          <a:p>
            <a:pPr lvl="1" eaLnBrk="1" hangingPunct="1"/>
            <a:endParaRPr lang="zh-CN" altLang="en-US" dirty="0" smtClean="0">
              <a:solidFill>
                <a:srgbClr val="80A331"/>
              </a:solidFill>
            </a:endParaRPr>
          </a:p>
          <a:p>
            <a:pPr lvl="1" eaLnBrk="1" hangingPunct="1"/>
            <a:r>
              <a:rPr lang="zh-CN" altLang="en-US" sz="2000" dirty="0" smtClean="0">
                <a:solidFill>
                  <a:srgbClr val="80A331"/>
                </a:solidFill>
              </a:rPr>
              <a:t>下载一份</a:t>
            </a:r>
            <a:r>
              <a:rPr lang="en-US" altLang="zh-CN" sz="2000" dirty="0" smtClean="0">
                <a:solidFill>
                  <a:srgbClr val="80A331"/>
                </a:solidFill>
              </a:rPr>
              <a:t>www.example.org</a:t>
            </a:r>
            <a:r>
              <a:rPr lang="zh-CN" altLang="en-US" sz="2000" dirty="0" smtClean="0">
                <a:solidFill>
                  <a:srgbClr val="80A331"/>
                </a:solidFill>
              </a:rPr>
              <a:t>的拷贝，存放在 </a:t>
            </a:r>
            <a:r>
              <a:rPr lang="en-US" altLang="zh-CN" sz="2000" dirty="0" smtClean="0">
                <a:solidFill>
                  <a:srgbClr val="80A331"/>
                </a:solidFill>
              </a:rPr>
              <a:t>/</a:t>
            </a:r>
            <a:r>
              <a:rPr lang="en-US" altLang="zh-CN" sz="2000" dirty="0" err="1" smtClean="0">
                <a:solidFill>
                  <a:srgbClr val="80A331"/>
                </a:solidFill>
              </a:rPr>
              <a:t>tmp</a:t>
            </a:r>
            <a:r>
              <a:rPr lang="en-US" altLang="zh-CN" sz="2000" dirty="0" smtClean="0">
                <a:solidFill>
                  <a:srgbClr val="80A331"/>
                </a:solidFill>
              </a:rPr>
              <a:t>/quic-data</a:t>
            </a:r>
            <a:r>
              <a:rPr lang="zh-CN" altLang="en-US" sz="2000" dirty="0" smtClean="0">
                <a:solidFill>
                  <a:srgbClr val="80A331"/>
                </a:solidFill>
              </a:rPr>
              <a:t>的目录下，并按照图示手动修改</a:t>
            </a:r>
            <a:r>
              <a:rPr lang="en-US" altLang="zh-CN" sz="2000" dirty="0" smtClean="0">
                <a:solidFill>
                  <a:srgbClr val="80A331"/>
                </a:solidFill>
              </a:rPr>
              <a:t>headers</a:t>
            </a:r>
            <a:endParaRPr lang="en-US" altLang="zh-CN" sz="2000" dirty="0" smtClean="0">
              <a:solidFill>
                <a:srgbClr val="80A331"/>
              </a:solidFill>
            </a:endParaRPr>
          </a:p>
          <a:p>
            <a:pPr marL="343535" lvl="1" indent="0" eaLnBrk="1" hangingPunct="1">
              <a:buNone/>
            </a:pPr>
            <a:endParaRPr lang="zh-CN" altLang="en-US" dirty="0" smtClean="0">
              <a:solidFill>
                <a:srgbClr val="80A331"/>
              </a:solidFill>
            </a:endParaRPr>
          </a:p>
          <a:p>
            <a:pPr eaLnBrk="1" hangingPunct="1"/>
            <a:endParaRPr lang="en-US" altLang="zh-CN" dirty="0" smtClean="0">
              <a:solidFill>
                <a:srgbClr val="80A331"/>
              </a:solidFill>
            </a:endParaRPr>
          </a:p>
          <a:p>
            <a:pPr marL="635" indent="0" eaLnBrk="1" hangingPunct="1">
              <a:buNone/>
            </a:pPr>
            <a:endParaRPr lang="zh-CN" altLang="en-US" sz="1750" dirty="0" smtClean="0">
              <a:solidFill>
                <a:srgbClr val="80A331"/>
              </a:solidFill>
            </a:endParaRPr>
          </a:p>
        </p:txBody>
      </p:sp>
      <p:pic>
        <p:nvPicPr>
          <p:cNvPr id="4" name="图片 3"/>
          <p:cNvPicPr>
            <a:picLocks noChangeAspect="1"/>
          </p:cNvPicPr>
          <p:nvPr/>
        </p:nvPicPr>
        <p:blipFill>
          <a:blip r:embed="rId2"/>
          <a:stretch>
            <a:fillRect/>
          </a:stretch>
        </p:blipFill>
        <p:spPr>
          <a:xfrm>
            <a:off x="787400" y="2052955"/>
            <a:ext cx="6266815" cy="523875"/>
          </a:xfrm>
          <a:prstGeom prst="rect">
            <a:avLst/>
          </a:prstGeom>
        </p:spPr>
      </p:pic>
      <p:pic>
        <p:nvPicPr>
          <p:cNvPr id="5" name="图片 4"/>
          <p:cNvPicPr>
            <a:picLocks noChangeAspect="1"/>
          </p:cNvPicPr>
          <p:nvPr/>
        </p:nvPicPr>
        <p:blipFill>
          <a:blip r:embed="rId3"/>
          <a:stretch>
            <a:fillRect/>
          </a:stretch>
        </p:blipFill>
        <p:spPr>
          <a:xfrm>
            <a:off x="787400" y="3258185"/>
            <a:ext cx="4084320" cy="580390"/>
          </a:xfrm>
          <a:prstGeom prst="rect">
            <a:avLst/>
          </a:prstGeom>
        </p:spPr>
      </p:pic>
      <p:pic>
        <p:nvPicPr>
          <p:cNvPr id="6" name="图片 5"/>
          <p:cNvPicPr>
            <a:picLocks noChangeAspect="1"/>
          </p:cNvPicPr>
          <p:nvPr/>
        </p:nvPicPr>
        <p:blipFill>
          <a:blip r:embed="rId4"/>
          <a:stretch>
            <a:fillRect/>
          </a:stretch>
        </p:blipFill>
        <p:spPr>
          <a:xfrm>
            <a:off x="4871720" y="3258185"/>
            <a:ext cx="3209290" cy="58039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6883" y="191585"/>
            <a:ext cx="7758112" cy="917575"/>
          </a:xfrm>
        </p:spPr>
        <p:txBody>
          <a:bodyPr/>
          <a:lstStyle/>
          <a:p>
            <a:pPr algn="l" eaLnBrk="1" hangingPunct="1"/>
            <a:r>
              <a:rPr lang="en-US" altLang="zh-CN" dirty="0" smtClean="0">
                <a:solidFill>
                  <a:srgbClr val="80A331"/>
                </a:solidFill>
                <a:sym typeface="+mn-ea"/>
              </a:rPr>
              <a:t>proto-</a:t>
            </a:r>
            <a:r>
              <a:rPr lang="en-US" dirty="0" smtClean="0">
                <a:solidFill>
                  <a:srgbClr val="80A331"/>
                </a:solidFill>
                <a:latin typeface="Arial Unicode MS" panose="020B0604020202020204" charset="-122"/>
                <a:ea typeface="Arial Unicode MS" panose="020B0604020202020204" charset="-122"/>
              </a:rPr>
              <a:t>QUIC</a:t>
            </a:r>
            <a:r>
              <a:rPr lang="zh-CN" altLang="en-US" dirty="0" smtClean="0">
                <a:solidFill>
                  <a:srgbClr val="80A331"/>
                </a:solidFill>
                <a:latin typeface="Arial Unicode MS" panose="020B0604020202020204" charset="-122"/>
                <a:ea typeface="Arial Unicode MS" panose="020B0604020202020204" charset="-122"/>
              </a:rPr>
              <a:t>环境搭建总结 </a:t>
            </a:r>
            <a:r>
              <a:rPr lang="en-US" dirty="0" smtClean="0">
                <a:solidFill>
                  <a:srgbClr val="80A331"/>
                </a:solidFill>
                <a:latin typeface="Arial Unicode MS" panose="020B0604020202020204" charset="-122"/>
                <a:ea typeface="Arial Unicode MS" panose="020B0604020202020204" charset="-122"/>
              </a:rPr>
              <a:t>- 5</a:t>
            </a:r>
            <a:endParaRPr lang="en-US" dirty="0" smtClean="0">
              <a:solidFill>
                <a:srgbClr val="80A331"/>
              </a:solidFill>
              <a:latin typeface="Arial Unicode MS" panose="020B0604020202020204" charset="-122"/>
              <a:ea typeface="Arial Unicode MS" panose="020B0604020202020204" charset="-122"/>
            </a:endParaRPr>
          </a:p>
        </p:txBody>
      </p:sp>
      <p:sp>
        <p:nvSpPr>
          <p:cNvPr id="5123" name="Espace réservé du contenu 2"/>
          <p:cNvSpPr>
            <a:spLocks noGrp="1"/>
          </p:cNvSpPr>
          <p:nvPr>
            <p:ph idx="1"/>
          </p:nvPr>
        </p:nvSpPr>
        <p:spPr>
          <a:xfrm>
            <a:off x="431082" y="1171590"/>
            <a:ext cx="8229600" cy="3848432"/>
          </a:xfrm>
        </p:spPr>
        <p:txBody>
          <a:bodyPr/>
          <a:lstStyle/>
          <a:p>
            <a:pPr eaLnBrk="1" hangingPunct="1"/>
            <a:r>
              <a:rPr lang="zh-CN" altLang="en-US" dirty="0" smtClean="0">
                <a:solidFill>
                  <a:srgbClr val="80A331"/>
                </a:solidFill>
                <a:sym typeface="+mn-ea"/>
              </a:rPr>
              <a:t>第五步：</a:t>
            </a:r>
            <a:r>
              <a:rPr lang="zh-CN" dirty="0" smtClean="0">
                <a:solidFill>
                  <a:srgbClr val="80A331"/>
                </a:solidFill>
                <a:sym typeface="+mn-ea"/>
              </a:rPr>
              <a:t>生成证书</a:t>
            </a:r>
            <a:endParaRPr lang="en-US" altLang="zh-CN" dirty="0" smtClean="0">
              <a:solidFill>
                <a:srgbClr val="80A331"/>
              </a:solidFill>
              <a:sym typeface="+mn-ea"/>
            </a:endParaRPr>
          </a:p>
          <a:p>
            <a:pPr eaLnBrk="1" hangingPunct="1"/>
            <a:endParaRPr lang="en-US" altLang="zh-CN" dirty="0">
              <a:solidFill>
                <a:srgbClr val="80A331"/>
              </a:solidFill>
              <a:sym typeface="+mn-ea"/>
            </a:endParaRPr>
          </a:p>
          <a:p>
            <a:pPr eaLnBrk="1" hangingPunct="1"/>
            <a:endParaRPr lang="en-US" altLang="zh-CN" dirty="0" smtClean="0">
              <a:solidFill>
                <a:srgbClr val="80A331"/>
              </a:solidFill>
              <a:sym typeface="+mn-ea"/>
            </a:endParaRPr>
          </a:p>
          <a:p>
            <a:pPr lvl="1"/>
            <a:r>
              <a:rPr lang="zh-CN" altLang="en-US" dirty="0" smtClean="0">
                <a:solidFill>
                  <a:srgbClr val="80A331"/>
                </a:solidFill>
                <a:sym typeface="+mn-ea"/>
              </a:rPr>
              <a:t>以上命令生成了</a:t>
            </a:r>
            <a:r>
              <a:rPr lang="en-US" altLang="zh-CN" dirty="0" smtClean="0">
                <a:solidFill>
                  <a:srgbClr val="80A331"/>
                </a:solidFill>
                <a:sym typeface="+mn-ea"/>
              </a:rPr>
              <a:t>QUIC</a:t>
            </a:r>
            <a:r>
              <a:rPr lang="zh-CN" altLang="en-US" dirty="0" smtClean="0">
                <a:solidFill>
                  <a:srgbClr val="80A331"/>
                </a:solidFill>
                <a:sym typeface="+mn-ea"/>
              </a:rPr>
              <a:t>服务器的证书、私钥，以及</a:t>
            </a:r>
            <a:r>
              <a:rPr lang="en-US" altLang="zh-CN" dirty="0" smtClean="0">
                <a:solidFill>
                  <a:srgbClr val="80A331"/>
                </a:solidFill>
                <a:sym typeface="+mn-ea"/>
              </a:rPr>
              <a:t>CA</a:t>
            </a:r>
            <a:r>
              <a:rPr lang="zh-CN" altLang="en-US" dirty="0" smtClean="0">
                <a:solidFill>
                  <a:srgbClr val="80A331"/>
                </a:solidFill>
                <a:sym typeface="+mn-ea"/>
              </a:rPr>
              <a:t>证书（</a:t>
            </a:r>
            <a:r>
              <a:rPr lang="zh-CN" altLang="en-US" dirty="0">
                <a:solidFill>
                  <a:srgbClr val="80A331"/>
                </a:solidFill>
                <a:sym typeface="+mn-ea"/>
              </a:rPr>
              <a:t>存储</a:t>
            </a:r>
            <a:r>
              <a:rPr lang="zh-CN" altLang="en-US" dirty="0" smtClean="0">
                <a:solidFill>
                  <a:srgbClr val="80A331"/>
                </a:solidFill>
                <a:sym typeface="+mn-ea"/>
              </a:rPr>
              <a:t>地址为 </a:t>
            </a:r>
            <a:r>
              <a:rPr lang="en-US" altLang="zh-CN" sz="1600" dirty="0" smtClean="0">
                <a:solidFill>
                  <a:schemeClr val="tx1">
                    <a:lumMod val="75000"/>
                    <a:lumOff val="25000"/>
                  </a:schemeClr>
                </a:solidFill>
                <a:latin typeface="Consolas" panose="020B0609020204030204" pitchFamily="49" charset="0"/>
                <a:sym typeface="+mn-ea"/>
              </a:rPr>
              <a:t>proto-quic/src/net/tools/quic/certs/out/2048-sha256-root.pem</a:t>
            </a:r>
            <a:r>
              <a:rPr lang="zh-CN" altLang="en-US" dirty="0" smtClean="0">
                <a:solidFill>
                  <a:srgbClr val="80A331"/>
                </a:solidFill>
                <a:sym typeface="+mn-ea"/>
              </a:rPr>
              <a:t>），我们需要将它添加到系统的根证书中：</a:t>
            </a:r>
            <a:endParaRPr lang="en-US" altLang="zh-CN" dirty="0" smtClean="0">
              <a:solidFill>
                <a:srgbClr val="80A331"/>
              </a:solidFill>
              <a:sym typeface="+mn-ea"/>
            </a:endParaRPr>
          </a:p>
          <a:p>
            <a:pPr lvl="1"/>
            <a:r>
              <a:rPr lang="zh-CN" altLang="en-US" dirty="0" smtClean="0">
                <a:solidFill>
                  <a:srgbClr val="80A331"/>
                </a:solidFill>
                <a:sym typeface="+mn-ea"/>
              </a:rPr>
              <a:t>首先安装</a:t>
            </a:r>
            <a:r>
              <a:rPr lang="en-US" altLang="zh-CN" dirty="0" smtClean="0">
                <a:solidFill>
                  <a:srgbClr val="80A331"/>
                </a:solidFill>
                <a:sym typeface="+mn-ea"/>
              </a:rPr>
              <a:t>libnss3-tools</a:t>
            </a:r>
            <a:r>
              <a:rPr lang="zh-CN" altLang="en-US" dirty="0" smtClean="0">
                <a:solidFill>
                  <a:srgbClr val="80A331"/>
                </a:solidFill>
                <a:sym typeface="+mn-ea"/>
              </a:rPr>
              <a:t>包。</a:t>
            </a:r>
            <a:endParaRPr lang="en-US" altLang="zh-CN" dirty="0" smtClean="0">
              <a:solidFill>
                <a:srgbClr val="80A331"/>
              </a:solidFill>
              <a:sym typeface="+mn-ea"/>
            </a:endParaRPr>
          </a:p>
          <a:p>
            <a:pPr lvl="1"/>
            <a:r>
              <a:rPr lang="zh-CN" altLang="en-US" dirty="0" smtClean="0">
                <a:solidFill>
                  <a:srgbClr val="80A331"/>
                </a:solidFill>
                <a:sym typeface="+mn-ea"/>
              </a:rPr>
              <a:t>然后使用</a:t>
            </a:r>
            <a:r>
              <a:rPr lang="en-US" altLang="zh-CN" dirty="0" smtClean="0">
                <a:solidFill>
                  <a:srgbClr val="80A331"/>
                </a:solidFill>
                <a:sym typeface="+mn-ea"/>
              </a:rPr>
              <a:t>certutil</a:t>
            </a:r>
            <a:r>
              <a:rPr lang="zh-CN" altLang="en-US" dirty="0" smtClean="0">
                <a:solidFill>
                  <a:srgbClr val="80A331"/>
                </a:solidFill>
                <a:sym typeface="+mn-ea"/>
              </a:rPr>
              <a:t>命令添加之前生成的证书</a:t>
            </a:r>
            <a:endParaRPr lang="zh-CN" dirty="0" smtClean="0">
              <a:solidFill>
                <a:srgbClr val="80A331"/>
              </a:solidFill>
              <a:sym typeface="+mn-ea"/>
            </a:endParaRPr>
          </a:p>
          <a:p>
            <a:pPr eaLnBrk="1" hangingPunct="1"/>
            <a:endParaRPr lang="en-US" altLang="zh-CN" sz="2000" dirty="0" smtClean="0">
              <a:solidFill>
                <a:srgbClr val="80A331"/>
              </a:solidFill>
            </a:endParaRPr>
          </a:p>
          <a:p>
            <a:pPr eaLnBrk="1" hangingPunct="1"/>
            <a:endParaRPr lang="zh-CN" altLang="en-US" sz="2000" dirty="0" smtClean="0">
              <a:solidFill>
                <a:srgbClr val="80A331"/>
              </a:solidFill>
            </a:endParaRPr>
          </a:p>
          <a:p>
            <a:pPr eaLnBrk="1" hangingPunct="1"/>
            <a:endParaRPr lang="zh-CN" altLang="en-US" sz="2000" dirty="0" smtClean="0">
              <a:solidFill>
                <a:srgbClr val="80A331"/>
              </a:solidFill>
            </a:endParaRPr>
          </a:p>
          <a:p>
            <a:pPr eaLnBrk="1" hangingPunct="1"/>
            <a:endParaRPr lang="zh-CN" altLang="en-US" sz="2000" dirty="0" smtClean="0">
              <a:solidFill>
                <a:srgbClr val="80A331"/>
              </a:solidFill>
            </a:endParaRPr>
          </a:p>
          <a:p>
            <a:pPr marL="343535" lvl="1" indent="0" eaLnBrk="1" hangingPunct="1">
              <a:buNone/>
            </a:pPr>
            <a:endParaRPr lang="zh-CN" altLang="en-US" sz="1750" dirty="0" smtClean="0">
              <a:solidFill>
                <a:srgbClr val="80A331"/>
              </a:solidFill>
            </a:endParaRPr>
          </a:p>
          <a:p>
            <a:pPr eaLnBrk="1" hangingPunct="1"/>
            <a:endParaRPr lang="zh-CN" altLang="en-US" sz="2000" dirty="0" smtClean="0">
              <a:solidFill>
                <a:srgbClr val="80A331"/>
              </a:solidFill>
            </a:endParaRPr>
          </a:p>
          <a:p>
            <a:pPr marL="343535" lvl="1" indent="0" eaLnBrk="1" hangingPunct="1">
              <a:buNone/>
            </a:pPr>
            <a:endParaRPr lang="zh-CN" altLang="en-US" sz="2400" dirty="0" smtClean="0">
              <a:solidFill>
                <a:srgbClr val="80A331"/>
              </a:solidFill>
            </a:endParaRPr>
          </a:p>
        </p:txBody>
      </p:sp>
      <p:pic>
        <p:nvPicPr>
          <p:cNvPr id="2" name="图片 1"/>
          <p:cNvPicPr>
            <a:picLocks noChangeAspect="1"/>
          </p:cNvPicPr>
          <p:nvPr/>
        </p:nvPicPr>
        <p:blipFill>
          <a:blip r:embed="rId2"/>
          <a:stretch>
            <a:fillRect/>
          </a:stretch>
        </p:blipFill>
        <p:spPr>
          <a:xfrm>
            <a:off x="827584" y="1779662"/>
            <a:ext cx="2964180" cy="644525"/>
          </a:xfrm>
          <a:prstGeom prst="rect">
            <a:avLst/>
          </a:prstGeom>
        </p:spPr>
      </p:pic>
      <p:pic>
        <p:nvPicPr>
          <p:cNvPr id="3" name="图片 2"/>
          <p:cNvPicPr>
            <a:picLocks noChangeAspect="1"/>
          </p:cNvPicPr>
          <p:nvPr/>
        </p:nvPicPr>
        <p:blipFill>
          <a:blip r:embed="rId3"/>
          <a:stretch>
            <a:fillRect/>
          </a:stretch>
        </p:blipFill>
        <p:spPr>
          <a:xfrm>
            <a:off x="3995936" y="3507854"/>
            <a:ext cx="3933307" cy="294998"/>
          </a:xfrm>
          <a:prstGeom prst="rect">
            <a:avLst/>
          </a:prstGeom>
        </p:spPr>
      </p:pic>
      <p:sp>
        <p:nvSpPr>
          <p:cNvPr id="4" name="文本框 3"/>
          <p:cNvSpPr txBox="1"/>
          <p:nvPr/>
        </p:nvSpPr>
        <p:spPr>
          <a:xfrm>
            <a:off x="1043608" y="4299942"/>
            <a:ext cx="6768752" cy="584775"/>
          </a:xfrm>
          <a:prstGeom prst="rect">
            <a:avLst/>
          </a:prstGeom>
          <a:solidFill>
            <a:schemeClr val="bg1">
              <a:lumMod val="95000"/>
            </a:schemeClr>
          </a:solidFill>
        </p:spPr>
        <p:txBody>
          <a:bodyPr wrap="square" rtlCol="0">
            <a:spAutoFit/>
          </a:bodyPr>
          <a:lstStyle/>
          <a:p>
            <a:r>
              <a:rPr lang="en-US" altLang="zh-CN" sz="1600" dirty="0">
                <a:solidFill>
                  <a:schemeClr val="tx1">
                    <a:lumMod val="75000"/>
                    <a:lumOff val="25000"/>
                  </a:schemeClr>
                </a:solidFill>
                <a:latin typeface="Consolas" panose="020B0609020204030204" pitchFamily="49" charset="0"/>
                <a:ea typeface="Arial Unicode MS" panose="020B0604020202020204" charset="-122"/>
                <a:cs typeface="Courier New" panose="02070309020205020404" pitchFamily="49" charset="0"/>
              </a:rPr>
              <a:t>certutil -d sql:$HOME/.pki/nssdb -A -t "C,," -n "quic" -i "./net/tools/quic/certs/out/2048-sha256-root.pem"</a:t>
            </a:r>
            <a:endParaRPr lang="en-US" altLang="zh-CN" sz="1600" dirty="0">
              <a:solidFill>
                <a:schemeClr val="tx1">
                  <a:lumMod val="75000"/>
                  <a:lumOff val="25000"/>
                </a:schemeClr>
              </a:solidFill>
              <a:latin typeface="Consolas" panose="020B0609020204030204" pitchFamily="49" charset="0"/>
              <a:ea typeface="Arial Unicode MS" panose="020B0604020202020204"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6883" y="191585"/>
            <a:ext cx="7758112" cy="917575"/>
          </a:xfrm>
        </p:spPr>
        <p:txBody>
          <a:bodyPr/>
          <a:lstStyle/>
          <a:p>
            <a:pPr algn="l" eaLnBrk="1" hangingPunct="1"/>
            <a:r>
              <a:rPr lang="en-US" altLang="zh-CN" dirty="0" smtClean="0">
                <a:solidFill>
                  <a:srgbClr val="80A331"/>
                </a:solidFill>
                <a:sym typeface="+mn-ea"/>
              </a:rPr>
              <a:t>proto-</a:t>
            </a:r>
            <a:r>
              <a:rPr lang="en-US" dirty="0" smtClean="0">
                <a:solidFill>
                  <a:srgbClr val="80A331"/>
                </a:solidFill>
                <a:latin typeface="Arial Unicode MS" panose="020B0604020202020204" charset="-122"/>
                <a:ea typeface="Arial Unicode MS" panose="020B0604020202020204" charset="-122"/>
              </a:rPr>
              <a:t>QUIC</a:t>
            </a:r>
            <a:r>
              <a:rPr lang="zh-CN" altLang="en-US" dirty="0" smtClean="0">
                <a:solidFill>
                  <a:srgbClr val="80A331"/>
                </a:solidFill>
                <a:latin typeface="Arial Unicode MS" panose="020B0604020202020204" charset="-122"/>
                <a:ea typeface="Arial Unicode MS" panose="020B0604020202020204" charset="-122"/>
              </a:rPr>
              <a:t>环境搭建总结 </a:t>
            </a:r>
            <a:r>
              <a:rPr lang="en-US" dirty="0" smtClean="0">
                <a:solidFill>
                  <a:srgbClr val="80A331"/>
                </a:solidFill>
                <a:latin typeface="Arial Unicode MS" panose="020B0604020202020204" charset="-122"/>
                <a:ea typeface="Arial Unicode MS" panose="020B0604020202020204" charset="-122"/>
              </a:rPr>
              <a:t>- </a:t>
            </a:r>
            <a:r>
              <a:rPr lang="en-US" altLang="zh-CN" dirty="0" smtClean="0">
                <a:solidFill>
                  <a:srgbClr val="80A331"/>
                </a:solidFill>
                <a:latin typeface="Arial Unicode MS" panose="020B0604020202020204" charset="-122"/>
                <a:ea typeface="Arial Unicode MS" panose="020B0604020202020204" charset="-122"/>
              </a:rPr>
              <a:t>6</a:t>
            </a:r>
            <a:endParaRPr lang="en-US" dirty="0" smtClean="0">
              <a:solidFill>
                <a:srgbClr val="80A331"/>
              </a:solidFill>
              <a:latin typeface="Arial Unicode MS" panose="020B0604020202020204" charset="-122"/>
              <a:ea typeface="Arial Unicode MS" panose="020B0604020202020204" charset="-122"/>
            </a:endParaRPr>
          </a:p>
        </p:txBody>
      </p:sp>
      <p:sp>
        <p:nvSpPr>
          <p:cNvPr id="5123" name="Espace réservé du contenu 2"/>
          <p:cNvSpPr>
            <a:spLocks noGrp="1"/>
          </p:cNvSpPr>
          <p:nvPr>
            <p:ph idx="1"/>
          </p:nvPr>
        </p:nvSpPr>
        <p:spPr>
          <a:xfrm>
            <a:off x="431082" y="1171590"/>
            <a:ext cx="8229600" cy="3560400"/>
          </a:xfrm>
        </p:spPr>
        <p:txBody>
          <a:bodyPr/>
          <a:lstStyle/>
          <a:p>
            <a:pPr eaLnBrk="1" hangingPunct="1"/>
            <a:r>
              <a:rPr lang="zh-CN" altLang="en-US" dirty="0" smtClean="0">
                <a:solidFill>
                  <a:srgbClr val="80A331"/>
                </a:solidFill>
                <a:sym typeface="+mn-ea"/>
              </a:rPr>
              <a:t>第五步：</a:t>
            </a:r>
            <a:r>
              <a:rPr lang="zh-CN" dirty="0" smtClean="0">
                <a:solidFill>
                  <a:srgbClr val="80A331"/>
                </a:solidFill>
                <a:sym typeface="+mn-ea"/>
              </a:rPr>
              <a:t>生成证书</a:t>
            </a:r>
            <a:r>
              <a:rPr lang="zh-CN" altLang="en-US" dirty="0" smtClean="0">
                <a:solidFill>
                  <a:srgbClr val="80A331"/>
                </a:solidFill>
                <a:sym typeface="+mn-ea"/>
              </a:rPr>
              <a:t>续</a:t>
            </a:r>
            <a:endParaRPr lang="en-US" altLang="zh-CN" dirty="0" smtClean="0">
              <a:solidFill>
                <a:srgbClr val="80A331"/>
              </a:solidFill>
              <a:sym typeface="+mn-ea"/>
            </a:endParaRPr>
          </a:p>
          <a:p>
            <a:pPr lvl="1"/>
            <a:r>
              <a:rPr lang="zh-CN" altLang="en-US" dirty="0" smtClean="0">
                <a:solidFill>
                  <a:srgbClr val="80A331"/>
                </a:solidFill>
                <a:sym typeface="+mn-ea"/>
              </a:rPr>
              <a:t>添加完证书后，使用命令</a:t>
            </a:r>
            <a:endParaRPr lang="en-US" altLang="zh-CN" dirty="0" smtClean="0">
              <a:solidFill>
                <a:srgbClr val="80A331"/>
              </a:solidFill>
              <a:sym typeface="+mn-ea"/>
            </a:endParaRPr>
          </a:p>
          <a:p>
            <a:pPr marL="343535" lvl="1" indent="0">
              <a:buNone/>
            </a:pPr>
            <a:r>
              <a:rPr lang="zh-CN" altLang="en-US" dirty="0" smtClean="0">
                <a:solidFill>
                  <a:srgbClr val="80A331"/>
                </a:solidFill>
                <a:sym typeface="+mn-ea"/>
              </a:rPr>
              <a:t>查看证书是否添加成功。</a:t>
            </a:r>
            <a:endParaRPr lang="en-US" altLang="zh-CN" dirty="0" smtClean="0">
              <a:solidFill>
                <a:srgbClr val="80A331"/>
              </a:solidFill>
              <a:sym typeface="+mn-ea"/>
            </a:endParaRPr>
          </a:p>
          <a:p>
            <a:pPr eaLnBrk="1" hangingPunct="1"/>
            <a:endParaRPr lang="en-US" altLang="zh-CN" sz="2000" dirty="0" smtClean="0">
              <a:solidFill>
                <a:srgbClr val="80A331"/>
              </a:solidFill>
            </a:endParaRPr>
          </a:p>
          <a:p>
            <a:pPr eaLnBrk="1" hangingPunct="1"/>
            <a:endParaRPr lang="zh-CN" altLang="en-US" sz="2000" dirty="0" smtClean="0">
              <a:solidFill>
                <a:srgbClr val="80A331"/>
              </a:solidFill>
            </a:endParaRPr>
          </a:p>
          <a:p>
            <a:pPr marL="635" indent="0" eaLnBrk="1" hangingPunct="1">
              <a:buNone/>
            </a:pPr>
            <a:endParaRPr lang="en-US" altLang="zh-CN" sz="2000" dirty="0" smtClean="0">
              <a:solidFill>
                <a:srgbClr val="80A331"/>
              </a:solidFill>
            </a:endParaRPr>
          </a:p>
          <a:p>
            <a:pPr marL="635" indent="0" eaLnBrk="1" hangingPunct="1">
              <a:buNone/>
            </a:pPr>
            <a:endParaRPr lang="zh-CN" altLang="en-US" sz="2000" dirty="0" smtClean="0">
              <a:solidFill>
                <a:srgbClr val="80A331"/>
              </a:solidFill>
            </a:endParaRPr>
          </a:p>
          <a:p>
            <a:pPr eaLnBrk="1" hangingPunct="1"/>
            <a:r>
              <a:rPr lang="zh-CN" sz="2400" dirty="0" smtClean="0">
                <a:solidFill>
                  <a:srgbClr val="80A331"/>
                </a:solidFill>
              </a:rPr>
              <a:t>第六步：运行</a:t>
            </a:r>
            <a:r>
              <a:rPr lang="en-US" altLang="zh-CN" sz="2400" dirty="0" smtClean="0">
                <a:solidFill>
                  <a:srgbClr val="80A331"/>
                </a:solidFill>
              </a:rPr>
              <a:t>proto-QUIC</a:t>
            </a:r>
            <a:r>
              <a:rPr lang="zh-CN" altLang="en-US" sz="2400" dirty="0" smtClean="0">
                <a:solidFill>
                  <a:srgbClr val="80A331"/>
                </a:solidFill>
              </a:rPr>
              <a:t>的</a:t>
            </a:r>
            <a:r>
              <a:rPr lang="en-US" altLang="zh-CN" sz="2400" dirty="0" smtClean="0">
                <a:solidFill>
                  <a:srgbClr val="80A331"/>
                </a:solidFill>
              </a:rPr>
              <a:t>server</a:t>
            </a:r>
            <a:r>
              <a:rPr lang="zh-CN" altLang="en-US" sz="2400" dirty="0" smtClean="0">
                <a:solidFill>
                  <a:srgbClr val="80A331"/>
                </a:solidFill>
              </a:rPr>
              <a:t>和</a:t>
            </a:r>
            <a:r>
              <a:rPr lang="en-US" altLang="zh-CN" sz="2400" dirty="0" smtClean="0">
                <a:solidFill>
                  <a:srgbClr val="80A331"/>
                </a:solidFill>
              </a:rPr>
              <a:t>client</a:t>
            </a:r>
            <a:r>
              <a:rPr lang="zh-CN" altLang="en-US" sz="2400" dirty="0" smtClean="0">
                <a:solidFill>
                  <a:srgbClr val="80A331"/>
                </a:solidFill>
              </a:rPr>
              <a:t>进行传输测试</a:t>
            </a:r>
            <a:endParaRPr lang="zh-CN" altLang="en-US" sz="2400" dirty="0" smtClean="0">
              <a:solidFill>
                <a:srgbClr val="80A331"/>
              </a:solidFill>
            </a:endParaRPr>
          </a:p>
          <a:p>
            <a:pPr lvl="1" eaLnBrk="1" hangingPunct="1"/>
            <a:endParaRPr lang="zh-CN" altLang="en-US" sz="2400" dirty="0" smtClean="0">
              <a:solidFill>
                <a:srgbClr val="80A331"/>
              </a:solidFill>
            </a:endParaRPr>
          </a:p>
        </p:txBody>
      </p:sp>
      <p:pic>
        <p:nvPicPr>
          <p:cNvPr id="4" name="图片 3"/>
          <p:cNvPicPr>
            <a:picLocks noChangeAspect="1"/>
          </p:cNvPicPr>
          <p:nvPr/>
        </p:nvPicPr>
        <p:blipFill>
          <a:blip r:embed="rId2"/>
          <a:stretch>
            <a:fillRect/>
          </a:stretch>
        </p:blipFill>
        <p:spPr>
          <a:xfrm>
            <a:off x="3999919" y="1635646"/>
            <a:ext cx="4680520" cy="350243"/>
          </a:xfrm>
          <a:prstGeom prst="rect">
            <a:avLst/>
          </a:prstGeom>
        </p:spPr>
      </p:pic>
      <p:pic>
        <p:nvPicPr>
          <p:cNvPr id="5" name="图片 4"/>
          <p:cNvPicPr>
            <a:picLocks noChangeAspect="1"/>
          </p:cNvPicPr>
          <p:nvPr/>
        </p:nvPicPr>
        <p:blipFill>
          <a:blip r:embed="rId3"/>
          <a:stretch>
            <a:fillRect/>
          </a:stretch>
        </p:blipFill>
        <p:spPr>
          <a:xfrm>
            <a:off x="827584" y="2449945"/>
            <a:ext cx="7573691" cy="8122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6883" y="191585"/>
            <a:ext cx="7758112" cy="917575"/>
          </a:xfrm>
        </p:spPr>
        <p:txBody>
          <a:bodyPr/>
          <a:lstStyle/>
          <a:p>
            <a:pPr algn="l" eaLnBrk="1" hangingPunct="1"/>
            <a:r>
              <a:rPr lang="en-US" dirty="0" smtClean="0">
                <a:solidFill>
                  <a:srgbClr val="80A331"/>
                </a:solidFill>
                <a:latin typeface="Arial Unicode MS" panose="020B0604020202020204" charset="-122"/>
                <a:ea typeface="Arial Unicode MS" panose="020B0604020202020204" charset="-122"/>
              </a:rPr>
              <a:t>QUIC</a:t>
            </a:r>
            <a:r>
              <a:rPr lang="zh-CN" dirty="0" smtClean="0">
                <a:solidFill>
                  <a:srgbClr val="80A331"/>
                </a:solidFill>
                <a:latin typeface="Arial Unicode MS" panose="020B0604020202020204" charset="-122"/>
                <a:ea typeface="Arial Unicode MS" panose="020B0604020202020204" charset="-122"/>
              </a:rPr>
              <a:t>的四个连接阶段</a:t>
            </a:r>
            <a:endParaRPr lang="zh-CN" dirty="0" smtClean="0">
              <a:solidFill>
                <a:srgbClr val="80A331"/>
              </a:solidFill>
              <a:latin typeface="Arial Unicode MS" panose="020B0604020202020204" charset="-122"/>
              <a:ea typeface="Arial Unicode MS" panose="020B0604020202020204" charset="-122"/>
            </a:endParaRPr>
          </a:p>
        </p:txBody>
      </p:sp>
      <p:sp>
        <p:nvSpPr>
          <p:cNvPr id="5123" name="Espace réservé du contenu 2"/>
          <p:cNvSpPr>
            <a:spLocks noGrp="1"/>
          </p:cNvSpPr>
          <p:nvPr>
            <p:ph idx="1"/>
          </p:nvPr>
        </p:nvSpPr>
        <p:spPr>
          <a:xfrm>
            <a:off x="457200" y="1500638"/>
            <a:ext cx="8229600" cy="4000500"/>
          </a:xfrm>
        </p:spPr>
        <p:txBody>
          <a:bodyPr/>
          <a:lstStyle/>
          <a:p>
            <a:pPr eaLnBrk="1" hangingPunct="1"/>
            <a:r>
              <a:rPr lang="en-US" altLang="zh-CN" sz="2800" dirty="0" smtClean="0">
                <a:solidFill>
                  <a:srgbClr val="80A331"/>
                </a:solidFill>
              </a:rPr>
              <a:t>QUIC</a:t>
            </a:r>
            <a:r>
              <a:rPr lang="zh-CN" altLang="en-US" sz="2800" dirty="0" smtClean="0">
                <a:solidFill>
                  <a:srgbClr val="80A331"/>
                </a:solidFill>
              </a:rPr>
              <a:t>有</a:t>
            </a:r>
            <a:r>
              <a:rPr lang="en-US" altLang="zh-CN" sz="2800" dirty="0" smtClean="0">
                <a:solidFill>
                  <a:srgbClr val="80A331"/>
                </a:solidFill>
              </a:rPr>
              <a:t>4</a:t>
            </a:r>
            <a:r>
              <a:rPr lang="zh-CN" altLang="en-US" sz="2800" dirty="0" smtClean="0">
                <a:solidFill>
                  <a:srgbClr val="80A331"/>
                </a:solidFill>
              </a:rPr>
              <a:t>个连接阶段：</a:t>
            </a:r>
            <a:endParaRPr lang="zh-CN" altLang="en-US" sz="2800" dirty="0" smtClean="0">
              <a:solidFill>
                <a:srgbClr val="80A331"/>
              </a:solidFill>
            </a:endParaRPr>
          </a:p>
          <a:p>
            <a:pPr lvl="2" latinLnBrk="0">
              <a:lnSpc>
                <a:spcPct val="150000"/>
              </a:lnSpc>
              <a:spcBef>
                <a:spcPts val="0"/>
              </a:spcBef>
            </a:pPr>
            <a:r>
              <a:rPr lang="zh-CN" altLang="en-US" sz="2100" dirty="0" smtClean="0">
                <a:solidFill>
                  <a:srgbClr val="80A331"/>
                </a:solidFill>
              </a:rPr>
              <a:t>启动              </a:t>
            </a:r>
            <a:r>
              <a:rPr lang="en-US" altLang="zh-CN" sz="2100" dirty="0" smtClean="0">
                <a:solidFill>
                  <a:srgbClr val="80A331"/>
                </a:solidFill>
              </a:rPr>
              <a:t>——</a:t>
            </a:r>
            <a:r>
              <a:rPr lang="zh-CN" altLang="en-US" sz="2100" dirty="0" smtClean="0">
                <a:solidFill>
                  <a:srgbClr val="80A331"/>
                </a:solidFill>
              </a:rPr>
              <a:t>减少启动（即连接建立期间）的延迟</a:t>
            </a:r>
            <a:endParaRPr lang="zh-CN" altLang="en-US" sz="2100" dirty="0" smtClean="0">
              <a:solidFill>
                <a:srgbClr val="80A331"/>
              </a:solidFill>
            </a:endParaRPr>
          </a:p>
          <a:p>
            <a:pPr lvl="2" latinLnBrk="0">
              <a:lnSpc>
                <a:spcPct val="150000"/>
              </a:lnSpc>
              <a:spcBef>
                <a:spcPts val="0"/>
              </a:spcBef>
            </a:pPr>
            <a:r>
              <a:rPr lang="zh-CN" altLang="en-US" sz="2100" dirty="0" smtClean="0">
                <a:solidFill>
                  <a:srgbClr val="80A331"/>
                </a:solidFill>
              </a:rPr>
              <a:t>稳定状态     </a:t>
            </a:r>
            <a:r>
              <a:rPr lang="en-US" altLang="zh-CN" sz="2100" dirty="0" smtClean="0">
                <a:solidFill>
                  <a:srgbClr val="80A331"/>
                </a:solidFill>
              </a:rPr>
              <a:t>——</a:t>
            </a:r>
            <a:r>
              <a:rPr lang="zh-CN" altLang="en-US" sz="2100" dirty="0" smtClean="0">
                <a:solidFill>
                  <a:srgbClr val="80A331"/>
                </a:solidFill>
              </a:rPr>
              <a:t>保证稳定状态下的有效传输和低时延</a:t>
            </a:r>
            <a:endParaRPr lang="zh-CN" altLang="en-US" sz="2100" dirty="0" smtClean="0">
              <a:solidFill>
                <a:srgbClr val="80A331"/>
              </a:solidFill>
            </a:endParaRPr>
          </a:p>
          <a:p>
            <a:pPr lvl="2" latinLnBrk="0">
              <a:lnSpc>
                <a:spcPct val="150000"/>
              </a:lnSpc>
              <a:spcBef>
                <a:spcPts val="0"/>
              </a:spcBef>
            </a:pPr>
            <a:r>
              <a:rPr lang="zh-CN" altLang="en-US" sz="2100" dirty="0" smtClean="0">
                <a:solidFill>
                  <a:srgbClr val="80A331"/>
                </a:solidFill>
              </a:rPr>
              <a:t>空闲进入     </a:t>
            </a:r>
            <a:r>
              <a:rPr lang="en-US" altLang="zh-CN" sz="2100" dirty="0" smtClean="0">
                <a:solidFill>
                  <a:srgbClr val="80A331"/>
                </a:solidFill>
              </a:rPr>
              <a:t>——</a:t>
            </a:r>
            <a:r>
              <a:rPr lang="zh-CN" altLang="en-US" sz="2100" dirty="0" smtClean="0">
                <a:solidFill>
                  <a:srgbClr val="80A331"/>
                </a:solidFill>
              </a:rPr>
              <a:t>保证有效且低延迟地过渡到空闲状态</a:t>
            </a:r>
            <a:endParaRPr lang="zh-CN" altLang="en-US" sz="2100" dirty="0" smtClean="0">
              <a:solidFill>
                <a:srgbClr val="80A331"/>
              </a:solidFill>
            </a:endParaRPr>
          </a:p>
          <a:p>
            <a:pPr lvl="2" latinLnBrk="0">
              <a:lnSpc>
                <a:spcPct val="150000"/>
              </a:lnSpc>
              <a:spcBef>
                <a:spcPts val="0"/>
              </a:spcBef>
            </a:pPr>
            <a:r>
              <a:rPr lang="zh-CN" altLang="en-US" sz="2100" dirty="0" smtClean="0">
                <a:solidFill>
                  <a:srgbClr val="80A331"/>
                </a:solidFill>
              </a:rPr>
              <a:t>空闲离开</a:t>
            </a:r>
            <a:endParaRPr lang="zh-CN" altLang="en-US" sz="2100" dirty="0" smtClean="0">
              <a:solidFill>
                <a:srgbClr val="80A331"/>
              </a:solidFill>
            </a:endParaRPr>
          </a:p>
        </p:txBody>
      </p:sp>
      <p:cxnSp>
        <p:nvCxnSpPr>
          <p:cNvPr id="4" name="直接箭头连接符 3"/>
          <p:cNvCxnSpPr/>
          <p:nvPr/>
        </p:nvCxnSpPr>
        <p:spPr>
          <a:xfrm flipV="1">
            <a:off x="2787650" y="3510280"/>
            <a:ext cx="480060" cy="25527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6883" y="191585"/>
            <a:ext cx="7758112" cy="917575"/>
          </a:xfrm>
        </p:spPr>
        <p:txBody>
          <a:bodyPr/>
          <a:lstStyle/>
          <a:p>
            <a:pPr algn="l" eaLnBrk="1" hangingPunct="1"/>
            <a:r>
              <a:rPr lang="en-US" dirty="0" smtClean="0">
                <a:solidFill>
                  <a:srgbClr val="80A331"/>
                </a:solidFill>
                <a:latin typeface="Arial Unicode MS" panose="020B0604020202020204" charset="-122"/>
                <a:ea typeface="Arial Unicode MS" panose="020B0604020202020204" charset="-122"/>
              </a:rPr>
              <a:t>QUIC</a:t>
            </a:r>
            <a:r>
              <a:rPr lang="zh-CN" dirty="0" smtClean="0">
                <a:solidFill>
                  <a:srgbClr val="80A331"/>
                </a:solidFill>
                <a:latin typeface="Arial Unicode MS" panose="020B0604020202020204" charset="-122"/>
                <a:ea typeface="Arial Unicode MS" panose="020B0604020202020204" charset="-122"/>
              </a:rPr>
              <a:t>的四个连接阶段 </a:t>
            </a:r>
            <a:r>
              <a:rPr lang="en-US" altLang="zh-CN" dirty="0" smtClean="0">
                <a:solidFill>
                  <a:srgbClr val="80A331"/>
                </a:solidFill>
                <a:latin typeface="Arial Unicode MS" panose="020B0604020202020204" charset="-122"/>
                <a:ea typeface="Arial Unicode MS" panose="020B0604020202020204" charset="-122"/>
              </a:rPr>
              <a:t>—— </a:t>
            </a:r>
            <a:r>
              <a:rPr lang="zh-CN" altLang="en-US" dirty="0" smtClean="0">
                <a:solidFill>
                  <a:srgbClr val="80A331"/>
                </a:solidFill>
                <a:latin typeface="Arial Unicode MS" panose="020B0604020202020204" charset="-122"/>
                <a:ea typeface="Arial Unicode MS" panose="020B0604020202020204" charset="-122"/>
              </a:rPr>
              <a:t>启动</a:t>
            </a:r>
            <a:endParaRPr lang="zh-CN" altLang="en-US" dirty="0" smtClean="0">
              <a:solidFill>
                <a:srgbClr val="80A331"/>
              </a:solidFill>
              <a:latin typeface="Arial Unicode MS" panose="020B0604020202020204" charset="-122"/>
              <a:ea typeface="Arial Unicode MS" panose="020B0604020202020204" charset="-122"/>
            </a:endParaRPr>
          </a:p>
        </p:txBody>
      </p:sp>
      <p:sp>
        <p:nvSpPr>
          <p:cNvPr id="5123" name="Espace réservé du contenu 2"/>
          <p:cNvSpPr>
            <a:spLocks noGrp="1"/>
          </p:cNvSpPr>
          <p:nvPr>
            <p:ph idx="1"/>
          </p:nvPr>
        </p:nvSpPr>
        <p:spPr>
          <a:xfrm>
            <a:off x="457200" y="1500638"/>
            <a:ext cx="8229600" cy="4000500"/>
          </a:xfrm>
        </p:spPr>
        <p:txBody>
          <a:bodyPr/>
          <a:lstStyle/>
          <a:p>
            <a:pPr marL="635" indent="0" eaLnBrk="1" hangingPunct="1">
              <a:buNone/>
            </a:pPr>
            <a:endParaRPr lang="zh-CN" altLang="en-US" sz="2800" smtClean="0">
              <a:solidFill>
                <a:srgbClr val="80A331"/>
              </a:solidFill>
            </a:endParaRPr>
          </a:p>
          <a:p>
            <a:pPr lvl="2" latinLnBrk="0">
              <a:lnSpc>
                <a:spcPct val="150000"/>
              </a:lnSpc>
              <a:spcBef>
                <a:spcPts val="0"/>
              </a:spcBef>
            </a:pPr>
            <a:endParaRPr lang="zh-CN" altLang="en-US" sz="2100" smtClean="0">
              <a:solidFill>
                <a:srgbClr val="80A331"/>
              </a:solidFill>
            </a:endParaRPr>
          </a:p>
        </p:txBody>
      </p:sp>
      <p:sp>
        <p:nvSpPr>
          <p:cNvPr id="2" name="矩形 1"/>
          <p:cNvSpPr/>
          <p:nvPr/>
        </p:nvSpPr>
        <p:spPr>
          <a:xfrm>
            <a:off x="323215" y="1276350"/>
            <a:ext cx="1296670" cy="2771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Client</a:t>
            </a:r>
            <a:endParaRPr lang="en-US" altLang="zh-CN"/>
          </a:p>
        </p:txBody>
      </p:sp>
      <p:sp>
        <p:nvSpPr>
          <p:cNvPr id="3" name="矩形 2"/>
          <p:cNvSpPr/>
          <p:nvPr/>
        </p:nvSpPr>
        <p:spPr>
          <a:xfrm>
            <a:off x="7390130" y="1276350"/>
            <a:ext cx="1296670" cy="2771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Server</a:t>
            </a:r>
            <a:endParaRPr lang="en-US" altLang="zh-CN"/>
          </a:p>
        </p:txBody>
      </p:sp>
      <p:cxnSp>
        <p:nvCxnSpPr>
          <p:cNvPr id="5" name="直接箭头连接符 4"/>
          <p:cNvCxnSpPr/>
          <p:nvPr/>
        </p:nvCxnSpPr>
        <p:spPr>
          <a:xfrm>
            <a:off x="1619885" y="1558925"/>
            <a:ext cx="5760085"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991995" y="1193165"/>
            <a:ext cx="5015865" cy="365760"/>
          </a:xfrm>
          <a:prstGeom prst="rect">
            <a:avLst/>
          </a:prstGeom>
          <a:noFill/>
        </p:spPr>
        <p:txBody>
          <a:bodyPr wrap="square" rtlCol="0">
            <a:spAutoFit/>
          </a:bodyPr>
          <a:lstStyle/>
          <a:p>
            <a:pPr algn="ctr"/>
            <a:r>
              <a:rPr lang="zh-CN" altLang="en-US"/>
              <a:t>初始问候信息（包含</a:t>
            </a:r>
            <a:r>
              <a:rPr lang="en-US" altLang="zh-CN"/>
              <a:t>QUIC</a:t>
            </a:r>
            <a:r>
              <a:rPr lang="zh-CN" altLang="en-US"/>
              <a:t>版本号</a:t>
            </a:r>
            <a:r>
              <a:rPr lang="zh-CN" altLang="en-US"/>
              <a:t>）</a:t>
            </a:r>
            <a:endParaRPr lang="zh-CN" altLang="en-US"/>
          </a:p>
        </p:txBody>
      </p:sp>
      <p:cxnSp>
        <p:nvCxnSpPr>
          <p:cNvPr id="7" name="直接箭头连接符 6"/>
          <p:cNvCxnSpPr/>
          <p:nvPr/>
        </p:nvCxnSpPr>
        <p:spPr>
          <a:xfrm flipH="1" flipV="1">
            <a:off x="1619250" y="2139950"/>
            <a:ext cx="5760085" cy="3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991995" y="1774190"/>
            <a:ext cx="5015865" cy="365760"/>
          </a:xfrm>
          <a:prstGeom prst="rect">
            <a:avLst/>
          </a:prstGeom>
          <a:noFill/>
        </p:spPr>
        <p:txBody>
          <a:bodyPr wrap="square" rtlCol="0">
            <a:spAutoFit/>
          </a:bodyPr>
          <a:lstStyle/>
          <a:p>
            <a:pPr algn="ctr"/>
            <a:r>
              <a:rPr lang="zh-CN" altLang="en-US"/>
              <a:t>若版本号可支持，发送服务器证书的哈希表</a:t>
            </a:r>
            <a:endParaRPr lang="zh-CN" altLang="en-US"/>
          </a:p>
        </p:txBody>
      </p:sp>
      <p:cxnSp>
        <p:nvCxnSpPr>
          <p:cNvPr id="9" name="直接箭头连接符 8"/>
          <p:cNvCxnSpPr/>
          <p:nvPr/>
        </p:nvCxnSpPr>
        <p:spPr>
          <a:xfrm>
            <a:off x="1619885" y="3005455"/>
            <a:ext cx="5760085" cy="5080"/>
          </a:xfrm>
          <a:prstGeom prst="straightConnector1">
            <a:avLst/>
          </a:prstGeom>
          <a:ln w="28575" cmpd="dbl">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732280" y="2501265"/>
            <a:ext cx="5544820" cy="1325880"/>
          </a:xfrm>
          <a:prstGeom prst="rect">
            <a:avLst/>
          </a:prstGeom>
          <a:noFill/>
        </p:spPr>
        <p:txBody>
          <a:bodyPr wrap="square" rtlCol="0">
            <a:spAutoFit/>
          </a:bodyPr>
          <a:lstStyle/>
          <a:p>
            <a:pPr algn="ctr" eaLnBrk="1" latinLnBrk="0" hangingPunct="1">
              <a:lnSpc>
                <a:spcPct val="150000"/>
              </a:lnSpc>
            </a:pPr>
            <a:r>
              <a:rPr lang="zh-CN" altLang="en-US"/>
              <a:t>验证哈希表。若验证失败，</a:t>
            </a:r>
            <a:r>
              <a:rPr lang="zh-CN"/>
              <a:t>发送包要求服务器发送完整的证书链</a:t>
            </a:r>
            <a:r>
              <a:rPr lang="zh-CN" altLang="en-US"/>
              <a:t>，此时</a:t>
            </a:r>
            <a:r>
              <a:rPr lang="zh-CN" altLang="en-US">
                <a:sym typeface="+mn-ea"/>
              </a:rPr>
              <a:t>进入</a:t>
            </a:r>
            <a:r>
              <a:rPr lang="en-US" altLang="zh-CN">
                <a:sym typeface="+mn-ea"/>
              </a:rPr>
              <a:t>2RTT</a:t>
            </a:r>
            <a:r>
              <a:rPr lang="zh-CN" altLang="en-US">
                <a:sym typeface="+mn-ea"/>
              </a:rPr>
              <a:t>情况</a:t>
            </a:r>
            <a:r>
              <a:rPr lang="zh-CN" altLang="en-US"/>
              <a:t>。最终（</a:t>
            </a:r>
            <a:r>
              <a:rPr lang="en-US" altLang="zh-CN"/>
              <a:t>1</a:t>
            </a:r>
            <a:r>
              <a:rPr lang="zh-CN" altLang="en-US"/>
              <a:t>或</a:t>
            </a:r>
            <a:r>
              <a:rPr lang="en-US" altLang="zh-CN"/>
              <a:t>2RTT</a:t>
            </a:r>
            <a:r>
              <a:rPr lang="zh-CN" altLang="en-US"/>
              <a:t>之后），验证成功，客户端</a:t>
            </a:r>
            <a:r>
              <a:rPr lang="zh-CN"/>
              <a:t>与服务器握手完毕</a:t>
            </a:r>
            <a:endParaRPr lang="zh-CN"/>
          </a:p>
        </p:txBody>
      </p:sp>
      <p:sp>
        <p:nvSpPr>
          <p:cNvPr id="11" name="文本框 10"/>
          <p:cNvSpPr txBox="1"/>
          <p:nvPr/>
        </p:nvSpPr>
        <p:spPr>
          <a:xfrm>
            <a:off x="1947545" y="4307205"/>
            <a:ext cx="5102860" cy="760730"/>
          </a:xfrm>
          <a:prstGeom prst="rect">
            <a:avLst/>
          </a:prstGeom>
          <a:noFill/>
        </p:spPr>
        <p:txBody>
          <a:bodyPr wrap="square" rtlCol="0">
            <a:spAutoFit/>
          </a:bodyPr>
          <a:lstStyle/>
          <a:p>
            <a:r>
              <a:rPr lang="zh-CN" altLang="en-US" sz="2400" b="1">
                <a:latin typeface="Arial Unicode MS" panose="020B0604020202020204" charset="-122"/>
                <a:ea typeface="Arial Unicode MS" panose="020B0604020202020204" charset="-122"/>
              </a:rPr>
              <a:t>第一次连接</a:t>
            </a:r>
            <a:r>
              <a:rPr lang="zh-CN" altLang="en-US"/>
              <a:t>：一般为</a:t>
            </a:r>
            <a:r>
              <a:rPr lang="en-US" altLang="zh-CN"/>
              <a:t>1RTT</a:t>
            </a:r>
            <a:r>
              <a:rPr lang="zh-CN" altLang="en-US"/>
              <a:t>，若第一次验证失败，则为</a:t>
            </a:r>
            <a:r>
              <a:rPr lang="en-US" altLang="zh-CN"/>
              <a:t>2RTT</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P 通用纹理_00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TP 通用纹理_005</Template>
  <TotalTime>0</TotalTime>
  <Words>2257</Words>
  <Application>WPS 演示</Application>
  <PresentationFormat>全屏显示(16:9)</PresentationFormat>
  <Paragraphs>211</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Calibri</vt:lpstr>
      <vt:lpstr>微软雅黑</vt:lpstr>
      <vt:lpstr>Arial Unicode MS</vt:lpstr>
      <vt:lpstr>Consolas</vt:lpstr>
      <vt:lpstr>Courier New</vt:lpstr>
      <vt:lpstr>Droid Sans Fallback</vt:lpstr>
      <vt:lpstr>TP 通用纹理_005</vt:lpstr>
      <vt:lpstr>proto-quic环境搭建总结 &amp;&amp; quic的四个连接阶段</vt:lpstr>
      <vt:lpstr>QUIC环境搭建总结 - 1</vt:lpstr>
      <vt:lpstr>QUIC环境搭建总结 - 2</vt:lpstr>
      <vt:lpstr>QUIC环境搭建总结 - 3</vt:lpstr>
      <vt:lpstr>QUIC环境搭建总结 - 4</vt:lpstr>
      <vt:lpstr>QUIC环境搭建总结 - 5</vt:lpstr>
      <vt:lpstr>QUIC环境搭建总结 - 6</vt:lpstr>
      <vt:lpstr>QUIC的四个连接阶段</vt:lpstr>
      <vt:lpstr>QUIC的四个连接阶段 —— 启动</vt:lpstr>
      <vt:lpstr>QUIC的四个连接阶段 —— 启动</vt:lpstr>
      <vt:lpstr>QUIC的四个连接阶段 —— 稳定状态</vt:lpstr>
      <vt:lpstr>QUIC的四个连接阶段 —— 稳定状态</vt:lpstr>
      <vt:lpstr>QUIC的四个连接阶段 —— 稳定状态</vt:lpstr>
      <vt:lpstr>QUIC的四个连接阶段 —— 空闲进入</vt:lpstr>
      <vt:lpstr>QUIC的四个连接阶段 —— 空闲离开</vt:lpstr>
      <vt:lpstr>QUIC的四个连接阶段</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zjp888</dc:creator>
  <dc:subject>通用纹理</dc:subject>
  <cp:lastModifiedBy>Administrator</cp:lastModifiedBy>
  <cp:revision>14</cp:revision>
  <dcterms:created xsi:type="dcterms:W3CDTF">2011-12-23T12:41:00Z</dcterms:created>
  <dcterms:modified xsi:type="dcterms:W3CDTF">2017-03-22T08:43:28Z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