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7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6" r:id="rId2"/>
    <p:sldMasterId id="2147483668" r:id="rId3"/>
    <p:sldMasterId id="2147483675" r:id="rId4"/>
    <p:sldMasterId id="2147483679" r:id="rId5"/>
    <p:sldMasterId id="2147483682" r:id="rId6"/>
    <p:sldMasterId id="2147483688" r:id="rId7"/>
    <p:sldMasterId id="2147483694" r:id="rId8"/>
    <p:sldMasterId id="2147483709" r:id="rId9"/>
  </p:sldMasterIdLst>
  <p:notesMasterIdLst>
    <p:notesMasterId r:id="rId34"/>
  </p:notesMasterIdLst>
  <p:handoutMasterIdLst>
    <p:handoutMasterId r:id="rId35"/>
  </p:handoutMasterIdLst>
  <p:sldIdLst>
    <p:sldId id="1007" r:id="rId10"/>
    <p:sldId id="1169" r:id="rId11"/>
    <p:sldId id="1170" r:id="rId12"/>
    <p:sldId id="1166" r:id="rId13"/>
    <p:sldId id="1167" r:id="rId14"/>
    <p:sldId id="1171" r:id="rId15"/>
    <p:sldId id="1172" r:id="rId16"/>
    <p:sldId id="1173" r:id="rId17"/>
    <p:sldId id="1175" r:id="rId18"/>
    <p:sldId id="1174" r:id="rId19"/>
    <p:sldId id="1176" r:id="rId20"/>
    <p:sldId id="1177" r:id="rId21"/>
    <p:sldId id="1178" r:id="rId22"/>
    <p:sldId id="1179" r:id="rId23"/>
    <p:sldId id="1180" r:id="rId24"/>
    <p:sldId id="1181" r:id="rId25"/>
    <p:sldId id="1182" r:id="rId26"/>
    <p:sldId id="1183" r:id="rId27"/>
    <p:sldId id="1184" r:id="rId28"/>
    <p:sldId id="1185" r:id="rId29"/>
    <p:sldId id="1186" r:id="rId30"/>
    <p:sldId id="1187" r:id="rId31"/>
    <p:sldId id="1168" r:id="rId32"/>
    <p:sldId id="1016" r:id="rId33"/>
  </p:sldIdLst>
  <p:sldSz cx="9906000" cy="6858000" type="A4"/>
  <p:notesSz cx="6735763" cy="9866313"/>
  <p:defaultTextStyle>
    <a:defPPr>
      <a:defRPr lang="ja-JP"/>
    </a:defPPr>
    <a:lvl1pPr algn="l" rtl="0" fontAlgn="base">
      <a:spcBef>
        <a:spcPct val="50000"/>
      </a:spcBef>
      <a:spcAft>
        <a:spcPct val="0"/>
      </a:spcAft>
      <a:defRPr kumimoji="1" sz="1600" b="1" kern="1200">
        <a:solidFill>
          <a:srgbClr val="FF0000"/>
        </a:solidFill>
        <a:latin typeface="Times New Roman" panose="02020603050405020304" pitchFamily="18" charset="0"/>
        <a:ea typeface="HGP創英角ｺﾞｼｯｸUB" pitchFamily="5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1600" b="1" kern="1200">
        <a:solidFill>
          <a:srgbClr val="FF0000"/>
        </a:solidFill>
        <a:latin typeface="Times New Roman" panose="02020603050405020304" pitchFamily="18" charset="0"/>
        <a:ea typeface="HGP創英角ｺﾞｼｯｸUB" pitchFamily="5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1600" b="1" kern="1200">
        <a:solidFill>
          <a:srgbClr val="FF0000"/>
        </a:solidFill>
        <a:latin typeface="Times New Roman" panose="02020603050405020304" pitchFamily="18" charset="0"/>
        <a:ea typeface="HGP創英角ｺﾞｼｯｸUB" pitchFamily="5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1600" b="1" kern="1200">
        <a:solidFill>
          <a:srgbClr val="FF0000"/>
        </a:solidFill>
        <a:latin typeface="Times New Roman" panose="02020603050405020304" pitchFamily="18" charset="0"/>
        <a:ea typeface="HGP創英角ｺﾞｼｯｸUB" pitchFamily="5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1600" b="1" kern="1200">
        <a:solidFill>
          <a:srgbClr val="FF0000"/>
        </a:solidFill>
        <a:latin typeface="Times New Roman" panose="02020603050405020304" pitchFamily="18" charset="0"/>
        <a:ea typeface="HGP創英角ｺﾞｼｯｸUB" pitchFamily="50" charset="-128"/>
        <a:cs typeface="+mn-cs"/>
      </a:defRPr>
    </a:lvl5pPr>
    <a:lvl6pPr marL="2286000" algn="l" defTabSz="914400" rtl="0" eaLnBrk="1" latinLnBrk="0" hangingPunct="1">
      <a:defRPr kumimoji="1" sz="1600" b="1" kern="1200">
        <a:solidFill>
          <a:srgbClr val="FF0000"/>
        </a:solidFill>
        <a:latin typeface="Times New Roman" panose="02020603050405020304" pitchFamily="18" charset="0"/>
        <a:ea typeface="HGP創英角ｺﾞｼｯｸUB" pitchFamily="50" charset="-128"/>
        <a:cs typeface="+mn-cs"/>
      </a:defRPr>
    </a:lvl6pPr>
    <a:lvl7pPr marL="2743200" algn="l" defTabSz="914400" rtl="0" eaLnBrk="1" latinLnBrk="0" hangingPunct="1">
      <a:defRPr kumimoji="1" sz="1600" b="1" kern="1200">
        <a:solidFill>
          <a:srgbClr val="FF0000"/>
        </a:solidFill>
        <a:latin typeface="Times New Roman" panose="02020603050405020304" pitchFamily="18" charset="0"/>
        <a:ea typeface="HGP創英角ｺﾞｼｯｸUB" pitchFamily="50" charset="-128"/>
        <a:cs typeface="+mn-cs"/>
      </a:defRPr>
    </a:lvl7pPr>
    <a:lvl8pPr marL="3200400" algn="l" defTabSz="914400" rtl="0" eaLnBrk="1" latinLnBrk="0" hangingPunct="1">
      <a:defRPr kumimoji="1" sz="1600" b="1" kern="1200">
        <a:solidFill>
          <a:srgbClr val="FF0000"/>
        </a:solidFill>
        <a:latin typeface="Times New Roman" panose="02020603050405020304" pitchFamily="18" charset="0"/>
        <a:ea typeface="HGP創英角ｺﾞｼｯｸUB" pitchFamily="50" charset="-128"/>
        <a:cs typeface="+mn-cs"/>
      </a:defRPr>
    </a:lvl8pPr>
    <a:lvl9pPr marL="3657600" algn="l" defTabSz="914400" rtl="0" eaLnBrk="1" latinLnBrk="0" hangingPunct="1">
      <a:defRPr kumimoji="1" sz="1600" b="1" kern="1200">
        <a:solidFill>
          <a:srgbClr val="FF0000"/>
        </a:solidFill>
        <a:latin typeface="Times New Roman" panose="02020603050405020304" pitchFamily="18" charset="0"/>
        <a:ea typeface="HGP創英角ｺﾞｼｯｸUB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0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3CDDD"/>
    <a:srgbClr val="D0D8E8"/>
    <a:srgbClr val="E9EDF4"/>
    <a:srgbClr val="0000FF"/>
    <a:srgbClr val="000000"/>
    <a:srgbClr val="FFD966"/>
    <a:srgbClr val="F79646"/>
    <a:srgbClr val="002060"/>
    <a:srgbClr val="19B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9" autoAdjust="0"/>
    <p:restoredTop sz="96416" autoAdjust="0"/>
  </p:normalViewPr>
  <p:slideViewPr>
    <p:cSldViewPr snapToGrid="0">
      <p:cViewPr varScale="1">
        <p:scale>
          <a:sx n="73" d="100"/>
          <a:sy n="73" d="100"/>
        </p:scale>
        <p:origin x="1272" y="48"/>
      </p:cViewPr>
      <p:guideLst>
        <p:guide orient="horz" pos="2159"/>
        <p:guide pos="30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462" y="-126"/>
      </p:cViewPr>
      <p:guideLst>
        <p:guide orient="horz" pos="3106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2922589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82" tIns="45639" rIns="91282" bIns="45639" numCol="1" anchor="t" anchorCtr="0" compatLnSpc="1"/>
          <a:lstStyle>
            <a:lvl1pPr defTabSz="913306">
              <a:spcBef>
                <a:spcPct val="0"/>
              </a:spcBef>
              <a:defRPr sz="1200" b="0">
                <a:solidFill>
                  <a:schemeClr val="tx1"/>
                </a:solidFill>
                <a:ea typeface="MS PGothic" panose="020B060007020508020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3"/>
            <a:ext cx="2922589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82" tIns="45639" rIns="91282" bIns="45639" numCol="1" anchor="t" anchorCtr="0" compatLnSpc="1"/>
          <a:lstStyle>
            <a:lvl1pPr algn="r" defTabSz="913306">
              <a:spcBef>
                <a:spcPct val="0"/>
              </a:spcBef>
              <a:defRPr sz="1200" b="0">
                <a:solidFill>
                  <a:schemeClr val="tx1"/>
                </a:solidFill>
                <a:ea typeface="MS PGothic" panose="020B060007020508020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2602"/>
            <a:ext cx="2922589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82" tIns="45639" rIns="91282" bIns="45639" numCol="1" anchor="b" anchorCtr="0" compatLnSpc="1"/>
          <a:lstStyle>
            <a:lvl1pPr defTabSz="913306">
              <a:spcBef>
                <a:spcPct val="0"/>
              </a:spcBef>
              <a:defRPr sz="1200" b="0">
                <a:solidFill>
                  <a:schemeClr val="tx1"/>
                </a:solidFill>
                <a:ea typeface="MS PGothic" panose="020B060007020508020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372602"/>
            <a:ext cx="2922589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82" tIns="45639" rIns="91282" bIns="45639" numCol="1" anchor="b" anchorCtr="0" compatLnSpc="1"/>
          <a:lstStyle>
            <a:lvl1pPr algn="r" defTabSz="913306">
              <a:spcBef>
                <a:spcPct val="0"/>
              </a:spcBef>
              <a:defRPr sz="1200" b="0">
                <a:solidFill>
                  <a:schemeClr val="tx1"/>
                </a:solidFill>
                <a:ea typeface="MS PGothic" panose="020B0600070205080204" charset="-128"/>
              </a:defRPr>
            </a:lvl1pPr>
          </a:lstStyle>
          <a:p>
            <a:pPr>
              <a:defRPr/>
            </a:pPr>
            <a:fld id="{D290BDBF-B78E-46AF-9414-2B7FF9BFF435}" type="slidenum">
              <a:rPr lang="en-US" altLang="ja-JP"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433388"/>
            <a:ext cx="5356225" cy="370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71464" y="4295777"/>
            <a:ext cx="6154738" cy="5175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82" tIns="45639" rIns="91282" bIns="45639" numCol="1" anchor="t" anchorCtr="0" compatLnSpc="1"/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559925"/>
            <a:ext cx="2922589" cy="3063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82" tIns="45639" rIns="91282" bIns="45639" numCol="1" anchor="b" anchorCtr="0" compatLnSpc="1"/>
          <a:lstStyle>
            <a:lvl1pPr algn="r" defTabSz="913306">
              <a:spcBef>
                <a:spcPct val="0"/>
              </a:spcBef>
              <a:defRPr sz="1200" b="0">
                <a:solidFill>
                  <a:schemeClr val="tx1"/>
                </a:solidFill>
                <a:ea typeface="MS PGothic" panose="020B0600070205080204" charset="-128"/>
              </a:defRPr>
            </a:lvl1pPr>
          </a:lstStyle>
          <a:p>
            <a:pPr>
              <a:defRPr/>
            </a:pPr>
            <a:fld id="{ECCCE476-4265-4004-9CAD-041F9E98A1E2}" type="slidenum">
              <a:rPr lang="en-US" altLang="ja-JP"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45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382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0391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4121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742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2863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3652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1363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5650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9547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506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217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1595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9201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798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13724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5218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63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6720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353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0576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908" indent="-226908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CE476-4265-4004-9CAD-041F9E98A1E2}" type="slidenum">
              <a:rPr lang="en-US" altLang="ja-JP" smtClean="0"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109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tsuo Fukuda\Desktop\JOB\三菱電機次世代ソリューションサイネージ\ms01\26.png"/>
          <p:cNvPicPr>
            <a:picLocks noChangeAspect="1" noChangeArrowheads="1"/>
          </p:cNvPicPr>
          <p:nvPr userDrawn="1"/>
        </p:nvPicPr>
        <p:blipFill>
          <a:blip r:embed="rId2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93760" y="262984"/>
            <a:ext cx="2261787" cy="432048"/>
          </a:xfrm>
          <a:prstGeom prst="rect">
            <a:avLst/>
          </a:prstGeom>
          <a:noFill/>
          <a:effectLst>
            <a:glow rad="1016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 userDrawn="1"/>
        </p:nvSpPr>
        <p:spPr>
          <a:xfrm>
            <a:off x="194508" y="6381328"/>
            <a:ext cx="187220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kumimoji="0" lang="en-US" altLang="ja-JP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</a:t>
            </a:r>
            <a:endParaRPr lang="ja-JP" altLang="en-US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S:\Clients\Presentations\Accenture\Becky Ward - 14-3381 - UK Insurance PPT\Working Files\Final Images\465536211-AUD65-edt.jpg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93586" y="743690"/>
            <a:ext cx="434419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93586" y="1814416"/>
            <a:ext cx="4344193" cy="4675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2000" b="0" kern="1200" spc="0" baseline="0" dirty="0" smtClean="0">
                <a:solidFill>
                  <a:schemeClr val="accent1"/>
                </a:solidFill>
                <a:latin typeface="+mj-lt"/>
                <a:ea typeface="Arial" panose="020B0604020202020204" pitchFamily="-105" charset="-52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en-US" sz="2000" b="0" kern="1200" spc="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-105" charset="-52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en-US" sz="2000" b="0" kern="1200" spc="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-105" charset="-52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en-US" sz="2000" b="0" kern="1200" spc="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-105" charset="-52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en-AU" sz="2000" b="0" kern="1200" spc="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-105" charset="-5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6677952" y="1428813"/>
            <a:ext cx="1120328" cy="4343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kumimoji="0" lang="en-AU" sz="1800" b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8535361" y="1428750"/>
            <a:ext cx="1370673" cy="62484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kumimoji="0" lang="en-AU" sz="1800" b="0">
              <a:solidFill>
                <a:prstClr val="white"/>
              </a:solidFill>
            </a:endParaRPr>
          </a:p>
        </p:txBody>
      </p:sp>
      <p:sp>
        <p:nvSpPr>
          <p:cNvPr id="17" name="AMC_Footer"/>
          <p:cNvSpPr txBox="1"/>
          <p:nvPr userDrawn="1"/>
        </p:nvSpPr>
        <p:spPr>
          <a:xfrm>
            <a:off x="4055900" y="6722330"/>
            <a:ext cx="5422352" cy="108000"/>
          </a:xfrm>
          <a:prstGeom prst="rect">
            <a:avLst/>
          </a:prstGeom>
        </p:spPr>
        <p:txBody>
          <a:bodyPr lIns="0" tIns="36000" rIns="0" bIns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algn="r">
              <a:defRPr/>
            </a:pPr>
            <a:r>
              <a:rPr kumimoji="0" lang="en-ZA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 © 201</a:t>
            </a:r>
            <a:r>
              <a:rPr kumimoji="0" lang="en-US" altLang="ja-JP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0" lang="en-ZA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MITSUBISHI ELECTRIC CORPORATION</a:t>
            </a:r>
            <a:r>
              <a:rPr kumimoji="0" lang="en-ZA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kumimoji="0" lang="ja-JP" altLang="en-US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ZA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  <a:endParaRPr kumimoji="0" lang="en-US" sz="600" b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415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415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099300" y="6356415"/>
            <a:ext cx="2311400" cy="365125"/>
          </a:xfrm>
          <a:prstGeom prst="rect">
            <a:avLst/>
          </a:prstGeom>
        </p:spPr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3891" y="188640"/>
            <a:ext cx="6698273" cy="5865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95300" y="6535264"/>
            <a:ext cx="2311400" cy="206104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384550" y="6535264"/>
            <a:ext cx="3136900" cy="206104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595150" y="6643276"/>
            <a:ext cx="2311400" cy="206104"/>
          </a:xfrm>
          <a:prstGeom prst="rect">
            <a:avLst/>
          </a:prstGeom>
        </p:spPr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73520" y="819135"/>
            <a:ext cx="9360000" cy="3699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57" tIns="46030" rIns="92057" bIns="46030" numCol="1" anchor="t" anchorCtr="0" compatLnSpc="1">
            <a:spAutoFit/>
          </a:bodyPr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7" name="正方形/長方形 65"/>
          <p:cNvSpPr/>
          <p:nvPr userDrawn="1"/>
        </p:nvSpPr>
        <p:spPr>
          <a:xfrm>
            <a:off x="8806121" y="130491"/>
            <a:ext cx="1031406" cy="1788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kumimoji="0" lang="en-US" altLang="ja-JP" sz="900" b="0" dirty="0">
                <a:solidFill>
                  <a:prstClr val="white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CONFIDENTIAL</a:t>
            </a:r>
            <a:endParaRPr kumimoji="0" lang="ja-JP" altLang="en-US" sz="900" b="0" dirty="0">
              <a:solidFill>
                <a:prstClr val="white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tsuo Fukuda\Desktop\JOB\三菱電機次世代ソリューションサイネージ\ms01\26.png"/>
          <p:cNvPicPr>
            <a:picLocks noChangeAspect="1" noChangeArrowheads="1"/>
          </p:cNvPicPr>
          <p:nvPr userDrawn="1"/>
        </p:nvPicPr>
        <p:blipFill>
          <a:blip r:embed="rId2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93752" y="262984"/>
            <a:ext cx="2261787" cy="432048"/>
          </a:xfrm>
          <a:prstGeom prst="rect">
            <a:avLst/>
          </a:prstGeom>
          <a:noFill/>
          <a:effectLst>
            <a:glow rad="1016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 userDrawn="1"/>
        </p:nvSpPr>
        <p:spPr>
          <a:xfrm>
            <a:off x="194500" y="6381328"/>
            <a:ext cx="187220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kumimoji="0" lang="en-US" altLang="ja-JP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</a:t>
            </a:r>
            <a:endParaRPr lang="ja-JP" altLang="en-US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S:\Clients\Presentations\Accenture\Becky Ward - 14-3381 - UK Insurance PPT\Working Files\Final Images\465536211-AUD65-edt.jpg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93586" y="743690"/>
            <a:ext cx="434419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93586" y="1814416"/>
            <a:ext cx="4344193" cy="4675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2000" b="0" kern="1200" spc="0" baseline="0" dirty="0" smtClean="0">
                <a:solidFill>
                  <a:schemeClr val="accent1"/>
                </a:solidFill>
                <a:latin typeface="+mj-lt"/>
                <a:ea typeface="Arial" panose="020B0604020202020204" pitchFamily="-105" charset="-52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en-US" sz="2000" b="0" kern="1200" spc="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-105" charset="-52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en-US" sz="2000" b="0" kern="1200" spc="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-105" charset="-52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en-US" sz="2000" b="0" kern="1200" spc="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-105" charset="-52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en-AU" sz="2000" b="0" kern="1200" spc="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-105" charset="-5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6677952" y="1428799"/>
            <a:ext cx="1120328" cy="4343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kumimoji="0" lang="en-AU" sz="1800" b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8535353" y="1428750"/>
            <a:ext cx="1370673" cy="62484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kumimoji="0" lang="en-AU" sz="1800" b="0">
              <a:solidFill>
                <a:prstClr val="white"/>
              </a:solidFill>
            </a:endParaRPr>
          </a:p>
        </p:txBody>
      </p:sp>
      <p:sp>
        <p:nvSpPr>
          <p:cNvPr id="17" name="AMC_Footer"/>
          <p:cNvSpPr txBox="1"/>
          <p:nvPr userDrawn="1"/>
        </p:nvSpPr>
        <p:spPr>
          <a:xfrm>
            <a:off x="4055900" y="6722330"/>
            <a:ext cx="5422352" cy="108000"/>
          </a:xfrm>
          <a:prstGeom prst="rect">
            <a:avLst/>
          </a:prstGeom>
        </p:spPr>
        <p:txBody>
          <a:bodyPr lIns="0" tIns="36000" rIns="0" bIns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algn="r">
              <a:defRPr/>
            </a:pPr>
            <a:r>
              <a:rPr kumimoji="0" lang="en-ZA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 © 201</a:t>
            </a:r>
            <a:r>
              <a:rPr kumimoji="0" lang="en-US" altLang="ja-JP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0" lang="en-ZA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MITSUBISHI ELECTRIC CORPORATION</a:t>
            </a:r>
            <a:r>
              <a:rPr kumimoji="0" lang="en-ZA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kumimoji="0" lang="ja-JP" altLang="en-US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ZA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  <a:endParaRPr kumimoji="0" lang="en-US" sz="600" b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2" descr="J0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フッター プレースホルダー 1"/>
          <p:cNvSpPr txBox="1"/>
          <p:nvPr userDrawn="1"/>
        </p:nvSpPr>
        <p:spPr>
          <a:xfrm>
            <a:off x="8277343" y="6688066"/>
            <a:ext cx="1366720" cy="138499"/>
          </a:xfrm>
          <a:prstGeom prst="rect">
            <a:avLst/>
          </a:prstGeom>
        </p:spPr>
        <p:txBody>
          <a:bodyPr wrap="none" rIns="0" bIns="0" anchor="b">
            <a:spAutoFit/>
          </a:bodyPr>
          <a:lstStyle>
            <a:defPPr>
              <a:defRPr lang="ja-JP"/>
            </a:defPPr>
            <a:lvl1pPr marL="0" algn="r" defTabSz="914400" rtl="0" eaLnBrk="1" fontAlgn="b" latinLnBrk="0" hangingPunct="1">
              <a:defRPr kumimoji="1" sz="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b="0" dirty="0" smtClean="0">
                <a:solidFill>
                  <a:prstClr val="black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©2015 Mitsubishi Electric Corporation</a:t>
            </a:r>
            <a:endParaRPr lang="ja-JP" altLang="en-US" b="0" dirty="0">
              <a:solidFill>
                <a:prstClr val="black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7842250" y="6569075"/>
            <a:ext cx="2063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ja-JP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1600" b="1" kern="120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1600" b="1" kern="120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1600" b="1" kern="120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1600" b="1" kern="120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b="1" kern="120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b="1" kern="120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b="1" kern="120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b="1" kern="120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06AD34A-D5BE-4D09-9889-F96BC1108A4A}" type="slidenum">
              <a:rPr lang="en-US" altLang="ja-JP" b="0" smtClean="0">
                <a:solidFill>
                  <a:prstClr val="black"/>
                </a:solidFill>
              </a:rPr>
              <a:t>‹#›</a:t>
            </a:fld>
            <a:endParaRPr lang="en-US" altLang="ja-JP" b="0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8343904" y="171591"/>
            <a:ext cx="1190626" cy="257175"/>
          </a:xfrm>
          <a:prstGeom prst="rect">
            <a:avLst/>
          </a:prstGeom>
          <a:solidFill>
            <a:srgbClr val="FF0000"/>
          </a:solidFill>
          <a:ln w="9525" cmpd="dbl" algn="ctr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1400" b="0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関係者外秘</a:t>
            </a:r>
          </a:p>
        </p:txBody>
      </p:sp>
      <p:pic>
        <p:nvPicPr>
          <p:cNvPr id="6" name="Picture 6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31" y="512763"/>
            <a:ext cx="1409701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7675431" y="6477000"/>
            <a:ext cx="2063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9pPr>
          </a:lstStyle>
          <a:p>
            <a:fld id="{BDBEFF64-15C5-4CED-B87A-5A348AA72764}" type="slidenum">
              <a:rPr lang="en-US" altLang="ja-JP" b="0" smtClean="0">
                <a:solidFill>
                  <a:srgbClr val="000000"/>
                </a:solidFill>
              </a:rPr>
              <a:t>‹#›</a:t>
            </a:fld>
            <a:endParaRPr lang="en-US" altLang="ja-JP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3912" y="188640"/>
            <a:ext cx="6698273" cy="5865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95300" y="6535264"/>
            <a:ext cx="2311400" cy="206104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384550" y="6535264"/>
            <a:ext cx="3136900" cy="206104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595150" y="6643276"/>
            <a:ext cx="2311400" cy="206104"/>
          </a:xfrm>
          <a:prstGeom prst="rect">
            <a:avLst/>
          </a:prstGeom>
        </p:spPr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73520" y="819135"/>
            <a:ext cx="9360000" cy="3699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57" tIns="46030" rIns="92057" bIns="46030" numCol="1" anchor="t" anchorCtr="0" compatLnSpc="1">
            <a:spAutoFit/>
          </a:bodyPr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7" name="正方形/長方形 65"/>
          <p:cNvSpPr/>
          <p:nvPr userDrawn="1"/>
        </p:nvSpPr>
        <p:spPr>
          <a:xfrm>
            <a:off x="8806121" y="130491"/>
            <a:ext cx="1031406" cy="1788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kumimoji="0" lang="en-US" altLang="ja-JP" sz="900" b="0" dirty="0">
                <a:solidFill>
                  <a:prstClr val="white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CONFIDENTIAL</a:t>
            </a:r>
            <a:endParaRPr kumimoji="0" lang="ja-JP" altLang="en-US" sz="900" b="0" dirty="0">
              <a:solidFill>
                <a:prstClr val="white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J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7675431" y="6477000"/>
            <a:ext cx="2063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9pPr>
          </a:lstStyle>
          <a:p>
            <a:fld id="{BDBEFF64-15C5-4CED-B87A-5A348AA72764}" type="slidenum">
              <a:rPr lang="en-US" altLang="ja-JP" b="0" smtClean="0">
                <a:solidFill>
                  <a:srgbClr val="000000"/>
                </a:solidFill>
              </a:rPr>
              <a:t>‹#›</a:t>
            </a:fld>
            <a:endParaRPr lang="en-US" altLang="ja-JP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8343904" y="171591"/>
            <a:ext cx="1190626" cy="257175"/>
          </a:xfrm>
          <a:prstGeom prst="rect">
            <a:avLst/>
          </a:prstGeom>
          <a:solidFill>
            <a:srgbClr val="FF0000"/>
          </a:solidFill>
          <a:ln w="9525" cmpd="dbl" algn="ctr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1400" b="0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関係者外秘</a:t>
            </a:r>
          </a:p>
        </p:txBody>
      </p:sp>
      <p:pic>
        <p:nvPicPr>
          <p:cNvPr id="9" name="Picture 6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31" y="512763"/>
            <a:ext cx="1409701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134611"/>
            <a:ext cx="8915400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644DD-4897-4482-AC4A-779F0AC8CCDA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t>2019/8/22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C66E6-582C-49ED-857E-E9AD5F4C5A6F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0A841-1B6F-4D02-B0AB-E670AD2DF8D6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t>2019/8/22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673DE-A1C2-4182-AF6F-65A6BC472B8E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171544"/>
            <a:ext cx="8915400" cy="86836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GB" dirty="0"/>
          </a:p>
        </p:txBody>
      </p:sp>
      <p:sp>
        <p:nvSpPr>
          <p:cNvPr id="6" name="Textplatzhalter 2"/>
          <p:cNvSpPr>
            <a:spLocks noGrp="1"/>
          </p:cNvSpPr>
          <p:nvPr>
            <p:ph type="body" idx="13"/>
          </p:nvPr>
        </p:nvSpPr>
        <p:spPr>
          <a:xfrm>
            <a:off x="502409" y="1196752"/>
            <a:ext cx="8923593" cy="360850"/>
          </a:xfrm>
          <a:prstGeom prst="rect">
            <a:avLst/>
          </a:prstGeom>
          <a:noFill/>
        </p:spPr>
        <p:txBody>
          <a:bodyPr lIns="0" tIns="72000" rIns="0" bIns="72000">
            <a:sp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1400" b="0" dirty="0" smtClean="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J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7675431" y="6477000"/>
            <a:ext cx="2063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9pPr>
          </a:lstStyle>
          <a:p>
            <a:fld id="{BDBEFF64-15C5-4CED-B87A-5A348AA72764}" type="slidenum">
              <a:rPr lang="en-US" altLang="ja-JP" b="0" smtClean="0">
                <a:solidFill>
                  <a:srgbClr val="000000"/>
                </a:solidFill>
              </a:rPr>
              <a:t>‹#›</a:t>
            </a:fld>
            <a:endParaRPr lang="en-US" altLang="ja-JP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8343904" y="171591"/>
            <a:ext cx="1190626" cy="257175"/>
          </a:xfrm>
          <a:prstGeom prst="rect">
            <a:avLst/>
          </a:prstGeom>
          <a:solidFill>
            <a:srgbClr val="FF0000"/>
          </a:solidFill>
          <a:ln w="9525" cmpd="dbl" algn="ctr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ja-JP" altLang="en-US" sz="1400" b="0" dirty="0" smtClean="0">
                <a:solidFill>
                  <a:prstClr val="white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関係者外秘</a:t>
            </a:r>
          </a:p>
        </p:txBody>
      </p:sp>
      <p:pic>
        <p:nvPicPr>
          <p:cNvPr id="9" name="Picture 6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31" y="512763"/>
            <a:ext cx="1409701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7675431" y="6477000"/>
            <a:ext cx="2063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9pPr>
          </a:lstStyle>
          <a:p>
            <a:fld id="{BDBEFF64-15C5-4CED-B87A-5A348AA72764}" type="slidenum">
              <a:rPr lang="en-US" altLang="ja-JP" b="0" smtClean="0">
                <a:solidFill>
                  <a:srgbClr val="000000"/>
                </a:solidFill>
              </a:rPr>
              <a:t>‹#›</a:t>
            </a:fld>
            <a:endParaRPr lang="en-US" altLang="ja-JP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0A841-1B6F-4D02-B0AB-E670AD2DF8D6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t>2019/8/22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673DE-A1C2-4182-AF6F-65A6BC472B8E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J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7675431" y="6477000"/>
            <a:ext cx="2063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9pPr>
          </a:lstStyle>
          <a:p>
            <a:fld id="{BDBEFF64-15C5-4CED-B87A-5A348AA72764}" type="slidenum">
              <a:rPr lang="en-US" altLang="ja-JP" b="0" smtClean="0">
                <a:solidFill>
                  <a:srgbClr val="000000"/>
                </a:solidFill>
              </a:rPr>
              <a:t>‹#›</a:t>
            </a:fld>
            <a:endParaRPr lang="en-US" altLang="ja-JP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8343904" y="171554"/>
            <a:ext cx="1190626" cy="257175"/>
          </a:xfrm>
          <a:prstGeom prst="rect">
            <a:avLst/>
          </a:prstGeom>
          <a:solidFill>
            <a:srgbClr val="FF0000"/>
          </a:solidFill>
          <a:ln w="9525" cmpd="dbl" algn="ctr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ja-JP" altLang="en-US" sz="1400" b="0" dirty="0" smtClean="0">
                <a:solidFill>
                  <a:prstClr val="white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関係者外秘</a:t>
            </a:r>
          </a:p>
        </p:txBody>
      </p:sp>
      <p:pic>
        <p:nvPicPr>
          <p:cNvPr id="9" name="Picture 6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31" y="512763"/>
            <a:ext cx="1409701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7675431" y="6477000"/>
            <a:ext cx="2063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9pPr>
          </a:lstStyle>
          <a:p>
            <a:fld id="{BDBEFF64-15C5-4CED-B87A-5A348AA72764}" type="slidenum">
              <a:rPr lang="en-US" altLang="ja-JP" b="0" smtClean="0">
                <a:solidFill>
                  <a:srgbClr val="000000"/>
                </a:solidFill>
              </a:rPr>
              <a:t>‹#›</a:t>
            </a:fld>
            <a:endParaRPr lang="en-US" altLang="ja-JP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171544"/>
            <a:ext cx="8915400" cy="86836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1pPr>
          </a:lstStyle>
          <a:p>
            <a:r>
              <a:rPr lang="en-US" dirty="0" smtClean="0"/>
              <a:t>Slide title: can span two lines of the slide and </a:t>
            </a:r>
            <a:br>
              <a:rPr lang="en-US" dirty="0" smtClean="0"/>
            </a:br>
            <a:r>
              <a:rPr lang="en-US" dirty="0" smtClean="0"/>
              <a:t>uses this font color (24pt) </a:t>
            </a:r>
            <a:endParaRPr lang="en-GB" dirty="0"/>
          </a:p>
        </p:txBody>
      </p:sp>
      <p:sp>
        <p:nvSpPr>
          <p:cNvPr id="6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502409" y="1196752"/>
            <a:ext cx="8923593" cy="360850"/>
          </a:xfrm>
          <a:prstGeom prst="rect">
            <a:avLst/>
          </a:prstGeom>
          <a:noFill/>
        </p:spPr>
        <p:txBody>
          <a:bodyPr wrap="square" lIns="0" tIns="72000" rIns="0" bIns="72000">
            <a:sp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1400" b="0" dirty="0" smtClean="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530" lvl="0" indent="-17653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de-DE" dirty="0" smtClean="0"/>
              <a:t>Sub-head uses this color (24pt)</a:t>
            </a: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7675431" y="6477000"/>
            <a:ext cx="2063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9pPr>
          </a:lstStyle>
          <a:p>
            <a:fld id="{BDBEFF64-15C5-4CED-B87A-5A348AA72764}" type="slidenum">
              <a:rPr lang="en-US" altLang="ja-JP" b="0" smtClean="0">
                <a:solidFill>
                  <a:srgbClr val="000000"/>
                </a:solidFill>
              </a:rPr>
              <a:t>‹#›</a:t>
            </a:fld>
            <a:endParaRPr lang="en-US" altLang="ja-JP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194519" y="6381328"/>
            <a:ext cx="187220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kumimoji="0" lang="en-US" altLang="ja-JP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</a:t>
            </a:r>
            <a:endParaRPr lang="ja-JP" altLang="en-US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7675431" y="6477000"/>
            <a:ext cx="2063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9pPr>
          </a:lstStyle>
          <a:p>
            <a:fld id="{BDBEFF64-15C5-4CED-B87A-5A348AA72764}" type="slidenum">
              <a:rPr lang="en-US" altLang="ja-JP" b="0" smtClean="0">
                <a:solidFill>
                  <a:srgbClr val="000000"/>
                </a:solidFill>
              </a:rPr>
              <a:t>‹#›</a:t>
            </a:fld>
            <a:endParaRPr lang="en-US" altLang="ja-JP" b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J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7675431" y="6477000"/>
            <a:ext cx="2063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9pPr>
          </a:lstStyle>
          <a:p>
            <a:fld id="{BDBEFF64-15C5-4CED-B87A-5A348AA72764}" type="slidenum">
              <a:rPr lang="en-US" altLang="ja-JP" b="0" smtClean="0">
                <a:solidFill>
                  <a:srgbClr val="000000"/>
                </a:solidFill>
              </a:rPr>
              <a:t>‹#›</a:t>
            </a:fld>
            <a:endParaRPr lang="en-US" altLang="ja-JP" b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7745416" y="95253"/>
            <a:ext cx="1409701" cy="257175"/>
          </a:xfrm>
          <a:prstGeom prst="rect">
            <a:avLst/>
          </a:prstGeom>
          <a:noFill/>
          <a:ln w="9525" cmpd="dbl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0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ja-JP" altLang="en-US" sz="1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</a:rPr>
              <a:t>社外秘</a:t>
            </a:r>
          </a:p>
        </p:txBody>
      </p:sp>
      <p:pic>
        <p:nvPicPr>
          <p:cNvPr id="8" name="Picture 6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49" y="484188"/>
            <a:ext cx="1409701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134611"/>
            <a:ext cx="8915400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644DD-4897-4482-AC4A-779F0AC8CCDA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t>2019/8/22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C66E6-582C-49ED-857E-E9AD5F4C5A6F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171544"/>
            <a:ext cx="8915400" cy="86836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GB" dirty="0"/>
          </a:p>
        </p:txBody>
      </p:sp>
      <p:sp>
        <p:nvSpPr>
          <p:cNvPr id="6" name="Textplatzhalter 2"/>
          <p:cNvSpPr>
            <a:spLocks noGrp="1"/>
          </p:cNvSpPr>
          <p:nvPr>
            <p:ph type="body" idx="13"/>
          </p:nvPr>
        </p:nvSpPr>
        <p:spPr>
          <a:xfrm>
            <a:off x="502409" y="1196752"/>
            <a:ext cx="8923593" cy="360850"/>
          </a:xfrm>
          <a:prstGeom prst="rect">
            <a:avLst/>
          </a:prstGeom>
          <a:noFill/>
        </p:spPr>
        <p:txBody>
          <a:bodyPr lIns="0" tIns="72000" rIns="0" bIns="72000">
            <a:sp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1400" b="0" dirty="0" smtClean="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J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7675431" y="6477000"/>
            <a:ext cx="2063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9pPr>
          </a:lstStyle>
          <a:p>
            <a:fld id="{BDBEFF64-15C5-4CED-B87A-5A348AA72764}" type="slidenum">
              <a:rPr lang="en-US" altLang="ja-JP" b="0" smtClean="0">
                <a:solidFill>
                  <a:srgbClr val="000000"/>
                </a:solidFill>
              </a:rPr>
              <a:t>‹#›</a:t>
            </a:fld>
            <a:endParaRPr lang="en-US" altLang="ja-JP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8343904" y="171460"/>
            <a:ext cx="1190626" cy="257175"/>
          </a:xfrm>
          <a:prstGeom prst="rect">
            <a:avLst/>
          </a:prstGeom>
          <a:solidFill>
            <a:srgbClr val="FF0000"/>
          </a:solidFill>
          <a:ln w="9525" cmpd="dbl" algn="ctr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ja-JP" altLang="en-US" sz="1400" b="0" dirty="0" smtClean="0">
                <a:solidFill>
                  <a:prstClr val="white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関係者外秘</a:t>
            </a:r>
          </a:p>
        </p:txBody>
      </p:sp>
      <p:pic>
        <p:nvPicPr>
          <p:cNvPr id="9" name="Picture 6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31" y="512763"/>
            <a:ext cx="1409701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7675431" y="6477000"/>
            <a:ext cx="2063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9pPr>
          </a:lstStyle>
          <a:p>
            <a:fld id="{BDBEFF64-15C5-4CED-B87A-5A348AA72764}" type="slidenum">
              <a:rPr lang="en-US" altLang="ja-JP" b="0" smtClean="0">
                <a:solidFill>
                  <a:srgbClr val="000000"/>
                </a:solidFill>
              </a:rPr>
              <a:t>‹#›</a:t>
            </a:fld>
            <a:endParaRPr lang="en-US" altLang="ja-JP" b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J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7675431" y="6477000"/>
            <a:ext cx="2063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9pPr>
          </a:lstStyle>
          <a:p>
            <a:fld id="{BDBEFF64-15C5-4CED-B87A-5A348AA72764}" type="slidenum">
              <a:rPr lang="en-US" altLang="ja-JP" b="0" smtClean="0">
                <a:solidFill>
                  <a:srgbClr val="000000"/>
                </a:solidFill>
              </a:rPr>
              <a:t>‹#›</a:t>
            </a:fld>
            <a:endParaRPr lang="en-US" altLang="ja-JP" b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7745416" y="95253"/>
            <a:ext cx="1409701" cy="257175"/>
          </a:xfrm>
          <a:prstGeom prst="rect">
            <a:avLst/>
          </a:prstGeom>
          <a:noFill/>
          <a:ln w="9525" cmpd="dbl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0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ja-JP" altLang="en-US" sz="1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</a:rPr>
              <a:t>社外秘</a:t>
            </a:r>
          </a:p>
        </p:txBody>
      </p:sp>
      <p:pic>
        <p:nvPicPr>
          <p:cNvPr id="8" name="Picture 6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49" y="484188"/>
            <a:ext cx="1409701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134611"/>
            <a:ext cx="8915400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644DD-4897-4482-AC4A-779F0AC8CCDA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t>2019/8/22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C66E6-582C-49ED-857E-E9AD5F4C5A6F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171544"/>
            <a:ext cx="8915400" cy="86836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GB" dirty="0"/>
          </a:p>
        </p:txBody>
      </p:sp>
      <p:sp>
        <p:nvSpPr>
          <p:cNvPr id="6" name="Textplatzhalter 2"/>
          <p:cNvSpPr>
            <a:spLocks noGrp="1"/>
          </p:cNvSpPr>
          <p:nvPr>
            <p:ph type="body" idx="13"/>
          </p:nvPr>
        </p:nvSpPr>
        <p:spPr>
          <a:xfrm>
            <a:off x="502409" y="1196752"/>
            <a:ext cx="8923593" cy="360850"/>
          </a:xfrm>
          <a:prstGeom prst="rect">
            <a:avLst/>
          </a:prstGeom>
          <a:noFill/>
        </p:spPr>
        <p:txBody>
          <a:bodyPr lIns="0" tIns="72000" rIns="0" bIns="72000">
            <a:sp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1400" b="0" dirty="0" smtClean="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J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7675431" y="6477000"/>
            <a:ext cx="2063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9pPr>
          </a:lstStyle>
          <a:p>
            <a:fld id="{BDBEFF64-15C5-4CED-B87A-5A348AA72764}" type="slidenum">
              <a:rPr lang="en-US" altLang="ja-JP" b="0" smtClean="0">
                <a:solidFill>
                  <a:srgbClr val="000000"/>
                </a:solidFill>
              </a:rPr>
              <a:t>‹#›</a:t>
            </a:fld>
            <a:endParaRPr lang="en-US" altLang="ja-JP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8343904" y="171455"/>
            <a:ext cx="1190626" cy="257175"/>
          </a:xfrm>
          <a:prstGeom prst="rect">
            <a:avLst/>
          </a:prstGeom>
          <a:solidFill>
            <a:srgbClr val="FF0000"/>
          </a:solidFill>
          <a:ln w="9525" cmpd="dbl" algn="ctr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ja-JP" altLang="en-US" sz="1400" b="0" dirty="0" smtClean="0">
                <a:solidFill>
                  <a:prstClr val="white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関係者外秘</a:t>
            </a:r>
          </a:p>
        </p:txBody>
      </p:sp>
      <p:pic>
        <p:nvPicPr>
          <p:cNvPr id="9" name="Picture 6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31" y="512763"/>
            <a:ext cx="1409701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3909" y="188640"/>
            <a:ext cx="6698273" cy="5865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95300" y="6535264"/>
            <a:ext cx="2311400" cy="206104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384550" y="6535264"/>
            <a:ext cx="3136900" cy="206104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595150" y="6643276"/>
            <a:ext cx="2311400" cy="206104"/>
          </a:xfrm>
          <a:prstGeom prst="rect">
            <a:avLst/>
          </a:prstGeom>
        </p:spPr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73520" y="819135"/>
            <a:ext cx="9360000" cy="3699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57" tIns="46030" rIns="92057" bIns="46030" numCol="1" anchor="t" anchorCtr="0" compatLnSpc="1">
            <a:spAutoFit/>
          </a:bodyPr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</p:spTree>
  </p:cSld>
  <p:clrMapOvr>
    <a:masterClrMapping/>
  </p:clrMapOvr>
  <p:transition>
    <p:zo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595150" y="6489341"/>
            <a:ext cx="2311400" cy="365125"/>
          </a:xfrm>
        </p:spPr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194518" y="6381328"/>
            <a:ext cx="187220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kumimoji="0" lang="en-US" altLang="ja-JP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</a:t>
            </a:r>
            <a:endParaRPr lang="ja-JP" altLang="en-US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cxnSp>
        <p:nvCxnSpPr>
          <p:cNvPr id="50" name="Straight Connector 9"/>
          <p:cNvCxnSpPr>
            <a:cxnSpLocks noChangeShapeType="1"/>
          </p:cNvCxnSpPr>
          <p:nvPr userDrawn="1"/>
        </p:nvCxnSpPr>
        <p:spPr bwMode="auto">
          <a:xfrm>
            <a:off x="490141" y="6570663"/>
            <a:ext cx="9415859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ectangle 60"/>
          <p:cNvSpPr>
            <a:spLocks noGrp="1" noChangeArrowheads="1"/>
          </p:cNvSpPr>
          <p:nvPr>
            <p:ph type="ctrTitle" sz="quarter"/>
          </p:nvPr>
        </p:nvSpPr>
        <p:spPr>
          <a:xfrm>
            <a:off x="425189" y="3365887"/>
            <a:ext cx="5223688" cy="1143000"/>
          </a:xfrm>
          <a:ln w="9525"/>
        </p:spPr>
        <p:txBody>
          <a:bodyPr lIns="91430" tIns="45715" rIns="91430" bIns="45715" anchor="t"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8" name="Rectangle 6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188" y="4571637"/>
            <a:ext cx="5985058" cy="460375"/>
          </a:xfrm>
          <a:ln w="9525"/>
        </p:spPr>
        <p:txBody>
          <a:bodyPr lIns="91430" tIns="45715" rIns="91430" bIns="45715"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194474" y="6381328"/>
            <a:ext cx="187220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kumimoji="0" lang="en-US" altLang="ja-JP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</a:t>
            </a:r>
            <a:endParaRPr lang="ja-JP" altLang="en-US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000">
        <p14:switch dir="r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67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2" descr="J0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7970"/>
          <a:stretch>
            <a:fillRect/>
          </a:stretch>
        </p:blipFill>
        <p:spPr bwMode="auto">
          <a:xfrm>
            <a:off x="0" y="0"/>
            <a:ext cx="9906000" cy="13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コネクタ 7"/>
          <p:cNvCxnSpPr/>
          <p:nvPr userDrawn="1"/>
        </p:nvCxnSpPr>
        <p:spPr>
          <a:xfrm>
            <a:off x="262645" y="765313"/>
            <a:ext cx="938379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S:\Clients\Presentations\Accenture\Becky Ward - 14-3381 - UK Insurance PPT\Working Files\Final Images\465536211-AUD65-edt.jpg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93586" y="743690"/>
            <a:ext cx="434419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93586" y="1814416"/>
            <a:ext cx="4344193" cy="4675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2000" b="0" kern="1200" spc="0" baseline="0" dirty="0" smtClean="0">
                <a:solidFill>
                  <a:schemeClr val="accent1"/>
                </a:solidFill>
                <a:latin typeface="+mj-lt"/>
                <a:ea typeface="Arial" panose="020B0604020202020204" pitchFamily="-105" charset="-52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en-US" sz="2000" b="0" kern="1200" spc="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-105" charset="-52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en-US" sz="2000" b="0" kern="1200" spc="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-105" charset="-52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en-US" sz="2000" b="0" kern="1200" spc="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-105" charset="-52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en-AU" sz="2000" b="0" kern="1200" spc="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-105" charset="-5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6677952" y="1428833"/>
            <a:ext cx="1120328" cy="4343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kumimoji="0" lang="en-AU" sz="1800" b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8535372" y="1428750"/>
            <a:ext cx="1370673" cy="62484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kumimoji="0" lang="en-AU" sz="1800" b="0">
              <a:solidFill>
                <a:prstClr val="white"/>
              </a:solidFill>
            </a:endParaRPr>
          </a:p>
        </p:txBody>
      </p:sp>
      <p:sp>
        <p:nvSpPr>
          <p:cNvPr id="17" name="AMC_Footer"/>
          <p:cNvSpPr txBox="1"/>
          <p:nvPr userDrawn="1"/>
        </p:nvSpPr>
        <p:spPr>
          <a:xfrm>
            <a:off x="4055900" y="6722330"/>
            <a:ext cx="5422352" cy="108000"/>
          </a:xfrm>
          <a:prstGeom prst="rect">
            <a:avLst/>
          </a:prstGeom>
        </p:spPr>
        <p:txBody>
          <a:bodyPr lIns="0" tIns="36000" rIns="0" bIns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algn="r">
              <a:defRPr/>
            </a:pPr>
            <a:r>
              <a:rPr kumimoji="0" lang="en-ZA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 © 201</a:t>
            </a:r>
            <a:r>
              <a:rPr kumimoji="0" lang="en-US" altLang="ja-JP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0" lang="en-ZA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MITSUBISHI ELECTRIC CORPORATION</a:t>
            </a:r>
            <a:r>
              <a:rPr kumimoji="0" lang="en-ZA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kumimoji="0" lang="ja-JP" altLang="en-US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ZA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  <a:endParaRPr kumimoji="0" lang="en-US" sz="600" b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435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435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099300" y="6356435"/>
            <a:ext cx="2311400" cy="365125"/>
          </a:xfrm>
          <a:prstGeom prst="rect">
            <a:avLst/>
          </a:prstGeom>
        </p:spPr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3898" y="188640"/>
            <a:ext cx="6698273" cy="5865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95300" y="6535264"/>
            <a:ext cx="2311400" cy="206104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384550" y="6535264"/>
            <a:ext cx="3136900" cy="206104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595150" y="6643276"/>
            <a:ext cx="2311400" cy="206104"/>
          </a:xfrm>
          <a:prstGeom prst="rect">
            <a:avLst/>
          </a:prstGeom>
        </p:spPr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73520" y="819135"/>
            <a:ext cx="9360000" cy="3699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57" tIns="46030" rIns="92057" bIns="46030" numCol="1" anchor="t" anchorCtr="0" compatLnSpc="1">
            <a:spAutoFit/>
          </a:bodyPr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7" name="正方形/長方形 65"/>
          <p:cNvSpPr/>
          <p:nvPr userDrawn="1"/>
        </p:nvSpPr>
        <p:spPr>
          <a:xfrm>
            <a:off x="8806121" y="130491"/>
            <a:ext cx="1031406" cy="1788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kumimoji="0" lang="en-US" altLang="ja-JP" sz="900" b="0" dirty="0">
                <a:solidFill>
                  <a:prstClr val="white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CONFIDENTIAL</a:t>
            </a:r>
            <a:endParaRPr kumimoji="0" lang="ja-JP" altLang="en-US" sz="900" b="0" dirty="0">
              <a:solidFill>
                <a:prstClr val="white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41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図 2" descr="J0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フッター プレースホルダー 1"/>
          <p:cNvSpPr txBox="1"/>
          <p:nvPr/>
        </p:nvSpPr>
        <p:spPr>
          <a:xfrm>
            <a:off x="8277343" y="6688066"/>
            <a:ext cx="1366720" cy="138499"/>
          </a:xfrm>
          <a:prstGeom prst="rect">
            <a:avLst/>
          </a:prstGeom>
        </p:spPr>
        <p:txBody>
          <a:bodyPr wrap="none" rIns="0" bIns="0" anchor="b">
            <a:spAutoFit/>
          </a:bodyPr>
          <a:lstStyle>
            <a:defPPr>
              <a:defRPr lang="ja-JP"/>
            </a:defPPr>
            <a:lvl1pPr marL="0" algn="r" defTabSz="914400" rtl="0" eaLnBrk="1" fontAlgn="b" latinLnBrk="0" hangingPunct="1">
              <a:defRPr kumimoji="1" sz="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b="0" dirty="0" smtClean="0">
                <a:solidFill>
                  <a:prstClr val="black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©2015 Mitsubishi Electric Corporation</a:t>
            </a:r>
            <a:endParaRPr lang="ja-JP" altLang="en-US" b="0" dirty="0">
              <a:solidFill>
                <a:prstClr val="black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8343904" y="171591"/>
            <a:ext cx="1190626" cy="257175"/>
          </a:xfrm>
          <a:prstGeom prst="rect">
            <a:avLst/>
          </a:prstGeom>
          <a:solidFill>
            <a:srgbClr val="FF0000"/>
          </a:solidFill>
          <a:ln w="9525" cmpd="dbl" algn="ctr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1400" b="0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関係者外秘</a:t>
            </a:r>
          </a:p>
        </p:txBody>
      </p:sp>
      <p:pic>
        <p:nvPicPr>
          <p:cNvPr id="3" name="Picture 6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31" y="512763"/>
            <a:ext cx="1409701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61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charset="-128"/>
              </a:defRPr>
            </a:lvl1pPr>
          </a:lstStyle>
          <a:p>
            <a:pPr>
              <a:spcBef>
                <a:spcPct val="0"/>
              </a:spcBef>
              <a:defRPr/>
            </a:pPr>
            <a:fld id="{9C23CF18-1621-4AC6-84EC-8C8514577EF6}" type="datetimeFigureOut">
              <a:rPr lang="ja-JP" altLang="en-US" b="0">
                <a:solidFill>
                  <a:prstClr val="black">
                    <a:tint val="75000"/>
                  </a:prstClr>
                </a:solidFill>
              </a:rPr>
              <a:t>2019/8/22</a:t>
            </a:fld>
            <a:endParaRPr lang="ja-JP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61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charset="-128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ja-JP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61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charset="-128"/>
              </a:defRPr>
            </a:lvl1pPr>
          </a:lstStyle>
          <a:p>
            <a:pPr>
              <a:spcBef>
                <a:spcPct val="0"/>
              </a:spcBef>
              <a:defRPr/>
            </a:pPr>
            <a:fld id="{F3669648-9557-4FB3-B049-78A6DEB2BD69}" type="slidenum">
              <a:rPr lang="ja-JP" altLang="en-US" b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 b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31" name="グループ化 2"/>
          <p:cNvGrpSpPr/>
          <p:nvPr userDrawn="1"/>
        </p:nvGrpSpPr>
        <p:grpSpPr bwMode="auto">
          <a:xfrm>
            <a:off x="-11077" y="-11113"/>
            <a:ext cx="9906001" cy="6858001"/>
            <a:chOff x="-95006" y="1544041"/>
            <a:chExt cx="9906000" cy="6858000"/>
          </a:xfrm>
        </p:grpSpPr>
        <p:pic>
          <p:nvPicPr>
            <p:cNvPr id="1034" name="図 1" descr="J_冠称_中面4対3.png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006" y="1544041"/>
              <a:ext cx="9906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正方形/長方形 1"/>
            <p:cNvSpPr/>
            <p:nvPr userDrawn="1"/>
          </p:nvSpPr>
          <p:spPr>
            <a:xfrm>
              <a:off x="7636119" y="1769467"/>
              <a:ext cx="1900237" cy="498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endParaRPr lang="ja-JP" altLang="en-US" sz="2400" b="0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8343904" y="171591"/>
            <a:ext cx="1190626" cy="257175"/>
          </a:xfrm>
          <a:prstGeom prst="rect">
            <a:avLst/>
          </a:prstGeom>
          <a:solidFill>
            <a:srgbClr val="FF0000"/>
          </a:solidFill>
          <a:ln w="9525" cmpd="dbl" algn="ctr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1400" b="0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関係者外秘</a:t>
            </a:r>
          </a:p>
        </p:txBody>
      </p:sp>
      <p:pic>
        <p:nvPicPr>
          <p:cNvPr id="14" name="Picture 6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31" y="512763"/>
            <a:ext cx="1409701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48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charset="-128"/>
              </a:defRPr>
            </a:lvl1pPr>
          </a:lstStyle>
          <a:p>
            <a:pPr>
              <a:spcBef>
                <a:spcPct val="0"/>
              </a:spcBef>
              <a:defRPr/>
            </a:pPr>
            <a:fld id="{9C23CF18-1621-4AC6-84EC-8C8514577EF6}" type="datetimeFigureOut">
              <a:rPr lang="ja-JP" altLang="en-US" b="0">
                <a:solidFill>
                  <a:prstClr val="black">
                    <a:tint val="75000"/>
                  </a:prstClr>
                </a:solidFill>
              </a:rPr>
              <a:t>2019/8/22</a:t>
            </a:fld>
            <a:endParaRPr lang="ja-JP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484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charset="-128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ja-JP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48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charset="-128"/>
              </a:defRPr>
            </a:lvl1pPr>
          </a:lstStyle>
          <a:p>
            <a:pPr>
              <a:spcBef>
                <a:spcPct val="0"/>
              </a:spcBef>
              <a:defRPr/>
            </a:pPr>
            <a:fld id="{F3669648-9557-4FB3-B049-78A6DEB2BD69}" type="slidenum">
              <a:rPr lang="ja-JP" altLang="en-US" b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 b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31" name="グループ化 2"/>
          <p:cNvGrpSpPr/>
          <p:nvPr userDrawn="1"/>
        </p:nvGrpSpPr>
        <p:grpSpPr bwMode="auto">
          <a:xfrm>
            <a:off x="-11089" y="-11113"/>
            <a:ext cx="9906001" cy="6858001"/>
            <a:chOff x="-95006" y="1544041"/>
            <a:chExt cx="9906000" cy="6858000"/>
          </a:xfrm>
        </p:grpSpPr>
        <p:pic>
          <p:nvPicPr>
            <p:cNvPr id="1034" name="図 1" descr="J_冠称_中面4対3.png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006" y="1544041"/>
              <a:ext cx="9906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正方形/長方形 1"/>
            <p:cNvSpPr/>
            <p:nvPr userDrawn="1"/>
          </p:nvSpPr>
          <p:spPr>
            <a:xfrm>
              <a:off x="7636119" y="1769467"/>
              <a:ext cx="1900237" cy="498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endParaRPr lang="ja-JP" altLang="en-US" sz="2400" b="0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8343904" y="171591"/>
            <a:ext cx="1190626" cy="257175"/>
          </a:xfrm>
          <a:prstGeom prst="rect">
            <a:avLst/>
          </a:prstGeom>
          <a:solidFill>
            <a:srgbClr val="FF0000"/>
          </a:solidFill>
          <a:ln w="9525" cmpd="dbl" algn="ctr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1400" b="0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関係者外秘</a:t>
            </a:r>
          </a:p>
        </p:txBody>
      </p:sp>
      <p:pic>
        <p:nvPicPr>
          <p:cNvPr id="14" name="Picture 6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31" y="512763"/>
            <a:ext cx="1409701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48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charset="-128"/>
              </a:defRPr>
            </a:lvl1pPr>
          </a:lstStyle>
          <a:p>
            <a:pPr>
              <a:spcBef>
                <a:spcPct val="0"/>
              </a:spcBef>
              <a:defRPr/>
            </a:pPr>
            <a:fld id="{9C23CF18-1621-4AC6-84EC-8C8514577EF6}" type="datetimeFigureOut">
              <a:rPr lang="ja-JP" altLang="en-US" b="0">
                <a:solidFill>
                  <a:prstClr val="black">
                    <a:tint val="75000"/>
                  </a:prstClr>
                </a:solidFill>
              </a:rPr>
              <a:t>2019/8/22</a:t>
            </a:fld>
            <a:endParaRPr lang="ja-JP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48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charset="-128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ja-JP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48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charset="-128"/>
              </a:defRPr>
            </a:lvl1pPr>
          </a:lstStyle>
          <a:p>
            <a:pPr>
              <a:spcBef>
                <a:spcPct val="0"/>
              </a:spcBef>
              <a:defRPr/>
            </a:pPr>
            <a:fld id="{F3669648-9557-4FB3-B049-78A6DEB2BD69}" type="slidenum">
              <a:rPr lang="ja-JP" altLang="en-US" b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 b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31" name="グループ化 2"/>
          <p:cNvGrpSpPr/>
          <p:nvPr userDrawn="1"/>
        </p:nvGrpSpPr>
        <p:grpSpPr bwMode="auto">
          <a:xfrm>
            <a:off x="-11089" y="-11113"/>
            <a:ext cx="9906001" cy="6858001"/>
            <a:chOff x="-95006" y="1544041"/>
            <a:chExt cx="9906000" cy="6858000"/>
          </a:xfrm>
        </p:grpSpPr>
        <p:pic>
          <p:nvPicPr>
            <p:cNvPr id="1034" name="図 1" descr="J_冠称_中面4対3.png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006" y="1544041"/>
              <a:ext cx="9906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正方形/長方形 1"/>
            <p:cNvSpPr/>
            <p:nvPr userDrawn="1"/>
          </p:nvSpPr>
          <p:spPr>
            <a:xfrm>
              <a:off x="7636119" y="1769467"/>
              <a:ext cx="1900237" cy="498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endParaRPr lang="ja-JP" altLang="en-US" sz="2400" b="0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8343904" y="171591"/>
            <a:ext cx="1190626" cy="257175"/>
          </a:xfrm>
          <a:prstGeom prst="rect">
            <a:avLst/>
          </a:prstGeom>
          <a:solidFill>
            <a:srgbClr val="FF0000"/>
          </a:solidFill>
          <a:ln w="9525" cmpd="dbl" algn="ctr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1400" b="0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関係者外秘</a:t>
            </a:r>
          </a:p>
        </p:txBody>
      </p:sp>
      <p:pic>
        <p:nvPicPr>
          <p:cNvPr id="14" name="Picture 6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31" y="512763"/>
            <a:ext cx="1409701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8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charset="-128"/>
              </a:defRPr>
            </a:lvl1pPr>
          </a:lstStyle>
          <a:p>
            <a:pPr>
              <a:spcBef>
                <a:spcPct val="0"/>
              </a:spcBef>
              <a:defRPr/>
            </a:pPr>
            <a:fld id="{9C23CF18-1621-4AC6-84EC-8C8514577EF6}" type="datetimeFigureOut">
              <a:rPr lang="ja-JP" altLang="en-US" b="0">
                <a:solidFill>
                  <a:prstClr val="black">
                    <a:tint val="75000"/>
                  </a:prstClr>
                </a:solidFill>
              </a:rPr>
              <a:t>2019/8/22</a:t>
            </a:fld>
            <a:endParaRPr lang="ja-JP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84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charset="-128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ja-JP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8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charset="-128"/>
              </a:defRPr>
            </a:lvl1pPr>
          </a:lstStyle>
          <a:p>
            <a:pPr>
              <a:spcBef>
                <a:spcPct val="0"/>
              </a:spcBef>
              <a:defRPr/>
            </a:pPr>
            <a:fld id="{F3669648-9557-4FB3-B049-78A6DEB2BD69}" type="slidenum">
              <a:rPr lang="ja-JP" altLang="en-US" b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 b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31" name="グループ化 2"/>
          <p:cNvGrpSpPr/>
          <p:nvPr userDrawn="1"/>
        </p:nvGrpSpPr>
        <p:grpSpPr bwMode="auto">
          <a:xfrm>
            <a:off x="-11095" y="-11113"/>
            <a:ext cx="9906001" cy="6858001"/>
            <a:chOff x="-95006" y="1544041"/>
            <a:chExt cx="9906000" cy="6858000"/>
          </a:xfrm>
        </p:grpSpPr>
        <p:pic>
          <p:nvPicPr>
            <p:cNvPr id="1034" name="図 1" descr="J_冠称_中面4対3.png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006" y="1544041"/>
              <a:ext cx="9906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正方形/長方形 1"/>
            <p:cNvSpPr/>
            <p:nvPr userDrawn="1"/>
          </p:nvSpPr>
          <p:spPr>
            <a:xfrm>
              <a:off x="7636119" y="1769467"/>
              <a:ext cx="1900237" cy="498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endParaRPr lang="ja-JP" altLang="en-US" sz="2400" b="0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8343904" y="171591"/>
            <a:ext cx="1190626" cy="257175"/>
          </a:xfrm>
          <a:prstGeom prst="rect">
            <a:avLst/>
          </a:prstGeom>
          <a:solidFill>
            <a:srgbClr val="FF0000"/>
          </a:solidFill>
          <a:ln w="9525" cmpd="dbl" algn="ctr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1400" b="0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関係者外秘</a:t>
            </a:r>
          </a:p>
        </p:txBody>
      </p:sp>
      <p:pic>
        <p:nvPicPr>
          <p:cNvPr id="14" name="Picture 63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31" y="512763"/>
            <a:ext cx="1409701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7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charset="-128"/>
              </a:defRPr>
            </a:lvl1pPr>
          </a:lstStyle>
          <a:p>
            <a:pPr>
              <a:spcBef>
                <a:spcPct val="0"/>
              </a:spcBef>
              <a:defRPr/>
            </a:pPr>
            <a:fld id="{9C23CF18-1621-4AC6-84EC-8C8514577EF6}" type="datetimeFigureOut">
              <a:rPr lang="ja-JP" altLang="en-US" b="0">
                <a:solidFill>
                  <a:prstClr val="black">
                    <a:tint val="75000"/>
                  </a:prstClr>
                </a:solidFill>
              </a:rPr>
              <a:t>2019/8/22</a:t>
            </a:fld>
            <a:endParaRPr lang="ja-JP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7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charset="-128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ja-JP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7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charset="-128"/>
              </a:defRPr>
            </a:lvl1pPr>
          </a:lstStyle>
          <a:p>
            <a:pPr>
              <a:spcBef>
                <a:spcPct val="0"/>
              </a:spcBef>
              <a:defRPr/>
            </a:pPr>
            <a:fld id="{F3669648-9557-4FB3-B049-78A6DEB2BD69}" type="slidenum">
              <a:rPr lang="ja-JP" altLang="en-US" b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ja-JP" altLang="en-US" b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31" name="グループ化 2"/>
          <p:cNvGrpSpPr/>
          <p:nvPr userDrawn="1"/>
        </p:nvGrpSpPr>
        <p:grpSpPr bwMode="auto">
          <a:xfrm>
            <a:off x="-11101" y="-11113"/>
            <a:ext cx="9906001" cy="6858001"/>
            <a:chOff x="-95006" y="1544041"/>
            <a:chExt cx="9906000" cy="6858000"/>
          </a:xfrm>
        </p:grpSpPr>
        <p:pic>
          <p:nvPicPr>
            <p:cNvPr id="1034" name="図 1" descr="J_冠称_中面4対3.png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006" y="1544041"/>
              <a:ext cx="9906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正方形/長方形 1"/>
            <p:cNvSpPr/>
            <p:nvPr userDrawn="1"/>
          </p:nvSpPr>
          <p:spPr>
            <a:xfrm>
              <a:off x="7636119" y="1769467"/>
              <a:ext cx="1900237" cy="498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endParaRPr lang="ja-JP" altLang="en-US" sz="2400" b="0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8343904" y="171591"/>
            <a:ext cx="1190626" cy="257175"/>
          </a:xfrm>
          <a:prstGeom prst="rect">
            <a:avLst/>
          </a:prstGeom>
          <a:solidFill>
            <a:srgbClr val="FF0000"/>
          </a:solidFill>
          <a:ln w="9525" cmpd="dbl" algn="ctr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1400" b="0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関係者外秘</a:t>
            </a:r>
          </a:p>
        </p:txBody>
      </p:sp>
      <p:pic>
        <p:nvPicPr>
          <p:cNvPr id="14" name="Picture 63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31" y="512763"/>
            <a:ext cx="1409701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ja-JP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ja-JP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EC5578-235D-485F-9B50-9803794400B3}" type="slidenum">
              <a:rPr lang="ja-JP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MS PGothic" panose="020B0600070205080204" charset="-128"/>
                <a:cs typeface="Arial" panose="020B0604020202020204" pitchFamily="34" charset="0"/>
              </a:rPr>
              <a:t>‹#›</a:t>
            </a:fld>
            <a:endParaRPr lang="ja-JP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MS PGothic" panose="020B0600070205080204" charset="-128"/>
              <a:cs typeface="Arial" panose="020B0604020202020204" pitchFamily="34" charset="0"/>
            </a:endParaRPr>
          </a:p>
        </p:txBody>
      </p:sp>
      <p:pic>
        <p:nvPicPr>
          <p:cNvPr id="7" name="図 1" descr="W_中面4対3.png"/>
          <p:cNvPicPr>
            <a:picLocks noChangeAspect="1"/>
          </p:cNvPicPr>
          <p:nvPr userDrawn="1"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MC_Footer"/>
          <p:cNvSpPr txBox="1"/>
          <p:nvPr userDrawn="1"/>
        </p:nvSpPr>
        <p:spPr>
          <a:xfrm>
            <a:off x="4055900" y="6722330"/>
            <a:ext cx="5422352" cy="108000"/>
          </a:xfrm>
          <a:prstGeom prst="rect">
            <a:avLst/>
          </a:prstGeom>
        </p:spPr>
        <p:txBody>
          <a:bodyPr lIns="0" tIns="36000" rIns="0" bIns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algn="r">
              <a:defRPr/>
            </a:pPr>
            <a:r>
              <a:rPr kumimoji="0" lang="en-ZA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 © 201</a:t>
            </a:r>
            <a:r>
              <a:rPr kumimoji="0" lang="en-US" altLang="ja-JP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0" lang="en-ZA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MITSUBISHI ELECTRIC CORPORATION</a:t>
            </a:r>
            <a:r>
              <a:rPr kumimoji="0" lang="en-ZA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kumimoji="0" lang="ja-JP" altLang="en-US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ZA" sz="600" b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  <a:endParaRPr kumimoji="0" lang="en-US" sz="600" b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8343904" y="171591"/>
            <a:ext cx="1190626" cy="257175"/>
          </a:xfrm>
          <a:prstGeom prst="rect">
            <a:avLst/>
          </a:prstGeom>
          <a:solidFill>
            <a:srgbClr val="FF0000"/>
          </a:solidFill>
          <a:ln w="9525" cmpd="dbl" algn="ctr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1400" b="0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関係者外秘</a:t>
            </a:r>
          </a:p>
        </p:txBody>
      </p:sp>
      <p:pic>
        <p:nvPicPr>
          <p:cNvPr id="10" name="Picture 63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31" y="512763"/>
            <a:ext cx="1409701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12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2" descr="J05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7970"/>
          <a:stretch>
            <a:fillRect/>
          </a:stretch>
        </p:blipFill>
        <p:spPr bwMode="auto">
          <a:xfrm>
            <a:off x="0" y="0"/>
            <a:ext cx="9906000" cy="13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フッター プレースホルダー 1"/>
          <p:cNvSpPr txBox="1"/>
          <p:nvPr userDrawn="1"/>
        </p:nvSpPr>
        <p:spPr>
          <a:xfrm>
            <a:off x="8123454" y="6687754"/>
            <a:ext cx="1520609" cy="138499"/>
          </a:xfrm>
          <a:prstGeom prst="rect">
            <a:avLst/>
          </a:prstGeom>
        </p:spPr>
        <p:txBody>
          <a:bodyPr wrap="none" rIns="0" bIns="0" anchor="b">
            <a:spAutoFit/>
          </a:bodyPr>
          <a:lstStyle>
            <a:defPPr>
              <a:defRPr lang="ja-JP"/>
            </a:defPPr>
            <a:lvl1pPr marL="0" algn="r" defTabSz="914400" rtl="0" eaLnBrk="1" fontAlgn="b" latinLnBrk="0" hangingPunct="1">
              <a:defRPr kumimoji="1" sz="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b="0" dirty="0" smtClean="0">
                <a:solidFill>
                  <a:prstClr val="black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©2015 Mitsubishi Electric Corporation</a:t>
            </a:r>
            <a:endParaRPr lang="ja-JP" altLang="en-US" b="0" dirty="0">
              <a:solidFill>
                <a:prstClr val="black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7842250" y="6569075"/>
            <a:ext cx="2063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ja-JP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1600" b="1" kern="120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1600" b="1" kern="120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1600" b="1" kern="120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1600" b="1" kern="120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b="1" kern="120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b="1" kern="120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b="1" kern="120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b="1" kern="1200">
                <a:solidFill>
                  <a:srgbClr val="FF0000"/>
                </a:solidFill>
                <a:latin typeface="Times New Roman" panose="02020603050405020304" pitchFamily="18" charset="0"/>
                <a:ea typeface="HGP創英角ｺﾞｼｯｸUB" pitchFamily="50" charset="-128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06AD34A-D5BE-4D09-9889-F96BC1108A4A}" type="slidenum">
              <a:rPr lang="en-US" altLang="ja-JP" b="0" smtClean="0">
                <a:solidFill>
                  <a:prstClr val="black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‹#›</a:t>
            </a:fld>
            <a:endParaRPr lang="en-US" altLang="ja-JP" b="0" dirty="0">
              <a:solidFill>
                <a:prstClr val="black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89" y="175279"/>
            <a:ext cx="1218032" cy="505757"/>
          </a:xfrm>
          <a:prstGeom prst="rect">
            <a:avLst/>
          </a:prstGeom>
        </p:spPr>
      </p:pic>
      <p:cxnSp>
        <p:nvCxnSpPr>
          <p:cNvPr id="6" name="直線コネクタ 5"/>
          <p:cNvCxnSpPr/>
          <p:nvPr userDrawn="1"/>
        </p:nvCxnSpPr>
        <p:spPr>
          <a:xfrm>
            <a:off x="262645" y="765313"/>
            <a:ext cx="938379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8343904" y="171591"/>
            <a:ext cx="1190626" cy="257175"/>
          </a:xfrm>
          <a:prstGeom prst="rect">
            <a:avLst/>
          </a:prstGeom>
          <a:solidFill>
            <a:srgbClr val="FF0000"/>
          </a:solidFill>
          <a:ln w="9525" cmpd="dbl" algn="ctr">
            <a:noFill/>
            <a:miter lim="800000"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1400" b="0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関係者外秘</a:t>
            </a:r>
          </a:p>
        </p:txBody>
      </p:sp>
      <p:pic>
        <p:nvPicPr>
          <p:cNvPr id="9" name="Picture 6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31" y="512763"/>
            <a:ext cx="1409701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621" y="2408547"/>
            <a:ext cx="5486400" cy="170001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时代电气</a:t>
            </a:r>
            <a:r>
              <a:rPr lang="en-US" altLang="zh-CN" sz="24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4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头脑风暴会议总结报告</a:t>
            </a:r>
            <a:endParaRPr lang="en-US" altLang="zh-CN" sz="24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38" y="731837"/>
            <a:ext cx="6365662" cy="6126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2" y="1298948"/>
            <a:ext cx="9695935" cy="5422530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10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9848" y="961668"/>
            <a:ext cx="2967736" cy="300834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rgbClr val="FF0000">
                <a:alpha val="72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产品信息采集</a:t>
            </a:r>
            <a:endParaRPr lang="zh-CN" altLang="en-US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1004609">
            <a:off x="2921520" y="931822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9" name="矩形 8"/>
          <p:cNvSpPr/>
          <p:nvPr/>
        </p:nvSpPr>
        <p:spPr>
          <a:xfrm rot="19791745">
            <a:off x="166123" y="889732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0" name="矩形 9"/>
          <p:cNvSpPr/>
          <p:nvPr/>
        </p:nvSpPr>
        <p:spPr>
          <a:xfrm rot="1004609">
            <a:off x="2897437" y="1044484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60364"/>
              </p:ext>
            </p:extLst>
          </p:nvPr>
        </p:nvGraphicFramePr>
        <p:xfrm>
          <a:off x="6951019" y="722472"/>
          <a:ext cx="3641125" cy="562794"/>
        </p:xfrm>
        <a:graphic>
          <a:graphicData uri="http://schemas.openxmlformats.org/drawingml/2006/table">
            <a:tbl>
              <a:tblPr/>
              <a:tblGrid>
                <a:gridCol w="369351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280941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7439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246892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165192"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165192"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94540"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94540"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sp>
        <p:nvSpPr>
          <p:cNvPr id="12" name="圆角矩形 11"/>
          <p:cNvSpPr/>
          <p:nvPr/>
        </p:nvSpPr>
        <p:spPr>
          <a:xfrm>
            <a:off x="98854" y="1758334"/>
            <a:ext cx="9704173" cy="174274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8854" y="4571999"/>
            <a:ext cx="9700054" cy="35671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1211" y="5587466"/>
            <a:ext cx="9700054" cy="35671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1211" y="6450227"/>
            <a:ext cx="9700054" cy="25982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26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11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3508" y="5486359"/>
          <a:ext cx="3191819" cy="1068214"/>
        </p:xfrm>
        <a:graphic>
          <a:graphicData uri="http://schemas.openxmlformats.org/drawingml/2006/table">
            <a:tbl>
              <a:tblPr/>
              <a:tblGrid>
                <a:gridCol w="323774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122878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6521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093026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35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35607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173508" y="893758"/>
            <a:ext cx="2973523" cy="300834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rgbClr val="FF0000">
                <a:alpha val="72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人员权限管理</a:t>
            </a:r>
            <a:endParaRPr lang="zh-CN" altLang="en-US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1004609">
            <a:off x="2753143" y="902502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9" name="矩形 8"/>
          <p:cNvSpPr/>
          <p:nvPr/>
        </p:nvSpPr>
        <p:spPr>
          <a:xfrm rot="19791745">
            <a:off x="64942" y="825498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" y="1436972"/>
            <a:ext cx="9686925" cy="39909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rot="1004609">
            <a:off x="2780385" y="1015271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2326" y="3319848"/>
            <a:ext cx="9700054" cy="35671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2326" y="4015450"/>
            <a:ext cx="9669604" cy="29293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2326" y="4950941"/>
            <a:ext cx="9669604" cy="39541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711990" y="4034160"/>
            <a:ext cx="352853" cy="21667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711990" y="4500092"/>
            <a:ext cx="352853" cy="21667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133" y="3353723"/>
            <a:ext cx="472048" cy="2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6" y="2697237"/>
            <a:ext cx="9648825" cy="1514475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01791"/>
              </p:ext>
            </p:extLst>
          </p:nvPr>
        </p:nvGraphicFramePr>
        <p:xfrm>
          <a:off x="339277" y="5123071"/>
          <a:ext cx="3191819" cy="1068214"/>
        </p:xfrm>
        <a:graphic>
          <a:graphicData uri="http://schemas.openxmlformats.org/drawingml/2006/table">
            <a:tbl>
              <a:tblPr/>
              <a:tblGrid>
                <a:gridCol w="323774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122878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6521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093026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35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35607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224799" y="1333753"/>
            <a:ext cx="2973523" cy="300834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rgbClr val="FF0000">
                <a:alpha val="72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作业指导书自动下发</a:t>
            </a:r>
            <a:endParaRPr lang="zh-CN" altLang="en-US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1004609">
            <a:off x="2807472" y="1315641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9" name="矩形 8"/>
          <p:cNvSpPr/>
          <p:nvPr/>
        </p:nvSpPr>
        <p:spPr>
          <a:xfrm rot="19791745">
            <a:off x="121202" y="1279842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680" y="3584257"/>
            <a:ext cx="3048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13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3508" y="5486359"/>
          <a:ext cx="3191819" cy="1068214"/>
        </p:xfrm>
        <a:graphic>
          <a:graphicData uri="http://schemas.openxmlformats.org/drawingml/2006/table">
            <a:tbl>
              <a:tblPr/>
              <a:tblGrid>
                <a:gridCol w="323774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122878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6521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093026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35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35607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297967" y="1202784"/>
            <a:ext cx="2970449" cy="300834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多人在线编辑作业指导书</a:t>
            </a:r>
            <a:endParaRPr lang="zh-CN" altLang="en-US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1004609">
            <a:off x="2873410" y="1155787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9" name="矩形 8"/>
          <p:cNvSpPr/>
          <p:nvPr/>
        </p:nvSpPr>
        <p:spPr>
          <a:xfrm rot="19791745">
            <a:off x="196399" y="1123364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2590800"/>
            <a:ext cx="96678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14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3508" y="5486359"/>
          <a:ext cx="3191819" cy="1068214"/>
        </p:xfrm>
        <a:graphic>
          <a:graphicData uri="http://schemas.openxmlformats.org/drawingml/2006/table">
            <a:tbl>
              <a:tblPr/>
              <a:tblGrid>
                <a:gridCol w="323774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122878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6521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093026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35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35607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471070" y="1157133"/>
            <a:ext cx="2965192" cy="300834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建立作业程序审核流程</a:t>
            </a:r>
          </a:p>
        </p:txBody>
      </p:sp>
      <p:sp>
        <p:nvSpPr>
          <p:cNvPr id="8" name="矩形 7"/>
          <p:cNvSpPr/>
          <p:nvPr/>
        </p:nvSpPr>
        <p:spPr>
          <a:xfrm rot="1004609">
            <a:off x="3050493" y="1146465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9" name="矩形 8"/>
          <p:cNvSpPr/>
          <p:nvPr/>
        </p:nvSpPr>
        <p:spPr>
          <a:xfrm rot="19791745">
            <a:off x="361684" y="1065653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2014537"/>
            <a:ext cx="9658350" cy="2828925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82121" y="2475589"/>
            <a:ext cx="9700054" cy="70421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2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15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3508" y="5486359"/>
          <a:ext cx="3191819" cy="1068214"/>
        </p:xfrm>
        <a:graphic>
          <a:graphicData uri="http://schemas.openxmlformats.org/drawingml/2006/table">
            <a:tbl>
              <a:tblPr/>
              <a:tblGrid>
                <a:gridCol w="323774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122878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6521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093026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35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35607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295846" y="1031762"/>
            <a:ext cx="2966767" cy="300834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手动工具信息采集</a:t>
            </a:r>
          </a:p>
        </p:txBody>
      </p:sp>
      <p:sp>
        <p:nvSpPr>
          <p:cNvPr id="9" name="矩形 8"/>
          <p:cNvSpPr/>
          <p:nvPr/>
        </p:nvSpPr>
        <p:spPr>
          <a:xfrm rot="19791745">
            <a:off x="194938" y="954425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0" name="矩形 9"/>
          <p:cNvSpPr/>
          <p:nvPr/>
        </p:nvSpPr>
        <p:spPr>
          <a:xfrm rot="1004609">
            <a:off x="2790486" y="986398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2590800"/>
            <a:ext cx="9658350" cy="167640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02973" y="3076892"/>
            <a:ext cx="9700054" cy="100907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5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16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3508" y="5486359"/>
          <a:ext cx="3191819" cy="1068214"/>
        </p:xfrm>
        <a:graphic>
          <a:graphicData uri="http://schemas.openxmlformats.org/drawingml/2006/table">
            <a:tbl>
              <a:tblPr/>
              <a:tblGrid>
                <a:gridCol w="323774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122878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6521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093026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35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35607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391983" y="1117715"/>
            <a:ext cx="2973344" cy="300834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软件设置便利化</a:t>
            </a:r>
          </a:p>
        </p:txBody>
      </p:sp>
      <p:sp>
        <p:nvSpPr>
          <p:cNvPr id="8" name="矩形 7"/>
          <p:cNvSpPr/>
          <p:nvPr/>
        </p:nvSpPr>
        <p:spPr>
          <a:xfrm rot="1004609">
            <a:off x="2877534" y="1192355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9" name="矩形 8"/>
          <p:cNvSpPr/>
          <p:nvPr/>
        </p:nvSpPr>
        <p:spPr>
          <a:xfrm rot="19791745">
            <a:off x="305415" y="1024673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1639019"/>
            <a:ext cx="9667875" cy="3696521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19062" y="3060475"/>
            <a:ext cx="9700054" cy="137971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 rot="1004609">
            <a:off x="2894906" y="1088523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22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17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3508" y="5486359"/>
          <a:ext cx="3191819" cy="1068214"/>
        </p:xfrm>
        <a:graphic>
          <a:graphicData uri="http://schemas.openxmlformats.org/drawingml/2006/table">
            <a:tbl>
              <a:tblPr/>
              <a:tblGrid>
                <a:gridCol w="323774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122878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6521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093026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35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35607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465710" y="1062564"/>
            <a:ext cx="2975911" cy="297888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人员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效率信息采集</a:t>
            </a:r>
          </a:p>
        </p:txBody>
      </p:sp>
      <p:sp>
        <p:nvSpPr>
          <p:cNvPr id="8" name="矩形 7"/>
          <p:cNvSpPr/>
          <p:nvPr/>
        </p:nvSpPr>
        <p:spPr>
          <a:xfrm rot="1004609">
            <a:off x="3055853" y="1033120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9" name="矩形 8"/>
          <p:cNvSpPr/>
          <p:nvPr/>
        </p:nvSpPr>
        <p:spPr>
          <a:xfrm rot="19791745">
            <a:off x="371119" y="1020760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1589439"/>
            <a:ext cx="9667875" cy="38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18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3508" y="5486359"/>
          <a:ext cx="3191819" cy="1068214"/>
        </p:xfrm>
        <a:graphic>
          <a:graphicData uri="http://schemas.openxmlformats.org/drawingml/2006/table">
            <a:tbl>
              <a:tblPr/>
              <a:tblGrid>
                <a:gridCol w="323774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122878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6521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093026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35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35607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379287" y="1047041"/>
            <a:ext cx="2986040" cy="297888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工作台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信息采集</a:t>
            </a:r>
          </a:p>
        </p:txBody>
      </p:sp>
      <p:sp>
        <p:nvSpPr>
          <p:cNvPr id="8" name="矩形 7"/>
          <p:cNvSpPr/>
          <p:nvPr/>
        </p:nvSpPr>
        <p:spPr>
          <a:xfrm rot="1004609">
            <a:off x="2969430" y="1023900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9" name="矩形 8"/>
          <p:cNvSpPr/>
          <p:nvPr/>
        </p:nvSpPr>
        <p:spPr>
          <a:xfrm rot="19791745">
            <a:off x="296831" y="982384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1527718"/>
            <a:ext cx="9667875" cy="3825028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19062" y="4632448"/>
            <a:ext cx="9700054" cy="70421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31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19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3508" y="5486359"/>
          <a:ext cx="3191819" cy="1068214"/>
        </p:xfrm>
        <a:graphic>
          <a:graphicData uri="http://schemas.openxmlformats.org/drawingml/2006/table">
            <a:tbl>
              <a:tblPr/>
              <a:tblGrid>
                <a:gridCol w="323774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122878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6521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093026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35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35607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276415" y="1222696"/>
            <a:ext cx="2982763" cy="297888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异常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信息细化</a:t>
            </a:r>
          </a:p>
        </p:txBody>
      </p:sp>
      <p:sp>
        <p:nvSpPr>
          <p:cNvPr id="8" name="矩形 7"/>
          <p:cNvSpPr/>
          <p:nvPr/>
        </p:nvSpPr>
        <p:spPr>
          <a:xfrm rot="1004609">
            <a:off x="2873410" y="1186599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9" name="矩形 8"/>
          <p:cNvSpPr/>
          <p:nvPr/>
        </p:nvSpPr>
        <p:spPr>
          <a:xfrm rot="19791745">
            <a:off x="204977" y="1124341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2443162"/>
            <a:ext cx="96869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978917" y="819192"/>
            <a:ext cx="2679051" cy="1120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4930" y="827209"/>
            <a:ext cx="2871551" cy="1120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fld id="{81304621-FC20-4518-9296-4BBB27DC7E19}" type="datetime1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9" name="Freeform 42"/>
          <p:cNvSpPr>
            <a:spLocks/>
          </p:cNvSpPr>
          <p:nvPr/>
        </p:nvSpPr>
        <p:spPr bwMode="auto">
          <a:xfrm>
            <a:off x="5428559" y="3147298"/>
            <a:ext cx="2211726" cy="1986155"/>
          </a:xfrm>
          <a:custGeom>
            <a:avLst/>
            <a:gdLst>
              <a:gd name="T0" fmla="*/ 1149 w 1149"/>
              <a:gd name="T1" fmla="*/ 515 h 1030"/>
              <a:gd name="T2" fmla="*/ 1019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19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19" y="412"/>
                  <a:pt x="1019" y="412"/>
                  <a:pt x="1019" y="412"/>
                </a:cubicBezTo>
                <a:cubicBezTo>
                  <a:pt x="971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1" y="853"/>
                  <a:pt x="1019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lIns="74295" tIns="37148" rIns="74295" bIns="37148" rtlCol="0" anchor="ctr"/>
          <a:lstStyle/>
          <a:p>
            <a:pPr algn="ctr" defTabSz="99057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192" b="0" kern="0">
              <a:solidFill>
                <a:sysClr val="window" lastClr="FFFFFF"/>
              </a:solidFill>
              <a:latin typeface="Calibri"/>
              <a:ea typeface="微软雅黑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28559" y="3147298"/>
            <a:ext cx="2211726" cy="1986155"/>
            <a:chOff x="4290534" y="1650156"/>
            <a:chExt cx="2041593" cy="1833374"/>
          </a:xfrm>
        </p:grpSpPr>
        <p:sp>
          <p:nvSpPr>
            <p:cNvPr id="11" name="Freeform 43"/>
            <p:cNvSpPr>
              <a:spLocks noEditPoints="1"/>
            </p:cNvSpPr>
            <p:nvPr/>
          </p:nvSpPr>
          <p:spPr bwMode="auto">
            <a:xfrm>
              <a:off x="4290534" y="1650156"/>
              <a:ext cx="2041593" cy="1833374"/>
            </a:xfrm>
            <a:custGeom>
              <a:avLst/>
              <a:gdLst>
                <a:gd name="T0" fmla="*/ 1019 w 1149"/>
                <a:gd name="T1" fmla="*/ 412 h 1030"/>
                <a:gd name="T2" fmla="*/ 515 w 1149"/>
                <a:gd name="T3" fmla="*/ 0 h 1030"/>
                <a:gd name="T4" fmla="*/ 0 w 1149"/>
                <a:gd name="T5" fmla="*/ 515 h 1030"/>
                <a:gd name="T6" fmla="*/ 515 w 1149"/>
                <a:gd name="T7" fmla="*/ 1030 h 1030"/>
                <a:gd name="T8" fmla="*/ 1019 w 1149"/>
                <a:gd name="T9" fmla="*/ 618 h 1030"/>
                <a:gd name="T10" fmla="*/ 1149 w 1149"/>
                <a:gd name="T11" fmla="*/ 515 h 1030"/>
                <a:gd name="T12" fmla="*/ 1019 w 1149"/>
                <a:gd name="T13" fmla="*/ 412 h 1030"/>
                <a:gd name="T14" fmla="*/ 515 w 1149"/>
                <a:gd name="T15" fmla="*/ 979 h 1030"/>
                <a:gd name="T16" fmla="*/ 51 w 1149"/>
                <a:gd name="T17" fmla="*/ 515 h 1030"/>
                <a:gd name="T18" fmla="*/ 515 w 1149"/>
                <a:gd name="T19" fmla="*/ 51 h 1030"/>
                <a:gd name="T20" fmla="*/ 979 w 1149"/>
                <a:gd name="T21" fmla="*/ 515 h 1030"/>
                <a:gd name="T22" fmla="*/ 515 w 1149"/>
                <a:gd name="T23" fmla="*/ 979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9" h="1030">
                  <a:moveTo>
                    <a:pt x="1019" y="412"/>
                  </a:moveTo>
                  <a:cubicBezTo>
                    <a:pt x="971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1" y="853"/>
                    <a:pt x="1019" y="618"/>
                  </a:cubicBezTo>
                  <a:cubicBezTo>
                    <a:pt x="1149" y="515"/>
                    <a:pt x="1149" y="515"/>
                    <a:pt x="1149" y="515"/>
                  </a:cubicBezTo>
                  <a:lnTo>
                    <a:pt x="1019" y="412"/>
                  </a:lnTo>
                  <a:close/>
                  <a:moveTo>
                    <a:pt x="515" y="979"/>
                  </a:moveTo>
                  <a:cubicBezTo>
                    <a:pt x="259" y="979"/>
                    <a:pt x="51" y="771"/>
                    <a:pt x="51" y="515"/>
                  </a:cubicBezTo>
                  <a:cubicBezTo>
                    <a:pt x="51" y="259"/>
                    <a:pt x="259" y="51"/>
                    <a:pt x="515" y="51"/>
                  </a:cubicBezTo>
                  <a:cubicBezTo>
                    <a:pt x="771" y="51"/>
                    <a:pt x="979" y="259"/>
                    <a:pt x="979" y="515"/>
                  </a:cubicBezTo>
                  <a:cubicBezTo>
                    <a:pt x="979" y="771"/>
                    <a:pt x="771" y="979"/>
                    <a:pt x="515" y="979"/>
                  </a:cubicBezTo>
                  <a:close/>
                </a:path>
              </a:pathLst>
            </a:custGeom>
            <a:solidFill>
              <a:srgbClr val="E74C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9905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192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49"/>
            <p:cNvSpPr>
              <a:spLocks noEditPoints="1"/>
            </p:cNvSpPr>
            <p:nvPr/>
          </p:nvSpPr>
          <p:spPr bwMode="auto">
            <a:xfrm>
              <a:off x="5013859" y="2058285"/>
              <a:ext cx="447204" cy="395835"/>
            </a:xfrm>
            <a:custGeom>
              <a:avLst/>
              <a:gdLst>
                <a:gd name="T0" fmla="*/ 29 w 144"/>
                <a:gd name="T1" fmla="*/ 53 h 127"/>
                <a:gd name="T2" fmla="*/ 45 w 144"/>
                <a:gd name="T3" fmla="*/ 72 h 127"/>
                <a:gd name="T4" fmla="*/ 65 w 144"/>
                <a:gd name="T5" fmla="*/ 58 h 127"/>
                <a:gd name="T6" fmla="*/ 50 w 144"/>
                <a:gd name="T7" fmla="*/ 39 h 127"/>
                <a:gd name="T8" fmla="*/ 65 w 144"/>
                <a:gd name="T9" fmla="*/ 29 h 127"/>
                <a:gd name="T10" fmla="*/ 8 w 144"/>
                <a:gd name="T11" fmla="*/ 0 h 127"/>
                <a:gd name="T12" fmla="*/ 13 w 144"/>
                <a:gd name="T13" fmla="*/ 63 h 127"/>
                <a:gd name="T14" fmla="*/ 29 w 144"/>
                <a:gd name="T15" fmla="*/ 53 h 127"/>
                <a:gd name="T16" fmla="*/ 115 w 144"/>
                <a:gd name="T17" fmla="*/ 53 h 127"/>
                <a:gd name="T18" fmla="*/ 131 w 144"/>
                <a:gd name="T19" fmla="*/ 63 h 127"/>
                <a:gd name="T20" fmla="*/ 136 w 144"/>
                <a:gd name="T21" fmla="*/ 0 h 127"/>
                <a:gd name="T22" fmla="*/ 80 w 144"/>
                <a:gd name="T23" fmla="*/ 29 h 127"/>
                <a:gd name="T24" fmla="*/ 95 w 144"/>
                <a:gd name="T25" fmla="*/ 39 h 127"/>
                <a:gd name="T26" fmla="*/ 0 w 144"/>
                <a:gd name="T27" fmla="*/ 103 h 127"/>
                <a:gd name="T28" fmla="*/ 5 w 144"/>
                <a:gd name="T29" fmla="*/ 127 h 127"/>
                <a:gd name="T30" fmla="*/ 115 w 144"/>
                <a:gd name="T31" fmla="*/ 53 h 127"/>
                <a:gd name="T32" fmla="*/ 101 w 144"/>
                <a:gd name="T33" fmla="*/ 86 h 127"/>
                <a:gd name="T34" fmla="*/ 81 w 144"/>
                <a:gd name="T35" fmla="*/ 103 h 127"/>
                <a:gd name="T36" fmla="*/ 139 w 144"/>
                <a:gd name="T37" fmla="*/ 127 h 127"/>
                <a:gd name="T38" fmla="*/ 144 w 144"/>
                <a:gd name="T39" fmla="*/ 103 h 127"/>
                <a:gd name="T40" fmla="*/ 101 w 144"/>
                <a:gd name="T41" fmla="*/ 8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27">
                  <a:moveTo>
                    <a:pt x="29" y="53"/>
                  </a:moveTo>
                  <a:cubicBezTo>
                    <a:pt x="34" y="60"/>
                    <a:pt x="39" y="66"/>
                    <a:pt x="45" y="72"/>
                  </a:cubicBezTo>
                  <a:cubicBezTo>
                    <a:pt x="51" y="68"/>
                    <a:pt x="58" y="63"/>
                    <a:pt x="65" y="58"/>
                  </a:cubicBezTo>
                  <a:cubicBezTo>
                    <a:pt x="59" y="52"/>
                    <a:pt x="54" y="46"/>
                    <a:pt x="50" y="3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63"/>
                    <a:pt x="13" y="63"/>
                    <a:pt x="13" y="63"/>
                  </a:cubicBezTo>
                  <a:lnTo>
                    <a:pt x="29" y="53"/>
                  </a:lnTo>
                  <a:close/>
                  <a:moveTo>
                    <a:pt x="115" y="53"/>
                  </a:moveTo>
                  <a:cubicBezTo>
                    <a:pt x="131" y="63"/>
                    <a:pt x="131" y="63"/>
                    <a:pt x="131" y="6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61" y="90"/>
                    <a:pt x="1" y="103"/>
                    <a:pt x="0" y="103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8" y="127"/>
                    <a:pt x="75" y="112"/>
                    <a:pt x="115" y="53"/>
                  </a:cubicBezTo>
                  <a:close/>
                  <a:moveTo>
                    <a:pt x="101" y="86"/>
                  </a:moveTo>
                  <a:cubicBezTo>
                    <a:pt x="95" y="92"/>
                    <a:pt x="88" y="98"/>
                    <a:pt x="81" y="103"/>
                  </a:cubicBezTo>
                  <a:cubicBezTo>
                    <a:pt x="111" y="121"/>
                    <a:pt x="137" y="127"/>
                    <a:pt x="139" y="127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4" y="103"/>
                    <a:pt x="124" y="99"/>
                    <a:pt x="101" y="86"/>
                  </a:cubicBezTo>
                  <a:close/>
                </a:path>
              </a:pathLst>
            </a:custGeom>
            <a:solidFill>
              <a:srgbClr val="E74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9905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192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文本框 112"/>
            <p:cNvSpPr txBox="1"/>
            <p:nvPr/>
          </p:nvSpPr>
          <p:spPr>
            <a:xfrm>
              <a:off x="4748229" y="2515328"/>
              <a:ext cx="925697" cy="438582"/>
            </a:xfrm>
            <a:prstGeom prst="rect">
              <a:avLst/>
            </a:prstGeom>
            <a:noFill/>
          </p:spPr>
          <p:txBody>
            <a:bodyPr wrap="none" lIns="74295" tIns="37148" rIns="74295" bIns="37148" rtlCol="0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rgbClr val="605E5E"/>
                  </a:solidFill>
                  <a:latin typeface="Impact" panose="020B0806030902050204" pitchFamily="34" charset="0"/>
                  <a:cs typeface="Aharoni" panose="02010803020104030203" pitchFamily="2" charset="-79"/>
                </a:defRPr>
              </a:lvl1pPr>
            </a:lstStyle>
            <a:p>
              <a:pPr defTabSz="9905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600" b="0" kern="0" dirty="0"/>
                <a:t>Step 3</a:t>
              </a:r>
              <a:endParaRPr kumimoji="0" lang="zh-CN" altLang="en-US" sz="2600" b="0" kern="0" dirty="0"/>
            </a:p>
          </p:txBody>
        </p:sp>
      </p:grpSp>
      <p:sp>
        <p:nvSpPr>
          <p:cNvPr id="14" name="文本框 8"/>
          <p:cNvSpPr txBox="1"/>
          <p:nvPr/>
        </p:nvSpPr>
        <p:spPr>
          <a:xfrm>
            <a:off x="1989064" y="5356398"/>
            <a:ext cx="2258981" cy="999955"/>
          </a:xfrm>
          <a:prstGeom prst="rect">
            <a:avLst/>
          </a:prstGeom>
          <a:noFill/>
        </p:spPr>
        <p:txBody>
          <a:bodyPr wrap="square" lIns="74295" tIns="37148" rIns="74295" bIns="371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37" dirty="0" smtClean="0">
                <a:solidFill>
                  <a:srgbClr val="E74C2E"/>
                </a:solidFill>
                <a:latin typeface="微软雅黑" pitchFamily="34" charset="-122"/>
                <a:ea typeface="微软雅黑" pitchFamily="34" charset="-122"/>
              </a:rPr>
              <a:t>smart</a:t>
            </a:r>
            <a:r>
              <a:rPr lang="zh-CN" altLang="en-US" sz="1137" dirty="0" smtClean="0">
                <a:solidFill>
                  <a:srgbClr val="E74C2E"/>
                </a:solidFill>
                <a:latin typeface="微软雅黑" pitchFamily="34" charset="-122"/>
                <a:ea typeface="微软雅黑" pitchFamily="34" charset="-122"/>
              </a:rPr>
              <a:t>平台基础功能构建</a:t>
            </a:r>
            <a:endParaRPr lang="en-US" altLang="zh-CN" sz="1137" dirty="0">
              <a:solidFill>
                <a:srgbClr val="E74C2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8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新软件开发正式启动于</a:t>
            </a:r>
            <a:r>
              <a:rPr lang="en-US" altLang="zh-CN" sz="108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108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08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08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08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8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日，规划年底实现工作台运行部分功能开发，包括覆盖老版本</a:t>
            </a:r>
            <a:r>
              <a:rPr lang="en-US" altLang="zh-CN" sz="108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SAK</a:t>
            </a:r>
            <a:r>
              <a:rPr lang="zh-CN" altLang="en-US" sz="108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原有功能，并追加部分新功能</a:t>
            </a:r>
            <a:endParaRPr lang="en-US" altLang="zh-CN" sz="1083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3769062" y="2060719"/>
            <a:ext cx="2258981" cy="999955"/>
          </a:xfrm>
          <a:prstGeom prst="rect">
            <a:avLst/>
          </a:prstGeom>
          <a:noFill/>
        </p:spPr>
        <p:txBody>
          <a:bodyPr wrap="square" lIns="74295" tIns="37148" rIns="74295" bIns="371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37" dirty="0" smtClean="0">
                <a:solidFill>
                  <a:srgbClr val="E74C2E"/>
                </a:solidFill>
                <a:latin typeface="微软雅黑" pitchFamily="34" charset="-122"/>
                <a:ea typeface="微软雅黑" pitchFamily="34" charset="-122"/>
              </a:rPr>
              <a:t>Smart</a:t>
            </a:r>
            <a:r>
              <a:rPr lang="zh-CN" altLang="en-US" sz="1137" dirty="0" smtClean="0">
                <a:solidFill>
                  <a:srgbClr val="E74C2E"/>
                </a:solidFill>
                <a:latin typeface="微软雅黑" pitchFamily="34" charset="-122"/>
                <a:ea typeface="微软雅黑" pitchFamily="34" charset="-122"/>
              </a:rPr>
              <a:t>平台网络化功能构建</a:t>
            </a:r>
            <a:endParaRPr lang="en-US" altLang="zh-CN" sz="1137" dirty="0">
              <a:solidFill>
                <a:srgbClr val="E74C2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8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108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年初实现分布式下发设定参数，</a:t>
            </a:r>
            <a:r>
              <a:rPr lang="en-US" altLang="zh-CN" sz="108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108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物料信息采集。开发平台对外部系统的标准接口，强化软件基础功能及业务逻辑</a:t>
            </a:r>
            <a:endParaRPr lang="en-US" altLang="zh-CN" sz="1083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5356891" y="5349220"/>
            <a:ext cx="2778546" cy="666658"/>
          </a:xfrm>
          <a:prstGeom prst="rect">
            <a:avLst/>
          </a:prstGeom>
          <a:noFill/>
        </p:spPr>
        <p:txBody>
          <a:bodyPr wrap="square" lIns="74295" tIns="37148" rIns="74295" bIns="371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37" dirty="0" smtClean="0">
                <a:solidFill>
                  <a:srgbClr val="E74C2E"/>
                </a:solidFill>
                <a:latin typeface="微软雅黑" pitchFamily="34" charset="-122"/>
                <a:ea typeface="微软雅黑" pitchFamily="34" charset="-122"/>
              </a:rPr>
              <a:t>Smart</a:t>
            </a:r>
            <a:r>
              <a:rPr lang="zh-CN" altLang="en-US" sz="1137" dirty="0" smtClean="0">
                <a:solidFill>
                  <a:srgbClr val="E74C2E"/>
                </a:solidFill>
                <a:latin typeface="微软雅黑" pitchFamily="34" charset="-122"/>
                <a:ea typeface="微软雅黑" pitchFamily="34" charset="-122"/>
              </a:rPr>
              <a:t>平台同步上位系统</a:t>
            </a:r>
            <a:endParaRPr lang="en-US" altLang="zh-CN" sz="1137" dirty="0">
              <a:solidFill>
                <a:srgbClr val="E74C2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8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r>
              <a:rPr lang="zh-CN" altLang="en-US" sz="108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年初实现</a:t>
            </a:r>
            <a:r>
              <a:rPr lang="zh-CN" altLang="en-US" sz="108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产品相关的部分设定参数可自动同步上位系统</a:t>
            </a:r>
            <a:endParaRPr lang="en-US" altLang="zh-CN" sz="1083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69062" y="3147298"/>
            <a:ext cx="2209855" cy="1986155"/>
            <a:chOff x="2758691" y="1650156"/>
            <a:chExt cx="2039866" cy="1833374"/>
          </a:xfrm>
        </p:grpSpPr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2758691" y="1650156"/>
              <a:ext cx="2039866" cy="1833374"/>
            </a:xfrm>
            <a:custGeom>
              <a:avLst/>
              <a:gdLst>
                <a:gd name="T0" fmla="*/ 1148 w 1148"/>
                <a:gd name="T1" fmla="*/ 515 h 1030"/>
                <a:gd name="T2" fmla="*/ 1019 w 1148"/>
                <a:gd name="T3" fmla="*/ 412 h 1030"/>
                <a:gd name="T4" fmla="*/ 515 w 1148"/>
                <a:gd name="T5" fmla="*/ 0 h 1030"/>
                <a:gd name="T6" fmla="*/ 0 w 1148"/>
                <a:gd name="T7" fmla="*/ 515 h 1030"/>
                <a:gd name="T8" fmla="*/ 515 w 1148"/>
                <a:gd name="T9" fmla="*/ 1030 h 1030"/>
                <a:gd name="T10" fmla="*/ 1019 w 1148"/>
                <a:gd name="T11" fmla="*/ 618 h 1030"/>
                <a:gd name="T12" fmla="*/ 1148 w 1148"/>
                <a:gd name="T13" fmla="*/ 515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8" h="1030">
                  <a:moveTo>
                    <a:pt x="1148" y="515"/>
                  </a:moveTo>
                  <a:cubicBezTo>
                    <a:pt x="1019" y="412"/>
                    <a:pt x="1019" y="412"/>
                    <a:pt x="1019" y="412"/>
                  </a:cubicBezTo>
                  <a:cubicBezTo>
                    <a:pt x="971" y="177"/>
                    <a:pt x="763" y="0"/>
                    <a:pt x="515" y="0"/>
                  </a:cubicBezTo>
                  <a:cubicBezTo>
                    <a:pt x="230" y="0"/>
                    <a:pt x="0" y="231"/>
                    <a:pt x="0" y="515"/>
                  </a:cubicBezTo>
                  <a:cubicBezTo>
                    <a:pt x="0" y="799"/>
                    <a:pt x="230" y="1030"/>
                    <a:pt x="515" y="1030"/>
                  </a:cubicBezTo>
                  <a:cubicBezTo>
                    <a:pt x="763" y="1030"/>
                    <a:pt x="971" y="853"/>
                    <a:pt x="1019" y="618"/>
                  </a:cubicBezTo>
                  <a:lnTo>
                    <a:pt x="1148" y="51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19050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/>
          </p:spPr>
          <p:txBody>
            <a:bodyPr lIns="74295" tIns="37148" rIns="74295" bIns="37148" rtlCol="0" anchor="ctr"/>
            <a:lstStyle/>
            <a:p>
              <a:pPr algn="ctr" defTabSz="9905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192" b="0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  <p:sp>
          <p:nvSpPr>
            <p:cNvPr id="20" name="Freeform 45"/>
            <p:cNvSpPr>
              <a:spLocks noEditPoints="1"/>
            </p:cNvSpPr>
            <p:nvPr/>
          </p:nvSpPr>
          <p:spPr bwMode="auto">
            <a:xfrm>
              <a:off x="2758691" y="1650156"/>
              <a:ext cx="2039866" cy="1833374"/>
            </a:xfrm>
            <a:custGeom>
              <a:avLst/>
              <a:gdLst>
                <a:gd name="T0" fmla="*/ 1019 w 1148"/>
                <a:gd name="T1" fmla="*/ 412 h 1030"/>
                <a:gd name="T2" fmla="*/ 515 w 1148"/>
                <a:gd name="T3" fmla="*/ 0 h 1030"/>
                <a:gd name="T4" fmla="*/ 0 w 1148"/>
                <a:gd name="T5" fmla="*/ 515 h 1030"/>
                <a:gd name="T6" fmla="*/ 515 w 1148"/>
                <a:gd name="T7" fmla="*/ 1030 h 1030"/>
                <a:gd name="T8" fmla="*/ 1019 w 1148"/>
                <a:gd name="T9" fmla="*/ 618 h 1030"/>
                <a:gd name="T10" fmla="*/ 1148 w 1148"/>
                <a:gd name="T11" fmla="*/ 515 h 1030"/>
                <a:gd name="T12" fmla="*/ 1019 w 1148"/>
                <a:gd name="T13" fmla="*/ 412 h 1030"/>
                <a:gd name="T14" fmla="*/ 515 w 1148"/>
                <a:gd name="T15" fmla="*/ 979 h 1030"/>
                <a:gd name="T16" fmla="*/ 51 w 1148"/>
                <a:gd name="T17" fmla="*/ 515 h 1030"/>
                <a:gd name="T18" fmla="*/ 515 w 1148"/>
                <a:gd name="T19" fmla="*/ 51 h 1030"/>
                <a:gd name="T20" fmla="*/ 979 w 1148"/>
                <a:gd name="T21" fmla="*/ 515 h 1030"/>
                <a:gd name="T22" fmla="*/ 515 w 1148"/>
                <a:gd name="T23" fmla="*/ 979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8" h="1030">
                  <a:moveTo>
                    <a:pt x="1019" y="412"/>
                  </a:moveTo>
                  <a:cubicBezTo>
                    <a:pt x="971" y="177"/>
                    <a:pt x="763" y="0"/>
                    <a:pt x="515" y="0"/>
                  </a:cubicBezTo>
                  <a:cubicBezTo>
                    <a:pt x="230" y="0"/>
                    <a:pt x="0" y="231"/>
                    <a:pt x="0" y="515"/>
                  </a:cubicBezTo>
                  <a:cubicBezTo>
                    <a:pt x="0" y="799"/>
                    <a:pt x="230" y="1030"/>
                    <a:pt x="515" y="1030"/>
                  </a:cubicBezTo>
                  <a:cubicBezTo>
                    <a:pt x="763" y="1030"/>
                    <a:pt x="971" y="853"/>
                    <a:pt x="1019" y="618"/>
                  </a:cubicBezTo>
                  <a:cubicBezTo>
                    <a:pt x="1148" y="515"/>
                    <a:pt x="1148" y="515"/>
                    <a:pt x="1148" y="515"/>
                  </a:cubicBezTo>
                  <a:lnTo>
                    <a:pt x="1019" y="412"/>
                  </a:lnTo>
                  <a:close/>
                  <a:moveTo>
                    <a:pt x="515" y="979"/>
                  </a:moveTo>
                  <a:cubicBezTo>
                    <a:pt x="258" y="979"/>
                    <a:pt x="51" y="771"/>
                    <a:pt x="51" y="515"/>
                  </a:cubicBezTo>
                  <a:cubicBezTo>
                    <a:pt x="51" y="259"/>
                    <a:pt x="258" y="51"/>
                    <a:pt x="515" y="51"/>
                  </a:cubicBezTo>
                  <a:cubicBezTo>
                    <a:pt x="771" y="51"/>
                    <a:pt x="979" y="259"/>
                    <a:pt x="979" y="515"/>
                  </a:cubicBezTo>
                  <a:cubicBezTo>
                    <a:pt x="979" y="771"/>
                    <a:pt x="771" y="979"/>
                    <a:pt x="515" y="979"/>
                  </a:cubicBezTo>
                  <a:close/>
                </a:path>
              </a:pathLst>
            </a:custGeom>
            <a:solidFill>
              <a:srgbClr val="E74C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9905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192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48"/>
            <p:cNvSpPr>
              <a:spLocks noEditPoints="1"/>
            </p:cNvSpPr>
            <p:nvPr/>
          </p:nvSpPr>
          <p:spPr bwMode="auto">
            <a:xfrm>
              <a:off x="3479973" y="2033151"/>
              <a:ext cx="472889" cy="472889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38 w 152"/>
                <a:gd name="T5" fmla="*/ 64 h 152"/>
                <a:gd name="T6" fmla="*/ 128 w 152"/>
                <a:gd name="T7" fmla="*/ 40 h 152"/>
                <a:gd name="T8" fmla="*/ 138 w 152"/>
                <a:gd name="T9" fmla="*/ 31 h 152"/>
                <a:gd name="T10" fmla="*/ 121 w 152"/>
                <a:gd name="T11" fmla="*/ 14 h 152"/>
                <a:gd name="T12" fmla="*/ 111 w 152"/>
                <a:gd name="T13" fmla="*/ 24 h 152"/>
                <a:gd name="T14" fmla="*/ 88 w 152"/>
                <a:gd name="T15" fmla="*/ 14 h 152"/>
                <a:gd name="T16" fmla="*/ 88 w 152"/>
                <a:gd name="T17" fmla="*/ 0 h 152"/>
                <a:gd name="T18" fmla="*/ 64 w 152"/>
                <a:gd name="T19" fmla="*/ 0 h 152"/>
                <a:gd name="T20" fmla="*/ 64 w 152"/>
                <a:gd name="T21" fmla="*/ 14 h 152"/>
                <a:gd name="T22" fmla="*/ 41 w 152"/>
                <a:gd name="T23" fmla="*/ 24 h 152"/>
                <a:gd name="T24" fmla="*/ 31 w 152"/>
                <a:gd name="T25" fmla="*/ 14 h 152"/>
                <a:gd name="T26" fmla="*/ 14 w 152"/>
                <a:gd name="T27" fmla="*/ 31 h 152"/>
                <a:gd name="T28" fmla="*/ 24 w 152"/>
                <a:gd name="T29" fmla="*/ 40 h 152"/>
                <a:gd name="T30" fmla="*/ 14 w 152"/>
                <a:gd name="T31" fmla="*/ 64 h 152"/>
                <a:gd name="T32" fmla="*/ 0 w 152"/>
                <a:gd name="T33" fmla="*/ 64 h 152"/>
                <a:gd name="T34" fmla="*/ 0 w 152"/>
                <a:gd name="T35" fmla="*/ 88 h 152"/>
                <a:gd name="T36" fmla="*/ 14 w 152"/>
                <a:gd name="T37" fmla="*/ 88 h 152"/>
                <a:gd name="T38" fmla="*/ 24 w 152"/>
                <a:gd name="T39" fmla="*/ 111 h 152"/>
                <a:gd name="T40" fmla="*/ 14 w 152"/>
                <a:gd name="T41" fmla="*/ 121 h 152"/>
                <a:gd name="T42" fmla="*/ 31 w 152"/>
                <a:gd name="T43" fmla="*/ 138 h 152"/>
                <a:gd name="T44" fmla="*/ 41 w 152"/>
                <a:gd name="T45" fmla="*/ 128 h 152"/>
                <a:gd name="T46" fmla="*/ 64 w 152"/>
                <a:gd name="T47" fmla="*/ 138 h 152"/>
                <a:gd name="T48" fmla="*/ 64 w 152"/>
                <a:gd name="T49" fmla="*/ 152 h 152"/>
                <a:gd name="T50" fmla="*/ 88 w 152"/>
                <a:gd name="T51" fmla="*/ 152 h 152"/>
                <a:gd name="T52" fmla="*/ 88 w 152"/>
                <a:gd name="T53" fmla="*/ 138 h 152"/>
                <a:gd name="T54" fmla="*/ 111 w 152"/>
                <a:gd name="T55" fmla="*/ 128 h 152"/>
                <a:gd name="T56" fmla="*/ 121 w 152"/>
                <a:gd name="T57" fmla="*/ 138 h 152"/>
                <a:gd name="T58" fmla="*/ 138 w 152"/>
                <a:gd name="T59" fmla="*/ 121 h 152"/>
                <a:gd name="T60" fmla="*/ 128 w 152"/>
                <a:gd name="T61" fmla="*/ 111 h 152"/>
                <a:gd name="T62" fmla="*/ 138 w 152"/>
                <a:gd name="T63" fmla="*/ 88 h 152"/>
                <a:gd name="T64" fmla="*/ 152 w 152"/>
                <a:gd name="T65" fmla="*/ 88 h 152"/>
                <a:gd name="T66" fmla="*/ 76 w 152"/>
                <a:gd name="T67" fmla="*/ 115 h 152"/>
                <a:gd name="T68" fmla="*/ 37 w 152"/>
                <a:gd name="T69" fmla="*/ 76 h 152"/>
                <a:gd name="T70" fmla="*/ 76 w 152"/>
                <a:gd name="T71" fmla="*/ 37 h 152"/>
                <a:gd name="T72" fmla="*/ 115 w 152"/>
                <a:gd name="T73" fmla="*/ 76 h 152"/>
                <a:gd name="T74" fmla="*/ 76 w 152"/>
                <a:gd name="T75" fmla="*/ 11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64"/>
                    <a:pt x="152" y="64"/>
                    <a:pt x="152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36" y="55"/>
                    <a:pt x="133" y="47"/>
                    <a:pt x="128" y="40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4" y="19"/>
                    <a:pt x="96" y="16"/>
                    <a:pt x="88" y="14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56" y="16"/>
                    <a:pt x="48" y="19"/>
                    <a:pt x="41" y="2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9" y="47"/>
                    <a:pt x="16" y="55"/>
                    <a:pt x="1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6" y="96"/>
                    <a:pt x="19" y="104"/>
                    <a:pt x="24" y="11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8" y="133"/>
                    <a:pt x="56" y="136"/>
                    <a:pt x="64" y="138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96" y="136"/>
                    <a:pt x="104" y="133"/>
                    <a:pt x="111" y="12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28" y="111"/>
                    <a:pt x="128" y="111"/>
                    <a:pt x="128" y="111"/>
                  </a:cubicBezTo>
                  <a:cubicBezTo>
                    <a:pt x="133" y="104"/>
                    <a:pt x="136" y="96"/>
                    <a:pt x="138" y="88"/>
                  </a:cubicBezTo>
                  <a:lnTo>
                    <a:pt x="152" y="88"/>
                  </a:lnTo>
                  <a:close/>
                  <a:moveTo>
                    <a:pt x="76" y="115"/>
                  </a:moveTo>
                  <a:cubicBezTo>
                    <a:pt x="54" y="115"/>
                    <a:pt x="37" y="98"/>
                    <a:pt x="37" y="76"/>
                  </a:cubicBezTo>
                  <a:cubicBezTo>
                    <a:pt x="37" y="54"/>
                    <a:pt x="54" y="37"/>
                    <a:pt x="76" y="37"/>
                  </a:cubicBezTo>
                  <a:cubicBezTo>
                    <a:pt x="98" y="37"/>
                    <a:pt x="115" y="54"/>
                    <a:pt x="115" y="76"/>
                  </a:cubicBezTo>
                  <a:cubicBezTo>
                    <a:pt x="115" y="98"/>
                    <a:pt x="98" y="115"/>
                    <a:pt x="76" y="115"/>
                  </a:cubicBezTo>
                  <a:close/>
                </a:path>
              </a:pathLst>
            </a:custGeom>
            <a:solidFill>
              <a:srgbClr val="E74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9905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192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文本框 111"/>
            <p:cNvSpPr txBox="1"/>
            <p:nvPr/>
          </p:nvSpPr>
          <p:spPr>
            <a:xfrm>
              <a:off x="3186867" y="2515328"/>
              <a:ext cx="916819" cy="438582"/>
            </a:xfrm>
            <a:prstGeom prst="rect">
              <a:avLst/>
            </a:prstGeom>
            <a:noFill/>
          </p:spPr>
          <p:txBody>
            <a:bodyPr wrap="none" lIns="74295" tIns="37148" rIns="74295" bIns="37148" rtlCol="0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rgbClr val="605E5E"/>
                  </a:solidFill>
                  <a:latin typeface="Impact" panose="020B0806030902050204" pitchFamily="34" charset="0"/>
                  <a:cs typeface="Aharoni" panose="02010803020104030203" pitchFamily="2" charset="-79"/>
                </a:defRPr>
              </a:lvl1pPr>
            </a:lstStyle>
            <a:p>
              <a:pPr defTabSz="9905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600" b="0" kern="0" dirty="0"/>
                <a:t>Step 2</a:t>
              </a:r>
              <a:endParaRPr kumimoji="0" lang="zh-CN" altLang="en-US" sz="2600" b="0" kern="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08630" y="3147298"/>
            <a:ext cx="2211726" cy="1986155"/>
            <a:chOff x="1225984" y="1650156"/>
            <a:chExt cx="2041593" cy="1833374"/>
          </a:xfrm>
        </p:grpSpPr>
        <p:sp>
          <p:nvSpPr>
            <p:cNvPr id="24" name="Freeform 46"/>
            <p:cNvSpPr>
              <a:spLocks/>
            </p:cNvSpPr>
            <p:nvPr/>
          </p:nvSpPr>
          <p:spPr bwMode="auto">
            <a:xfrm>
              <a:off x="1225984" y="1650156"/>
              <a:ext cx="2041593" cy="1833374"/>
            </a:xfrm>
            <a:custGeom>
              <a:avLst/>
              <a:gdLst>
                <a:gd name="T0" fmla="*/ 1149 w 1149"/>
                <a:gd name="T1" fmla="*/ 515 h 1030"/>
                <a:gd name="T2" fmla="*/ 1020 w 1149"/>
                <a:gd name="T3" fmla="*/ 412 h 1030"/>
                <a:gd name="T4" fmla="*/ 515 w 1149"/>
                <a:gd name="T5" fmla="*/ 0 h 1030"/>
                <a:gd name="T6" fmla="*/ 0 w 1149"/>
                <a:gd name="T7" fmla="*/ 515 h 1030"/>
                <a:gd name="T8" fmla="*/ 515 w 1149"/>
                <a:gd name="T9" fmla="*/ 1030 h 1030"/>
                <a:gd name="T10" fmla="*/ 1020 w 1149"/>
                <a:gd name="T11" fmla="*/ 618 h 1030"/>
                <a:gd name="T12" fmla="*/ 1149 w 1149"/>
                <a:gd name="T13" fmla="*/ 515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1030">
                  <a:moveTo>
                    <a:pt x="1149" y="515"/>
                  </a:moveTo>
                  <a:cubicBezTo>
                    <a:pt x="1020" y="412"/>
                    <a:pt x="1020" y="412"/>
                    <a:pt x="1020" y="412"/>
                  </a:cubicBez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lnTo>
                    <a:pt x="1149" y="51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19050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/>
          </p:spPr>
          <p:txBody>
            <a:bodyPr lIns="74295" tIns="37148" rIns="74295" bIns="37148" rtlCol="0" anchor="ctr"/>
            <a:lstStyle/>
            <a:p>
              <a:pPr algn="ctr" defTabSz="9905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192" b="0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  <p:sp>
          <p:nvSpPr>
            <p:cNvPr id="25" name="Freeform 47"/>
            <p:cNvSpPr>
              <a:spLocks noEditPoints="1"/>
            </p:cNvSpPr>
            <p:nvPr/>
          </p:nvSpPr>
          <p:spPr bwMode="auto">
            <a:xfrm>
              <a:off x="1225984" y="1650156"/>
              <a:ext cx="2041593" cy="1833374"/>
            </a:xfrm>
            <a:custGeom>
              <a:avLst/>
              <a:gdLst>
                <a:gd name="T0" fmla="*/ 1020 w 1149"/>
                <a:gd name="T1" fmla="*/ 412 h 1030"/>
                <a:gd name="T2" fmla="*/ 515 w 1149"/>
                <a:gd name="T3" fmla="*/ 0 h 1030"/>
                <a:gd name="T4" fmla="*/ 0 w 1149"/>
                <a:gd name="T5" fmla="*/ 515 h 1030"/>
                <a:gd name="T6" fmla="*/ 515 w 1149"/>
                <a:gd name="T7" fmla="*/ 1030 h 1030"/>
                <a:gd name="T8" fmla="*/ 1020 w 1149"/>
                <a:gd name="T9" fmla="*/ 618 h 1030"/>
                <a:gd name="T10" fmla="*/ 1149 w 1149"/>
                <a:gd name="T11" fmla="*/ 515 h 1030"/>
                <a:gd name="T12" fmla="*/ 1020 w 1149"/>
                <a:gd name="T13" fmla="*/ 412 h 1030"/>
                <a:gd name="T14" fmla="*/ 515 w 1149"/>
                <a:gd name="T15" fmla="*/ 979 h 1030"/>
                <a:gd name="T16" fmla="*/ 51 w 1149"/>
                <a:gd name="T17" fmla="*/ 515 h 1030"/>
                <a:gd name="T18" fmla="*/ 515 w 1149"/>
                <a:gd name="T19" fmla="*/ 51 h 1030"/>
                <a:gd name="T20" fmla="*/ 979 w 1149"/>
                <a:gd name="T21" fmla="*/ 515 h 1030"/>
                <a:gd name="T22" fmla="*/ 515 w 1149"/>
                <a:gd name="T23" fmla="*/ 979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9" h="1030">
                  <a:moveTo>
                    <a:pt x="1020" y="412"/>
                  </a:move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cubicBezTo>
                    <a:pt x="1149" y="515"/>
                    <a:pt x="1149" y="515"/>
                    <a:pt x="1149" y="515"/>
                  </a:cubicBezTo>
                  <a:lnTo>
                    <a:pt x="1020" y="412"/>
                  </a:lnTo>
                  <a:close/>
                  <a:moveTo>
                    <a:pt x="515" y="979"/>
                  </a:moveTo>
                  <a:cubicBezTo>
                    <a:pt x="259" y="979"/>
                    <a:pt x="51" y="771"/>
                    <a:pt x="51" y="515"/>
                  </a:cubicBezTo>
                  <a:cubicBezTo>
                    <a:pt x="51" y="259"/>
                    <a:pt x="259" y="51"/>
                    <a:pt x="515" y="51"/>
                  </a:cubicBezTo>
                  <a:cubicBezTo>
                    <a:pt x="771" y="51"/>
                    <a:pt x="979" y="259"/>
                    <a:pt x="979" y="515"/>
                  </a:cubicBezTo>
                  <a:cubicBezTo>
                    <a:pt x="979" y="771"/>
                    <a:pt x="771" y="979"/>
                    <a:pt x="515" y="979"/>
                  </a:cubicBezTo>
                  <a:close/>
                </a:path>
              </a:pathLst>
            </a:custGeom>
            <a:solidFill>
              <a:srgbClr val="E74C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9905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192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51"/>
            <p:cNvSpPr>
              <a:spLocks/>
            </p:cNvSpPr>
            <p:nvPr/>
          </p:nvSpPr>
          <p:spPr bwMode="auto">
            <a:xfrm>
              <a:off x="1717062" y="2061750"/>
              <a:ext cx="882323" cy="420009"/>
            </a:xfrm>
            <a:custGeom>
              <a:avLst/>
              <a:gdLst>
                <a:gd name="T0" fmla="*/ 584 w 584"/>
                <a:gd name="T1" fmla="*/ 0 h 278"/>
                <a:gd name="T2" fmla="*/ 449 w 584"/>
                <a:gd name="T3" fmla="*/ 31 h 278"/>
                <a:gd name="T4" fmla="*/ 469 w 584"/>
                <a:gd name="T5" fmla="*/ 62 h 278"/>
                <a:gd name="T6" fmla="*/ 278 w 584"/>
                <a:gd name="T7" fmla="*/ 200 h 278"/>
                <a:gd name="T8" fmla="*/ 214 w 584"/>
                <a:gd name="T9" fmla="*/ 116 h 278"/>
                <a:gd name="T10" fmla="*/ 204 w 584"/>
                <a:gd name="T11" fmla="*/ 101 h 278"/>
                <a:gd name="T12" fmla="*/ 190 w 584"/>
                <a:gd name="T13" fmla="*/ 112 h 278"/>
                <a:gd name="T14" fmla="*/ 0 w 584"/>
                <a:gd name="T15" fmla="*/ 250 h 278"/>
                <a:gd name="T16" fmla="*/ 21 w 584"/>
                <a:gd name="T17" fmla="*/ 278 h 278"/>
                <a:gd name="T18" fmla="*/ 196 w 584"/>
                <a:gd name="T19" fmla="*/ 151 h 278"/>
                <a:gd name="T20" fmla="*/ 260 w 584"/>
                <a:gd name="T21" fmla="*/ 237 h 278"/>
                <a:gd name="T22" fmla="*/ 270 w 584"/>
                <a:gd name="T23" fmla="*/ 252 h 278"/>
                <a:gd name="T24" fmla="*/ 284 w 584"/>
                <a:gd name="T25" fmla="*/ 241 h 278"/>
                <a:gd name="T26" fmla="*/ 490 w 584"/>
                <a:gd name="T27" fmla="*/ 91 h 278"/>
                <a:gd name="T28" fmla="*/ 490 w 584"/>
                <a:gd name="T29" fmla="*/ 91 h 278"/>
                <a:gd name="T30" fmla="*/ 512 w 584"/>
                <a:gd name="T31" fmla="*/ 120 h 278"/>
                <a:gd name="T32" fmla="*/ 584 w 584"/>
                <a:gd name="T3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4" h="278">
                  <a:moveTo>
                    <a:pt x="584" y="0"/>
                  </a:moveTo>
                  <a:lnTo>
                    <a:pt x="449" y="31"/>
                  </a:lnTo>
                  <a:lnTo>
                    <a:pt x="469" y="62"/>
                  </a:lnTo>
                  <a:lnTo>
                    <a:pt x="278" y="200"/>
                  </a:lnTo>
                  <a:lnTo>
                    <a:pt x="214" y="116"/>
                  </a:lnTo>
                  <a:lnTo>
                    <a:pt x="204" y="101"/>
                  </a:lnTo>
                  <a:lnTo>
                    <a:pt x="190" y="112"/>
                  </a:lnTo>
                  <a:lnTo>
                    <a:pt x="0" y="250"/>
                  </a:lnTo>
                  <a:lnTo>
                    <a:pt x="21" y="278"/>
                  </a:lnTo>
                  <a:lnTo>
                    <a:pt x="196" y="151"/>
                  </a:lnTo>
                  <a:lnTo>
                    <a:pt x="260" y="237"/>
                  </a:lnTo>
                  <a:lnTo>
                    <a:pt x="270" y="252"/>
                  </a:lnTo>
                  <a:lnTo>
                    <a:pt x="284" y="241"/>
                  </a:lnTo>
                  <a:lnTo>
                    <a:pt x="490" y="91"/>
                  </a:lnTo>
                  <a:lnTo>
                    <a:pt x="490" y="91"/>
                  </a:lnTo>
                  <a:lnTo>
                    <a:pt x="512" y="12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E74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9905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192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文本框 34"/>
            <p:cNvSpPr txBox="1"/>
            <p:nvPr/>
          </p:nvSpPr>
          <p:spPr>
            <a:xfrm>
              <a:off x="1625505" y="2515328"/>
              <a:ext cx="879827" cy="438582"/>
            </a:xfrm>
            <a:prstGeom prst="rect">
              <a:avLst/>
            </a:prstGeom>
            <a:noFill/>
          </p:spPr>
          <p:txBody>
            <a:bodyPr wrap="none" lIns="74295" tIns="37148" rIns="74295" bIns="37148" rtlCol="0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rgbClr val="605E5E"/>
                  </a:solidFill>
                  <a:latin typeface="Impact" panose="020B0806030902050204" pitchFamily="34" charset="0"/>
                  <a:cs typeface="Aharoni" panose="02010803020104030203" pitchFamily="2" charset="-79"/>
                </a:defRPr>
              </a:lvl1pPr>
            </a:lstStyle>
            <a:p>
              <a:pPr defTabSz="9905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600" b="0" kern="0" dirty="0"/>
                <a:t>Step 1</a:t>
              </a:r>
              <a:endParaRPr kumimoji="0" lang="zh-CN" altLang="en-US" sz="2600" b="0" kern="0" dirty="0"/>
            </a:p>
          </p:txBody>
        </p:sp>
      </p:grpSp>
      <p:sp>
        <p:nvSpPr>
          <p:cNvPr id="34" name="Text Box 136"/>
          <p:cNvSpPr txBox="1">
            <a:spLocks noChangeArrowheads="1"/>
          </p:cNvSpPr>
          <p:nvPr/>
        </p:nvSpPr>
        <p:spPr bwMode="auto">
          <a:xfrm>
            <a:off x="2311130" y="211502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930" y="1087395"/>
            <a:ext cx="914400" cy="91440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spcBef>
                <a:spcPts val="600"/>
              </a:spcBef>
            </a:pPr>
            <a:endParaRPr kumimoji="1" lang="zh-CN" altLang="en-US" sz="105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9093" y="922165"/>
            <a:ext cx="9382897" cy="91440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kumimoji="1"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平台目前主要考虑了</a:t>
            </a:r>
            <a:r>
              <a:rPr kumimoji="1"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3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部分需求：</a:t>
            </a:r>
            <a:endParaRPr kumimoji="1" lang="en-US" altLang="zh-CN" sz="105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针对时代电气现有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系统的功能覆盖；</a:t>
            </a:r>
            <a:endParaRPr lang="en-US" altLang="zh-CN" sz="105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针对头脑风暴中提出的新需求；</a:t>
            </a:r>
            <a:endParaRPr lang="en-US" altLang="zh-CN" sz="105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来自其他渠道的需求汇总；</a:t>
            </a:r>
            <a:endParaRPr kumimoji="1" lang="en-US" altLang="zh-CN" sz="105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577426" y="1144899"/>
            <a:ext cx="593125" cy="411892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2161" y="881449"/>
            <a:ext cx="914400" cy="91440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满足时代电气自用需求相关的应用；</a:t>
            </a:r>
            <a:endPara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满足未来产业化；</a:t>
            </a:r>
            <a:endPara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0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3508" y="5486359"/>
          <a:ext cx="3191819" cy="1068214"/>
        </p:xfrm>
        <a:graphic>
          <a:graphicData uri="http://schemas.openxmlformats.org/drawingml/2006/table">
            <a:tbl>
              <a:tblPr/>
              <a:tblGrid>
                <a:gridCol w="323774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122878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6521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093026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35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35607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414815" y="1232448"/>
            <a:ext cx="2950512" cy="297888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人员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资质管理</a:t>
            </a:r>
          </a:p>
        </p:txBody>
      </p:sp>
      <p:sp>
        <p:nvSpPr>
          <p:cNvPr id="9" name="矩形 8"/>
          <p:cNvSpPr/>
          <p:nvPr/>
        </p:nvSpPr>
        <p:spPr>
          <a:xfrm rot="19791745">
            <a:off x="324499" y="1176688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7" y="2428124"/>
            <a:ext cx="9658350" cy="166687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73883" y="3087474"/>
            <a:ext cx="9700054" cy="70421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 rot="1004609">
            <a:off x="2898653" y="1187085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991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21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3508" y="5486359"/>
          <a:ext cx="3191819" cy="1068214"/>
        </p:xfrm>
        <a:graphic>
          <a:graphicData uri="http://schemas.openxmlformats.org/drawingml/2006/table">
            <a:tbl>
              <a:tblPr/>
              <a:tblGrid>
                <a:gridCol w="323774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122878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6521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093026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35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35607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276330" y="1081259"/>
            <a:ext cx="2957364" cy="297888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软件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业务逻辑完善</a:t>
            </a:r>
          </a:p>
        </p:txBody>
      </p:sp>
      <p:sp>
        <p:nvSpPr>
          <p:cNvPr id="8" name="矩形 7"/>
          <p:cNvSpPr/>
          <p:nvPr/>
        </p:nvSpPr>
        <p:spPr>
          <a:xfrm rot="1004609">
            <a:off x="2861799" y="1178595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9" name="矩形 8"/>
          <p:cNvSpPr/>
          <p:nvPr/>
        </p:nvSpPr>
        <p:spPr>
          <a:xfrm rot="19791745">
            <a:off x="197205" y="1005107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" y="1719262"/>
            <a:ext cx="9687698" cy="34194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rot="1004609">
            <a:off x="2856224" y="1057348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0616" y="2174788"/>
            <a:ext cx="9700054" cy="56017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0616" y="3814025"/>
            <a:ext cx="9700054" cy="124400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767" y="4350302"/>
            <a:ext cx="246330" cy="2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3508" y="5486359"/>
          <a:ext cx="3191819" cy="1068214"/>
        </p:xfrm>
        <a:graphic>
          <a:graphicData uri="http://schemas.openxmlformats.org/drawingml/2006/table">
            <a:tbl>
              <a:tblPr/>
              <a:tblGrid>
                <a:gridCol w="323774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122878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6521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093026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35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35607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852826" y="1103613"/>
            <a:ext cx="2737698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01600">
              <a:srgbClr val="00B0F0">
                <a:alpha val="72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下载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BOM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</a:t>
            </a:r>
          </a:p>
        </p:txBody>
      </p:sp>
      <p:sp>
        <p:nvSpPr>
          <p:cNvPr id="9" name="矩形 8"/>
          <p:cNvSpPr/>
          <p:nvPr/>
        </p:nvSpPr>
        <p:spPr>
          <a:xfrm rot="19791745">
            <a:off x="707869" y="1065378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002649" y="1103613"/>
            <a:ext cx="2737698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01600">
              <a:srgbClr val="00B0F0">
                <a:alpha val="72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下载工艺路线</a:t>
            </a:r>
          </a:p>
        </p:txBody>
      </p:sp>
      <p:sp>
        <p:nvSpPr>
          <p:cNvPr id="12" name="矩形 11"/>
          <p:cNvSpPr/>
          <p:nvPr/>
        </p:nvSpPr>
        <p:spPr>
          <a:xfrm rot="19791745">
            <a:off x="5852757" y="1047488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0" y="1907552"/>
            <a:ext cx="9662984" cy="304289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 rot="1004609">
            <a:off x="3178492" y="1085685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14" name="矩形 13"/>
          <p:cNvSpPr/>
          <p:nvPr/>
        </p:nvSpPr>
        <p:spPr>
          <a:xfrm rot="1004609">
            <a:off x="8333251" y="1085686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0616" y="2290119"/>
            <a:ext cx="9700054" cy="266032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07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23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9" y="1491652"/>
            <a:ext cx="9658350" cy="48647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417" y="669327"/>
            <a:ext cx="914400" cy="91440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此部分内容需要商讨是否包含入</a:t>
            </a:r>
            <a:r>
              <a:rPr lang="en-US" altLang="zh-CN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Roadmap</a:t>
            </a:r>
            <a:endParaRPr kumimoji="1" lang="zh-CN" altLang="en-US" sz="105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64333"/>
              </p:ext>
            </p:extLst>
          </p:nvPr>
        </p:nvGraphicFramePr>
        <p:xfrm>
          <a:off x="6918068" y="845130"/>
          <a:ext cx="3641125" cy="562794"/>
        </p:xfrm>
        <a:graphic>
          <a:graphicData uri="http://schemas.openxmlformats.org/drawingml/2006/table">
            <a:tbl>
              <a:tblPr/>
              <a:tblGrid>
                <a:gridCol w="369351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280941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7439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246892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165192"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165192"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94540"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94540"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1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4868" y="2846231"/>
            <a:ext cx="4214432" cy="12106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>
              <a:spcBef>
                <a:spcPts val="600"/>
              </a:spcBef>
            </a:pPr>
            <a:endParaRPr kumimoji="1" lang="zh-CN" altLang="en-US" sz="105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444264" y="2908041"/>
            <a:ext cx="3095640" cy="1086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3"/>
          <p:cNvSpPr>
            <a:spLocks noChangeShapeType="1"/>
          </p:cNvSpPr>
          <p:nvPr/>
        </p:nvSpPr>
        <p:spPr bwMode="auto">
          <a:xfrm>
            <a:off x="297370" y="1269999"/>
            <a:ext cx="9205158" cy="0"/>
          </a:xfrm>
          <a:prstGeom prst="line">
            <a:avLst/>
          </a:prstGeom>
          <a:noFill/>
          <a:ln w="101600">
            <a:solidFill>
              <a:srgbClr val="C00000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33">
              <a:ln>
                <a:solidFill>
                  <a:srgbClr val="FFD347"/>
                </a:solidFill>
              </a:ln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0" name="TextBox 57"/>
          <p:cNvSpPr txBox="1">
            <a:spLocks noChangeArrowheads="1"/>
          </p:cNvSpPr>
          <p:nvPr/>
        </p:nvSpPr>
        <p:spPr bwMode="auto">
          <a:xfrm>
            <a:off x="4653110" y="745681"/>
            <a:ext cx="1695715" cy="35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添加文本说明</a:t>
            </a:r>
            <a:r>
              <a:rPr lang="zh-CN" altLang="en-US" sz="1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7" name="Group 138"/>
          <p:cNvGrpSpPr>
            <a:grpSpLocks/>
          </p:cNvGrpSpPr>
          <p:nvPr/>
        </p:nvGrpSpPr>
        <p:grpSpPr bwMode="auto">
          <a:xfrm>
            <a:off x="10294169" y="2082890"/>
            <a:ext cx="197323" cy="177635"/>
            <a:chOff x="1661" y="2750"/>
            <a:chExt cx="250" cy="250"/>
          </a:xfrm>
        </p:grpSpPr>
        <p:sp>
          <p:nvSpPr>
            <p:cNvPr id="78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95B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 sz="1733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79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 sz="1733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grpSp>
        <p:nvGrpSpPr>
          <p:cNvPr id="84" name="Group 138"/>
          <p:cNvGrpSpPr>
            <a:grpSpLocks/>
          </p:cNvGrpSpPr>
          <p:nvPr/>
        </p:nvGrpSpPr>
        <p:grpSpPr bwMode="auto">
          <a:xfrm>
            <a:off x="10437820" y="2477184"/>
            <a:ext cx="197330" cy="177518"/>
            <a:chOff x="1661" y="2750"/>
            <a:chExt cx="250" cy="250"/>
          </a:xfrm>
        </p:grpSpPr>
        <p:sp>
          <p:nvSpPr>
            <p:cNvPr id="85" name="Oval 139"/>
            <p:cNvSpPr>
              <a:spLocks noChangeArrowheads="1"/>
            </p:cNvSpPr>
            <p:nvPr/>
          </p:nvSpPr>
          <p:spPr bwMode="auto">
            <a:xfrm>
              <a:off x="1660" y="2749"/>
              <a:ext cx="251" cy="25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733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86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 sz="1733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sp>
        <p:nvSpPr>
          <p:cNvPr id="89" name="Text Box 136"/>
          <p:cNvSpPr txBox="1">
            <a:spLocks noChangeArrowheads="1"/>
          </p:cNvSpPr>
          <p:nvPr/>
        </p:nvSpPr>
        <p:spPr bwMode="auto">
          <a:xfrm>
            <a:off x="2311130" y="211502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5714" y="645502"/>
            <a:ext cx="914400" cy="91440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kumimoji="1" lang="zh-CN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621278" y="1266331"/>
            <a:ext cx="3132000" cy="0"/>
          </a:xfrm>
          <a:prstGeom prst="line">
            <a:avLst/>
          </a:prstGeom>
          <a:ln w="82550">
            <a:solidFill>
              <a:srgbClr val="92D050"/>
            </a:solidFill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752965" y="1266331"/>
            <a:ext cx="3749563" cy="0"/>
          </a:xfrm>
          <a:prstGeom prst="straightConnector1">
            <a:avLst/>
          </a:prstGeom>
          <a:noFill/>
          <a:ln w="101600">
            <a:solidFill>
              <a:schemeClr val="accent5"/>
            </a:solidFill>
            <a:round/>
            <a:headEnd/>
            <a:tailEnd type="triangle" w="med" len="med"/>
          </a:ln>
          <a:effectLst/>
        </p:spPr>
      </p:cxnSp>
      <p:sp>
        <p:nvSpPr>
          <p:cNvPr id="104" name="文本框 103"/>
          <p:cNvSpPr txBox="1"/>
          <p:nvPr/>
        </p:nvSpPr>
        <p:spPr>
          <a:xfrm>
            <a:off x="3909813" y="639314"/>
            <a:ext cx="914400" cy="91440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</a:t>
            </a:r>
            <a:r>
              <a:rPr kumimoji="1" lang="zh-CN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7472450" y="639314"/>
            <a:ext cx="914400" cy="91440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</a:t>
            </a:r>
            <a:r>
              <a:rPr kumimoji="1" lang="zh-CN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197711" y="1586922"/>
            <a:ext cx="2403044" cy="453151"/>
          </a:xfrm>
          <a:prstGeom prst="round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工作台显示与操作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03938" y="1570167"/>
            <a:ext cx="2967736" cy="300834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rgbClr val="FF0000">
                <a:alpha val="72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产品信息采集</a:t>
            </a:r>
            <a:endParaRPr lang="zh-CN" altLang="en-US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609127" y="1566994"/>
            <a:ext cx="66697" cy="4940475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5874388" y="1604706"/>
            <a:ext cx="39793" cy="4902763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9079777" y="1604706"/>
            <a:ext cx="12700" cy="3860800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197712" y="2730192"/>
            <a:ext cx="2403044" cy="453151"/>
          </a:xfrm>
          <a:prstGeom prst="roundRect">
            <a:avLst/>
          </a:prstGeom>
          <a:ln>
            <a:noFill/>
          </a:ln>
          <a:effectLst>
            <a:glow rad="101600">
              <a:srgbClr val="00B050">
                <a:alpha val="72000"/>
              </a:srgb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BOM</a:t>
            </a:r>
            <a:r>
              <a:rPr lang="zh-CN" altLang="en-US" sz="1400" dirty="0" smtClean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历史</a:t>
            </a:r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lang="zh-CN" altLang="en-US" sz="1400" dirty="0" smtClean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查询导出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97711" y="3932493"/>
            <a:ext cx="2415667" cy="453151"/>
          </a:xfrm>
          <a:prstGeom prst="round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工作台产品数据图表分析导出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798150" y="1997628"/>
            <a:ext cx="2973523" cy="300834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rgbClr val="FF0000">
                <a:alpha val="72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人员权限管理</a:t>
            </a:r>
            <a:endParaRPr lang="zh-CN" altLang="en-US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798150" y="2423988"/>
            <a:ext cx="2973523" cy="300834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rgbClr val="FF0000">
                <a:alpha val="72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作业指导书自动下发</a:t>
            </a:r>
            <a:endParaRPr lang="zh-CN" altLang="en-US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809995" y="2848619"/>
            <a:ext cx="2970449" cy="300834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多人在线编辑作业指导书</a:t>
            </a:r>
            <a:endParaRPr lang="zh-CN" altLang="en-US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2803938" y="3274257"/>
            <a:ext cx="2965192" cy="300834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建立作业程序审核流程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2809203" y="3699696"/>
            <a:ext cx="2966767" cy="300834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手动工具信息采集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2805914" y="4124626"/>
            <a:ext cx="2973344" cy="300834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软件设置便利化</a:t>
            </a:r>
          </a:p>
        </p:txBody>
      </p:sp>
      <p:sp>
        <p:nvSpPr>
          <p:cNvPr id="142" name="圆角矩形 141"/>
          <p:cNvSpPr/>
          <p:nvPr/>
        </p:nvSpPr>
        <p:spPr>
          <a:xfrm>
            <a:off x="197711" y="3328997"/>
            <a:ext cx="2415668" cy="453151"/>
          </a:xfrm>
          <a:prstGeom prst="round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作业程序历史</a:t>
            </a:r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lang="zh-CN" altLang="en-US" sz="1400" dirty="0" smtClean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查询导出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197711" y="2131207"/>
            <a:ext cx="2403045" cy="453151"/>
          </a:xfrm>
          <a:prstGeom prst="round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产品历史数据查询导出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97711" y="4526298"/>
            <a:ext cx="2403043" cy="453151"/>
          </a:xfrm>
          <a:prstGeom prst="round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历史版本对比功能</a:t>
            </a:r>
          </a:p>
        </p:txBody>
      </p:sp>
      <p:sp>
        <p:nvSpPr>
          <p:cNvPr id="146" name="圆角矩形 145"/>
          <p:cNvSpPr/>
          <p:nvPr/>
        </p:nvSpPr>
        <p:spPr>
          <a:xfrm>
            <a:off x="6043839" y="2219856"/>
            <a:ext cx="2737698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01600">
              <a:srgbClr val="00B0F0">
                <a:alpha val="72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下载工艺路线</a:t>
            </a:r>
          </a:p>
        </p:txBody>
      </p:sp>
      <p:sp>
        <p:nvSpPr>
          <p:cNvPr id="147" name="圆角矩形 146"/>
          <p:cNvSpPr/>
          <p:nvPr/>
        </p:nvSpPr>
        <p:spPr>
          <a:xfrm>
            <a:off x="6043839" y="1601184"/>
            <a:ext cx="2737698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01600">
              <a:srgbClr val="00B0F0">
                <a:alpha val="72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下载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BOM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22814" y="1402365"/>
            <a:ext cx="394994" cy="12933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</a:t>
            </a:r>
            <a:r>
              <a:rPr kumimoji="1" lang="zh-CN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6489820" y="1402901"/>
            <a:ext cx="394994" cy="12933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kumimoji="1" lang="zh-CN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5581956" y="1404059"/>
            <a:ext cx="394994" cy="12933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</a:t>
            </a:r>
            <a:r>
              <a:rPr kumimoji="1" lang="zh-CN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10051678" y="1467032"/>
            <a:ext cx="394994" cy="12933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kumimoji="1" lang="zh-CN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</a:p>
        </p:txBody>
      </p:sp>
      <p:sp>
        <p:nvSpPr>
          <p:cNvPr id="151" name="圆角矩形 150"/>
          <p:cNvSpPr/>
          <p:nvPr/>
        </p:nvSpPr>
        <p:spPr>
          <a:xfrm>
            <a:off x="197711" y="5121081"/>
            <a:ext cx="2403043" cy="453151"/>
          </a:xfrm>
          <a:prstGeom prst="round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提升软件兼容性</a:t>
            </a:r>
          </a:p>
        </p:txBody>
      </p:sp>
      <p:grpSp>
        <p:nvGrpSpPr>
          <p:cNvPr id="58" name="Group 138"/>
          <p:cNvGrpSpPr>
            <a:grpSpLocks/>
          </p:cNvGrpSpPr>
          <p:nvPr/>
        </p:nvGrpSpPr>
        <p:grpSpPr bwMode="auto">
          <a:xfrm>
            <a:off x="2501900" y="1174868"/>
            <a:ext cx="197395" cy="177595"/>
            <a:chOff x="1661" y="2750"/>
            <a:chExt cx="250" cy="250"/>
          </a:xfrm>
        </p:grpSpPr>
        <p:sp>
          <p:nvSpPr>
            <p:cNvPr id="5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733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6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 sz="1733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grpSp>
        <p:nvGrpSpPr>
          <p:cNvPr id="72" name="Group 138"/>
          <p:cNvGrpSpPr>
            <a:grpSpLocks/>
          </p:cNvGrpSpPr>
          <p:nvPr/>
        </p:nvGrpSpPr>
        <p:grpSpPr bwMode="auto">
          <a:xfrm>
            <a:off x="10249175" y="1831143"/>
            <a:ext cx="197330" cy="177553"/>
            <a:chOff x="1661" y="2750"/>
            <a:chExt cx="250" cy="250"/>
          </a:xfrm>
        </p:grpSpPr>
        <p:sp>
          <p:nvSpPr>
            <p:cNvPr id="73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93C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 sz="1733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74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 sz="1733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grpSp>
        <p:nvGrpSpPr>
          <p:cNvPr id="65" name="Group 138"/>
          <p:cNvGrpSpPr>
            <a:grpSpLocks/>
          </p:cNvGrpSpPr>
          <p:nvPr/>
        </p:nvGrpSpPr>
        <p:grpSpPr bwMode="auto">
          <a:xfrm>
            <a:off x="5672818" y="1187448"/>
            <a:ext cx="197440" cy="177657"/>
            <a:chOff x="1661" y="2750"/>
            <a:chExt cx="250" cy="250"/>
          </a:xfrm>
        </p:grpSpPr>
        <p:sp>
          <p:nvSpPr>
            <p:cNvPr id="66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733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67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 sz="1733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60706" y="797037"/>
            <a:ext cx="888910" cy="460653"/>
            <a:chOff x="1940644" y="1636266"/>
            <a:chExt cx="888910" cy="460653"/>
          </a:xfrm>
        </p:grpSpPr>
        <p:sp>
          <p:nvSpPr>
            <p:cNvPr id="47" name="AutoShape 2"/>
            <p:cNvSpPr>
              <a:spLocks noChangeArrowheads="1"/>
            </p:cNvSpPr>
            <p:nvPr/>
          </p:nvSpPr>
          <p:spPr bwMode="auto">
            <a:xfrm>
              <a:off x="1940644" y="1728247"/>
              <a:ext cx="789988" cy="263180"/>
            </a:xfrm>
            <a:prstGeom prst="roundRect">
              <a:avLst>
                <a:gd name="adj" fmla="val 13009"/>
              </a:avLst>
            </a:prstGeom>
            <a:solidFill>
              <a:srgbClr val="FF6600"/>
            </a:solidFill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33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 flipH="1">
              <a:off x="2072320" y="1860222"/>
              <a:ext cx="5806" cy="23669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733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7"/>
            <p:cNvSpPr txBox="1">
              <a:spLocks noChangeArrowheads="1"/>
            </p:cNvSpPr>
            <p:nvPr/>
          </p:nvSpPr>
          <p:spPr bwMode="auto">
            <a:xfrm>
              <a:off x="2078126" y="1636266"/>
              <a:ext cx="751428" cy="392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50000"/>
                </a:lnSpc>
                <a:tabLst>
                  <a:tab pos="101600" algn="l"/>
                </a:tabLst>
                <a:defRPr sz="1200" b="1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300" dirty="0" smtClean="0">
                  <a:solidFill>
                    <a:schemeClr val="bg1"/>
                  </a:solidFill>
                </a:rPr>
                <a:t>Step1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644874" y="810365"/>
            <a:ext cx="888910" cy="447325"/>
            <a:chOff x="1940644" y="1649594"/>
            <a:chExt cx="888910" cy="447325"/>
          </a:xfrm>
        </p:grpSpPr>
        <p:sp>
          <p:nvSpPr>
            <p:cNvPr id="96" name="AutoShape 2"/>
            <p:cNvSpPr>
              <a:spLocks noChangeArrowheads="1"/>
            </p:cNvSpPr>
            <p:nvPr/>
          </p:nvSpPr>
          <p:spPr bwMode="auto">
            <a:xfrm>
              <a:off x="1940644" y="1728247"/>
              <a:ext cx="789988" cy="263180"/>
            </a:xfrm>
            <a:prstGeom prst="roundRect">
              <a:avLst>
                <a:gd name="adj" fmla="val 13009"/>
              </a:avLst>
            </a:prstGeom>
            <a:solidFill>
              <a:schemeClr val="accent3"/>
            </a:solidFill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33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 flipH="1">
              <a:off x="2072320" y="1860222"/>
              <a:ext cx="5806" cy="23669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733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57"/>
            <p:cNvSpPr txBox="1">
              <a:spLocks noChangeArrowheads="1"/>
            </p:cNvSpPr>
            <p:nvPr/>
          </p:nvSpPr>
          <p:spPr bwMode="auto">
            <a:xfrm>
              <a:off x="2078126" y="1649594"/>
              <a:ext cx="751428" cy="357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50000"/>
                </a:lnSpc>
                <a:tabLst>
                  <a:tab pos="101600" algn="l"/>
                </a:tabLst>
                <a:defRPr sz="1200" b="1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300" dirty="0" smtClean="0">
                  <a:solidFill>
                    <a:schemeClr val="bg1"/>
                  </a:solidFill>
                </a:rPr>
                <a:t>Step2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138"/>
          <p:cNvGrpSpPr>
            <a:grpSpLocks/>
          </p:cNvGrpSpPr>
          <p:nvPr/>
        </p:nvGrpSpPr>
        <p:grpSpPr bwMode="auto">
          <a:xfrm>
            <a:off x="6548032" y="1186026"/>
            <a:ext cx="197330" cy="177553"/>
            <a:chOff x="1661" y="2750"/>
            <a:chExt cx="250" cy="250"/>
          </a:xfrm>
        </p:grpSpPr>
        <p:sp>
          <p:nvSpPr>
            <p:cNvPr id="50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 sz="1733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51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 sz="1733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504095" y="814149"/>
            <a:ext cx="888910" cy="460653"/>
            <a:chOff x="1940644" y="1636266"/>
            <a:chExt cx="888910" cy="460653"/>
          </a:xfrm>
        </p:grpSpPr>
        <p:sp>
          <p:nvSpPr>
            <p:cNvPr id="100" name="AutoShape 2"/>
            <p:cNvSpPr>
              <a:spLocks noChangeArrowheads="1"/>
            </p:cNvSpPr>
            <p:nvPr/>
          </p:nvSpPr>
          <p:spPr bwMode="auto">
            <a:xfrm>
              <a:off x="1940644" y="1728247"/>
              <a:ext cx="789988" cy="263180"/>
            </a:xfrm>
            <a:prstGeom prst="roundRect">
              <a:avLst>
                <a:gd name="adj" fmla="val 13009"/>
              </a:avLst>
            </a:prstGeom>
            <a:solidFill>
              <a:schemeClr val="accent5"/>
            </a:solidFill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33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>
              <a:off x="2072320" y="1860222"/>
              <a:ext cx="5806" cy="23669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733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57"/>
            <p:cNvSpPr txBox="1">
              <a:spLocks noChangeArrowheads="1"/>
            </p:cNvSpPr>
            <p:nvPr/>
          </p:nvSpPr>
          <p:spPr bwMode="auto">
            <a:xfrm>
              <a:off x="2078126" y="1636266"/>
              <a:ext cx="751428" cy="357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50000"/>
                </a:lnSpc>
                <a:tabLst>
                  <a:tab pos="101600" algn="l"/>
                </a:tabLst>
                <a:defRPr sz="1200" b="1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1600" algn="l"/>
                </a:tabLs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300" dirty="0" smtClean="0">
                  <a:solidFill>
                    <a:schemeClr val="bg1"/>
                  </a:solidFill>
                </a:rPr>
                <a:t>Step3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 rot="1004609">
            <a:off x="2114279" y="1562551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2793218" y="4547170"/>
            <a:ext cx="2975911" cy="297888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人员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效率信息采集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2793218" y="5001203"/>
            <a:ext cx="2986040" cy="297888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工作台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信息采集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2786366" y="5425288"/>
            <a:ext cx="2982763" cy="297888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异常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信息细化</a:t>
            </a:r>
          </a:p>
        </p:txBody>
      </p:sp>
      <p:sp>
        <p:nvSpPr>
          <p:cNvPr id="87" name="圆角矩形 86"/>
          <p:cNvSpPr/>
          <p:nvPr/>
        </p:nvSpPr>
        <p:spPr>
          <a:xfrm>
            <a:off x="2793218" y="5873333"/>
            <a:ext cx="2950512" cy="297888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人员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资质管理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2786366" y="6320523"/>
            <a:ext cx="2957364" cy="297888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tx1">
                <a:lumMod val="95000"/>
                <a:lumOff val="5000"/>
                <a:alpha val="72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软件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业务逻辑完善</a:t>
            </a:r>
          </a:p>
        </p:txBody>
      </p:sp>
      <p:sp>
        <p:nvSpPr>
          <p:cNvPr id="125" name="矩形 124"/>
          <p:cNvSpPr/>
          <p:nvPr/>
        </p:nvSpPr>
        <p:spPr>
          <a:xfrm rot="1004609">
            <a:off x="2117209" y="2699534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28" name="矩形 127"/>
          <p:cNvSpPr/>
          <p:nvPr/>
        </p:nvSpPr>
        <p:spPr>
          <a:xfrm rot="19791745">
            <a:off x="46688" y="1553029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29" name="矩形 128"/>
          <p:cNvSpPr/>
          <p:nvPr/>
        </p:nvSpPr>
        <p:spPr>
          <a:xfrm rot="19791745">
            <a:off x="41040" y="2105989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30" name="矩形 129"/>
          <p:cNvSpPr/>
          <p:nvPr/>
        </p:nvSpPr>
        <p:spPr>
          <a:xfrm rot="19791745">
            <a:off x="41041" y="3320257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31" name="矩形 130"/>
          <p:cNvSpPr/>
          <p:nvPr/>
        </p:nvSpPr>
        <p:spPr>
          <a:xfrm rot="19791745">
            <a:off x="41041" y="3880021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32" name="矩形 131"/>
          <p:cNvSpPr/>
          <p:nvPr/>
        </p:nvSpPr>
        <p:spPr>
          <a:xfrm rot="19791745">
            <a:off x="41042" y="4468971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33" name="矩形 132"/>
          <p:cNvSpPr/>
          <p:nvPr/>
        </p:nvSpPr>
        <p:spPr>
          <a:xfrm rot="19791745">
            <a:off x="41041" y="5107855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34" name="矩形 133"/>
          <p:cNvSpPr/>
          <p:nvPr/>
        </p:nvSpPr>
        <p:spPr>
          <a:xfrm rot="1004609">
            <a:off x="2076839" y="2144128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135" name="矩形 134"/>
          <p:cNvSpPr/>
          <p:nvPr/>
        </p:nvSpPr>
        <p:spPr>
          <a:xfrm rot="1004609">
            <a:off x="2114940" y="3290435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36" name="矩形 135"/>
          <p:cNvSpPr/>
          <p:nvPr/>
        </p:nvSpPr>
        <p:spPr>
          <a:xfrm rot="1004609">
            <a:off x="2112671" y="3843999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37" name="矩形 136"/>
          <p:cNvSpPr/>
          <p:nvPr/>
        </p:nvSpPr>
        <p:spPr>
          <a:xfrm rot="1004609">
            <a:off x="2125647" y="4449082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38" name="矩形 137"/>
          <p:cNvSpPr/>
          <p:nvPr/>
        </p:nvSpPr>
        <p:spPr>
          <a:xfrm rot="1004609">
            <a:off x="2119853" y="5080066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39" name="矩形 138"/>
          <p:cNvSpPr/>
          <p:nvPr/>
        </p:nvSpPr>
        <p:spPr>
          <a:xfrm rot="1004609">
            <a:off x="5384252" y="2802319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40" name="矩形 139"/>
          <p:cNvSpPr/>
          <p:nvPr/>
        </p:nvSpPr>
        <p:spPr>
          <a:xfrm rot="1004609">
            <a:off x="5357126" y="3378096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45" name="矩形 144"/>
          <p:cNvSpPr/>
          <p:nvPr/>
        </p:nvSpPr>
        <p:spPr>
          <a:xfrm rot="1004609">
            <a:off x="5331617" y="4211312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52" name="矩形 151"/>
          <p:cNvSpPr/>
          <p:nvPr/>
        </p:nvSpPr>
        <p:spPr>
          <a:xfrm rot="1004609">
            <a:off x="5383361" y="4517726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53" name="矩形 152"/>
          <p:cNvSpPr/>
          <p:nvPr/>
        </p:nvSpPr>
        <p:spPr>
          <a:xfrm rot="1004609">
            <a:off x="5306540" y="5068502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54" name="矩形 153"/>
          <p:cNvSpPr/>
          <p:nvPr/>
        </p:nvSpPr>
        <p:spPr>
          <a:xfrm rot="1004609">
            <a:off x="5383361" y="5389191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56" name="矩形 155"/>
          <p:cNvSpPr/>
          <p:nvPr/>
        </p:nvSpPr>
        <p:spPr>
          <a:xfrm rot="1004609">
            <a:off x="5378341" y="6402648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58" name="矩形 157"/>
          <p:cNvSpPr/>
          <p:nvPr/>
        </p:nvSpPr>
        <p:spPr>
          <a:xfrm rot="1004609">
            <a:off x="5385610" y="1541422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159" name="矩形 158"/>
          <p:cNvSpPr/>
          <p:nvPr/>
        </p:nvSpPr>
        <p:spPr>
          <a:xfrm rot="1004609">
            <a:off x="5377785" y="2006372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160" name="矩形 159"/>
          <p:cNvSpPr/>
          <p:nvPr/>
        </p:nvSpPr>
        <p:spPr>
          <a:xfrm rot="1004609">
            <a:off x="5380823" y="2405876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161" name="矩形 160"/>
          <p:cNvSpPr/>
          <p:nvPr/>
        </p:nvSpPr>
        <p:spPr>
          <a:xfrm rot="19791745">
            <a:off x="2630213" y="1499332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62" name="矩形 161"/>
          <p:cNvSpPr/>
          <p:nvPr/>
        </p:nvSpPr>
        <p:spPr>
          <a:xfrm rot="19791745">
            <a:off x="2689584" y="1929368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63" name="矩形 162"/>
          <p:cNvSpPr/>
          <p:nvPr/>
        </p:nvSpPr>
        <p:spPr>
          <a:xfrm rot="19791745">
            <a:off x="2694553" y="2370077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64" name="矩形 163"/>
          <p:cNvSpPr/>
          <p:nvPr/>
        </p:nvSpPr>
        <p:spPr>
          <a:xfrm rot="19791745">
            <a:off x="2707241" y="2769896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65" name="矩形 164"/>
          <p:cNvSpPr/>
          <p:nvPr/>
        </p:nvSpPr>
        <p:spPr>
          <a:xfrm rot="19791745">
            <a:off x="2694552" y="3182777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66" name="矩形 165"/>
          <p:cNvSpPr/>
          <p:nvPr/>
        </p:nvSpPr>
        <p:spPr>
          <a:xfrm rot="19791745">
            <a:off x="2707242" y="3623485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67" name="矩形 166"/>
          <p:cNvSpPr/>
          <p:nvPr/>
        </p:nvSpPr>
        <p:spPr>
          <a:xfrm rot="19791745">
            <a:off x="2719347" y="4031484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68" name="矩形 167"/>
          <p:cNvSpPr/>
          <p:nvPr/>
        </p:nvSpPr>
        <p:spPr>
          <a:xfrm rot="19791745">
            <a:off x="2698627" y="4505366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69" name="矩形 168"/>
          <p:cNvSpPr/>
          <p:nvPr/>
        </p:nvSpPr>
        <p:spPr>
          <a:xfrm rot="19791745">
            <a:off x="2710762" y="4936546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70" name="矩形 169"/>
          <p:cNvSpPr/>
          <p:nvPr/>
        </p:nvSpPr>
        <p:spPr>
          <a:xfrm rot="19791745">
            <a:off x="2714928" y="5326933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71" name="矩形 170"/>
          <p:cNvSpPr/>
          <p:nvPr/>
        </p:nvSpPr>
        <p:spPr>
          <a:xfrm rot="19791745">
            <a:off x="2702902" y="5817573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72" name="矩形 171"/>
          <p:cNvSpPr/>
          <p:nvPr/>
        </p:nvSpPr>
        <p:spPr>
          <a:xfrm rot="19791745">
            <a:off x="2707241" y="6244371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73" name="矩形 172"/>
          <p:cNvSpPr/>
          <p:nvPr/>
        </p:nvSpPr>
        <p:spPr>
          <a:xfrm rot="1004609">
            <a:off x="8346224" y="1588786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74" name="矩形 173"/>
          <p:cNvSpPr/>
          <p:nvPr/>
        </p:nvSpPr>
        <p:spPr>
          <a:xfrm rot="1004609">
            <a:off x="8343293" y="2201414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75" name="矩形 174"/>
          <p:cNvSpPr/>
          <p:nvPr/>
        </p:nvSpPr>
        <p:spPr>
          <a:xfrm rot="19791745">
            <a:off x="5898882" y="1562949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76" name="矩形 175"/>
          <p:cNvSpPr/>
          <p:nvPr/>
        </p:nvSpPr>
        <p:spPr>
          <a:xfrm rot="19791745">
            <a:off x="5893947" y="2163731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84530" y="4234614"/>
            <a:ext cx="2424897" cy="17566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主要讨论点：</a:t>
            </a:r>
            <a:endParaRPr kumimoji="1" lang="en-US" altLang="zh-CN" sz="105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zh-CN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头脑风暴未讨论到的是否要考虑产业化？</a:t>
            </a:r>
            <a:endParaRPr lang="en-US" altLang="zh-CN" sz="105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en-US" altLang="zh-CN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SAK UP</a:t>
            </a:r>
            <a:r>
              <a:rPr lang="zh-CN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的内容是否要考虑包含到</a:t>
            </a:r>
            <a:r>
              <a:rPr lang="en-US" altLang="zh-CN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ROADMAP</a:t>
            </a:r>
            <a:r>
              <a:rPr lang="zh-CN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</a:t>
            </a:r>
            <a:endParaRPr lang="en-US" altLang="zh-CN" sz="105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zh-CN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头脑</a:t>
            </a:r>
            <a:r>
              <a:rPr lang="zh-CN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风暴中提出的待规划的是否要包含到</a:t>
            </a:r>
            <a:r>
              <a:rPr lang="en-US" altLang="zh-CN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ROADMAP?</a:t>
            </a: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kumimoji="1" lang="en-US" altLang="zh-CN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</a:t>
            </a:r>
            <a:r>
              <a:rPr kumimoji="1" lang="zh-CN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计划和时代的计划是否符合？</a:t>
            </a:r>
          </a:p>
        </p:txBody>
      </p:sp>
      <p:sp>
        <p:nvSpPr>
          <p:cNvPr id="177" name="矩形 176"/>
          <p:cNvSpPr/>
          <p:nvPr/>
        </p:nvSpPr>
        <p:spPr>
          <a:xfrm rot="1004609">
            <a:off x="2129706" y="1697884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78" name="矩形 177"/>
          <p:cNvSpPr/>
          <p:nvPr/>
        </p:nvSpPr>
        <p:spPr>
          <a:xfrm rot="1004609">
            <a:off x="2093798" y="2279241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79" name="矩形 178"/>
          <p:cNvSpPr/>
          <p:nvPr/>
        </p:nvSpPr>
        <p:spPr>
          <a:xfrm rot="1004609">
            <a:off x="5387128" y="1668484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80" name="矩形 179"/>
          <p:cNvSpPr/>
          <p:nvPr/>
        </p:nvSpPr>
        <p:spPr>
          <a:xfrm rot="1004609">
            <a:off x="5357127" y="2108647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82" name="矩形 181"/>
          <p:cNvSpPr/>
          <p:nvPr/>
        </p:nvSpPr>
        <p:spPr>
          <a:xfrm rot="1004609">
            <a:off x="5377178" y="3241568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183" name="矩形 182"/>
          <p:cNvSpPr/>
          <p:nvPr/>
        </p:nvSpPr>
        <p:spPr>
          <a:xfrm rot="1004609">
            <a:off x="5377179" y="3737310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184" name="矩形 183"/>
          <p:cNvSpPr/>
          <p:nvPr/>
        </p:nvSpPr>
        <p:spPr>
          <a:xfrm rot="1004609">
            <a:off x="5346761" y="4094785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186" name="矩形 185"/>
          <p:cNvSpPr/>
          <p:nvPr/>
        </p:nvSpPr>
        <p:spPr>
          <a:xfrm rot="1004609">
            <a:off x="5308536" y="4930659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187" name="矩形 186"/>
          <p:cNvSpPr/>
          <p:nvPr/>
        </p:nvSpPr>
        <p:spPr>
          <a:xfrm rot="1004609">
            <a:off x="5351726" y="5867220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188" name="矩形 187"/>
          <p:cNvSpPr/>
          <p:nvPr/>
        </p:nvSpPr>
        <p:spPr>
          <a:xfrm rot="1004609">
            <a:off x="5385609" y="6275160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37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6000">
        <p14:gallery dir="l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52623"/>
              </p:ext>
            </p:extLst>
          </p:nvPr>
        </p:nvGraphicFramePr>
        <p:xfrm>
          <a:off x="173508" y="5486359"/>
          <a:ext cx="3191819" cy="1068214"/>
        </p:xfrm>
        <a:graphic>
          <a:graphicData uri="http://schemas.openxmlformats.org/drawingml/2006/table">
            <a:tbl>
              <a:tblPr/>
              <a:tblGrid>
                <a:gridCol w="323774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122878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6521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093026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35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35607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" y="1401228"/>
            <a:ext cx="9906000" cy="390726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17147" y="874798"/>
            <a:ext cx="2403044" cy="453151"/>
          </a:xfrm>
          <a:prstGeom prst="round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工作台显示与操作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1004609">
            <a:off x="2233715" y="850427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9" name="矩形 8"/>
          <p:cNvSpPr/>
          <p:nvPr/>
        </p:nvSpPr>
        <p:spPr>
          <a:xfrm rot="19791745">
            <a:off x="166124" y="840905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0" name="矩形 9"/>
          <p:cNvSpPr/>
          <p:nvPr/>
        </p:nvSpPr>
        <p:spPr>
          <a:xfrm rot="1004609">
            <a:off x="2249142" y="985760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54" y="1886465"/>
            <a:ext cx="9906000" cy="70021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678351" y="4176583"/>
            <a:ext cx="576649" cy="39953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64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1748" y="848424"/>
            <a:ext cx="2403045" cy="453151"/>
          </a:xfrm>
          <a:prstGeom prst="round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产品历史数据查询导出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19791745">
            <a:off x="25077" y="823206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9" name="矩形 8"/>
          <p:cNvSpPr/>
          <p:nvPr/>
        </p:nvSpPr>
        <p:spPr>
          <a:xfrm rot="1004609">
            <a:off x="2060876" y="861345"/>
            <a:ext cx="548156" cy="9072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SAK UP</a:t>
            </a:r>
            <a:endParaRPr kumimoji="1" lang="zh-CN" altLang="en-US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8" y="1454221"/>
            <a:ext cx="9629376" cy="5343422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98854" y="2257169"/>
            <a:ext cx="9798908" cy="42836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7092" y="5815913"/>
            <a:ext cx="9798908" cy="3476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7092" y="6356353"/>
            <a:ext cx="9798908" cy="40320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52333"/>
              </p:ext>
            </p:extLst>
          </p:nvPr>
        </p:nvGraphicFramePr>
        <p:xfrm>
          <a:off x="7099300" y="833027"/>
          <a:ext cx="3641125" cy="562794"/>
        </p:xfrm>
        <a:graphic>
          <a:graphicData uri="http://schemas.openxmlformats.org/drawingml/2006/table">
            <a:tbl>
              <a:tblPr/>
              <a:tblGrid>
                <a:gridCol w="369351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280941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7439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246892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165192"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165192"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94540"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94540"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7801920" y="3937686"/>
            <a:ext cx="452394" cy="31303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849115" y="6141985"/>
            <a:ext cx="358003" cy="23590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矩形 15"/>
          <p:cNvSpPr/>
          <p:nvPr/>
        </p:nvSpPr>
        <p:spPr>
          <a:xfrm rot="1004609">
            <a:off x="2092876" y="985803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</p:spTree>
    <p:extLst>
      <p:ext uri="{BB962C8B-B14F-4D97-AF65-F5344CB8AC3E}">
        <p14:creationId xmlns:p14="http://schemas.microsoft.com/office/powerpoint/2010/main" val="7921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" y="2721428"/>
            <a:ext cx="9753601" cy="1415143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4971"/>
              </p:ext>
            </p:extLst>
          </p:nvPr>
        </p:nvGraphicFramePr>
        <p:xfrm>
          <a:off x="357756" y="4844787"/>
          <a:ext cx="3191819" cy="1068214"/>
        </p:xfrm>
        <a:graphic>
          <a:graphicData uri="http://schemas.openxmlformats.org/drawingml/2006/table">
            <a:tbl>
              <a:tblPr/>
              <a:tblGrid>
                <a:gridCol w="323774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122878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6521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093026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35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35607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223425" y="1159576"/>
            <a:ext cx="2415668" cy="453151"/>
          </a:xfrm>
          <a:prstGeom prst="round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作业程序历史</a:t>
            </a:r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lang="zh-CN" altLang="en-US" sz="1400" dirty="0" smtClean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查询导出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9791745">
            <a:off x="66755" y="1150836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0" name="矩形 9"/>
          <p:cNvSpPr/>
          <p:nvPr/>
        </p:nvSpPr>
        <p:spPr>
          <a:xfrm rot="1004609">
            <a:off x="2140654" y="1121014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802606" y="3517556"/>
            <a:ext cx="452394" cy="31303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93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5376" y="1016298"/>
            <a:ext cx="2415667" cy="453151"/>
          </a:xfrm>
          <a:prstGeom prst="round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工作台产品数据图表分析导出</a:t>
            </a:r>
          </a:p>
        </p:txBody>
      </p:sp>
      <p:sp>
        <p:nvSpPr>
          <p:cNvPr id="8" name="矩形 7"/>
          <p:cNvSpPr/>
          <p:nvPr/>
        </p:nvSpPr>
        <p:spPr>
          <a:xfrm rot="19791745">
            <a:off x="98706" y="963826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9" name="矩形 8"/>
          <p:cNvSpPr/>
          <p:nvPr/>
        </p:nvSpPr>
        <p:spPr>
          <a:xfrm rot="1004609">
            <a:off x="2170336" y="927804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0" y="2837939"/>
            <a:ext cx="9680461" cy="1182122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050393"/>
              </p:ext>
            </p:extLst>
          </p:nvPr>
        </p:nvGraphicFramePr>
        <p:xfrm>
          <a:off x="357756" y="4844787"/>
          <a:ext cx="3191819" cy="1068214"/>
        </p:xfrm>
        <a:graphic>
          <a:graphicData uri="http://schemas.openxmlformats.org/drawingml/2006/table">
            <a:tbl>
              <a:tblPr/>
              <a:tblGrid>
                <a:gridCol w="323774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122878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6521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093026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35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35607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6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8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3508" y="5486359"/>
          <a:ext cx="3191819" cy="1068214"/>
        </p:xfrm>
        <a:graphic>
          <a:graphicData uri="http://schemas.openxmlformats.org/drawingml/2006/table">
            <a:tbl>
              <a:tblPr/>
              <a:tblGrid>
                <a:gridCol w="323774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122878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6521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093026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35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35607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173508" y="1025706"/>
            <a:ext cx="2403043" cy="453151"/>
          </a:xfrm>
          <a:prstGeom prst="round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历史版本对比功能</a:t>
            </a:r>
          </a:p>
        </p:txBody>
      </p:sp>
      <p:sp>
        <p:nvSpPr>
          <p:cNvPr id="11" name="矩形 10"/>
          <p:cNvSpPr/>
          <p:nvPr/>
        </p:nvSpPr>
        <p:spPr>
          <a:xfrm rot="19791745">
            <a:off x="16839" y="967890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12" name="矩形 11"/>
          <p:cNvSpPr/>
          <p:nvPr/>
        </p:nvSpPr>
        <p:spPr>
          <a:xfrm rot="1004609">
            <a:off x="2101444" y="948001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</p:spTree>
    <p:extLst>
      <p:ext uri="{BB962C8B-B14F-4D97-AF65-F5344CB8AC3E}">
        <p14:creationId xmlns:p14="http://schemas.microsoft.com/office/powerpoint/2010/main" val="1732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9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1953666" y="209311"/>
            <a:ext cx="53291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SMART</a:t>
            </a:r>
            <a:r>
              <a:rPr lang="zh-CN" altLang="en-US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平台</a:t>
            </a:r>
            <a:r>
              <a:rPr lang="en-US" altLang="zh-CN" sz="2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ROAD MAP</a:t>
            </a:r>
            <a:endParaRPr lang="en-US" altLang="ja-JP" sz="2200" b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50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3906"/>
              </p:ext>
            </p:extLst>
          </p:nvPr>
        </p:nvGraphicFramePr>
        <p:xfrm>
          <a:off x="173508" y="5486359"/>
          <a:ext cx="3191819" cy="1105540"/>
        </p:xfrm>
        <a:graphic>
          <a:graphicData uri="http://schemas.openxmlformats.org/drawingml/2006/table">
            <a:tbl>
              <a:tblPr/>
              <a:tblGrid>
                <a:gridCol w="323774">
                  <a:extLst>
                    <a:ext uri="{9D8B030D-6E8A-4147-A177-3AD203B41FA5}">
                      <a16:colId xmlns:a16="http://schemas.microsoft.com/office/drawing/2014/main" val="3618033862"/>
                    </a:ext>
                  </a:extLst>
                </a:gridCol>
                <a:gridCol w="1122878">
                  <a:extLst>
                    <a:ext uri="{9D8B030D-6E8A-4147-A177-3AD203B41FA5}">
                      <a16:colId xmlns:a16="http://schemas.microsoft.com/office/drawing/2014/main" val="3284271234"/>
                    </a:ext>
                  </a:extLst>
                </a:gridCol>
                <a:gridCol w="652141">
                  <a:extLst>
                    <a:ext uri="{9D8B030D-6E8A-4147-A177-3AD203B41FA5}">
                      <a16:colId xmlns:a16="http://schemas.microsoft.com/office/drawing/2014/main" val="1529927290"/>
                    </a:ext>
                  </a:extLst>
                </a:gridCol>
                <a:gridCol w="1093026">
                  <a:extLst>
                    <a:ext uri="{9D8B030D-6E8A-4147-A177-3AD203B41FA5}">
                      <a16:colId xmlns:a16="http://schemas.microsoft.com/office/drawing/2014/main" val="668638857"/>
                    </a:ext>
                  </a:extLst>
                </a:gridCol>
              </a:tblGrid>
              <a:tr h="35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软件开发未规划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6488"/>
                  </a:ext>
                </a:extLst>
              </a:tr>
              <a:tr h="35607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176"/>
                  </a:ext>
                </a:extLst>
              </a:tr>
              <a:tr h="21536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※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201"/>
                  </a:ext>
                </a:extLst>
              </a:tr>
              <a:tr h="17803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部分功能可以实现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117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247138" y="985687"/>
            <a:ext cx="2403043" cy="453151"/>
          </a:xfrm>
          <a:prstGeom prst="round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提升软件兼容性</a:t>
            </a:r>
          </a:p>
        </p:txBody>
      </p:sp>
      <p:sp>
        <p:nvSpPr>
          <p:cNvPr id="8" name="矩形 7"/>
          <p:cNvSpPr/>
          <p:nvPr/>
        </p:nvSpPr>
        <p:spPr>
          <a:xfrm rot="19791745">
            <a:off x="90468" y="972461"/>
            <a:ext cx="538732" cy="115629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500"/>
              </a:lnSpc>
            </a:pPr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头脑风暴</a:t>
            </a:r>
          </a:p>
        </p:txBody>
      </p:sp>
      <p:sp>
        <p:nvSpPr>
          <p:cNvPr id="9" name="矩形 8"/>
          <p:cNvSpPr/>
          <p:nvPr/>
        </p:nvSpPr>
        <p:spPr>
          <a:xfrm rot="1004609">
            <a:off x="2169280" y="944672"/>
            <a:ext cx="484894" cy="120116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rPr>
              <a:t>产业化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8" y="2028940"/>
            <a:ext cx="9596568" cy="280012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7802606" y="4102442"/>
            <a:ext cx="452394" cy="31303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330" y="4102442"/>
            <a:ext cx="3143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solidFill>
            <a:srgbClr val="FF9933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solidFill>
            <a:srgbClr val="FF9933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solidFill>
            <a:srgbClr val="FF9933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solidFill>
            <a:srgbClr val="FF9933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solidFill>
            <a:srgbClr val="FF9933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kumimoji="1" sz="105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 anchor="ctr" anchorCtr="0">
        <a:noAutofit/>
      </a:bodyPr>
      <a:lstStyle>
        <a:defPPr>
          <a:spcBef>
            <a:spcPts val="600"/>
          </a:spcBef>
          <a:defRPr kumimoji="1" sz="1050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1103</Words>
  <Application>Microsoft Office PowerPoint</Application>
  <PresentationFormat>A4 纸张(210x297 毫米)</PresentationFormat>
  <Paragraphs>414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24</vt:i4>
      </vt:variant>
    </vt:vector>
  </HeadingPairs>
  <TitlesOfParts>
    <vt:vector size="51" baseType="lpstr">
      <vt:lpstr>Aharoni</vt:lpstr>
      <vt:lpstr>HG丸ｺﾞｼｯｸM-PRO</vt:lpstr>
      <vt:lpstr>HGPｺﾞｼｯｸE</vt:lpstr>
      <vt:lpstr>HGP創英角ｺﾞｼｯｸUB</vt:lpstr>
      <vt:lpstr>Malgun Gothic</vt:lpstr>
      <vt:lpstr>Meiryo</vt:lpstr>
      <vt:lpstr>Meiryo UI</vt:lpstr>
      <vt:lpstr>MS PGothic</vt:lpstr>
      <vt:lpstr>MS PGothic</vt:lpstr>
      <vt:lpstr>MS PMincho</vt:lpstr>
      <vt:lpstr>宋体</vt:lpstr>
      <vt:lpstr>Microsoft YaHei</vt:lpstr>
      <vt:lpstr>Microsoft YaHei</vt:lpstr>
      <vt:lpstr>Arial</vt:lpstr>
      <vt:lpstr>Calibri</vt:lpstr>
      <vt:lpstr>Impact</vt:lpstr>
      <vt:lpstr>Times New Roman</vt:lpstr>
      <vt:lpstr>Wingdings</vt:lpstr>
      <vt:lpstr>Office ​​テーマ</vt:lpstr>
      <vt:lpstr>3_Office ​​テーマ</vt:lpstr>
      <vt:lpstr>7_Office ​​テーマ</vt:lpstr>
      <vt:lpstr>4_Office ​​テーマ</vt:lpstr>
      <vt:lpstr>5_Office ​​テーマ</vt:lpstr>
      <vt:lpstr>1_Office ​​テーマ</vt:lpstr>
      <vt:lpstr>2_Office ​​テーマ</vt:lpstr>
      <vt:lpstr>6_Office ​​テーマ</vt:lpstr>
      <vt:lpstr>9_Office ​​テーマ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真鍋 千春(名電 業務)</dc:creator>
  <cp:lastModifiedBy>技术企划部-张史龙</cp:lastModifiedBy>
  <cp:revision>2548</cp:revision>
  <cp:lastPrinted>2019-07-23T08:04:17Z</cp:lastPrinted>
  <dcterms:created xsi:type="dcterms:W3CDTF">2005-09-06T00:34:00Z</dcterms:created>
  <dcterms:modified xsi:type="dcterms:W3CDTF">2019-08-22T06:57:54Z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</Properties>
</file>