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26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2271" y="404664"/>
            <a:ext cx="7499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1. </a:t>
            </a:r>
            <a:r>
              <a:rPr lang="zh-CN" altLang="en-US" sz="3200" dirty="0" smtClean="0"/>
              <a:t>运行</a:t>
            </a:r>
            <a:r>
              <a:rPr lang="zh-CN" altLang="en-US" sz="3200" dirty="0" smtClean="0"/>
              <a:t>界面</a:t>
            </a:r>
            <a:endParaRPr lang="zh-CN" altLang="zh-CN" sz="3200" dirty="0"/>
          </a:p>
        </p:txBody>
      </p:sp>
      <p:pic>
        <p:nvPicPr>
          <p:cNvPr id="6" name="图像1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15616" y="1196752"/>
            <a:ext cx="7355179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0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7408333" cy="345069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a</a:t>
            </a:r>
            <a:r>
              <a:rPr lang="zh-CN" altLang="zh-CN" dirty="0"/>
              <a:t>）画面左边菜单区域默认不表示，点击左上（</a:t>
            </a:r>
            <a:r>
              <a:rPr lang="en-US" altLang="zh-CN" dirty="0"/>
              <a:t>UI</a:t>
            </a:r>
            <a:r>
              <a:rPr lang="zh-CN" altLang="zh-CN" dirty="0"/>
              <a:t>设计规划）菜单显示按钮，显示菜单区域。该区域自动隐藏。</a:t>
            </a:r>
          </a:p>
          <a:p>
            <a:r>
              <a:rPr lang="en-US" altLang="zh-CN" dirty="0"/>
              <a:t>b</a:t>
            </a:r>
            <a:r>
              <a:rPr lang="zh-CN" altLang="zh-CN" dirty="0"/>
              <a:t>）画面上部生产模式区域：在停止状态时，自动显示。一旦选择完模式、产品等信息，点击【启动】按钮，进入运行状态时，自动隐藏</a:t>
            </a:r>
          </a:p>
          <a:p>
            <a:r>
              <a:rPr lang="en-US" altLang="zh-CN" dirty="0"/>
              <a:t>c</a:t>
            </a:r>
            <a:r>
              <a:rPr lang="zh-CN" altLang="zh-CN" dirty="0"/>
              <a:t>）画面右侧生产步骤区域，不要自动隐藏，但是可点击【《】、【》】（</a:t>
            </a:r>
            <a:r>
              <a:rPr lang="en-US" altLang="zh-CN" dirty="0"/>
              <a:t>UI</a:t>
            </a:r>
            <a:r>
              <a:rPr lang="zh-CN" altLang="zh-CN" dirty="0"/>
              <a:t>设计）按钮进行隐藏或显示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：根据选中的运行模式展示对应的表格信息与表格布局，进行作业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：以做好的步骤背景颜色为绿色，当前正在做的步骤为黄色，跳过的步骤为红色，可运行的步骤为白色，禁止运行的步骤为灰色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：操作步骤中是多人操作时，把界面上下当前步骤，图片，物料信息，工具规格信息，注意事项全部替换成每个作业员操作的工序列表信息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：进度条根据展示以操作完的进度</a:t>
            </a:r>
          </a:p>
          <a:p>
            <a:r>
              <a:rPr lang="en-US" altLang="zh-CN" dirty="0"/>
              <a:t>6</a:t>
            </a:r>
            <a:r>
              <a:rPr lang="zh-CN" altLang="zh-CN" dirty="0"/>
              <a:t>：表格中所有的列头信息需从配置文件中取得展示</a:t>
            </a:r>
          </a:p>
          <a:p>
            <a:r>
              <a:rPr lang="en-US" altLang="zh-CN" dirty="0"/>
              <a:t>7</a:t>
            </a:r>
            <a:r>
              <a:rPr lang="zh-CN" altLang="zh-CN" dirty="0"/>
              <a:t>：图片展示区可用手指点中边框进行缩放：可左右拉动或上下拉动改变展示区大小，不允许同时上下左右一起扩。</a:t>
            </a:r>
          </a:p>
          <a:p>
            <a:r>
              <a:rPr lang="zh-CN" altLang="zh-CN" dirty="0"/>
              <a:t>图片非全屏展示时，双击图片时，全屏展示图片，进行到下一步操作时切换图片，</a:t>
            </a:r>
          </a:p>
          <a:p>
            <a:r>
              <a:rPr lang="zh-CN" altLang="zh-CN" dirty="0"/>
              <a:t>图片全屏展示状态下，双击时图片收缩显示程序界面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49838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运行页开发现状：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447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ownloads\微信截图_2019080716180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42623" y="1628800"/>
            <a:ext cx="7643211" cy="4608512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5" name="矩形 4"/>
          <p:cNvSpPr/>
          <p:nvPr/>
        </p:nvSpPr>
        <p:spPr>
          <a:xfrm>
            <a:off x="714666" y="620172"/>
            <a:ext cx="7499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2.</a:t>
            </a:r>
            <a:r>
              <a:rPr lang="zh-CN" altLang="en-US" sz="3200" dirty="0" smtClean="0"/>
              <a:t>手动</a:t>
            </a:r>
            <a:r>
              <a:rPr lang="zh-CN" altLang="en-US" sz="3200" dirty="0" smtClean="0"/>
              <a:t>模式界面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54905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439867"/>
            <a:ext cx="7499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3. </a:t>
            </a:r>
            <a:r>
              <a:rPr lang="zh-CN" altLang="en-US" sz="3200" dirty="0" smtClean="0"/>
              <a:t>自定义</a:t>
            </a:r>
            <a:r>
              <a:rPr lang="zh-CN" altLang="en-US" sz="3200" dirty="0" smtClean="0"/>
              <a:t>弹框</a:t>
            </a:r>
            <a:endParaRPr lang="zh-CN" altLang="zh-CN" sz="3200" dirty="0"/>
          </a:p>
        </p:txBody>
      </p:sp>
      <p:pic>
        <p:nvPicPr>
          <p:cNvPr id="1026" name="Picture 2" descr="C:\Users\Administrator\Desktop\Mistsubish\SAK\页面效果图\自定义弹框\微信截图_2019080809041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62" y="1802724"/>
            <a:ext cx="337361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istsubish\SAK\页面效果图\自定义弹框\微信截图_201908080904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201" y="1772816"/>
            <a:ext cx="3776344" cy="162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Mistsubish\SAK\页面效果图\自定义弹框\微信截图_2019080809043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94" y="4077072"/>
            <a:ext cx="4061199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05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60" y="548680"/>
            <a:ext cx="7056784" cy="426376"/>
          </a:xfrm>
        </p:spPr>
        <p:txBody>
          <a:bodyPr>
            <a:noAutofit/>
          </a:bodyPr>
          <a:lstStyle/>
          <a:p>
            <a:pPr algn="l"/>
            <a:r>
              <a:rPr lang="en-US" altLang="zh-CN" sz="3200" dirty="0" smtClean="0">
                <a:solidFill>
                  <a:schemeClr val="tx1"/>
                </a:solidFill>
              </a:rPr>
              <a:t>4. </a:t>
            </a:r>
            <a:r>
              <a:rPr lang="zh-CN" altLang="en-US" sz="3200" dirty="0" smtClean="0">
                <a:solidFill>
                  <a:schemeClr val="tx1"/>
                </a:solidFill>
              </a:rPr>
              <a:t>登陆页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Administrator\Desktop\Mistsubish\SAK\页面效果图\登录界面\1565230037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7068203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725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40</TotalTime>
  <Words>309</Words>
  <Application>Microsoft Office PowerPoint</Application>
  <PresentationFormat>全屏显示(4:3)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波形</vt:lpstr>
      <vt:lpstr>PowerPoint 演示文稿</vt:lpstr>
      <vt:lpstr>运行页开发现状：</vt:lpstr>
      <vt:lpstr>PowerPoint 演示文稿</vt:lpstr>
      <vt:lpstr>PowerPoint 演示文稿</vt:lpstr>
      <vt:lpstr>4. 登陆页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</cp:revision>
  <dcterms:created xsi:type="dcterms:W3CDTF">2019-08-08T00:37:14Z</dcterms:created>
  <dcterms:modified xsi:type="dcterms:W3CDTF">2019-08-08T02:28:22Z</dcterms:modified>
</cp:coreProperties>
</file>