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7950" y="1052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Algoritmi za morfološku obradu slike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0" y="2355900"/>
            <a:ext cx="76881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hr"/>
              <a:t>Kompresija slike i videa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Palalić Semin, Parić Muhamed, Žuža Milan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Predmetni profesor: Prof. dr. Emir Turajlić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Pogodak-promašaj transformacija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Korisna za pronalazak objekata na slici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Prvi korak je pronalazak svih lokacija na kojima se objekat uklapa u sliku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Drugi korak je pronalazak svih lokacija na kojima se “ljuska” objekta uklapa u komplement slike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Ljuska može biti granica dobivena dilatacijom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Presjek skupova ovih lokacija daje lokacije objekata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⨀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 = (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⊖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∩ [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30000"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⊖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Konveksna ljuska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Najmanji konveksni nadskup nekog skupa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Postepeno “popunjavanje” skupa s lijeve, desne, gornje i donje strane korištenjem strukturnih elemenata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328" y="1684538"/>
            <a:ext cx="2755350" cy="3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968325"/>
            <a:ext cx="76887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hr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Osnovni skup morfoloških operacija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725" y="2021150"/>
            <a:ext cx="4745600" cy="28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50" y="806700"/>
            <a:ext cx="2862250" cy="122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350" y="806700"/>
            <a:ext cx="2541275" cy="12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2625" y="806700"/>
            <a:ext cx="2720375" cy="12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725" y="2815850"/>
            <a:ext cx="2443150" cy="1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8071" y="2873500"/>
            <a:ext cx="2240391" cy="1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600" y="2815850"/>
            <a:ext cx="2300350" cy="11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Strukturni element	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-</a:t>
            </a:r>
            <a:r>
              <a:rPr lang="h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manji skup koji se koristi za ispitivanje i modifikaciju slike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-oblik strukturnog elementa mora biti u skladu sa geometrijskim osobinama objekta koji se modificira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475" y="3187200"/>
            <a:ext cx="10096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Erozija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Erozija skupa A skupom B predstavlja: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hr" sz="11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" sz="1100">
                <a:solidFill>
                  <a:srgbClr val="54545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⊖ 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{z|(B )</a:t>
            </a:r>
            <a:r>
              <a:rPr baseline="-25000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⊆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A- slika koja se modificira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B- strukturni element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425" y="2308838"/>
            <a:ext cx="31051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Dilatacija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Dilatacija skupa A skupom B predstavlja: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= {z|(B)</a:t>
            </a:r>
            <a:r>
              <a:rPr baseline="-25000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∩ A ≠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A- slika koja se modificira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B- strukturni element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375" y="2264088"/>
            <a:ext cx="30289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Otvaranje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Otvaranje skupa A skupom B predstavlja: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◦ B = (A </a:t>
            </a:r>
            <a:r>
              <a:rPr lang="hr" sz="1100">
                <a:solidFill>
                  <a:srgbClr val="54545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⊖ 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875" y="3354100"/>
            <a:ext cx="2897500" cy="13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Zatvaranje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Zatvaranje skupa A skupom B predstavlja: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• B = (A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B) </a:t>
            </a:r>
            <a:r>
              <a:rPr lang="hr" sz="1100">
                <a:solidFill>
                  <a:srgbClr val="54545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⊖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638" y="3272700"/>
            <a:ext cx="3164725" cy="14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Ekstrakcija granica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Samo pikseli na granici između objekta i pozadine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Ekstrakcija erozijom ostavlja piksele koji su pripadali objektu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Ekstrakcija dilatacijom ostavlja piksele koji su pripadali pozadini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Korištenjem većih strukturnih elemenata (</a:t>
            </a:r>
            <a:r>
              <a:rPr i="1" lang="hr"/>
              <a:t>B</a:t>
            </a:r>
            <a:r>
              <a:rPr lang="hr"/>
              <a:t>) dobijamo deblje granice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(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⊖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                                                       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(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h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B)</a:t>
            </a:r>
            <a:r>
              <a:rPr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i="1" lang="h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188100" y="3466875"/>
            <a:ext cx="1342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000"/>
              <a:t>Ekstrakcija erozijom</a:t>
            </a:r>
            <a:endParaRPr sz="1000"/>
          </a:p>
        </p:txBody>
      </p:sp>
      <p:sp>
        <p:nvSpPr>
          <p:cNvPr id="149" name="Shape 149"/>
          <p:cNvSpPr txBox="1"/>
          <p:nvPr/>
        </p:nvSpPr>
        <p:spPr>
          <a:xfrm>
            <a:off x="5591100" y="3481125"/>
            <a:ext cx="15417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000"/>
              <a:t>Ekstrakcija dilatacijom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