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10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D046B-CBDB-5D4A-BF9A-472FB8C0CC86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43795-455A-C546-9E80-0C2BF08061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216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171450" eaLnBrk="1" fontAlgn="auto" latinLnBrk="0" hangingPunct="1">
              <a:lnSpc>
                <a:spcPct val="118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800" dirty="0">
              <a:effectLst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50CA8-6655-9D4B-A220-BA19519F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D9D4FA-4B61-5141-A230-9B38876B4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DC184-2CB2-1445-8B8A-7BE357AA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310D-2465-A943-83A5-0D20B81E84AE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732D1-E912-0E49-B822-408A53AF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D8178-3EF5-0149-B8C2-5795617D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BC9-57A0-3F4C-B892-4FDA813C3A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75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6FE5B-C757-D04C-97A7-17CBB3C2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81FB1A-83E7-2742-A5A4-5EDFDCE56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4C35A-D337-1742-9004-4C6B01AA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310D-2465-A943-83A5-0D20B81E84AE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9D45C-3BBA-D048-B9A0-216CC92F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8C08B-9EEE-464E-A11D-1547051B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BC9-57A0-3F4C-B892-4FDA813C3A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60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0563FE-10C1-0E40-AC12-3F5711D33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6F5231-F767-0647-A958-C5A037B9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F8811-278C-DE46-ADB4-690A4AE3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310D-2465-A943-83A5-0D20B81E84AE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E8020-1A46-8545-B5D0-DB4953E4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30115-A323-2048-943A-E7FB8D76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BC9-57A0-3F4C-B892-4FDA813C3A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321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402225" y="6342062"/>
            <a:ext cx="392107" cy="3961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17634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BDA92-12A9-E742-99A9-24B3353B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E8F0A-2756-6C41-AEEF-1178FC880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AF151-1D0B-0C45-9D61-BDA6F266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310D-2465-A943-83A5-0D20B81E84AE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7FAAB-D890-F14F-BBEA-379C00BA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EA7EB-EDF0-BA47-8137-579C3CE7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BC9-57A0-3F4C-B892-4FDA813C3A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67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91B16-1F01-CF49-91CF-2DCD0799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7A121-DD06-BE4E-B476-393E84DD9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49F01-4545-EF4D-B95E-F95562C0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310D-2465-A943-83A5-0D20B81E84AE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48B1E-12C2-3143-B021-DCBC1E9B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89635-93B9-9546-95EB-B4EFD69C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BC9-57A0-3F4C-B892-4FDA813C3A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383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48B16-0F33-494D-9101-5DBC8ADE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BCBCF-6E49-7449-8199-B3B52C859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34CD48-2761-F446-9939-CDA54AD23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D6BE54-088D-6841-A9DD-D98FB32A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310D-2465-A943-83A5-0D20B81E84AE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8CD35-646E-8F4F-9730-5BAE0DA8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2E8D18-ED86-9D46-AFFC-A557E899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BC9-57A0-3F4C-B892-4FDA813C3A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298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35FD5-5CF9-DF42-8903-A74598BE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5A8864-C848-A84F-ADD8-3AC65BE3C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FBE4E0-7792-C74E-B855-AB9CD11C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5CDBE5-C1B5-DA4C-A435-38474EE89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3DADD2-D408-B84A-9F6A-CDAF5FD51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401486-B974-1D41-8AF9-211CD2CA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310D-2465-A943-83A5-0D20B81E84AE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B69654-F967-2447-A99B-024565BC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F5060C-9AC4-E146-83FE-C7A48404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BC9-57A0-3F4C-B892-4FDA813C3A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02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06092-4460-C94D-BA0C-554BAF74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ADD9E2-0087-CC4D-AD3C-B6EE99B0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310D-2465-A943-83A5-0D20B81E84AE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7DE757-972C-D541-BFBA-85CE2D09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EF48D0-7D8D-734F-8E1F-44D1C574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BC9-57A0-3F4C-B892-4FDA813C3A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20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3FCFD8-D5F3-F642-BD1D-B32498A1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310D-2465-A943-83A5-0D20B81E84AE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383009-9A32-854B-8877-AF2EA5BE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B6B2D1-AB6F-0A46-9249-733BDCD7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BC9-57A0-3F4C-B892-4FDA813C3A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32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4CB7A-697B-3F42-A1EA-8BA91DD3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F9142-69AB-C94B-8B31-2D5698CDA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CAEA0B-CCAC-474F-9978-166146BF9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3E667B-393F-734D-887B-9A1E4AB7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310D-2465-A943-83A5-0D20B81E84AE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88C48-AAE0-EB41-82FA-78861105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CD42B4-892D-0140-9859-FF379786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BC9-57A0-3F4C-B892-4FDA813C3A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5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8EC27-B9B2-6846-8F44-D0A39A9D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1347BC-4C70-5845-AF66-1AED0653A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4897B1-5A2F-6342-A762-083F9DEBB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091E8C-E6ED-C24E-A236-90DC6412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310D-2465-A943-83A5-0D20B81E84AE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EFA5F-1C07-874F-B402-0CF0F0EC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37905F-5DAA-7245-BAD0-3C2FFF52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BC9-57A0-3F4C-B892-4FDA813C3A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05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B7D6D9-F822-E148-9D33-904E0D65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29E0D8-1C30-264F-9676-96369C331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26C68-6F3D-3C44-9BE9-2E3B02087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1310D-2465-A943-83A5-0D20B81E84AE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BA990-9FDC-C540-B64F-4AC735557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B50B3-3AB7-DF4A-BF0F-67BD0A11C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ABC9-57A0-3F4C-B892-4FDA813C3A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2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625958"/>
            <a:ext cx="12192001" cy="225767"/>
          </a:xfrm>
          <a:prstGeom prst="rect">
            <a:avLst/>
          </a:prstGeom>
          <a:solidFill>
            <a:srgbClr val="D40003">
              <a:alpha val="88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412316" hangingPunct="0"/>
            <a:endParaRPr lang="zh-CN" altLang="en-US" sz="1467" dirty="0">
              <a:solidFill>
                <a:srgbClr val="000000"/>
              </a:solidFill>
              <a:sym typeface="Helvetica Neue" panose="020005030000000200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2" y="5052458"/>
            <a:ext cx="12192001" cy="225767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99000">
                <a:schemeClr val="bg1">
                  <a:alpha val="78000"/>
                </a:schemeClr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412316" hangingPunct="0"/>
            <a:endParaRPr lang="zh-CN" altLang="en-US" sz="1467">
              <a:solidFill>
                <a:srgbClr val="000000"/>
              </a:solidFill>
              <a:sym typeface="Helvetica Neue" panose="02000503000000020004"/>
            </a:endParaRPr>
          </a:p>
        </p:txBody>
      </p:sp>
      <p:sp>
        <p:nvSpPr>
          <p:cNvPr id="7" name="第一章：公司简介"/>
          <p:cNvSpPr txBox="1"/>
          <p:nvPr/>
        </p:nvSpPr>
        <p:spPr>
          <a:xfrm>
            <a:off x="4527111" y="2424350"/>
            <a:ext cx="3084108" cy="949036"/>
          </a:xfrm>
          <a:prstGeom prst="rect">
            <a:avLst/>
          </a:prstGeom>
          <a:ln w="12700">
            <a:miter lim="400000"/>
          </a:ln>
        </p:spPr>
        <p:txBody>
          <a:bodyPr wrap="none" lIns="22857" tIns="22857" rIns="22857" bIns="22857">
            <a:spAutoFit/>
          </a:bodyPr>
          <a:lstStyle>
            <a:lvl1pPr defTabSz="1828800">
              <a:defRPr sz="27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>
              <a:defRPr sz="27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en-US" sz="586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02</a:t>
            </a:r>
            <a:endParaRPr lang="zh-CN" altLang="en-US" sz="5867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第一章：公司简介"/>
          <p:cNvSpPr txBox="1"/>
          <p:nvPr/>
        </p:nvSpPr>
        <p:spPr>
          <a:xfrm>
            <a:off x="5397493" y="3804670"/>
            <a:ext cx="1411919" cy="456594"/>
          </a:xfrm>
          <a:prstGeom prst="rect">
            <a:avLst/>
          </a:prstGeom>
          <a:ln w="12700">
            <a:miter lim="400000"/>
          </a:ln>
        </p:spPr>
        <p:txBody>
          <a:bodyPr wrap="none" lIns="22857" tIns="22857" rIns="22857" bIns="22857">
            <a:spAutoFit/>
          </a:bodyPr>
          <a:lstStyle>
            <a:lvl1pPr defTabSz="1828800">
              <a:defRPr sz="27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dist">
              <a:defRPr sz="27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2667" b="1" dirty="0">
                <a:solidFill>
                  <a:srgbClr val="C00000"/>
                </a:solidFill>
              </a:rPr>
              <a:t>公司介绍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096745" y="2675923"/>
            <a:ext cx="6027596" cy="1598989"/>
            <a:chOff x="2322558" y="2006942"/>
            <a:chExt cx="4520697" cy="1199242"/>
          </a:xfrm>
        </p:grpSpPr>
        <p:sp>
          <p:nvSpPr>
            <p:cNvPr id="19" name="矩形 14"/>
            <p:cNvSpPr/>
            <p:nvPr/>
          </p:nvSpPr>
          <p:spPr>
            <a:xfrm>
              <a:off x="2322560" y="3036859"/>
              <a:ext cx="4520695" cy="169325"/>
            </a:xfrm>
            <a:custGeom>
              <a:avLst/>
              <a:gdLst>
                <a:gd name="connsiteX0" fmla="*/ 0 w 4520695"/>
                <a:gd name="connsiteY0" fmla="*/ 0 h 1952368"/>
                <a:gd name="connsiteX1" fmla="*/ 4520695 w 4520695"/>
                <a:gd name="connsiteY1" fmla="*/ 0 h 1952368"/>
                <a:gd name="connsiteX2" fmla="*/ 4520695 w 4520695"/>
                <a:gd name="connsiteY2" fmla="*/ 1952368 h 1952368"/>
                <a:gd name="connsiteX3" fmla="*/ 0 w 4520695"/>
                <a:gd name="connsiteY3" fmla="*/ 1952368 h 1952368"/>
                <a:gd name="connsiteX4" fmla="*/ 0 w 4520695"/>
                <a:gd name="connsiteY4" fmla="*/ 0 h 1952368"/>
                <a:gd name="connsiteX0-1" fmla="*/ 4520695 w 4612135"/>
                <a:gd name="connsiteY0-2" fmla="*/ 0 h 1952368"/>
                <a:gd name="connsiteX1-3" fmla="*/ 4520695 w 4612135"/>
                <a:gd name="connsiteY1-4" fmla="*/ 1952368 h 1952368"/>
                <a:gd name="connsiteX2-5" fmla="*/ 0 w 4612135"/>
                <a:gd name="connsiteY2-6" fmla="*/ 1952368 h 1952368"/>
                <a:gd name="connsiteX3-7" fmla="*/ 0 w 4612135"/>
                <a:gd name="connsiteY3-8" fmla="*/ 0 h 1952368"/>
                <a:gd name="connsiteX4-9" fmla="*/ 4612135 w 4612135"/>
                <a:gd name="connsiteY4-10" fmla="*/ 91440 h 1952368"/>
                <a:gd name="connsiteX0-11" fmla="*/ 4520695 w 4520695"/>
                <a:gd name="connsiteY0-12" fmla="*/ 0 h 1952368"/>
                <a:gd name="connsiteX1-13" fmla="*/ 4520695 w 4520695"/>
                <a:gd name="connsiteY1-14" fmla="*/ 1952368 h 1952368"/>
                <a:gd name="connsiteX2-15" fmla="*/ 0 w 4520695"/>
                <a:gd name="connsiteY2-16" fmla="*/ 1952368 h 1952368"/>
                <a:gd name="connsiteX3-17" fmla="*/ 0 w 4520695"/>
                <a:gd name="connsiteY3-18" fmla="*/ 0 h 19523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520695" h="1952368">
                  <a:moveTo>
                    <a:pt x="4520695" y="0"/>
                  </a:moveTo>
                  <a:lnTo>
                    <a:pt x="4520695" y="1952368"/>
                  </a:lnTo>
                  <a:lnTo>
                    <a:pt x="0" y="1952368"/>
                  </a:lnTo>
                  <a:lnTo>
                    <a:pt x="0" y="0"/>
                  </a:lnTo>
                </a:path>
              </a:pathLst>
            </a:custGeom>
            <a:noFill/>
            <a:ln w="38100" cap="flat">
              <a:solidFill>
                <a:srgbClr val="C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defTabSz="412316" hangingPunct="0"/>
              <a:endParaRPr lang="zh-CN" altLang="en-US" sz="1467">
                <a:solidFill>
                  <a:srgbClr val="000000"/>
                </a:solidFill>
                <a:sym typeface="Helvetica Neue" panose="02000503000000020004"/>
              </a:endParaRPr>
            </a:p>
          </p:txBody>
        </p:sp>
        <p:sp>
          <p:nvSpPr>
            <p:cNvPr id="20" name="矩形 14"/>
            <p:cNvSpPr/>
            <p:nvPr/>
          </p:nvSpPr>
          <p:spPr>
            <a:xfrm rot="10800000">
              <a:off x="2322558" y="2006942"/>
              <a:ext cx="4520695" cy="169325"/>
            </a:xfrm>
            <a:custGeom>
              <a:avLst/>
              <a:gdLst>
                <a:gd name="connsiteX0" fmla="*/ 0 w 4520695"/>
                <a:gd name="connsiteY0" fmla="*/ 0 h 1952368"/>
                <a:gd name="connsiteX1" fmla="*/ 4520695 w 4520695"/>
                <a:gd name="connsiteY1" fmla="*/ 0 h 1952368"/>
                <a:gd name="connsiteX2" fmla="*/ 4520695 w 4520695"/>
                <a:gd name="connsiteY2" fmla="*/ 1952368 h 1952368"/>
                <a:gd name="connsiteX3" fmla="*/ 0 w 4520695"/>
                <a:gd name="connsiteY3" fmla="*/ 1952368 h 1952368"/>
                <a:gd name="connsiteX4" fmla="*/ 0 w 4520695"/>
                <a:gd name="connsiteY4" fmla="*/ 0 h 1952368"/>
                <a:gd name="connsiteX0-1" fmla="*/ 4520695 w 4612135"/>
                <a:gd name="connsiteY0-2" fmla="*/ 0 h 1952368"/>
                <a:gd name="connsiteX1-3" fmla="*/ 4520695 w 4612135"/>
                <a:gd name="connsiteY1-4" fmla="*/ 1952368 h 1952368"/>
                <a:gd name="connsiteX2-5" fmla="*/ 0 w 4612135"/>
                <a:gd name="connsiteY2-6" fmla="*/ 1952368 h 1952368"/>
                <a:gd name="connsiteX3-7" fmla="*/ 0 w 4612135"/>
                <a:gd name="connsiteY3-8" fmla="*/ 0 h 1952368"/>
                <a:gd name="connsiteX4-9" fmla="*/ 4612135 w 4612135"/>
                <a:gd name="connsiteY4-10" fmla="*/ 91440 h 1952368"/>
                <a:gd name="connsiteX0-11" fmla="*/ 4520695 w 4520695"/>
                <a:gd name="connsiteY0-12" fmla="*/ 0 h 1952368"/>
                <a:gd name="connsiteX1-13" fmla="*/ 4520695 w 4520695"/>
                <a:gd name="connsiteY1-14" fmla="*/ 1952368 h 1952368"/>
                <a:gd name="connsiteX2-15" fmla="*/ 0 w 4520695"/>
                <a:gd name="connsiteY2-16" fmla="*/ 1952368 h 1952368"/>
                <a:gd name="connsiteX3-17" fmla="*/ 0 w 4520695"/>
                <a:gd name="connsiteY3-18" fmla="*/ 0 h 19523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520695" h="1952368">
                  <a:moveTo>
                    <a:pt x="4520695" y="0"/>
                  </a:moveTo>
                  <a:lnTo>
                    <a:pt x="4520695" y="1952368"/>
                  </a:lnTo>
                  <a:lnTo>
                    <a:pt x="0" y="1952368"/>
                  </a:lnTo>
                  <a:lnTo>
                    <a:pt x="0" y="0"/>
                  </a:lnTo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defTabSz="412316" hangingPunct="0"/>
              <a:endParaRPr lang="zh-CN" altLang="en-US" sz="1467">
                <a:solidFill>
                  <a:srgbClr val="000000"/>
                </a:solidFill>
                <a:sym typeface="Helvetica Neue" panose="02000503000000020004"/>
              </a:endParaRP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2021-06-17T14:56:46Z</dcterms:created>
  <dcterms:modified xsi:type="dcterms:W3CDTF">2021-06-17T14:58:08Z</dcterms:modified>
</cp:coreProperties>
</file>