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2" r:id="rId4"/>
  </p:sldMasterIdLst>
  <p:notesMasterIdLst>
    <p:notesMasterId r:id="rId11"/>
  </p:notesMasterIdLst>
  <p:sldIdLst>
    <p:sldId id="256" r:id="rId5"/>
    <p:sldId id="262" r:id="rId6"/>
    <p:sldId id="269" r:id="rId7"/>
    <p:sldId id="263" r:id="rId8"/>
    <p:sldId id="268" r:id="rId9"/>
    <p:sldId id="261" r:id="rId10"/>
  </p:sldIdLst>
  <p:sldSz cx="13004800" cy="9753600"/>
  <p:notesSz cx="6858000" cy="9144000"/>
  <p:defaultTextStyle>
    <a:defPPr>
      <a:defRPr lang="zh-CN"/>
    </a:defPPr>
    <a:lvl1pPr algn="ctr" defTabSz="584200" rtl="0" fontAlgn="base" hangingPunct="0">
      <a:spcBef>
        <a:spcPct val="0"/>
      </a:spcBef>
      <a:spcAft>
        <a:spcPct val="0"/>
      </a:spcAft>
      <a:defRPr sz="3600" kern="1200">
        <a:solidFill>
          <a:srgbClr val="595650"/>
        </a:solidFill>
        <a:latin typeface="Hoefler Text" charset="0"/>
        <a:ea typeface="+mn-ea"/>
        <a:cs typeface="+mn-cs"/>
        <a:sym typeface="Hoefler Text" charset="0"/>
      </a:defRPr>
    </a:lvl1pPr>
    <a:lvl2pPr marL="342900" indent="114300" algn="ctr" defTabSz="584200" rtl="0" fontAlgn="base" hangingPunct="0">
      <a:spcBef>
        <a:spcPct val="0"/>
      </a:spcBef>
      <a:spcAft>
        <a:spcPct val="0"/>
      </a:spcAft>
      <a:defRPr sz="3600" kern="1200">
        <a:solidFill>
          <a:srgbClr val="595650"/>
        </a:solidFill>
        <a:latin typeface="Hoefler Text" charset="0"/>
        <a:ea typeface="+mn-ea"/>
        <a:cs typeface="+mn-cs"/>
        <a:sym typeface="Hoefler Text" charset="0"/>
      </a:defRPr>
    </a:lvl2pPr>
    <a:lvl3pPr marL="685800" indent="228600" algn="ctr" defTabSz="584200" rtl="0" fontAlgn="base" hangingPunct="0">
      <a:spcBef>
        <a:spcPct val="0"/>
      </a:spcBef>
      <a:spcAft>
        <a:spcPct val="0"/>
      </a:spcAft>
      <a:defRPr sz="3600" kern="1200">
        <a:solidFill>
          <a:srgbClr val="595650"/>
        </a:solidFill>
        <a:latin typeface="Hoefler Text" charset="0"/>
        <a:ea typeface="+mn-ea"/>
        <a:cs typeface="+mn-cs"/>
        <a:sym typeface="Hoefler Text" charset="0"/>
      </a:defRPr>
    </a:lvl3pPr>
    <a:lvl4pPr marL="1028700" indent="342900" algn="ctr" defTabSz="584200" rtl="0" fontAlgn="base" hangingPunct="0">
      <a:spcBef>
        <a:spcPct val="0"/>
      </a:spcBef>
      <a:spcAft>
        <a:spcPct val="0"/>
      </a:spcAft>
      <a:defRPr sz="3600" kern="1200">
        <a:solidFill>
          <a:srgbClr val="595650"/>
        </a:solidFill>
        <a:latin typeface="Hoefler Text" charset="0"/>
        <a:ea typeface="+mn-ea"/>
        <a:cs typeface="+mn-cs"/>
        <a:sym typeface="Hoefler Text" charset="0"/>
      </a:defRPr>
    </a:lvl4pPr>
    <a:lvl5pPr marL="1371600" indent="457200" algn="ctr" defTabSz="584200" rtl="0" fontAlgn="base" hangingPunct="0">
      <a:spcBef>
        <a:spcPct val="0"/>
      </a:spcBef>
      <a:spcAft>
        <a:spcPct val="0"/>
      </a:spcAft>
      <a:defRPr sz="3600" kern="1200">
        <a:solidFill>
          <a:srgbClr val="595650"/>
        </a:solidFill>
        <a:latin typeface="Hoefler Text" charset="0"/>
        <a:ea typeface="+mn-ea"/>
        <a:cs typeface="+mn-cs"/>
        <a:sym typeface="Hoefler Text" charset="0"/>
      </a:defRPr>
    </a:lvl5pPr>
    <a:lvl6pPr marL="2286000" algn="l" defTabSz="914400" rtl="0" eaLnBrk="1" latinLnBrk="0" hangingPunct="1">
      <a:defRPr sz="3600" kern="1200">
        <a:solidFill>
          <a:srgbClr val="595650"/>
        </a:solidFill>
        <a:latin typeface="Hoefler Text" charset="0"/>
        <a:ea typeface="+mn-ea"/>
        <a:cs typeface="+mn-cs"/>
        <a:sym typeface="Hoefler Text" charset="0"/>
      </a:defRPr>
    </a:lvl6pPr>
    <a:lvl7pPr marL="2743200" algn="l" defTabSz="914400" rtl="0" eaLnBrk="1" latinLnBrk="0" hangingPunct="1">
      <a:defRPr sz="3600" kern="1200">
        <a:solidFill>
          <a:srgbClr val="595650"/>
        </a:solidFill>
        <a:latin typeface="Hoefler Text" charset="0"/>
        <a:ea typeface="+mn-ea"/>
        <a:cs typeface="+mn-cs"/>
        <a:sym typeface="Hoefler Text" charset="0"/>
      </a:defRPr>
    </a:lvl7pPr>
    <a:lvl8pPr marL="3200400" algn="l" defTabSz="914400" rtl="0" eaLnBrk="1" latinLnBrk="0" hangingPunct="1">
      <a:defRPr sz="3600" kern="1200">
        <a:solidFill>
          <a:srgbClr val="595650"/>
        </a:solidFill>
        <a:latin typeface="Hoefler Text" charset="0"/>
        <a:ea typeface="+mn-ea"/>
        <a:cs typeface="+mn-cs"/>
        <a:sym typeface="Hoefler Text" charset="0"/>
      </a:defRPr>
    </a:lvl8pPr>
    <a:lvl9pPr marL="3657600" algn="l" defTabSz="914400" rtl="0" eaLnBrk="1" latinLnBrk="0" hangingPunct="1">
      <a:defRPr sz="3600" kern="1200">
        <a:solidFill>
          <a:srgbClr val="595650"/>
        </a:solidFill>
        <a:latin typeface="Hoefler Text" charset="0"/>
        <a:ea typeface="+mn-ea"/>
        <a:cs typeface="+mn-cs"/>
        <a:sym typeface="Hoefler Text"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60606"/>
    <a:srgbClr val="000000"/>
    <a:srgbClr val="FBFBFB"/>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906" y="-126"/>
      </p:cViewPr>
      <p:guideLst>
        <p:guide orient="horz" pos="3118"/>
        <p:guide pos="4073"/>
      </p:guideLst>
    </p:cSldViewPr>
  </p:slideViewPr>
  <p:notesTextViewPr>
    <p:cViewPr>
      <p:scale>
        <a:sx n="1" d="1"/>
        <a:sy n="1" d="1"/>
      </p:scale>
      <p:origin x="0" y="0"/>
    </p:cViewPr>
  </p:notesTextViewPr>
  <p:gridSpacing cx="73726675" cy="7372667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ph type="sldImg" idx="2"/>
          </p:nvPr>
        </p:nvSpPr>
        <p:spPr bwMode="auto">
          <a:xfrm>
            <a:off x="1143000" y="685800"/>
            <a:ext cx="4572000" cy="3429000"/>
          </a:xfrm>
          <a:prstGeom prst="rect">
            <a:avLst/>
          </a:prstGeom>
          <a:noFill/>
          <a:ln w="9525">
            <a:noFill/>
            <a:miter lim="800000"/>
            <a:headEnd/>
            <a:tailEnd/>
          </a:ln>
        </p:spPr>
      </p:sp>
      <p:sp>
        <p:nvSpPr>
          <p:cNvPr id="5123" name="Rectangle 3"/>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zh-CN" altLang="en-US" noProof="0" smtClean="0">
                <a:sym typeface="Noteworthy Bold" charset="0"/>
              </a:rPr>
              <a:t>Click to edit Master text styles</a:t>
            </a:r>
          </a:p>
          <a:p>
            <a:pPr lvl="1"/>
            <a:r>
              <a:rPr lang="zh-CN" altLang="en-US" noProof="0" smtClean="0">
                <a:sym typeface="Noteworthy Bold" charset="0"/>
              </a:rPr>
              <a:t>Second level</a:t>
            </a:r>
          </a:p>
          <a:p>
            <a:pPr lvl="2"/>
            <a:r>
              <a:rPr lang="zh-CN" altLang="en-US" noProof="0" smtClean="0">
                <a:sym typeface="Noteworthy Bold" charset="0"/>
              </a:rPr>
              <a:t>Third level</a:t>
            </a:r>
          </a:p>
          <a:p>
            <a:pPr lvl="3"/>
            <a:r>
              <a:rPr lang="zh-CN" altLang="en-US" noProof="0" smtClean="0">
                <a:sym typeface="Noteworthy Bold" charset="0"/>
              </a:rPr>
              <a:t>Fourth level</a:t>
            </a:r>
          </a:p>
          <a:p>
            <a:pPr lvl="4"/>
            <a:r>
              <a:rPr lang="zh-CN" altLang="en-US" noProof="0" smtClean="0">
                <a:sym typeface="Noteworthy Bold"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1pPr>
    <a:lvl2pPr marL="3429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2pPr>
    <a:lvl3pPr marL="6858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3pPr>
    <a:lvl4pPr marL="10287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4pPr>
    <a:lvl5pPr marL="13716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390525"/>
            <a:ext cx="2925762" cy="81057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390525"/>
            <a:ext cx="8624888" cy="8105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50875" y="2276475"/>
            <a:ext cx="11703050" cy="64357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2276475"/>
            <a:ext cx="11703050" cy="64357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390525"/>
            <a:ext cx="2925762" cy="83216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390525"/>
            <a:ext cx="8624888" cy="83216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7188200"/>
            <a:ext cx="2857500" cy="2032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7188200"/>
            <a:ext cx="8420100" cy="2032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1257300"/>
            <a:ext cx="5638800" cy="723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1257300"/>
            <a:ext cx="5638800" cy="723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1257300"/>
            <a:ext cx="5638800" cy="723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1257300"/>
            <a:ext cx="5638800" cy="723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390525"/>
            <a:ext cx="2925762" cy="81057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390525"/>
            <a:ext cx="8624888" cy="8105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ph type="body" idx="1"/>
          </p:nvPr>
        </p:nvSpPr>
        <p:spPr bwMode="auto">
          <a:xfrm>
            <a:off x="787400" y="1257300"/>
            <a:ext cx="11430000" cy="7239000"/>
          </a:xfrm>
          <a:prstGeom prst="rect">
            <a:avLst/>
          </a:prstGeom>
          <a:noFill/>
          <a:ln w="9525">
            <a:noFill/>
            <a:miter lim="800000"/>
            <a:headEnd/>
            <a:tailEnd/>
          </a:ln>
        </p:spPr>
        <p:txBody>
          <a:bodyPr vert="horz" wrap="square" lIns="50800" tIns="50800" rIns="50800" bIns="50800" numCol="1" anchor="ctr" anchorCtr="0" compatLnSpc="1">
            <a:prstTxWarp prst="textNoShape">
              <a:avLst/>
            </a:prstTxWarp>
          </a:bodyPr>
          <a:lstStyle/>
          <a:p>
            <a:pPr lvl="0"/>
            <a:r>
              <a:rPr lang="zh-CN" altLang="zh-CN" smtClean="0">
                <a:sym typeface="Hoefler Text" charset="0"/>
              </a:rPr>
              <a:t>Click to edit Master text styles</a:t>
            </a:r>
          </a:p>
          <a:p>
            <a:pPr lvl="1"/>
            <a:r>
              <a:rPr lang="zh-CN" altLang="zh-CN" smtClean="0">
                <a:sym typeface="Hoefler Text" charset="0"/>
              </a:rPr>
              <a:t>Second level</a:t>
            </a:r>
          </a:p>
          <a:p>
            <a:pPr lvl="2"/>
            <a:r>
              <a:rPr lang="zh-CN" altLang="zh-CN" smtClean="0">
                <a:sym typeface="Hoefler Text" charset="0"/>
              </a:rPr>
              <a:t>Third level</a:t>
            </a:r>
          </a:p>
          <a:p>
            <a:pPr lvl="3"/>
            <a:r>
              <a:rPr lang="zh-CN" altLang="zh-CN" smtClean="0">
                <a:sym typeface="Hoefler Text" charset="0"/>
              </a:rPr>
              <a:t>Fourth level</a:t>
            </a:r>
          </a:p>
          <a:p>
            <a:pPr lvl="4"/>
            <a:r>
              <a:rPr lang="zh-CN" altLang="zh-CN" smtClean="0">
                <a:sym typeface="Hoefler Text" charset="0"/>
              </a:rPr>
              <a:t>Fifth level</a:t>
            </a:r>
          </a:p>
        </p:txBody>
      </p:sp>
    </p:spTree>
  </p:cSld>
  <p:clrMap bg1="dk2" tx1="lt1" bg2="dk1"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defTabSz="584200" rtl="0" eaLnBrk="0" fontAlgn="base" hangingPunct="0">
        <a:spcBef>
          <a:spcPct val="0"/>
        </a:spcBef>
        <a:spcAft>
          <a:spcPct val="0"/>
        </a:spcAft>
        <a:defRPr sz="7800">
          <a:solidFill>
            <a:srgbClr val="205B5A"/>
          </a:solidFill>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latin typeface="Baskerville" charset="0"/>
          <a:sym typeface="Baskerville" charset="0"/>
        </a:defRPr>
      </a:lvl2pPr>
      <a:lvl3pPr algn="ctr" defTabSz="584200" rtl="0" eaLnBrk="0" fontAlgn="base" hangingPunct="0">
        <a:spcBef>
          <a:spcPct val="0"/>
        </a:spcBef>
        <a:spcAft>
          <a:spcPct val="0"/>
        </a:spcAft>
        <a:defRPr sz="7800">
          <a:solidFill>
            <a:srgbClr val="205B5A"/>
          </a:solidFill>
          <a:latin typeface="Baskerville" charset="0"/>
          <a:sym typeface="Baskerville" charset="0"/>
        </a:defRPr>
      </a:lvl3pPr>
      <a:lvl4pPr algn="ctr" defTabSz="584200" rtl="0" eaLnBrk="0" fontAlgn="base" hangingPunct="0">
        <a:spcBef>
          <a:spcPct val="0"/>
        </a:spcBef>
        <a:spcAft>
          <a:spcPct val="0"/>
        </a:spcAft>
        <a:defRPr sz="7800">
          <a:solidFill>
            <a:srgbClr val="205B5A"/>
          </a:solidFill>
          <a:latin typeface="Baskerville" charset="0"/>
          <a:sym typeface="Baskerville" charset="0"/>
        </a:defRPr>
      </a:lvl4pPr>
      <a:lvl5pPr algn="ctr" defTabSz="584200" rtl="0" eaLnBrk="0" fontAlgn="base" hangingPunct="0">
        <a:spcBef>
          <a:spcPct val="0"/>
        </a:spcBef>
        <a:spcAft>
          <a:spcPct val="0"/>
        </a:spcAft>
        <a:defRPr sz="7800">
          <a:solidFill>
            <a:srgbClr val="205B5A"/>
          </a:solidFill>
          <a:latin typeface="Baskerville" charset="0"/>
          <a:sym typeface="Baskerville" charset="0"/>
        </a:defRPr>
      </a:lvl5pPr>
      <a:lvl6pPr marL="457200" algn="ctr" defTabSz="584200" rtl="0" eaLnBrk="0" fontAlgn="base" hangingPunct="0">
        <a:spcBef>
          <a:spcPct val="0"/>
        </a:spcBef>
        <a:spcAft>
          <a:spcPct val="0"/>
        </a:spcAft>
        <a:defRPr sz="7800">
          <a:solidFill>
            <a:srgbClr val="205B5A"/>
          </a:solidFill>
          <a:latin typeface="Baskerville" charset="0"/>
          <a:sym typeface="Baskerville" charset="0"/>
        </a:defRPr>
      </a:lvl6pPr>
      <a:lvl7pPr marL="914400" algn="ctr" defTabSz="584200" rtl="0" eaLnBrk="0" fontAlgn="base" hangingPunct="0">
        <a:spcBef>
          <a:spcPct val="0"/>
        </a:spcBef>
        <a:spcAft>
          <a:spcPct val="0"/>
        </a:spcAft>
        <a:defRPr sz="7800">
          <a:solidFill>
            <a:srgbClr val="205B5A"/>
          </a:solidFill>
          <a:latin typeface="Baskerville" charset="0"/>
          <a:sym typeface="Baskerville" charset="0"/>
        </a:defRPr>
      </a:lvl7pPr>
      <a:lvl8pPr marL="1371600" algn="ctr" defTabSz="584200" rtl="0" eaLnBrk="0" fontAlgn="base" hangingPunct="0">
        <a:spcBef>
          <a:spcPct val="0"/>
        </a:spcBef>
        <a:spcAft>
          <a:spcPct val="0"/>
        </a:spcAft>
        <a:defRPr sz="7800">
          <a:solidFill>
            <a:srgbClr val="205B5A"/>
          </a:solidFill>
          <a:latin typeface="Baskerville" charset="0"/>
          <a:sym typeface="Baskerville" charset="0"/>
        </a:defRPr>
      </a:lvl8pPr>
      <a:lvl9pPr marL="1828800" algn="ctr" defTabSz="584200" rtl="0" eaLnBrk="0" fontAlgn="base" hangingPunct="0">
        <a:spcBef>
          <a:spcPct val="0"/>
        </a:spcBef>
        <a:spcAft>
          <a:spcPct val="0"/>
        </a:spcAft>
        <a:defRPr sz="7800">
          <a:solidFill>
            <a:srgbClr val="205B5A"/>
          </a:solidFill>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indent="457200" algn="l" defTabSz="584200" rtl="0" eaLnBrk="0" fontAlgn="base" hangingPunct="0">
        <a:spcBef>
          <a:spcPts val="3600"/>
        </a:spcBef>
        <a:spcAft>
          <a:spcPct val="0"/>
        </a:spcAft>
        <a:defRPr sz="3600">
          <a:solidFill>
            <a:srgbClr val="4C4C4C"/>
          </a:solidFill>
          <a:latin typeface="+mn-lt"/>
          <a:sym typeface="Hoefler Text" charset="0"/>
        </a:defRPr>
      </a:lvl6pPr>
      <a:lvl7pPr marL="2286000" indent="457200" algn="l" defTabSz="584200" rtl="0" eaLnBrk="0" fontAlgn="base" hangingPunct="0">
        <a:spcBef>
          <a:spcPts val="3600"/>
        </a:spcBef>
        <a:spcAft>
          <a:spcPct val="0"/>
        </a:spcAft>
        <a:defRPr sz="3600">
          <a:solidFill>
            <a:srgbClr val="4C4C4C"/>
          </a:solidFill>
          <a:latin typeface="+mn-lt"/>
          <a:sym typeface="Hoefler Text" charset="0"/>
        </a:defRPr>
      </a:lvl7pPr>
      <a:lvl8pPr marL="2743200" indent="457200" algn="l" defTabSz="584200" rtl="0" eaLnBrk="0" fontAlgn="base" hangingPunct="0">
        <a:spcBef>
          <a:spcPts val="3600"/>
        </a:spcBef>
        <a:spcAft>
          <a:spcPct val="0"/>
        </a:spcAft>
        <a:defRPr sz="3600">
          <a:solidFill>
            <a:srgbClr val="4C4C4C"/>
          </a:solidFill>
          <a:latin typeface="+mn-lt"/>
          <a:sym typeface="Hoefler Text" charset="0"/>
        </a:defRPr>
      </a:lvl8pPr>
      <a:lvl9pPr marL="3200400" indent="457200" algn="l" defTabSz="584200" rtl="0" eaLnBrk="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584200" rtl="0" eaLnBrk="0" fontAlgn="base" hangingPunct="0">
        <a:spcBef>
          <a:spcPct val="0"/>
        </a:spcBef>
        <a:spcAft>
          <a:spcPct val="0"/>
        </a:spcAft>
        <a:defRPr sz="7800">
          <a:solidFill>
            <a:srgbClr val="205B5A"/>
          </a:solidFill>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latin typeface="Baskerville" charset="0"/>
          <a:sym typeface="Baskerville" charset="0"/>
        </a:defRPr>
      </a:lvl2pPr>
      <a:lvl3pPr algn="ctr" defTabSz="584200" rtl="0" eaLnBrk="0" fontAlgn="base" hangingPunct="0">
        <a:spcBef>
          <a:spcPct val="0"/>
        </a:spcBef>
        <a:spcAft>
          <a:spcPct val="0"/>
        </a:spcAft>
        <a:defRPr sz="7800">
          <a:solidFill>
            <a:srgbClr val="205B5A"/>
          </a:solidFill>
          <a:latin typeface="Baskerville" charset="0"/>
          <a:sym typeface="Baskerville" charset="0"/>
        </a:defRPr>
      </a:lvl3pPr>
      <a:lvl4pPr algn="ctr" defTabSz="584200" rtl="0" eaLnBrk="0" fontAlgn="base" hangingPunct="0">
        <a:spcBef>
          <a:spcPct val="0"/>
        </a:spcBef>
        <a:spcAft>
          <a:spcPct val="0"/>
        </a:spcAft>
        <a:defRPr sz="7800">
          <a:solidFill>
            <a:srgbClr val="205B5A"/>
          </a:solidFill>
          <a:latin typeface="Baskerville" charset="0"/>
          <a:sym typeface="Baskerville" charset="0"/>
        </a:defRPr>
      </a:lvl4pPr>
      <a:lvl5pPr algn="ctr" defTabSz="584200" rtl="0" eaLnBrk="0" fontAlgn="base" hangingPunct="0">
        <a:spcBef>
          <a:spcPct val="0"/>
        </a:spcBef>
        <a:spcAft>
          <a:spcPct val="0"/>
        </a:spcAft>
        <a:defRPr sz="7800">
          <a:solidFill>
            <a:srgbClr val="205B5A"/>
          </a:solidFill>
          <a:latin typeface="Baskerville" charset="0"/>
          <a:sym typeface="Baskerville" charset="0"/>
        </a:defRPr>
      </a:lvl5pPr>
      <a:lvl6pPr marL="457200" algn="ctr" defTabSz="584200" rtl="0" eaLnBrk="0" fontAlgn="base" hangingPunct="0">
        <a:spcBef>
          <a:spcPct val="0"/>
        </a:spcBef>
        <a:spcAft>
          <a:spcPct val="0"/>
        </a:spcAft>
        <a:defRPr sz="7800">
          <a:solidFill>
            <a:srgbClr val="205B5A"/>
          </a:solidFill>
          <a:latin typeface="Baskerville" charset="0"/>
          <a:sym typeface="Baskerville" charset="0"/>
        </a:defRPr>
      </a:lvl6pPr>
      <a:lvl7pPr marL="914400" algn="ctr" defTabSz="584200" rtl="0" eaLnBrk="0" fontAlgn="base" hangingPunct="0">
        <a:spcBef>
          <a:spcPct val="0"/>
        </a:spcBef>
        <a:spcAft>
          <a:spcPct val="0"/>
        </a:spcAft>
        <a:defRPr sz="7800">
          <a:solidFill>
            <a:srgbClr val="205B5A"/>
          </a:solidFill>
          <a:latin typeface="Baskerville" charset="0"/>
          <a:sym typeface="Baskerville" charset="0"/>
        </a:defRPr>
      </a:lvl7pPr>
      <a:lvl8pPr marL="1371600" algn="ctr" defTabSz="584200" rtl="0" eaLnBrk="0" fontAlgn="base" hangingPunct="0">
        <a:spcBef>
          <a:spcPct val="0"/>
        </a:spcBef>
        <a:spcAft>
          <a:spcPct val="0"/>
        </a:spcAft>
        <a:defRPr sz="7800">
          <a:solidFill>
            <a:srgbClr val="205B5A"/>
          </a:solidFill>
          <a:latin typeface="Baskerville" charset="0"/>
          <a:sym typeface="Baskerville" charset="0"/>
        </a:defRPr>
      </a:lvl8pPr>
      <a:lvl9pPr marL="1828800" algn="ctr" defTabSz="584200" rtl="0" eaLnBrk="0" fontAlgn="base" hangingPunct="0">
        <a:spcBef>
          <a:spcPct val="0"/>
        </a:spcBef>
        <a:spcAft>
          <a:spcPct val="0"/>
        </a:spcAft>
        <a:defRPr sz="7800">
          <a:solidFill>
            <a:srgbClr val="205B5A"/>
          </a:solidFill>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indent="457200" algn="l" defTabSz="584200" rtl="0" eaLnBrk="0" fontAlgn="base" hangingPunct="0">
        <a:spcBef>
          <a:spcPts val="3600"/>
        </a:spcBef>
        <a:spcAft>
          <a:spcPct val="0"/>
        </a:spcAft>
        <a:defRPr sz="3600">
          <a:solidFill>
            <a:srgbClr val="4C4C4C"/>
          </a:solidFill>
          <a:latin typeface="+mn-lt"/>
          <a:sym typeface="Hoefler Text" charset="0"/>
        </a:defRPr>
      </a:lvl6pPr>
      <a:lvl7pPr marL="2286000" indent="457200" algn="l" defTabSz="584200" rtl="0" eaLnBrk="0" fontAlgn="base" hangingPunct="0">
        <a:spcBef>
          <a:spcPts val="3600"/>
        </a:spcBef>
        <a:spcAft>
          <a:spcPct val="0"/>
        </a:spcAft>
        <a:defRPr sz="3600">
          <a:solidFill>
            <a:srgbClr val="4C4C4C"/>
          </a:solidFill>
          <a:latin typeface="+mn-lt"/>
          <a:sym typeface="Hoefler Text" charset="0"/>
        </a:defRPr>
      </a:lvl7pPr>
      <a:lvl8pPr marL="2743200" indent="457200" algn="l" defTabSz="584200" rtl="0" eaLnBrk="0" fontAlgn="base" hangingPunct="0">
        <a:spcBef>
          <a:spcPts val="3600"/>
        </a:spcBef>
        <a:spcAft>
          <a:spcPct val="0"/>
        </a:spcAft>
        <a:defRPr sz="3600">
          <a:solidFill>
            <a:srgbClr val="4C4C4C"/>
          </a:solidFill>
          <a:latin typeface="+mn-lt"/>
          <a:sym typeface="Hoefler Text" charset="0"/>
        </a:defRPr>
      </a:lvl8pPr>
      <a:lvl9pPr marL="3200400" indent="457200" algn="l" defTabSz="584200" rtl="0" eaLnBrk="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ChangeArrowheads="1"/>
          </p:cNvSpPr>
          <p:nvPr>
            <p:ph type="title"/>
          </p:nvPr>
        </p:nvSpPr>
        <p:spPr bwMode="auto">
          <a:xfrm>
            <a:off x="787400" y="7188200"/>
            <a:ext cx="11430000" cy="12700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zh-CN" smtClean="0">
                <a:sym typeface="Baskerville" charset="0"/>
              </a:rPr>
              <a:t>Click to edit Master title style</a:t>
            </a:r>
          </a:p>
        </p:txBody>
      </p:sp>
      <p:sp>
        <p:nvSpPr>
          <p:cNvPr id="2051" name="Rectangle 3"/>
          <p:cNvSpPr>
            <a:spLocks noChangeArrowheads="1"/>
          </p:cNvSpPr>
          <p:nvPr>
            <p:ph type="body" idx="1"/>
          </p:nvPr>
        </p:nvSpPr>
        <p:spPr bwMode="auto">
          <a:xfrm>
            <a:off x="787400" y="8445500"/>
            <a:ext cx="11430000" cy="774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zh-CN" smtClean="0">
                <a:sym typeface="Hoefler Text" charset="0"/>
              </a:rPr>
              <a:t>Click to edit Master text styles</a:t>
            </a:r>
          </a:p>
          <a:p>
            <a:pPr lvl="1"/>
            <a:r>
              <a:rPr lang="zh-CN" altLang="zh-CN" smtClean="0">
                <a:sym typeface="Hoefler Text" charset="0"/>
              </a:rPr>
              <a:t>Second level</a:t>
            </a:r>
          </a:p>
          <a:p>
            <a:pPr lvl="2"/>
            <a:r>
              <a:rPr lang="zh-CN" altLang="zh-CN" smtClean="0">
                <a:sym typeface="Hoefler Text" charset="0"/>
              </a:rPr>
              <a:t>Third level</a:t>
            </a:r>
          </a:p>
          <a:p>
            <a:pPr lvl="3"/>
            <a:r>
              <a:rPr lang="zh-CN" altLang="zh-CN" smtClean="0">
                <a:sym typeface="Hoefler Text" charset="0"/>
              </a:rPr>
              <a:t>Fourth level</a:t>
            </a:r>
          </a:p>
          <a:p>
            <a:pPr lvl="4"/>
            <a:r>
              <a:rPr lang="zh-CN" altLang="zh-CN" smtClean="0">
                <a:sym typeface="Hoefler Text" charset="0"/>
              </a:rPr>
              <a:t>Fifth level</a:t>
            </a:r>
          </a:p>
        </p:txBody>
      </p:sp>
    </p:spTree>
  </p:cSld>
  <p:clrMap bg1="dk2" tx1="lt1" bg2="dk1"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584200" rtl="0" eaLnBrk="0" fontAlgn="base" hangingPunct="0">
        <a:spcBef>
          <a:spcPct val="0"/>
        </a:spcBef>
        <a:spcAft>
          <a:spcPct val="0"/>
        </a:spcAft>
        <a:defRPr sz="7800">
          <a:solidFill>
            <a:srgbClr val="205B5A"/>
          </a:solidFill>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latin typeface="Baskerville" charset="0"/>
          <a:sym typeface="Baskerville" charset="0"/>
        </a:defRPr>
      </a:lvl2pPr>
      <a:lvl3pPr algn="ctr" defTabSz="584200" rtl="0" eaLnBrk="0" fontAlgn="base" hangingPunct="0">
        <a:spcBef>
          <a:spcPct val="0"/>
        </a:spcBef>
        <a:spcAft>
          <a:spcPct val="0"/>
        </a:spcAft>
        <a:defRPr sz="7800">
          <a:solidFill>
            <a:srgbClr val="205B5A"/>
          </a:solidFill>
          <a:latin typeface="Baskerville" charset="0"/>
          <a:sym typeface="Baskerville" charset="0"/>
        </a:defRPr>
      </a:lvl3pPr>
      <a:lvl4pPr algn="ctr" defTabSz="584200" rtl="0" eaLnBrk="0" fontAlgn="base" hangingPunct="0">
        <a:spcBef>
          <a:spcPct val="0"/>
        </a:spcBef>
        <a:spcAft>
          <a:spcPct val="0"/>
        </a:spcAft>
        <a:defRPr sz="7800">
          <a:solidFill>
            <a:srgbClr val="205B5A"/>
          </a:solidFill>
          <a:latin typeface="Baskerville" charset="0"/>
          <a:sym typeface="Baskerville" charset="0"/>
        </a:defRPr>
      </a:lvl4pPr>
      <a:lvl5pPr algn="ctr" defTabSz="584200" rtl="0" eaLnBrk="0" fontAlgn="base" hangingPunct="0">
        <a:spcBef>
          <a:spcPct val="0"/>
        </a:spcBef>
        <a:spcAft>
          <a:spcPct val="0"/>
        </a:spcAft>
        <a:defRPr sz="7800">
          <a:solidFill>
            <a:srgbClr val="205B5A"/>
          </a:solidFill>
          <a:latin typeface="Baskerville" charset="0"/>
          <a:sym typeface="Baskerville" charset="0"/>
        </a:defRPr>
      </a:lvl5pPr>
      <a:lvl6pPr marL="457200" algn="ctr" defTabSz="584200" rtl="0" eaLnBrk="0" fontAlgn="base" hangingPunct="0">
        <a:spcBef>
          <a:spcPct val="0"/>
        </a:spcBef>
        <a:spcAft>
          <a:spcPct val="0"/>
        </a:spcAft>
        <a:defRPr sz="7800">
          <a:solidFill>
            <a:srgbClr val="205B5A"/>
          </a:solidFill>
          <a:latin typeface="Baskerville" charset="0"/>
          <a:sym typeface="Baskerville" charset="0"/>
        </a:defRPr>
      </a:lvl6pPr>
      <a:lvl7pPr marL="914400" algn="ctr" defTabSz="584200" rtl="0" eaLnBrk="0" fontAlgn="base" hangingPunct="0">
        <a:spcBef>
          <a:spcPct val="0"/>
        </a:spcBef>
        <a:spcAft>
          <a:spcPct val="0"/>
        </a:spcAft>
        <a:defRPr sz="7800">
          <a:solidFill>
            <a:srgbClr val="205B5A"/>
          </a:solidFill>
          <a:latin typeface="Baskerville" charset="0"/>
          <a:sym typeface="Baskerville" charset="0"/>
        </a:defRPr>
      </a:lvl7pPr>
      <a:lvl8pPr marL="1371600" algn="ctr" defTabSz="584200" rtl="0" eaLnBrk="0" fontAlgn="base" hangingPunct="0">
        <a:spcBef>
          <a:spcPct val="0"/>
        </a:spcBef>
        <a:spcAft>
          <a:spcPct val="0"/>
        </a:spcAft>
        <a:defRPr sz="7800">
          <a:solidFill>
            <a:srgbClr val="205B5A"/>
          </a:solidFill>
          <a:latin typeface="Baskerville" charset="0"/>
          <a:sym typeface="Baskerville" charset="0"/>
        </a:defRPr>
      </a:lvl8pPr>
      <a:lvl9pPr marL="1828800" algn="ctr" defTabSz="584200" rtl="0" eaLnBrk="0" fontAlgn="base" hangingPunct="0">
        <a:spcBef>
          <a:spcPct val="0"/>
        </a:spcBef>
        <a:spcAft>
          <a:spcPct val="0"/>
        </a:spcAft>
        <a:defRPr sz="7800">
          <a:solidFill>
            <a:srgbClr val="205B5A"/>
          </a:solidFill>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indent="457200" algn="l" defTabSz="584200" rtl="0" eaLnBrk="0" fontAlgn="base" hangingPunct="0">
        <a:spcBef>
          <a:spcPts val="3600"/>
        </a:spcBef>
        <a:spcAft>
          <a:spcPct val="0"/>
        </a:spcAft>
        <a:defRPr sz="3600">
          <a:solidFill>
            <a:srgbClr val="4C4C4C"/>
          </a:solidFill>
          <a:latin typeface="+mn-lt"/>
          <a:sym typeface="Hoefler Text" charset="0"/>
        </a:defRPr>
      </a:lvl6pPr>
      <a:lvl7pPr marL="2286000" indent="457200" algn="l" defTabSz="584200" rtl="0" eaLnBrk="0" fontAlgn="base" hangingPunct="0">
        <a:spcBef>
          <a:spcPts val="3600"/>
        </a:spcBef>
        <a:spcAft>
          <a:spcPct val="0"/>
        </a:spcAft>
        <a:defRPr sz="3600">
          <a:solidFill>
            <a:srgbClr val="4C4C4C"/>
          </a:solidFill>
          <a:latin typeface="+mn-lt"/>
          <a:sym typeface="Hoefler Text" charset="0"/>
        </a:defRPr>
      </a:lvl7pPr>
      <a:lvl8pPr marL="2743200" indent="457200" algn="l" defTabSz="584200" rtl="0" eaLnBrk="0" fontAlgn="base" hangingPunct="0">
        <a:spcBef>
          <a:spcPts val="3600"/>
        </a:spcBef>
        <a:spcAft>
          <a:spcPct val="0"/>
        </a:spcAft>
        <a:defRPr sz="3600">
          <a:solidFill>
            <a:srgbClr val="4C4C4C"/>
          </a:solidFill>
          <a:latin typeface="+mn-lt"/>
          <a:sym typeface="Hoefler Text" charset="0"/>
        </a:defRPr>
      </a:lvl8pPr>
      <a:lvl9pPr marL="3200400" indent="457200" algn="l" defTabSz="584200" rtl="0" eaLnBrk="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ChangeArrowheads="1"/>
          </p:cNvSpPr>
          <p:nvPr>
            <p:ph type="body" idx="1"/>
          </p:nvPr>
        </p:nvSpPr>
        <p:spPr bwMode="auto">
          <a:xfrm>
            <a:off x="787400" y="1257300"/>
            <a:ext cx="11430000" cy="7239000"/>
          </a:xfrm>
          <a:prstGeom prst="rect">
            <a:avLst/>
          </a:prstGeom>
          <a:noFill/>
          <a:ln w="9525">
            <a:noFill/>
            <a:miter lim="800000"/>
            <a:headEnd/>
            <a:tailEnd/>
          </a:ln>
        </p:spPr>
        <p:txBody>
          <a:bodyPr vert="horz" wrap="square" lIns="50800" tIns="50800" rIns="50800" bIns="50800" numCol="1" anchor="ctr" anchorCtr="0" compatLnSpc="1">
            <a:prstTxWarp prst="textNoShape">
              <a:avLst/>
            </a:prstTxWarp>
          </a:bodyPr>
          <a:lstStyle/>
          <a:p>
            <a:pPr lvl="0"/>
            <a:r>
              <a:rPr lang="zh-CN" altLang="zh-CN" smtClean="0">
                <a:sym typeface="Hoefler Text" charset="0"/>
              </a:rPr>
              <a:t>Click to edit Master text styles</a:t>
            </a:r>
          </a:p>
          <a:p>
            <a:pPr lvl="1"/>
            <a:r>
              <a:rPr lang="zh-CN" altLang="zh-CN" smtClean="0">
                <a:sym typeface="Hoefler Text" charset="0"/>
              </a:rPr>
              <a:t>Second level</a:t>
            </a:r>
          </a:p>
          <a:p>
            <a:pPr lvl="2"/>
            <a:r>
              <a:rPr lang="zh-CN" altLang="zh-CN" smtClean="0">
                <a:sym typeface="Hoefler Text" charset="0"/>
              </a:rPr>
              <a:t>Third level</a:t>
            </a:r>
          </a:p>
          <a:p>
            <a:pPr lvl="3"/>
            <a:r>
              <a:rPr lang="zh-CN" altLang="zh-CN" smtClean="0">
                <a:sym typeface="Hoefler Text" charset="0"/>
              </a:rPr>
              <a:t>Fourth level</a:t>
            </a:r>
          </a:p>
          <a:p>
            <a:pPr lvl="4"/>
            <a:r>
              <a:rPr lang="zh-CN" altLang="zh-CN" smtClean="0">
                <a:sym typeface="Hoefler Text" charset="0"/>
              </a:rPr>
              <a:t>Fifth level</a:t>
            </a:r>
          </a:p>
        </p:txBody>
      </p:sp>
    </p:spTree>
  </p:cSld>
  <p:clrMap bg1="dk2" tx1="lt1" bg2="dk1"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584200" rtl="0" eaLnBrk="0" fontAlgn="base" hangingPunct="0">
        <a:spcBef>
          <a:spcPct val="0"/>
        </a:spcBef>
        <a:spcAft>
          <a:spcPct val="0"/>
        </a:spcAft>
        <a:defRPr sz="7800">
          <a:solidFill>
            <a:srgbClr val="205B5A"/>
          </a:solidFill>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latin typeface="Baskerville" charset="0"/>
          <a:sym typeface="Baskerville" charset="0"/>
        </a:defRPr>
      </a:lvl2pPr>
      <a:lvl3pPr algn="ctr" defTabSz="584200" rtl="0" eaLnBrk="0" fontAlgn="base" hangingPunct="0">
        <a:spcBef>
          <a:spcPct val="0"/>
        </a:spcBef>
        <a:spcAft>
          <a:spcPct val="0"/>
        </a:spcAft>
        <a:defRPr sz="7800">
          <a:solidFill>
            <a:srgbClr val="205B5A"/>
          </a:solidFill>
          <a:latin typeface="Baskerville" charset="0"/>
          <a:sym typeface="Baskerville" charset="0"/>
        </a:defRPr>
      </a:lvl3pPr>
      <a:lvl4pPr algn="ctr" defTabSz="584200" rtl="0" eaLnBrk="0" fontAlgn="base" hangingPunct="0">
        <a:spcBef>
          <a:spcPct val="0"/>
        </a:spcBef>
        <a:spcAft>
          <a:spcPct val="0"/>
        </a:spcAft>
        <a:defRPr sz="7800">
          <a:solidFill>
            <a:srgbClr val="205B5A"/>
          </a:solidFill>
          <a:latin typeface="Baskerville" charset="0"/>
          <a:sym typeface="Baskerville" charset="0"/>
        </a:defRPr>
      </a:lvl4pPr>
      <a:lvl5pPr algn="ctr" defTabSz="584200" rtl="0" eaLnBrk="0" fontAlgn="base" hangingPunct="0">
        <a:spcBef>
          <a:spcPct val="0"/>
        </a:spcBef>
        <a:spcAft>
          <a:spcPct val="0"/>
        </a:spcAft>
        <a:defRPr sz="7800">
          <a:solidFill>
            <a:srgbClr val="205B5A"/>
          </a:solidFill>
          <a:latin typeface="Baskerville" charset="0"/>
          <a:sym typeface="Baskerville" charset="0"/>
        </a:defRPr>
      </a:lvl5pPr>
      <a:lvl6pPr marL="457200" algn="ctr" defTabSz="584200" rtl="0" eaLnBrk="0" fontAlgn="base" hangingPunct="0">
        <a:spcBef>
          <a:spcPct val="0"/>
        </a:spcBef>
        <a:spcAft>
          <a:spcPct val="0"/>
        </a:spcAft>
        <a:defRPr sz="7800">
          <a:solidFill>
            <a:srgbClr val="205B5A"/>
          </a:solidFill>
          <a:latin typeface="Baskerville" charset="0"/>
          <a:sym typeface="Baskerville" charset="0"/>
        </a:defRPr>
      </a:lvl6pPr>
      <a:lvl7pPr marL="914400" algn="ctr" defTabSz="584200" rtl="0" eaLnBrk="0" fontAlgn="base" hangingPunct="0">
        <a:spcBef>
          <a:spcPct val="0"/>
        </a:spcBef>
        <a:spcAft>
          <a:spcPct val="0"/>
        </a:spcAft>
        <a:defRPr sz="7800">
          <a:solidFill>
            <a:srgbClr val="205B5A"/>
          </a:solidFill>
          <a:latin typeface="Baskerville" charset="0"/>
          <a:sym typeface="Baskerville" charset="0"/>
        </a:defRPr>
      </a:lvl7pPr>
      <a:lvl8pPr marL="1371600" algn="ctr" defTabSz="584200" rtl="0" eaLnBrk="0" fontAlgn="base" hangingPunct="0">
        <a:spcBef>
          <a:spcPct val="0"/>
        </a:spcBef>
        <a:spcAft>
          <a:spcPct val="0"/>
        </a:spcAft>
        <a:defRPr sz="7800">
          <a:solidFill>
            <a:srgbClr val="205B5A"/>
          </a:solidFill>
          <a:latin typeface="Baskerville" charset="0"/>
          <a:sym typeface="Baskerville" charset="0"/>
        </a:defRPr>
      </a:lvl8pPr>
      <a:lvl9pPr marL="1828800" algn="ctr" defTabSz="584200" rtl="0" eaLnBrk="0" fontAlgn="base" hangingPunct="0">
        <a:spcBef>
          <a:spcPct val="0"/>
        </a:spcBef>
        <a:spcAft>
          <a:spcPct val="0"/>
        </a:spcAft>
        <a:defRPr sz="7800">
          <a:solidFill>
            <a:srgbClr val="205B5A"/>
          </a:solidFill>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indent="457200" algn="l" defTabSz="584200" rtl="0" eaLnBrk="0" fontAlgn="base" hangingPunct="0">
        <a:spcBef>
          <a:spcPts val="3600"/>
        </a:spcBef>
        <a:spcAft>
          <a:spcPct val="0"/>
        </a:spcAft>
        <a:defRPr sz="3600">
          <a:solidFill>
            <a:srgbClr val="4C4C4C"/>
          </a:solidFill>
          <a:latin typeface="+mn-lt"/>
          <a:sym typeface="Hoefler Text" charset="0"/>
        </a:defRPr>
      </a:lvl6pPr>
      <a:lvl7pPr marL="2286000" indent="457200" algn="l" defTabSz="584200" rtl="0" eaLnBrk="0" fontAlgn="base" hangingPunct="0">
        <a:spcBef>
          <a:spcPts val="3600"/>
        </a:spcBef>
        <a:spcAft>
          <a:spcPct val="0"/>
        </a:spcAft>
        <a:defRPr sz="3600">
          <a:solidFill>
            <a:srgbClr val="4C4C4C"/>
          </a:solidFill>
          <a:latin typeface="+mn-lt"/>
          <a:sym typeface="Hoefler Text" charset="0"/>
        </a:defRPr>
      </a:lvl7pPr>
      <a:lvl8pPr marL="2743200" indent="457200" algn="l" defTabSz="584200" rtl="0" eaLnBrk="0" fontAlgn="base" hangingPunct="0">
        <a:spcBef>
          <a:spcPts val="3600"/>
        </a:spcBef>
        <a:spcAft>
          <a:spcPct val="0"/>
        </a:spcAft>
        <a:defRPr sz="3600">
          <a:solidFill>
            <a:srgbClr val="4C4C4C"/>
          </a:solidFill>
          <a:latin typeface="+mn-lt"/>
          <a:sym typeface="Hoefler Text" charset="0"/>
        </a:defRPr>
      </a:lvl8pPr>
      <a:lvl9pPr marL="3200400" indent="457200" algn="l" defTabSz="584200" rtl="0" eaLnBrk="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AutoShape 2"/>
          <p:cNvSpPr>
            <a:spLocks noChangeArrowheads="1"/>
          </p:cNvSpPr>
          <p:nvPr/>
        </p:nvSpPr>
        <p:spPr bwMode="auto">
          <a:xfrm>
            <a:off x="6134100" y="1631950"/>
            <a:ext cx="127000" cy="1739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163 w 21600"/>
              <a:gd name="T13" fmla="*/ 3163 h 21600"/>
              <a:gd name="T14" fmla="*/ 18437 w 21600"/>
              <a:gd name="T15" fmla="*/ 18437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50800" tIns="50800" rIns="50800" bIns="50800" anchor="ctr"/>
          <a:lstStyle/>
          <a:p>
            <a:endParaRPr lang="zh-CN" altLang="en-US">
              <a:ea typeface="宋体" pitchFamily="2" charset="-122"/>
            </a:endParaRPr>
          </a:p>
          <a:p>
            <a:endParaRPr lang="zh-CN" altLang="en-US">
              <a:ea typeface="宋体" pitchFamily="2" charset="-122"/>
            </a:endParaRPr>
          </a:p>
        </p:txBody>
      </p:sp>
      <p:sp>
        <p:nvSpPr>
          <p:cNvPr id="4099" name="Text Box 3" descr="harmony_tile_blue"/>
          <p:cNvSpPr txBox="1">
            <a:spLocks noChangeArrowheads="1"/>
          </p:cNvSpPr>
          <p:nvPr/>
        </p:nvSpPr>
        <p:spPr bwMode="auto">
          <a:xfrm>
            <a:off x="2109788" y="4156075"/>
            <a:ext cx="8496300" cy="528638"/>
          </a:xfrm>
          <a:prstGeom prst="rect">
            <a:avLst/>
          </a:prstGeom>
          <a:noFill/>
          <a:ln w="9525">
            <a:noFill/>
            <a:miter lim="800000"/>
            <a:headEnd/>
            <a:tailEnd/>
          </a:ln>
        </p:spPr>
        <p:txBody>
          <a:bodyPr lIns="50800" tIns="50800" rIns="50800" bIns="50800">
            <a:spAutoFit/>
          </a:bodyPr>
          <a:lstStyle/>
          <a:p>
            <a:pPr marL="342900">
              <a:spcBef>
                <a:spcPct val="50000"/>
              </a:spcBef>
            </a:pPr>
            <a:endParaRPr lang="zh-CN" altLang="en-US" sz="2800">
              <a:solidFill>
                <a:srgbClr val="FBFBFB"/>
              </a:solidFill>
              <a:latin typeface="微软雅黑" pitchFamily="34" charset="-122"/>
              <a:ea typeface="微软雅黑" pitchFamily="34" charset="-122"/>
            </a:endParaRPr>
          </a:p>
        </p:txBody>
      </p:sp>
      <p:sp>
        <p:nvSpPr>
          <p:cNvPr id="4100" name="TextBox 3"/>
          <p:cNvSpPr txBox="1">
            <a:spLocks noChangeArrowheads="1"/>
          </p:cNvSpPr>
          <p:nvPr/>
        </p:nvSpPr>
        <p:spPr bwMode="auto">
          <a:xfrm>
            <a:off x="1894464" y="2712474"/>
            <a:ext cx="8785225" cy="2308324"/>
          </a:xfrm>
          <a:prstGeom prst="rect">
            <a:avLst/>
          </a:prstGeom>
          <a:noFill/>
          <a:ln w="9525">
            <a:noFill/>
            <a:miter lim="800000"/>
            <a:headEnd/>
            <a:tailEnd/>
          </a:ln>
        </p:spPr>
        <p:txBody>
          <a:bodyPr>
            <a:spAutoFit/>
          </a:bodyPr>
          <a:lstStyle/>
          <a:p>
            <a:r>
              <a:rPr lang="zh-CN" altLang="en-US" sz="7200" b="1" dirty="0">
                <a:solidFill>
                  <a:srgbClr val="FFC000"/>
                </a:solidFill>
              </a:rPr>
              <a:t>基于多</a:t>
            </a:r>
            <a:r>
              <a:rPr lang="zh-CN" altLang="en-US" sz="7200" b="1" dirty="0" smtClean="0">
                <a:solidFill>
                  <a:srgbClr val="FFC000"/>
                </a:solidFill>
              </a:rPr>
              <a:t>数据源的</a:t>
            </a:r>
            <a:r>
              <a:rPr lang="zh-CN" altLang="en-US" sz="7200" b="1" dirty="0">
                <a:solidFill>
                  <a:srgbClr val="FFC000"/>
                </a:solidFill>
              </a:rPr>
              <a:t>分布式缓存系统方案设计</a:t>
            </a:r>
            <a:endParaRPr lang="zh-CN" altLang="en-US" sz="7200" dirty="0">
              <a:solidFill>
                <a:srgbClr val="FFC000"/>
              </a:solidFill>
              <a:ea typeface="宋体" pitchFamily="2" charset="-122"/>
            </a:endParaRPr>
          </a:p>
        </p:txBody>
      </p:sp>
      <p:sp>
        <p:nvSpPr>
          <p:cNvPr id="5" name="TextBox 4"/>
          <p:cNvSpPr txBox="1"/>
          <p:nvPr/>
        </p:nvSpPr>
        <p:spPr>
          <a:xfrm>
            <a:off x="6934394" y="6412433"/>
            <a:ext cx="3743948" cy="1200329"/>
          </a:xfrm>
          <a:prstGeom prst="rect">
            <a:avLst/>
          </a:prstGeom>
          <a:noFill/>
        </p:spPr>
        <p:txBody>
          <a:bodyPr wrap="square" rtlCol="0">
            <a:spAutoFit/>
          </a:bodyPr>
          <a:lstStyle/>
          <a:p>
            <a:r>
              <a:rPr lang="zh-CN" altLang="en-US" b="1" dirty="0" smtClean="0"/>
              <a:t>吕承纲</a:t>
            </a:r>
            <a:endParaRPr lang="en-US" altLang="zh-CN" b="1" dirty="0" smtClean="0"/>
          </a:p>
          <a:p>
            <a:r>
              <a:rPr lang="zh-CN" altLang="en-US" b="1" dirty="0"/>
              <a:t>新一</a:t>
            </a:r>
            <a:r>
              <a:rPr lang="zh-CN" altLang="en-US" b="1" dirty="0" smtClean="0"/>
              <a:t>站研发部</a:t>
            </a:r>
            <a:endParaRPr lang="zh-CN" altLang="en-US" b="1"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cap="flat" cmpd="sng">
            <a:solidFill>
              <a:srgbClr val="E83100"/>
            </a:solidFill>
            <a:round/>
            <a:headEnd/>
            <a:tailEnd/>
          </a:ln>
        </p:spPr>
        <p:txBody>
          <a:bodyPr lIns="0" tIns="0" rIns="0" bIns="0" anchor="ctr">
            <a:spAutoFit/>
          </a:bodyPr>
          <a:lstStyle/>
          <a:p>
            <a:endParaRPr lang="zh-CN" altLang="en-US"/>
          </a:p>
        </p:txBody>
      </p:sp>
      <p:sp>
        <p:nvSpPr>
          <p:cNvPr id="5123" name="Rectangle 5" descr="harmony_tile_blue"/>
          <p:cNvSpPr>
            <a:spLocks noChangeArrowheads="1"/>
          </p:cNvSpPr>
          <p:nvPr/>
        </p:nvSpPr>
        <p:spPr bwMode="auto">
          <a:xfrm>
            <a:off x="741363" y="5092700"/>
            <a:ext cx="11593512" cy="650875"/>
          </a:xfrm>
          <a:prstGeom prst="rect">
            <a:avLst/>
          </a:prstGeom>
          <a:noFill/>
          <a:ln w="9525">
            <a:noFill/>
            <a:miter lim="800000"/>
            <a:headEnd/>
            <a:tailEnd/>
          </a:ln>
        </p:spPr>
        <p:txBody>
          <a:bodyPr lIns="50800" tIns="50800" rIns="50800" bIns="50800" anchor="ctr">
            <a:spAutoFit/>
          </a:bodyPr>
          <a:lstStyle/>
          <a:p>
            <a:pPr algn="l"/>
            <a:endParaRPr lang="zh-CN" altLang="en-US">
              <a:ea typeface="宋体" pitchFamily="2" charset="-122"/>
            </a:endParaRPr>
          </a:p>
        </p:txBody>
      </p:sp>
      <p:sp>
        <p:nvSpPr>
          <p:cNvPr id="4" name="TextBox 3"/>
          <p:cNvSpPr txBox="1"/>
          <p:nvPr/>
        </p:nvSpPr>
        <p:spPr>
          <a:xfrm>
            <a:off x="598482" y="31765"/>
            <a:ext cx="1511979" cy="830997"/>
          </a:xfrm>
          <a:prstGeom prst="rect">
            <a:avLst/>
          </a:prstGeom>
          <a:noFill/>
        </p:spPr>
        <p:txBody>
          <a:bodyPr wrap="square" rtlCol="0">
            <a:spAutoFit/>
          </a:bodyPr>
          <a:lstStyle/>
          <a:p>
            <a:pPr algn="l"/>
            <a:r>
              <a:rPr lang="zh-CN" altLang="en-US" sz="4800" dirty="0" smtClean="0"/>
              <a:t>目录</a:t>
            </a:r>
            <a:endParaRPr lang="zh-CN" altLang="en-US" sz="4800" dirty="0"/>
          </a:p>
        </p:txBody>
      </p:sp>
      <p:sp>
        <p:nvSpPr>
          <p:cNvPr id="5" name="TextBox 4"/>
          <p:cNvSpPr txBox="1"/>
          <p:nvPr/>
        </p:nvSpPr>
        <p:spPr>
          <a:xfrm>
            <a:off x="1462470" y="1996840"/>
            <a:ext cx="8063888" cy="5078313"/>
          </a:xfrm>
          <a:prstGeom prst="rect">
            <a:avLst/>
          </a:prstGeom>
          <a:noFill/>
        </p:spPr>
        <p:txBody>
          <a:bodyPr wrap="square" rtlCol="0">
            <a:spAutoFit/>
          </a:bodyPr>
          <a:lstStyle/>
          <a:p>
            <a:pPr algn="l"/>
            <a:r>
              <a:rPr lang="en-US" altLang="zh-CN" dirty="0" smtClean="0"/>
              <a:t>Part 1: </a:t>
            </a:r>
            <a:r>
              <a:rPr lang="zh-CN" altLang="en-US" dirty="0" smtClean="0"/>
              <a:t>任务分析</a:t>
            </a:r>
            <a:endParaRPr lang="en-US" altLang="zh-CN" dirty="0" smtClean="0"/>
          </a:p>
          <a:p>
            <a:pPr algn="l"/>
            <a:endParaRPr lang="en-US" altLang="zh-CN" dirty="0" smtClean="0"/>
          </a:p>
          <a:p>
            <a:pPr algn="l"/>
            <a:r>
              <a:rPr lang="en-US" altLang="zh-CN" dirty="0" smtClean="0"/>
              <a:t>Part 2: </a:t>
            </a:r>
            <a:r>
              <a:rPr lang="zh-CN" altLang="en-US" dirty="0" smtClean="0"/>
              <a:t>技术选型</a:t>
            </a:r>
            <a:endParaRPr lang="en-US" altLang="zh-CN" dirty="0" smtClean="0"/>
          </a:p>
          <a:p>
            <a:pPr algn="l"/>
            <a:endParaRPr lang="en-US" altLang="zh-CN" dirty="0" smtClean="0"/>
          </a:p>
          <a:p>
            <a:pPr algn="l"/>
            <a:r>
              <a:rPr lang="en-US" altLang="zh-CN" dirty="0" smtClean="0"/>
              <a:t>Part 3: </a:t>
            </a:r>
            <a:r>
              <a:rPr lang="zh-CN" altLang="en-US" dirty="0" smtClean="0"/>
              <a:t>整体设计</a:t>
            </a:r>
            <a:endParaRPr lang="en-US" altLang="zh-CN" dirty="0" smtClean="0"/>
          </a:p>
          <a:p>
            <a:pPr algn="l"/>
            <a:endParaRPr lang="en-US" altLang="zh-CN" dirty="0" smtClean="0"/>
          </a:p>
          <a:p>
            <a:pPr algn="l"/>
            <a:r>
              <a:rPr lang="en-US" altLang="zh-CN" dirty="0" smtClean="0"/>
              <a:t>Part 4: </a:t>
            </a:r>
            <a:r>
              <a:rPr lang="zh-CN" altLang="en-US" dirty="0" smtClean="0"/>
              <a:t>设计细节</a:t>
            </a:r>
            <a:endParaRPr lang="en-US" altLang="zh-CN" dirty="0" smtClean="0"/>
          </a:p>
          <a:p>
            <a:pPr algn="l"/>
            <a:endParaRPr lang="en-US" altLang="zh-CN" dirty="0" smtClean="0"/>
          </a:p>
          <a:p>
            <a:pPr algn="l"/>
            <a:r>
              <a:rPr lang="en-US" altLang="zh-CN" dirty="0" smtClean="0"/>
              <a:t>Part 5: </a:t>
            </a:r>
            <a:r>
              <a:rPr lang="zh-CN" altLang="en-US" dirty="0" smtClean="0"/>
              <a:t>设计总结</a:t>
            </a:r>
            <a:endParaRPr lang="zh-CN" altLang="en-US"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cap="flat" cmpd="sng">
            <a:solidFill>
              <a:srgbClr val="E83100"/>
            </a:solidFill>
            <a:round/>
            <a:headEnd/>
            <a:tailEnd/>
          </a:ln>
        </p:spPr>
        <p:txBody>
          <a:bodyPr lIns="0" tIns="0" rIns="0" bIns="0" anchor="ctr">
            <a:spAutoFit/>
          </a:bodyPr>
          <a:lstStyle/>
          <a:p>
            <a:endParaRPr lang="zh-CN" altLang="en-US"/>
          </a:p>
        </p:txBody>
      </p:sp>
      <p:sp>
        <p:nvSpPr>
          <p:cNvPr id="5123" name="Rectangle 5" descr="harmony_tile_blue"/>
          <p:cNvSpPr>
            <a:spLocks noChangeArrowheads="1"/>
          </p:cNvSpPr>
          <p:nvPr/>
        </p:nvSpPr>
        <p:spPr bwMode="auto">
          <a:xfrm>
            <a:off x="741363" y="5092700"/>
            <a:ext cx="11593512" cy="650875"/>
          </a:xfrm>
          <a:prstGeom prst="rect">
            <a:avLst/>
          </a:prstGeom>
          <a:noFill/>
          <a:ln w="9525">
            <a:noFill/>
            <a:miter lim="800000"/>
            <a:headEnd/>
            <a:tailEnd/>
          </a:ln>
        </p:spPr>
        <p:txBody>
          <a:bodyPr lIns="50800" tIns="50800" rIns="50800" bIns="50800" anchor="ctr">
            <a:spAutoFit/>
          </a:bodyPr>
          <a:lstStyle/>
          <a:p>
            <a:pPr algn="l"/>
            <a:endParaRPr lang="zh-CN" altLang="en-US">
              <a:ea typeface="宋体" pitchFamily="2" charset="-122"/>
            </a:endParaRPr>
          </a:p>
        </p:txBody>
      </p:sp>
      <p:sp>
        <p:nvSpPr>
          <p:cNvPr id="4" name="TextBox 3"/>
          <p:cNvSpPr txBox="1"/>
          <p:nvPr/>
        </p:nvSpPr>
        <p:spPr>
          <a:xfrm>
            <a:off x="598482" y="31765"/>
            <a:ext cx="2087971" cy="830997"/>
          </a:xfrm>
          <a:prstGeom prst="rect">
            <a:avLst/>
          </a:prstGeom>
          <a:noFill/>
        </p:spPr>
        <p:txBody>
          <a:bodyPr wrap="square" rtlCol="0">
            <a:spAutoFit/>
          </a:bodyPr>
          <a:lstStyle/>
          <a:p>
            <a:pPr algn="l"/>
            <a:r>
              <a:rPr lang="en-US" altLang="zh-CN" sz="4800" dirty="0" smtClean="0"/>
              <a:t>Part 1</a:t>
            </a:r>
            <a:endParaRPr lang="zh-CN" altLang="en-US" sz="4800" dirty="0"/>
          </a:p>
        </p:txBody>
      </p:sp>
      <p:sp>
        <p:nvSpPr>
          <p:cNvPr id="5" name="TextBox 4"/>
          <p:cNvSpPr txBox="1"/>
          <p:nvPr/>
        </p:nvSpPr>
        <p:spPr>
          <a:xfrm>
            <a:off x="814479" y="1132852"/>
            <a:ext cx="9863863" cy="6986528"/>
          </a:xfrm>
          <a:prstGeom prst="rect">
            <a:avLst/>
          </a:prstGeom>
          <a:noFill/>
        </p:spPr>
        <p:txBody>
          <a:bodyPr wrap="square" rtlCol="0">
            <a:spAutoFit/>
          </a:bodyPr>
          <a:lstStyle/>
          <a:p>
            <a:pPr algn="l"/>
            <a:r>
              <a:rPr lang="en-US" sz="3200" dirty="0">
                <a:latin typeface="黑体" pitchFamily="49" charset="-122"/>
                <a:ea typeface="黑体" pitchFamily="49" charset="-122"/>
              </a:rPr>
              <a:t>1</a:t>
            </a:r>
            <a:r>
              <a:rPr lang="zh-CN" altLang="en-US" sz="3200" dirty="0">
                <a:latin typeface="黑体" pitchFamily="49" charset="-122"/>
                <a:ea typeface="黑体" pitchFamily="49" charset="-122"/>
              </a:rPr>
              <a:t>．缓存系统应支持数百</a:t>
            </a:r>
            <a:r>
              <a:rPr lang="en-US" sz="3200" dirty="0">
                <a:latin typeface="黑体" pitchFamily="49" charset="-122"/>
                <a:ea typeface="黑体" pitchFamily="49" charset="-122"/>
              </a:rPr>
              <a:t>M</a:t>
            </a:r>
            <a:r>
              <a:rPr lang="zh-CN" altLang="en-US" sz="3200" dirty="0">
                <a:latin typeface="黑体" pitchFamily="49" charset="-122"/>
                <a:ea typeface="黑体" pitchFamily="49" charset="-122"/>
              </a:rPr>
              <a:t>到</a:t>
            </a:r>
            <a:r>
              <a:rPr lang="en-US" sz="3200" dirty="0">
                <a:latin typeface="黑体" pitchFamily="49" charset="-122"/>
                <a:ea typeface="黑体" pitchFamily="49" charset="-122"/>
              </a:rPr>
              <a:t>1G</a:t>
            </a:r>
            <a:r>
              <a:rPr lang="zh-CN" altLang="en-US" sz="3200" dirty="0">
                <a:latin typeface="黑体" pitchFamily="49" charset="-122"/>
                <a:ea typeface="黑体" pitchFamily="49" charset="-122"/>
              </a:rPr>
              <a:t>或更大的缓存数据容量，系统容量应该可以根据实际使用情况进行在线扩展</a:t>
            </a:r>
            <a:r>
              <a:rPr lang="zh-CN" altLang="en-US" sz="3200" dirty="0" smtClean="0">
                <a:latin typeface="黑体" pitchFamily="49" charset="-122"/>
                <a:ea typeface="黑体" pitchFamily="49" charset="-122"/>
              </a:rPr>
              <a:t>；</a:t>
            </a:r>
            <a:endParaRPr lang="zh-CN" altLang="en-US" sz="3200" dirty="0">
              <a:latin typeface="黑体" pitchFamily="49" charset="-122"/>
              <a:ea typeface="黑体" pitchFamily="49" charset="-122"/>
            </a:endParaRPr>
          </a:p>
          <a:p>
            <a:pPr algn="l"/>
            <a:r>
              <a:rPr lang="en-US" sz="3200" dirty="0">
                <a:latin typeface="黑体" pitchFamily="49" charset="-122"/>
                <a:ea typeface="黑体" pitchFamily="49" charset="-122"/>
              </a:rPr>
              <a:t>2</a:t>
            </a:r>
            <a:r>
              <a:rPr lang="zh-CN" altLang="en-US" sz="3200" dirty="0">
                <a:latin typeface="黑体" pitchFamily="49" charset="-122"/>
                <a:ea typeface="黑体" pitchFamily="49" charset="-122"/>
              </a:rPr>
              <a:t>．数据源（数据库）至少支持单点读写，和单点写、多点读两种模式，（多点读写可选）；</a:t>
            </a:r>
          </a:p>
          <a:p>
            <a:pPr algn="l"/>
            <a:r>
              <a:rPr lang="en-US" sz="3200" dirty="0">
                <a:latin typeface="黑体" pitchFamily="49" charset="-122"/>
                <a:ea typeface="黑体" pitchFamily="49" charset="-122"/>
              </a:rPr>
              <a:t>3</a:t>
            </a:r>
            <a:r>
              <a:rPr lang="zh-CN" altLang="en-US" sz="3200" dirty="0">
                <a:latin typeface="黑体" pitchFamily="49" charset="-122"/>
                <a:ea typeface="黑体" pitchFamily="49" charset="-122"/>
              </a:rPr>
              <a:t>．缓存系统的部署点应可支持比数据库部署点的数量多的情况；</a:t>
            </a:r>
          </a:p>
          <a:p>
            <a:pPr algn="l"/>
            <a:r>
              <a:rPr lang="en-US" sz="3200" dirty="0">
                <a:latin typeface="黑体" pitchFamily="49" charset="-122"/>
                <a:ea typeface="黑体" pitchFamily="49" charset="-122"/>
              </a:rPr>
              <a:t>4</a:t>
            </a:r>
            <a:r>
              <a:rPr lang="zh-CN" altLang="en-US" sz="3200" dirty="0">
                <a:latin typeface="黑体" pitchFamily="49" charset="-122"/>
                <a:ea typeface="黑体" pitchFamily="49" charset="-122"/>
              </a:rPr>
              <a:t>．缓存系统中的数据应支持可被修改，且可支持同步到数据源中（数据库）；</a:t>
            </a:r>
          </a:p>
          <a:p>
            <a:pPr algn="l"/>
            <a:r>
              <a:rPr lang="en-US" sz="3200" dirty="0">
                <a:latin typeface="黑体" pitchFamily="49" charset="-122"/>
                <a:ea typeface="黑体" pitchFamily="49" charset="-122"/>
              </a:rPr>
              <a:t>5</a:t>
            </a:r>
            <a:r>
              <a:rPr lang="zh-CN" altLang="en-US" sz="3200" dirty="0">
                <a:latin typeface="黑体" pitchFamily="49" charset="-122"/>
                <a:ea typeface="黑体" pitchFamily="49" charset="-122"/>
              </a:rPr>
              <a:t>．缓存系统应保证系统中缓存数据在不同的缓存点被读取时是必须一致的；</a:t>
            </a:r>
          </a:p>
          <a:p>
            <a:pPr algn="l"/>
            <a:r>
              <a:rPr lang="en-US" sz="3200" dirty="0">
                <a:latin typeface="黑体" pitchFamily="49" charset="-122"/>
                <a:ea typeface="黑体" pitchFamily="49" charset="-122"/>
              </a:rPr>
              <a:t>6</a:t>
            </a:r>
            <a:r>
              <a:rPr lang="zh-CN" altLang="en-US" sz="3200" dirty="0">
                <a:latin typeface="黑体" pitchFamily="49" charset="-122"/>
                <a:ea typeface="黑体" pitchFamily="49" charset="-122"/>
              </a:rPr>
              <a:t>．缓存系统应支持在不同点中使用不同的缓存策略；</a:t>
            </a:r>
          </a:p>
          <a:p>
            <a:pPr algn="l"/>
            <a:r>
              <a:rPr lang="en-US" sz="3200" dirty="0">
                <a:latin typeface="黑体" pitchFamily="49" charset="-122"/>
                <a:ea typeface="黑体" pitchFamily="49" charset="-122"/>
              </a:rPr>
              <a:t>7</a:t>
            </a:r>
            <a:r>
              <a:rPr lang="zh-CN" altLang="en-US" sz="3200" dirty="0">
                <a:latin typeface="黑体" pitchFamily="49" charset="-122"/>
                <a:ea typeface="黑体" pitchFamily="49" charset="-122"/>
              </a:rPr>
              <a:t>．在保证数据正确的前提下应提供尽可能好的性能；</a:t>
            </a:r>
          </a:p>
          <a:p>
            <a:pPr algn="l"/>
            <a:r>
              <a:rPr lang="en-US" sz="3200" dirty="0">
                <a:latin typeface="黑体" pitchFamily="49" charset="-122"/>
                <a:ea typeface="黑体" pitchFamily="49" charset="-122"/>
              </a:rPr>
              <a:t>8</a:t>
            </a:r>
            <a:r>
              <a:rPr lang="zh-CN" altLang="en-US" sz="3200" dirty="0">
                <a:latin typeface="黑体" pitchFamily="49" charset="-122"/>
                <a:ea typeface="黑体" pitchFamily="49" charset="-122"/>
              </a:rPr>
              <a:t>．缓存系统应考虑</a:t>
            </a:r>
            <a:r>
              <a:rPr lang="en-US" sz="3200" dirty="0">
                <a:latin typeface="黑体" pitchFamily="49" charset="-122"/>
                <a:ea typeface="黑体" pitchFamily="49" charset="-122"/>
              </a:rPr>
              <a:t>DC</a:t>
            </a:r>
            <a:r>
              <a:rPr lang="zh-CN" altLang="en-US" sz="3200" dirty="0">
                <a:latin typeface="黑体" pitchFamily="49" charset="-122"/>
                <a:ea typeface="黑体" pitchFamily="49" charset="-122"/>
              </a:rPr>
              <a:t>内和跨</a:t>
            </a:r>
            <a:r>
              <a:rPr lang="en-US" sz="3200" dirty="0">
                <a:latin typeface="黑体" pitchFamily="49" charset="-122"/>
                <a:ea typeface="黑体" pitchFamily="49" charset="-122"/>
              </a:rPr>
              <a:t>DC</a:t>
            </a:r>
            <a:r>
              <a:rPr lang="zh-CN" altLang="en-US" sz="3200" dirty="0">
                <a:latin typeface="黑体" pitchFamily="49" charset="-122"/>
                <a:ea typeface="黑体" pitchFamily="49" charset="-122"/>
              </a:rPr>
              <a:t>两种情况的应用场景；</a:t>
            </a:r>
          </a:p>
        </p:txBody>
      </p:sp>
      <p:sp>
        <p:nvSpPr>
          <p:cNvPr id="7" name="矩形 6"/>
          <p:cNvSpPr/>
          <p:nvPr/>
        </p:nvSpPr>
        <p:spPr>
          <a:xfrm>
            <a:off x="10174349" y="1276850"/>
            <a:ext cx="2037737" cy="646331"/>
          </a:xfrm>
          <a:prstGeom prst="rect">
            <a:avLst/>
          </a:prstGeom>
          <a:noFill/>
        </p:spPr>
        <p:txBody>
          <a:bodyPr wrap="none" lIns="91440" tIns="45720" rIns="91440" bIns="45720">
            <a:spAutoFit/>
          </a:bodyPr>
          <a:lstStyle/>
          <a:p>
            <a:pPr algn="ctr"/>
            <a:r>
              <a:rPr lang="zh-CN" altLang="en-US"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横向扩展</a:t>
            </a:r>
            <a:endParaRPr lang="zh-CN" altLang="en-US"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8" name="矩形 7"/>
          <p:cNvSpPr/>
          <p:nvPr/>
        </p:nvSpPr>
        <p:spPr>
          <a:xfrm>
            <a:off x="8302375" y="2428834"/>
            <a:ext cx="4482317" cy="1200329"/>
          </a:xfrm>
          <a:prstGeom prst="rect">
            <a:avLst/>
          </a:prstGeom>
          <a:noFill/>
        </p:spPr>
        <p:txBody>
          <a:bodyPr wrap="none" lIns="91440" tIns="45720" rIns="91440" bIns="45720">
            <a:spAutoFit/>
          </a:bodyPr>
          <a:lstStyle/>
          <a:p>
            <a:pPr algn="ctr"/>
            <a:r>
              <a:rPr lang="zh-CN" altLang="en-US"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持久化支持</a:t>
            </a:r>
            <a:r>
              <a:rPr lang="en-US" altLang="zh-CN"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p>
          <a:p>
            <a:pPr algn="ctr"/>
            <a:r>
              <a:rPr lang="zh-CN" altLang="en-US"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多节点复制</a:t>
            </a:r>
            <a:r>
              <a:rPr lang="en-US" altLang="zh-CN"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代理跳转</a:t>
            </a:r>
            <a:endParaRPr lang="zh-CN" altLang="en-US"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9" name="矩形 8"/>
          <p:cNvSpPr/>
          <p:nvPr/>
        </p:nvSpPr>
        <p:spPr>
          <a:xfrm>
            <a:off x="8014379" y="4444806"/>
            <a:ext cx="4764446" cy="646331"/>
          </a:xfrm>
          <a:prstGeom prst="rect">
            <a:avLst/>
          </a:prstGeom>
          <a:noFill/>
        </p:spPr>
        <p:txBody>
          <a:bodyPr wrap="none" lIns="91440" tIns="45720" rIns="91440" bIns="45720">
            <a:spAutoFit/>
          </a:bodyPr>
          <a:lstStyle/>
          <a:p>
            <a:pPr algn="ctr"/>
            <a:r>
              <a:rPr lang="zh-CN" altLang="en-US"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持久化策略</a:t>
            </a:r>
            <a:r>
              <a:rPr lang="en-US" altLang="zh-CN"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zh-CN" altLang="en-US"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同步</a:t>
            </a:r>
            <a:r>
              <a:rPr lang="en-US" altLang="zh-CN"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异步</a:t>
            </a:r>
            <a:endParaRPr lang="zh-CN" altLang="en-US"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0" name="矩形 9"/>
          <p:cNvSpPr/>
          <p:nvPr/>
        </p:nvSpPr>
        <p:spPr>
          <a:xfrm>
            <a:off x="9598357" y="5452792"/>
            <a:ext cx="2501005" cy="646331"/>
          </a:xfrm>
          <a:prstGeom prst="rect">
            <a:avLst/>
          </a:prstGeom>
          <a:noFill/>
        </p:spPr>
        <p:txBody>
          <a:bodyPr wrap="none" lIns="91440" tIns="45720" rIns="91440" bIns="45720">
            <a:spAutoFit/>
          </a:bodyPr>
          <a:lstStyle/>
          <a:p>
            <a:pPr algn="ctr"/>
            <a:r>
              <a:rPr lang="zh-CN" altLang="en-US"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一致性考虑</a:t>
            </a:r>
            <a:endParaRPr lang="zh-CN" altLang="en-US"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1" name="矩形 10"/>
          <p:cNvSpPr/>
          <p:nvPr/>
        </p:nvSpPr>
        <p:spPr>
          <a:xfrm>
            <a:off x="7366388" y="6388779"/>
            <a:ext cx="5221301" cy="646331"/>
          </a:xfrm>
          <a:prstGeom prst="rect">
            <a:avLst/>
          </a:prstGeom>
          <a:noFill/>
        </p:spPr>
        <p:txBody>
          <a:bodyPr wrap="none" lIns="91440" tIns="45720" rIns="91440" bIns="45720">
            <a:spAutoFit/>
          </a:bodyPr>
          <a:lstStyle/>
          <a:p>
            <a:pPr algn="ctr"/>
            <a:r>
              <a:rPr lang="zh-CN" altLang="en-US"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缓存点独立性</a:t>
            </a:r>
            <a:r>
              <a:rPr lang="en-US" altLang="zh-CN"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/LRU,FIFO</a:t>
            </a:r>
            <a:endParaRPr lang="zh-CN" altLang="en-US"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2" name="矩形 11"/>
          <p:cNvSpPr/>
          <p:nvPr/>
        </p:nvSpPr>
        <p:spPr>
          <a:xfrm>
            <a:off x="9958352" y="7684761"/>
            <a:ext cx="2037737" cy="646331"/>
          </a:xfrm>
          <a:prstGeom prst="rect">
            <a:avLst/>
          </a:prstGeom>
          <a:noFill/>
        </p:spPr>
        <p:txBody>
          <a:bodyPr wrap="none" lIns="91440" tIns="45720" rIns="91440" bIns="45720">
            <a:spAutoFit/>
          </a:bodyPr>
          <a:lstStyle/>
          <a:p>
            <a:pPr algn="ctr"/>
            <a:r>
              <a:rPr lang="zh-CN" altLang="en-US"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容</a:t>
            </a:r>
            <a:r>
              <a:rPr lang="zh-CN" altLang="en-US"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灾支持</a:t>
            </a:r>
            <a:endParaRPr lang="zh-CN" altLang="en-US"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3" name="矩形 12"/>
          <p:cNvSpPr/>
          <p:nvPr/>
        </p:nvSpPr>
        <p:spPr>
          <a:xfrm>
            <a:off x="9094364" y="7036770"/>
            <a:ext cx="3578224" cy="646331"/>
          </a:xfrm>
          <a:prstGeom prst="rect">
            <a:avLst/>
          </a:prstGeom>
          <a:noFill/>
        </p:spPr>
        <p:txBody>
          <a:bodyPr wrap="none" lIns="91440" tIns="45720" rIns="91440" bIns="45720">
            <a:spAutoFit/>
          </a:bodyPr>
          <a:lstStyle/>
          <a:p>
            <a:pPr algn="ctr"/>
            <a:r>
              <a:rPr lang="en-US" altLang="zh-CN" b="1" cap="none" spc="0" dirty="0" err="1"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Tps</a:t>
            </a:r>
            <a:r>
              <a:rPr lang="en-US" altLang="zh-CN"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吞吐量</a:t>
            </a:r>
            <a:r>
              <a:rPr lang="en-US" altLang="zh-CN"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并发</a:t>
            </a:r>
            <a:endParaRPr lang="zh-CN" altLang="en-US"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6147"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6148"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cap="flat" cmpd="sng">
            <a:solidFill>
              <a:srgbClr val="E83100"/>
            </a:solidFill>
            <a:round/>
            <a:headEnd/>
            <a:tailEnd/>
          </a:ln>
        </p:spPr>
        <p:txBody>
          <a:bodyPr lIns="0" tIns="0" rIns="0" bIns="0" anchor="ctr">
            <a:spAutoFit/>
          </a:bodyPr>
          <a:lstStyle/>
          <a:p>
            <a:endParaRPr lang="zh-CN" altLang="en-US"/>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284163" y="1636713"/>
            <a:ext cx="10585450" cy="1276350"/>
          </a:xfrm>
          <a:prstGeom prst="rect">
            <a:avLst/>
          </a:prstGeom>
          <a:noFill/>
          <a:ln w="9525">
            <a:noFill/>
            <a:miter lim="800000"/>
            <a:headEnd/>
            <a:tailEnd/>
          </a:ln>
        </p:spPr>
        <p:txBody>
          <a:bodyPr lIns="50800" tIns="50800" rIns="50800" bIns="50800">
            <a:spAutoFit/>
          </a:bodyPr>
          <a:lstStyle/>
          <a:p>
            <a:pPr marL="342900" algn="l">
              <a:spcBef>
                <a:spcPct val="50000"/>
              </a:spcBef>
            </a:pPr>
            <a:endParaRPr lang="en-US" altLang="zh-CN" sz="2000">
              <a:latin typeface="黑体" pitchFamily="49" charset="-122"/>
              <a:ea typeface="黑体" pitchFamily="49" charset="-122"/>
            </a:endParaRPr>
          </a:p>
          <a:p>
            <a:pPr marL="685800" lvl="1" indent="-342900" algn="l">
              <a:lnSpc>
                <a:spcPct val="150000"/>
              </a:lnSpc>
              <a:buFont typeface="Wingdings" pitchFamily="2" charset="2"/>
              <a:buChar char="Ø"/>
            </a:pPr>
            <a:endParaRPr lang="en-US" altLang="zh-CN" sz="1800">
              <a:latin typeface="黑体" pitchFamily="49" charset="-122"/>
              <a:ea typeface="黑体" pitchFamily="49" charset="-122"/>
            </a:endParaRPr>
          </a:p>
          <a:p>
            <a:pPr marL="685800" lvl="1" indent="-342900" algn="l">
              <a:lnSpc>
                <a:spcPct val="150000"/>
              </a:lnSpc>
              <a:buFont typeface="Wingdings" pitchFamily="2" charset="2"/>
              <a:buNone/>
            </a:pPr>
            <a:endParaRPr lang="zh-CN" altLang="en-US" sz="2000">
              <a:latin typeface="黑体" pitchFamily="49" charset="-122"/>
              <a:ea typeface="黑体" pitchFamily="49" charset="-122"/>
            </a:endParaRPr>
          </a:p>
        </p:txBody>
      </p:sp>
      <p:sp>
        <p:nvSpPr>
          <p:cNvPr id="7171"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cap="flat" cmpd="sng">
            <a:solidFill>
              <a:srgbClr val="E83100"/>
            </a:solidFill>
            <a:round/>
            <a:headEnd/>
            <a:tailEnd/>
          </a:ln>
        </p:spPr>
        <p:txBody>
          <a:bodyPr lIns="0" tIns="0" rIns="0" bIns="0" anchor="ctr">
            <a:spAutoFit/>
          </a:bodyPr>
          <a:lstStyle/>
          <a:p>
            <a:endParaRPr lang="zh-CN" altLang="en-US"/>
          </a:p>
        </p:txBody>
      </p:sp>
      <p:sp>
        <p:nvSpPr>
          <p:cNvPr id="7172" name="Rectangle 6" descr="harmony_tile_blue"/>
          <p:cNvSpPr>
            <a:spLocks noChangeArrowheads="1"/>
          </p:cNvSpPr>
          <p:nvPr/>
        </p:nvSpPr>
        <p:spPr bwMode="auto">
          <a:xfrm>
            <a:off x="1617663" y="1284288"/>
            <a:ext cx="101600" cy="406400"/>
          </a:xfrm>
          <a:prstGeom prst="rect">
            <a:avLst/>
          </a:prstGeom>
          <a:noFill/>
          <a:ln w="9525">
            <a:noFill/>
            <a:miter lim="800000"/>
            <a:headEnd/>
            <a:tailEnd/>
          </a:ln>
        </p:spPr>
        <p:txBody>
          <a:bodyPr wrap="none" lIns="50800" tIns="50800" rIns="50800" bIns="50800">
            <a:spAutoFit/>
          </a:bodyPr>
          <a:lstStyle/>
          <a:p>
            <a:pPr>
              <a:spcBef>
                <a:spcPct val="50000"/>
              </a:spcBef>
            </a:pPr>
            <a:endParaRPr lang="en-US" altLang="zh-CN" sz="2000">
              <a:latin typeface="黑体" pitchFamily="49" charset="-122"/>
              <a:ea typeface="黑体" pitchFamily="49" charset="-122"/>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194" name="Group 2"/>
          <p:cNvGrpSpPr>
            <a:grpSpLocks noChangeAspect="1"/>
          </p:cNvGrpSpPr>
          <p:nvPr/>
        </p:nvGrpSpPr>
        <p:grpSpPr bwMode="auto">
          <a:xfrm>
            <a:off x="0" y="0"/>
            <a:ext cx="13004800" cy="9753600"/>
            <a:chOff x="0" y="0"/>
            <a:chExt cx="1024" cy="768"/>
          </a:xfrm>
        </p:grpSpPr>
        <p:pic>
          <p:nvPicPr>
            <p:cNvPr id="8196" name="Picture 3" descr="asset"/>
            <p:cNvPicPr>
              <a:picLocks noChangeAspect="1" noChangeArrowheads="1"/>
            </p:cNvPicPr>
            <p:nvPr/>
          </p:nvPicPr>
          <p:blipFill>
            <a:blip r:embed="rId2"/>
            <a:srcRect/>
            <a:stretch>
              <a:fillRect/>
            </a:stretch>
          </p:blipFill>
          <p:spPr bwMode="auto">
            <a:xfrm>
              <a:off x="0" y="0"/>
              <a:ext cx="1024" cy="768"/>
            </a:xfrm>
            <a:prstGeom prst="rect">
              <a:avLst/>
            </a:prstGeom>
            <a:noFill/>
            <a:ln w="9525">
              <a:noFill/>
              <a:miter lim="800000"/>
              <a:headEnd/>
              <a:tailEnd/>
            </a:ln>
          </p:spPr>
        </p:pic>
        <p:pic>
          <p:nvPicPr>
            <p:cNvPr id="8197" name="Picture 4"/>
            <p:cNvPicPr>
              <a:picLocks noChangeAspect="1" noChangeArrowheads="1"/>
            </p:cNvPicPr>
            <p:nvPr/>
          </p:nvPicPr>
          <p:blipFill>
            <a:blip r:embed="rId3"/>
            <a:srcRect/>
            <a:stretch>
              <a:fillRect/>
            </a:stretch>
          </p:blipFill>
          <p:spPr bwMode="auto">
            <a:xfrm>
              <a:off x="-18" y="-14"/>
              <a:ext cx="1060" cy="801"/>
            </a:xfrm>
            <a:prstGeom prst="rect">
              <a:avLst/>
            </a:prstGeom>
            <a:noFill/>
            <a:ln w="9525">
              <a:noFill/>
              <a:miter lim="800000"/>
              <a:headEnd/>
              <a:tailEnd/>
            </a:ln>
          </p:spPr>
        </p:pic>
      </p:grpSp>
      <p:sp>
        <p:nvSpPr>
          <p:cNvPr id="8195" name="Text Box 5" descr="harmony_tile_blue"/>
          <p:cNvSpPr txBox="1">
            <a:spLocks noChangeArrowheads="1"/>
          </p:cNvSpPr>
          <p:nvPr/>
        </p:nvSpPr>
        <p:spPr bwMode="auto">
          <a:xfrm>
            <a:off x="3478213" y="3581400"/>
            <a:ext cx="5616575" cy="771525"/>
          </a:xfrm>
          <a:prstGeom prst="rect">
            <a:avLst/>
          </a:prstGeom>
          <a:noFill/>
          <a:ln w="9525">
            <a:noFill/>
            <a:miter lim="800000"/>
            <a:headEnd/>
            <a:tailEnd/>
          </a:ln>
        </p:spPr>
        <p:txBody>
          <a:bodyPr lIns="50800" tIns="50800" rIns="50800" bIns="50800">
            <a:spAutoFit/>
          </a:bodyPr>
          <a:lstStyle/>
          <a:p>
            <a:pPr marL="342900">
              <a:spcBef>
                <a:spcPct val="50000"/>
              </a:spcBef>
            </a:pPr>
            <a:r>
              <a:rPr lang="zh-CN" sz="4400">
                <a:solidFill>
                  <a:srgbClr val="FBFBFB"/>
                </a:solidFill>
                <a:latin typeface="黑体" pitchFamily="49" charset="-122"/>
                <a:ea typeface="黑体" pitchFamily="49" charset="-122"/>
              </a:rPr>
              <a:t>谢     谢</a:t>
            </a:r>
          </a:p>
        </p:txBody>
      </p:sp>
    </p:spTree>
  </p:cSld>
  <p:clrMapOvr>
    <a:masterClrMapping/>
  </p:clrMapOvr>
  <p:transition spd="med"/>
</p:sld>
</file>

<file path=ppt/theme/theme1.xml><?xml version="1.0" encoding="utf-8"?>
<a:theme xmlns:a="http://schemas.openxmlformats.org/drawingml/2006/main" name="默认设计模板">
  <a:themeElements>
    <a:clrScheme name="默认设计模板 1">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a:srcRect/>
          <a:tile tx="0" ty="0" sx="100000" sy="100000" flip="none" algn="tl"/>
        </a:blip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0" i="0" u="none" strike="noStrike" cap="none" normalizeH="0" baseline="0" smtClean="0">
            <a:ln>
              <a:noFill/>
            </a:ln>
            <a:solidFill>
              <a:srgbClr val="595650"/>
            </a:solidFill>
            <a:effectLst/>
            <a:latin typeface="Hoefler Text"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a:srcRect/>
          <a:tile tx="0" ty="0" sx="100000" sy="100000" flip="none" algn="tl"/>
        </a:blip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0" i="0" u="none" strike="noStrike" cap="none" normalizeH="0" baseline="0" smtClean="0">
            <a:ln>
              <a:noFill/>
            </a:ln>
            <a:solidFill>
              <a:srgbClr val="595650"/>
            </a:solidFill>
            <a:effectLst/>
            <a:latin typeface="Hoefler Text" charset="0"/>
            <a:sym typeface="Hoefler Text" charset="0"/>
          </a:defRPr>
        </a:defPPr>
      </a:lstStyle>
    </a:lnDef>
  </a:objectDefaults>
  <a:extraClrSchemeLst>
    <a:extraClrScheme>
      <a:clrScheme name="默认设计模板 1">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1_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a:srcRect/>
          <a:tile tx="0" ty="0" sx="100000" sy="100000" flip="none" algn="tl"/>
        </a:blip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0" i="0" u="none" strike="noStrike" cap="none" normalizeH="0" baseline="0" smtClean="0">
            <a:ln>
              <a:noFill/>
            </a:ln>
            <a:solidFill>
              <a:srgbClr val="595650"/>
            </a:solidFill>
            <a:effectLst/>
            <a:latin typeface="Hoefler Text"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a:srcRect/>
          <a:tile tx="0" ty="0" sx="100000" sy="100000" flip="none" algn="tl"/>
        </a:blip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0" i="0" u="none" strike="noStrike" cap="none" normalizeH="0" baseline="0" smtClean="0">
            <a:ln>
              <a:noFill/>
            </a:ln>
            <a:solidFill>
              <a:srgbClr val="595650"/>
            </a:solidFill>
            <a:effectLst/>
            <a:latin typeface="Hoefler Text" charset="0"/>
            <a:sym typeface="Hoefler Text" charset="0"/>
          </a:defRPr>
        </a:defPPr>
      </a:lstStyle>
    </a:lnDef>
  </a:objectDefaults>
  <a:extraClrSchemeLst>
    <a:extraClrScheme>
      <a:clrScheme name="1_默认设计模板 1">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默认设计模板">
  <a:themeElements>
    <a:clrScheme name="2_默认设计模板 1">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2_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a:srcRect/>
          <a:tile tx="0" ty="0" sx="100000" sy="100000" flip="none" algn="tl"/>
        </a:blip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0" i="0" u="none" strike="noStrike" cap="none" normalizeH="0" baseline="0" smtClean="0">
            <a:ln>
              <a:noFill/>
            </a:ln>
            <a:solidFill>
              <a:srgbClr val="595650"/>
            </a:solidFill>
            <a:effectLst/>
            <a:latin typeface="Hoefler Text"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a:srcRect/>
          <a:tile tx="0" ty="0" sx="100000" sy="100000" flip="none" algn="tl"/>
        </a:blip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0" i="0" u="none" strike="noStrike" cap="none" normalizeH="0" baseline="0" smtClean="0">
            <a:ln>
              <a:noFill/>
            </a:ln>
            <a:solidFill>
              <a:srgbClr val="595650"/>
            </a:solidFill>
            <a:effectLst/>
            <a:latin typeface="Hoefler Text" charset="0"/>
            <a:sym typeface="Hoefler Text" charset="0"/>
          </a:defRPr>
        </a:defPPr>
      </a:lstStyle>
    </a:lnDef>
  </a:objectDefaults>
  <a:extraClrSchemeLst>
    <a:extraClrScheme>
      <a:clrScheme name="2_默认设计模板 1">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3">
  <a:themeElements>
    <a:clrScheme name="默认设计模板_3 1">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_3">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a:srcRect/>
          <a:tile tx="0" ty="0" sx="100000" sy="100000" flip="none" algn="tl"/>
        </a:blip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0" i="0" u="none" strike="noStrike" cap="none" normalizeH="0" baseline="0" smtClean="0">
            <a:ln>
              <a:noFill/>
            </a:ln>
            <a:solidFill>
              <a:srgbClr val="595650"/>
            </a:solidFill>
            <a:effectLst/>
            <a:latin typeface="Hoefler Text"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a:srcRect/>
          <a:tile tx="0" ty="0" sx="100000" sy="100000" flip="none" algn="tl"/>
        </a:blip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0" i="0" u="none" strike="noStrike" cap="none" normalizeH="0" baseline="0" smtClean="0">
            <a:ln>
              <a:noFill/>
            </a:ln>
            <a:solidFill>
              <a:srgbClr val="595650"/>
            </a:solidFill>
            <a:effectLst/>
            <a:latin typeface="Hoefler Text" charset="0"/>
            <a:sym typeface="Hoefler Text" charset="0"/>
          </a:defRPr>
        </a:defPPr>
      </a:lstStyle>
    </a:lnDef>
  </a:objectDefaults>
  <a:extraClrSchemeLst>
    <a:extraClrScheme>
      <a:clrScheme name="默认设计模板_3 1">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572E2D"/>
      </a:dk1>
      <a:lt1>
        <a:srgbClr val="2A5657"/>
      </a:lt1>
      <a:dk2>
        <a:srgbClr val="454D4C"/>
      </a:dk2>
      <a:lt2>
        <a:srgbClr val="B5BFBF"/>
      </a:lt2>
      <a:accent1>
        <a:srgbClr val="5F97B3"/>
      </a:accent1>
      <a:accent2>
        <a:srgbClr val="D0A477"/>
      </a:accent2>
      <a:accent3>
        <a:srgbClr val="ACB4B4"/>
      </a:accent3>
      <a:accent4>
        <a:srgbClr val="492625"/>
      </a:accent4>
      <a:accent5>
        <a:srgbClr val="B6C9D6"/>
      </a:accent5>
      <a:accent6>
        <a:srgbClr val="BC946B"/>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157255675</TotalTime>
  <Pages>0</Pages>
  <Words>249</Words>
  <Characters>0</Characters>
  <Application>Microsoft Office PowerPoint</Application>
  <DocSecurity>0</DocSecurity>
  <PresentationFormat>自定义</PresentationFormat>
  <Lines>0</Lines>
  <Paragraphs>32</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6</vt:i4>
      </vt:variant>
    </vt:vector>
  </HeadingPairs>
  <TitlesOfParts>
    <vt:vector size="18" baseType="lpstr">
      <vt:lpstr>Hoefler Text</vt:lpstr>
      <vt:lpstr>Arial</vt:lpstr>
      <vt:lpstr>Baskerville</vt:lpstr>
      <vt:lpstr>Noteworthy Bold</vt:lpstr>
      <vt:lpstr>宋体</vt:lpstr>
      <vt:lpstr>微软雅黑</vt:lpstr>
      <vt:lpstr>黑体</vt:lpstr>
      <vt:lpstr>Wingdings</vt:lpstr>
      <vt:lpstr>默认设计模板</vt:lpstr>
      <vt:lpstr>1_默认设计模板</vt:lpstr>
      <vt:lpstr>2_默认设计模板</vt:lpstr>
      <vt:lpstr>默认设计模板_3</vt:lpstr>
      <vt:lpstr>幻灯片 1</vt:lpstr>
      <vt:lpstr>幻灯片 2</vt:lpstr>
      <vt:lpstr>幻灯片 3</vt:lpstr>
      <vt:lpstr>幻灯片 4</vt:lpstr>
      <vt:lpstr>幻灯片 5</vt:lpstr>
      <vt:lpstr>幻灯片 6</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xyz-huxinyi</dc:creator>
  <cp:lastModifiedBy>Windows 用户</cp:lastModifiedBy>
  <cp:revision>36</cp:revision>
  <cp:lastPrinted>1899-12-30T00:00:00Z</cp:lastPrinted>
  <dcterms:created xsi:type="dcterms:W3CDTF">2013-03-29T15:48:14Z</dcterms:created>
  <dcterms:modified xsi:type="dcterms:W3CDTF">2016-08-12T08:12:13Z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