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  <p:sldId id="316" r:id="rId3"/>
    <p:sldId id="318" r:id="rId4"/>
    <p:sldId id="322" r:id="rId5"/>
    <p:sldId id="321" r:id="rId6"/>
    <p:sldId id="32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6:32.23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6:55.16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9 665 24575,'0'-15'0,"0"-3"0,0 6 0,0-13 0,0 7 0,0-15 0,0 15 0,0-16 0,0 12 0,0-4 0,0 6 0,0-4 0,0 6 0,0-3 0,-4 2 0,3 6 0,-2-3 0,3 1 0,0-1 0,0 3 0,0-6 0,0 7 0,0 0 0,0 1 0,0 1 0,0-2 0,0-4 0,0 0 0,0 1 0,0-1 0,0 1 0,0-1 0,0 4 0,0 1 0,0 4 0,0-4 0,0-1 0,0 0 0,0-2 0,0 5 0,0 2 0,0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10.93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24575,'14'14'0,"-3"-3"0,3-1 0,-6-2 0,7 3 0,1-3 0,1 7 0,2-3 0,1 4 0,1 0 0,4 1 0,0-4 0,0 3 0,-4-7 0,3 3 0,-3-1 0,0 2 0,3 0 0,-8 1 0,4-5 0,-4 6 0,-1-3 0,1 4 0,-1-1 0,5 1 0,-4 0 0,4 0 0,-4-4 0,-1 2 0,1-5 0,-4 6 0,3-3 0,-3 0 0,3 2 0,1-5 0,-5 2 0,0 0 0,0-3 0,-2 3 0,6 5 0,-7-7 0,7 10 0,-7-11 0,7 10 0,-7-9 0,8 15 0,-8-15 0,4 14 0,-5-14 0,5 14 0,-4-10 0,4 6 0,0 1 0,-3-3 0,2 3 0,-3-9 0,0 8 0,3-6 0,2 16 0,3-7 0,-3 0 0,-1-3 0,-8-11 0,2 2 0,-5 1 0,6 1 0,-3 3 0,0-3 0,3-1 0,-6-4 0,2 0 0,0 0 0,-2 4 0,5-3 0,-2 7 0,3-11 0,-2 7 0,-2-8 0,-3 5 0,0-1 0,3 0 0,-2 3 0,5-2 0,-5 7 0,2-3 0,0-4 0,-2 6 0,5-9 0,-5 6 0,6 0 0,-7 5 0,7 0 0,-2 4 0,-1-8 0,3 2 0,-6-2 0,5 0 0,-5 7 0,5-13 0,-1 12 0,-1-10 0,-1 8 0,1-1 0,0 1 0,0 4 0,0-4 0,3 8 0,-5-7 0,9 7 0,-10-3 0,9 0 0,-8 3 0,9-8 0,-7 4 0,4 0 0,-1-8 0,-2 7 0,2-3 0,-6-3 0,6 10 0,-3-10 0,5 11 0,-5-3 0,3 0 0,-6-1 0,6-1 0,-2-2 0,3 7 0,-4-8 0,3 11 0,-6-13 0,3 3 0,-1-10 0,-2 4 0,2 1 0,-3 3 0,0 1 0,3-4 0,-2 2 0,2-6 0,0 7 0,2-3 0,-1-1 0,2 0 0,-5-4 0,2 0 0,0 0 0,-2 1 0,2-1 0,-3 0 0,0 3 0,4-1 0,-4 1 0,3 1 0,-3 1 0,4 0 0,-4-2 0,4-2 0,-1-5 0,-3 8 0,4-7 0,-4 7 0,0 0 0,0 1 0,0 0 0,0 2 0,0-2 0,0 0 0,0 2 0,0-6 0,0 3 0,0-4 0,0 4 0,0 1 0,0-1 0,0 4 0,-4-7 0,4 7 0,-7-4 0,6 1 0,-2 3 0,-1-4 0,3 1 0,-6 3 0,3-3 0,-1-1 0,-1-3 0,1 2 0,1-1 0,-3 6 0,7-3 0,-7-1 0,6 0 0,-5-3 0,2 2 0,-4 1 0,1 1 0,-5 0 0,4 3 0,-3-7 0,3 7 0,0-4 0,0 5 0,1-4 0,-4 2 0,-2 2 0,1-3 0,-4 10 0,8-10 0,-7 7 0,9-9 0,-7 4 0,8-7 0,-7 7 0,5 1 0,-1-4 0,3 4 0,2-9 0,0 0 0,2 0 0,-2 0 0,3 0 0,-3 0 0,2 4 0,-5-3 0,5 3 0,-6-1 0,6-2 0,-2 3 0,3-4 0,-3 0 0,2 0 0,-2 1 0,3-5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11.74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119 1 24575,'-4'7'0,"-6"4"0,4 5 0,-9 0 0,6 8 0,-6-3 0,6 0 0,-3-1 0,4-5 0,4-3 0,-3 2 0,6-6 0,-6 3 0,6-4 0,-6 4 0,7 1 0,-4 3 0,4-3 0,0-1 0,0-4 0,0 0 0,0 0 0,0 0 0,0 0 0,0-3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12.3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 1 24575,'0'14'0,"0"6"0,-4-4 0,4 8 0,-4-7 0,4 7 0,0-3 0,0-1 0,0 4 0,0-11 0,0 10 0,0-14 0,0 7 0,0-9 0,0 0 0,0-3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12.97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24575,'0'11'0,"0"-1"0,0-3 0,0 4 0,0 5 0,0 1 0,0 7 0,0-8 0,4 13 0,0-18 0,1 8 0,-2-15 0,-3 3 0,0 0 0,0-3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15.2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58 24575,'11'-4'0,"6"0"0,-4-3 0,10-2 0,-3 1 0,1 0 0,8-1 0,-7 5 0,18 0 0,-8 4 0,15 0 0,1 0 0,1 0 0,-1 0 0,-1 0 0,7 0 0,-21 0 0,1 0 0,-31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17.20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2007 24575,'11'-3'0,"-1"3"0,1-4 0,-3 4 0,11-3 0,-6 2 0,7-3 0,-9 4 0,8 0 0,-6 0 0,7 0 0,-8 0 0,-2 0 0,-2 0 0,-1 0 0,0 0 0,3 0 0,-2 0 0,7 0 0,-7 0 0,7 0 0,-7 0 0,6-4 0,-6 3 0,3-2 0,-4 3 0,4 0 0,-3 0 0,7-3 0,-7 2 0,6-6 0,-2 6 0,3-3 0,-3 1 0,-1 2 0,-4-2 0,4 3 0,-3 0 0,3 0 0,-4 0 0,4-3 0,0 2 0,1-3 0,-1 1 0,-4 2 0,0-5 0,0 5 0,0-2 0,0 0 0,0-1 0,4-4 0,1-3 0,3 2 0,-3-5 0,-1 5 0,1-5 0,-4 5 0,-1-2 0,3 1 0,-8 1 0,8-5 0,-1-2 0,-1-1 0,4-3 0,-4 0 0,-4 3 0,4-2 0,-4 3 0,0 4 0,0 1 0,-1 4 0,-2 0 0,5 0 0,-5-1 0,2 1 0,0 0 0,-2 0 0,5-4 0,-1-1 0,-1 0 0,3-3 0,-3 7 0,0-11 0,2 10 0,-5-10 0,5 11 0,-5-7 0,5 7 0,-5-3 0,6 0 0,-6 0 0,2-9 0,1 3 0,0-3 0,0 5 0,3-1 0,-6 4 0,2 1 0,-3 4 0,4 0 0,-4 0 0,3-1 0,1-3 0,0 0 0,1-5 0,1 4 0,-5 1 0,5 4 0,-5 0 0,5 0 0,-5-1 0,2 1 0,-3 0 0,4-4 0,0 3 0,0-7 0,2 3 0,4-18 0,-5 11 0,7-11 0,-7 15 0,2-1 0,-2 1 0,2-1 0,-3-4 0,4-1 0,1-9 0,-1 4 0,1-14 0,0 12 0,0-12 0,-1 18 0,0-7 0,-3 12 0,2-3 0,-6 8 0,6-2 0,1-2 0,-3-1 0,6-3 0,-6 0 0,3-1 0,0-4 0,1-5 0,-1 4 0,1-4 0,3 0 0,-2 3 0,3-13 0,-5 13 0,-3-4 0,3 7 0,-4 3 0,1 0 0,2-4 0,-2 5 0,0-6 0,2 5 0,-6-3 0,5 8 0,-5-4 0,6 4 0,-3 0 0,1-3 0,2 2 0,-6-3 0,2 8 0,-3 1 0,0 7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26.87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325 722 24575,'-9'-7'0,"-1"-1"0,6 4 0,0-2 0,1 2 0,0 0 0,-1 1 0,-7 6 0,-5 2 0,-1 6 0,-3-2 0,0 6 0,-1-2 0,-4 3 0,-1 5 0,4 1 0,2 0 0,3 2 0,5-8 0,0 4 0,8-8 0,-3-1 0,6-4 0,-5 0 0,5 0 0,-2 0 0,-1 4 0,3-3 0,-2 6 0,-1 7 0,-1 6 0,0 9 0,1-5 0,4 3 0,0-12 0,0 3 0,0-13 0,0 2 0,0-6 0,0 3 0,0 0 0,0-3 0,3 6 0,2-2 0,-1 8 0,2-7 0,-5 10 0,2-6 0,1 4 0,0 3 0,4-8 0,0 8 0,-3-7 0,2 3 0,-6-9 0,6 4 0,-3-7 0,3 3 0,0-4 0,0 0 0,-3 0 0,3-3 0,-4-1 0,1 0 0,3-2 0,-3 2 0,3 4 0,0-5 0,0 8 0,1-9 0,-1 5 0,0-5 0,0 2 0,0-3 0,0 0 0,0 3 0,0-2 0,0 2 0,4-3 0,1 0 0,3 0 0,5 0 0,6 0 0,0 0 0,8 0 0,-7 0 0,7 0 0,-3 0 0,-4 0 0,7 0 0,-7 0 0,-1 0 0,3 0 0,-8 4 0,4-3 0,7 6 0,-5-6 0,5 3 0,-2 0 0,-8-3 0,11 3 0,-11-4 0,13 0 0,-13 0 0,11-5 0,5 0 0,6-9 0,10 8 0,-7-7 0,-9 8 0,13-5 0,-6-3-6784,5 6 6784,2-2 0,-20 9 0,8 0 0,-14 0 0,9 0 0,-9 0 0,9 0 6784,-4 0-6784,5-4 0,0 3 0,-5-3 0,-2 4 0,-3-4 0,21-7 0,-6 1 0,18-9 0,-11 12 0,-6-5 0,0 11 0,-11-3 0,9 4 0,-8 0 0,9 0 0,-5 0 0,0 0 0,-5 0 0,28-5 0,-17-5 0,20-1 0,-10-3 0,-8 4 0,4 5 0,-7-7 0,-5 10 0,5-11 0,1 8 0,1 0 0,-11 0 0,1 1 0,-6 3 0,9-3 0,-5 1 0,15-7 0,-7-1 0,14 1 0,-15 6 0,7 4 0,-7 0 0,4 0 0,4 0 0,-3 0 0,-1 0 0,-6 0 0,4-4 0,-7-1 0,13-5 0,-4-3 0,6-2 0,6 0 0,-11 5 0,-5 6 0,-9 4 0,-12 0 0,7 0 0,-3-4 0,4 3 0,-4-3 0,3 0 0,-4 3 0,11-15 0,1 5 0,10-13 0,-5 10 0,-1-3 0,-1 7 0,-9-2 0,9 3 0,-4 0 0,-4 4 0,11-3 0,-14 3 0,16-4 0,-9 0 0,4 0 0,1 0 0,-5 4 0,9-7 0,-7 2 0,13-14 0,-18 10 0,16-8 0,-11 7 0,10 1 0,3-8 0,-3 10 0,-1-6 0,4 9 0,-8 0 0,3-1 0,-6 5 0,-8 1 0,2 1 0,-12 2 0,2-3 0,1 0 0,-3 3 0,23-12 0,-16 7 0,17-3 0,-16 1 0,0 7 0,1-6 0,-1 2 0,5 0 0,-4-2 0,-1 6 0,-5-6 0,0 2 0,-3-3 0,7 3 0,-8-2 0,8 3 0,-3-4 0,4 3 0,-8-2 0,6 2 0,-14 1 0,10 0 0,-11 1 0,3 2 0,4-2 0,-6 0 0,14-1 0,-10-4 0,16-5 0,-11 4 0,15-8 0,-15 8 0,11-11 0,-12 10 0,8-7 0,-8 9 0,-1 0 0,-6 4 0,10-3 0,-6 2 0,7 0 0,-10 2 0,0-1 0,-3 3 0,6-9 0,-6 8 0,7-8 0,-3 9 0,7-10 0,-2 6 0,3-11 0,-5 4 0,5-4 0,-3 7 0,7-6 0,-8 10 0,4-7 0,-5 4 0,-3 1 0,3-4 0,-3 6 0,0-9 0,2 12 0,-5-8 0,1 9 0,-3-2 0,1 0 0,-1 2 0,0-6 0,0 7 0,0-4 0,4 1 0,-3 2 0,6-6 0,-6 3 0,3-3 0,0-1 0,-3 1 0,3 3 0,-4 0 0,-3 1 0,2 2 0,-2-5 0,3 2 0,0-3 0,0 0 0,0-1 0,0 4 0,1-6 0,-1 9 0,0-10 0,-3 7 0,2-3 0,-2 3 0,0-2 0,3 5 0,-4-5 0,1 2 0,3-4 0,-3 1 0,0 0 0,2 0 0,-2 0 0,0 0 0,2-1 0,-5 1 0,5 0 0,-5 0 0,2 0 0,0 3 0,1-3 0,0 3 0,3-7 0,-7 3 0,4-3 0,-1 4 0,-2 0 0,2 0 0,-3 0 0,0-1 0,3 4 0,-2 1 0,2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28.60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80 24575,'7'-8'0,"0"1"0,0 3 0,-3-2 0,2 5 0,-2-5 0,3 2 0,-3-4 0,-1 1 0,0 3 0,-2-2 0,5 5 0,-5-5 0,2 2 0,-3 0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6:32.23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6:37.36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1 628 24575,'0'18'0,"0"-7"0,0 7 0,0-10 0,0 6 0,0-2 0,0 8 0,0 16 0,0-2 0,0 8 0,0-2 0,0-7 0,0 3 0,0 4 0,0-13 0,0 19 0,4-14 0,1 9 0,0 0 0,3 1 0,-3 12 0,10 7 0,-8 2 0,7 10 0,-12-10 0,2 4 0,-4 7 0,0-10 0,0 10 0,0-19 0,0-1 0,0-7 0,0 1 0,0 0 0,0 5 0,0 2 0,0 0 0,0 11 0,5-10 0,-4 18 0,3-5 0,-4-7 0,0-2 0,0-12 0,0 0 0,0-1 0,0 1 0,0 0 0,0-6 0,0-1 0,0 0 0,0-4 0,0 10 0,0-5 0,0 12 0,0 1 0,0 5 0,0-5 0,0-1 0,0-6 0,0-6 0,0-1 0,0-5 0,0 0 0,4-1 0,-3 1 0,3 5 0,-4-8 0,0-2 0,0-12 0,0 1 0,4 1 0,-3 0 0,6-1 0,-6-1 0,6-2 0,-3 7 0,1 1 0,2 2 0,-3-2 0,5-1 0,-5-3 0,3 0 0,-2 3 0,-1-7 0,4 7 0,-4-3 0,5 8 0,3 2 0,-2 5 0,7 0 0,-7 0 0,6-9 0,-7-7 0,2-9 0,-4-7 0,-3 2 0,-1-2 0,0 3 0,5-3 0,3 6 0,9-4 0,6 10 0,10-11 0,19 13 0,8-6 0,12 14-499,7-3 499,-5 3 0,12-3 0,2-1-554,-38-12 1,2-1 553,-4 0 0,0-1 0,5-2 0,1 0 0,-3-3 0,0 0 0,4 0 0,2-1 0,3-1 0,-1-2 0,-7 1 0,0 0 0,2 0 0,-1 0-435,30 5 435,10 11 0,-19 2 0,-1 4 0,4 4 0,-2-13 0,20 4 0,-6-12-487,-39-5 0,0 0 487,47 0 0,0 0 0,-2 0 0,-7 0 0,-1 0 0,9 0 0,-14 0 0,12 0 0,-6 5 0,-6 1 184,5 10-184,-27-5 0,-3 4 1035,-13-9-1035,1-2 441,-6-4-441,0 0 1067,-1 0-1067,-4 0 288,21 0-288,-17 0 0,3 0 0,-15 0 0,-13-4 0,4 0 0,-5-4 0,1-3 0,-4-6 0,0 1 0,-1-4 0,2-5 0,3 7 0,-3-11 0,3 4 0,-2-12 0,4 0 0,-3-15 0,4-5 0,-7-18 0,3 4 0,-9-3 0,3 7 0,-3 10 0,-1-9 0,0-2 0,-5 3-286,0 10 0,0-1 286,0-14 0,-2 14 0,-1 1 0,-3-10-6595,-5-22 6595,5 16 0,-4-11-152,4 13 152,-5-4 0,6 21 0,-4-6 379,3 9-379,1 5 6706,-4-8-6706,4 9 234,-6-17-234,6 4 0,-4-12 0,3 13 0,-4-4 0,0 4 0,0 0 0,1 1 0,-1 1 0,-1-31 0,0 9 0,-1-22 0,2 28 0,-1 2 0,1-1 0,0 12 0,-1-17 0,1 17 0,0-6 0,0 3 0,-4 10 0,3-11 0,-8 5 0,3-12 0,1 15 0,0-6 0,2 21 0,6-5 0,-5 6 0,7 0 0,-4 1 0,1 3 0,3-2 0,-3 2 0,3 6 0,-3-3 0,0 8 0,3-4 0,-3-5 0,3-2 0,-4-4 0,4 1 0,-3 3 0,7-8 0,-2 13 0,-1-9 0,-1 11 0,1-5 0,-4 8 0,3-12 0,-3 12 0,-1-12 0,4 11 0,-6-5 0,9 11 0,-9-3 0,10 0 0,-6-6 0,2 4 0,0-2 0,2 12 0,0 1 0,2 4 0,-2-1 0,3 1 0,0 0 0,0 0 0,0-4 0,0 4 0,0-4 0,-3 4 0,2 0 0,-2 0 0,3-1 0,0 1 0,-4 0 0,4 0 0,-7-4 0,6-1 0,-6-4 0,6 1 0,-6-1 0,6 1 0,-5 3 0,1-3 0,1 7 0,1 0 0,3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6:37.36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1 628 24575,'0'18'0,"0"-7"0,0 7 0,0-10 0,0 6 0,0-2 0,0 8 0,0 16 0,0-2 0,0 8 0,0-2 0,0-7 0,0 3 0,0 4 0,0-13 0,0 19 0,4-14 0,1 9 0,0 0 0,3 1 0,-3 12 0,10 7 0,-8 2 0,7 10 0,-12-10 0,2 4 0,-4 7 0,0-10 0,0 10 0,0-19 0,0-1 0,0-7 0,0 1 0,0 0 0,0 5 0,0 2 0,0 0 0,0 11 0,5-10 0,-4 18 0,3-5 0,-4-7 0,0-2 0,0-12 0,0 0 0,0-1 0,0 1 0,0 0 0,0-6 0,0-1 0,0 0 0,0-4 0,0 10 0,0-5 0,0 12 0,0 1 0,0 5 0,0-5 0,0-1 0,0-6 0,0-6 0,0-1 0,0-5 0,0 0 0,4-1 0,-3 1 0,3 5 0,-4-8 0,0-2 0,0-12 0,0 1 0,4 1 0,-3 0 0,6-1 0,-6-1 0,6-2 0,-3 7 0,1 1 0,2 2 0,-3-2 0,5-1 0,-5-3 0,3 0 0,-2 3 0,-1-7 0,4 7 0,-4-3 0,5 8 0,3 2 0,-2 5 0,7 0 0,-7 0 0,6-9 0,-7-7 0,2-9 0,-4-7 0,-3 2 0,-1-2 0,0 3 0,5-3 0,3 6 0,9-4 0,6 10 0,10-11 0,19 13 0,8-6 0,12 14-499,7-3 499,-5 3 0,12-3 0,2-1-554,-38-12 1,2-1 553,-4 0 0,0-1 0,5-2 0,1 0 0,-3-3 0,0 0 0,4 0 0,2-1 0,3-1 0,-1-2 0,-7 1 0,0 0 0,2 0 0,-1 0-435,30 5 435,10 11 0,-19 2 0,-1 4 0,4 4 0,-2-13 0,20 4 0,-6-12-487,-39-5 0,0 0 487,47 0 0,0 0 0,-2 0 0,-7 0 0,-1 0 0,9 0 0,-14 0 0,12 0 0,-6 5 0,-6 1 184,5 10-184,-27-5 0,-3 4 1035,-13-9-1035,1-2 441,-6-4-441,0 0 1067,-1 0-1067,-4 0 288,21 0-288,-17 0 0,3 0 0,-15 0 0,-13-4 0,4 0 0,-5-4 0,1-3 0,-4-6 0,0 1 0,-1-4 0,2-5 0,3 7 0,-3-11 0,3 4 0,-2-12 0,4 0 0,-3-15 0,4-5 0,-7-18 0,3 4 0,-9-3 0,3 7 0,-3 10 0,-1-9 0,0-2 0,-5 3-286,0 10 0,0-1 286,0-14 0,-2 14 0,-1 1 0,-3-10-6595,-5-22 6595,5 16 0,-4-11-152,4 13 152,-5-4 0,6 21 0,-4-6 379,3 9-379,1 5 6706,-4-8-6706,4 9 234,-6-17-234,6 4 0,-4-12 0,3 13 0,-4-4 0,0 4 0,0 0 0,1 1 0,-1 1 0,-1-31 0,0 9 0,-1-22 0,2 28 0,-1 2 0,1-1 0,0 12 0,-1-17 0,1 17 0,0-6 0,0 3 0,-4 10 0,3-11 0,-8 5 0,3-12 0,1 15 0,0-6 0,2 21 0,6-5 0,-5 6 0,7 0 0,-4 1 0,1 3 0,3-2 0,-3 2 0,3 6 0,-3-3 0,0 8 0,3-4 0,-3-5 0,3-2 0,-4-4 0,4 1 0,-3 3 0,7-8 0,-2 13 0,-1-9 0,-1 11 0,1-5 0,-4 8 0,3-12 0,-3 12 0,-1-12 0,4 11 0,-6-5 0,9 11 0,-9-3 0,10 0 0,-6-6 0,2 4 0,0-2 0,2 12 0,0 1 0,2 4 0,-2-1 0,3 1 0,0 0 0,0 0 0,0-4 0,0 4 0,0-4 0,-3 4 0,2 0 0,-2 0 0,3-1 0,0 1 0,-4 0 0,4 0 0,-7-4 0,6-1 0,-6-4 0,6 1 0,-6-1 0,6 1 0,-5 3 0,1-3 0,1 7 0,1 0 0,3 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6:41.9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24575,'3'11'0,"4"3"0,1-2 0,0 4 0,7-1 0,-2 5 0,2-4 0,2 8 0,3-2 0,-2-1 0,7 5 0,2-4 0,2 10 0,8-2 0,-7 7 0,2-8 0,1 8 0,-5-9 0,9 5 0,-14-7 0,7-3 0,-13-3 0,3-4 0,0 4 0,-3-3 0,10 14 0,-10-13 0,10 17 0,-4-7 0,5 11 0,0-6 0,6 9-6784,-5-7 6784,0 7 0,4 2 0,-13-7 0,17 7 0,-12-3 0,12-2 0,-12 3 6784,7-4-6784,-8 3 0,9 4 0,-3-1 0,10 5 0,-4 2 0,5 1 0,1 11 0,0-5 0,6 7 0,-4-1 0,2-5 0,-9-4 0,2-5 0,-4 0 0,0-1 0,0 6 0,-1-5 0,-3 0 0,8-1 0,-4-4 0,0 5 0,4-6 0,-14 3 0,12-2 0,-16-2 0,12 4 0,-14-10 0,8 10 0,0 6 0,9 4 0,-7-2 0,4-1 0,-9-11 0,5 4 0,0-3 0,-1 2 0,-4-7 0,3 3 0,-7-6 0,7 2 0,-8-7 0,2 0 0,-4-6 0,-4 5 0,3-4 0,-3 4 0,4-5 0,0 0 0,-1 0 0,-3 0 0,3 0 0,2 11 0,0-9 0,4 8 0,-9-10 0,-1 5 0,0-8 0,-3 7 0,2-16 0,-6 6 0,1-11 0,-5 6 0,2-2 0,0 4 0,-2-1 0,6 5 0,-6 1 0,7 9 0,-7 1 0,3 4 0,0 6 0,-3-3 0,7 3 0,-7-6 0,3-3 0,-4-7 0,0 4 0,0-11 0,0 6 0,0-8 0,0-1 0,0 10 0,0-3 0,0 8 0,0-5 0,0 0 0,0 0 0,0 0 0,0-8 0,0 6 0,0-10 0,0 3 0,0-5 0,0-4 0,0 4 0,0-3 0,0 3 0,0-4 0,0 0 0,0 0 0,0-3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03.68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316 107 24575,'-20'-8'0,"4"0"0,-1 0 0,3 0 0,2 1 0,-4-1 0,4 3 0,-2-2 0,6 7 0,0-7 0,1 6 0,3-2 0,-3 3 0,0 0 0,0 0 0,3-3 0,-3 2 0,3-2 0,-3-1 0,-4 4 0,3-4 0,-3 1 0,4 2 0,0-5 0,0 5 0,0-2 0,-1 3 0,1 0 0,-4-3 0,3 2 0,-3-3 0,4 4 0,0 0 0,3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6:46.5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1626 1 24575,'0'11'0,"-3"-1"0,2 1 0,-5-3 0,5 6 0,-6-2 0,6 8 0,-6-4 0,3 4 0,-4 0 0,3 1 0,-3 9 0,7 1 0,-6 0 0,2 3 0,-4-3 0,0 5 0,4 5 0,-7-4 0,10 4 0,-15 1 0,15 0 0,-15 6 0,11-1 0,-8 1 0,5 0 0,-6 5 0,0-4 0,-1 17 0,-3-9 0,8 10 0,-5 22-456,5-15 456,-4 18 0,3-25 0,-2-12 0,0-2 0,3-5 0,-3 0 0,0 5 0,3 2 0,-4 0 0,-5 18 0,7-15 0,-8 22 0,6-11 0,2 13 0,-2-11 0,4-3 456,2-15-456,-1-5 0,5-6 0,-4 5 0,8-10 0,-3-1 0,4-6 0,-4 0 0,3 6 0,-7 1 0,3 4 0,0-5 0,-3 5 0,3-4 0,-4 0 0,0-3 0,4-7 0,-3-2 0,7-9 0,-2 3 0,-1-6 0,4 7 0,-7-9 0,2 13 0,1-10 0,-7 11 0,6-10 0,-3 1 0,-3-1 0,6 1 0,-11 8 0,-1-1 0,-7 13 0,6-13 0,-3 2 0,13-13 0,-4 3 0,5-7 0,-1 6 0,-3-5 0,2 5 0,-2-5 0,4-2 0,-4 0 0,3-6 0,-7 6 0,3-3 0,0 3 0,-2-2 0,2-2 0,-18 10 0,-11 9 0,-16 14 0,-6 2 0,12-8 0,4-7 0,11-9 0,0-1 0,5-4 0,-4 0 0,4 3 0,-5-2 0,0 3 0,9-8 0,-2-1 0,12-4 0,1 0 0,2 0 0,2 0 0,-4 0 0,0 0 0,5-3 0,0 2 0,7 1 0,0 1 0,4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10.93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24575,'14'14'0,"-3"-3"0,3-1 0,-6-2 0,7 3 0,1-3 0,1 7 0,2-3 0,1 4 0,1 0 0,4 1 0,0-4 0,0 3 0,-4-7 0,3 3 0,-3-1 0,0 2 0,3 0 0,-8 1 0,4-5 0,-4 6 0,-1-3 0,1 4 0,-1-1 0,5 1 0,-4 0 0,4 0 0,-4-4 0,-1 2 0,1-5 0,-4 6 0,3-3 0,-3 0 0,3 2 0,1-5 0,-5 2 0,0 0 0,0-3 0,-2 3 0,6 5 0,-7-7 0,7 10 0,-7-11 0,7 10 0,-7-9 0,8 15 0,-8-15 0,4 14 0,-5-14 0,5 14 0,-4-10 0,4 6 0,0 1 0,-3-3 0,2 3 0,-3-9 0,0 8 0,3-6 0,2 16 0,3-7 0,-3 0 0,-1-3 0,-8-11 0,2 2 0,-5 1 0,6 1 0,-3 3 0,0-3 0,3-1 0,-6-4 0,2 0 0,0 0 0,-2 4 0,5-3 0,-2 7 0,3-11 0,-2 7 0,-2-8 0,-3 5 0,0-1 0,3 0 0,-2 3 0,5-2 0,-5 7 0,2-3 0,0-4 0,-2 6 0,5-9 0,-5 6 0,6 0 0,-7 5 0,7 0 0,-2 4 0,-1-8 0,3 2 0,-6-2 0,5 0 0,-5 7 0,5-13 0,-1 12 0,-1-10 0,-1 8 0,1-1 0,0 1 0,0 4 0,0-4 0,3 8 0,-5-7 0,9 7 0,-10-3 0,9 0 0,-8 3 0,9-8 0,-7 4 0,4 0 0,-1-8 0,-2 7 0,2-3 0,-6-3 0,6 10 0,-3-10 0,5 11 0,-5-3 0,3 0 0,-6-1 0,6-1 0,-2-2 0,3 7 0,-4-8 0,3 11 0,-6-13 0,3 3 0,-1-10 0,-2 4 0,2 1 0,-3 3 0,0 1 0,3-4 0,-2 2 0,2-6 0,0 7 0,2-3 0,-1-1 0,2 0 0,-5-4 0,2 0 0,0 0 0,-2 1 0,2-1 0,-3 0 0,0 3 0,4-1 0,-4 1 0,3 1 0,-3 1 0,4 0 0,-4-2 0,4-2 0,-1-5 0,-3 8 0,4-7 0,-4 7 0,0 0 0,0 1 0,0 0 0,0 2 0,0-2 0,0 0 0,0 2 0,0-6 0,0 3 0,0-4 0,0 4 0,0 1 0,0-1 0,0 4 0,-4-7 0,4 7 0,-7-4 0,6 1 0,-2 3 0,-1-4 0,3 1 0,-6 3 0,3-3 0,-1-1 0,-1-3 0,1 2 0,1-1 0,-3 6 0,7-3 0,-7-1 0,6 0 0,-5-3 0,2 2 0,-4 1 0,1 1 0,-5 0 0,4 3 0,-3-7 0,3 7 0,0-4 0,0 5 0,1-4 0,-4 2 0,-2 2 0,1-3 0,-4 10 0,8-10 0,-7 7 0,9-9 0,-7 4 0,8-7 0,-7 7 0,5 1 0,-1-4 0,3 4 0,2-9 0,0 0 0,2 0 0,-2 0 0,3 0 0,-3 0 0,2 4 0,-5-3 0,5 3 0,-6-1 0,6-2 0,-2 3 0,3-4 0,-3 0 0,2 0 0,-2 1 0,3-5 0,0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11.74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119 1 24575,'-4'7'0,"-6"4"0,4 5 0,-9 0 0,6 8 0,-6-3 0,6 0 0,-3-1 0,4-5 0,4-3 0,-3 2 0,6-6 0,-6 3 0,6-4 0,-6 4 0,7 1 0,-4 3 0,4-3 0,0-1 0,0-4 0,0 0 0,0 0 0,0 0 0,0 0 0,0-3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12.3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 1 24575,'0'14'0,"0"6"0,-4-4 0,4 8 0,-4-7 0,4 7 0,0-3 0,0-1 0,0 4 0,0-11 0,0 10 0,0-14 0,0 7 0,0-9 0,0 0 0,0-3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12.97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24575,'0'11'0,"0"-1"0,0-3 0,0 4 0,0 5 0,0 1 0,0 7 0,0-8 0,4 13 0,0-18 0,1 8 0,-2-15 0,-3 3 0,0 0 0,0-3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15.2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58 24575,'11'-4'0,"6"0"0,-4-3 0,10-2 0,-3 1 0,1 0 0,8-1 0,-7 5 0,18 0 0,-8 4 0,15 0 0,1 0 0,1 0 0,-1 0 0,-1 0 0,7 0 0,-21 0 0,1 0 0,-31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17.20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2007 24575,'11'-3'0,"-1"3"0,1-4 0,-3 4 0,11-3 0,-6 2 0,7-3 0,-9 4 0,8 0 0,-6 0 0,7 0 0,-8 0 0,-2 0 0,-2 0 0,-1 0 0,0 0 0,3 0 0,-2 0 0,7 0 0,-7 0 0,7 0 0,-7 0 0,6-4 0,-6 3 0,3-2 0,-4 3 0,4 0 0,-3 0 0,7-3 0,-7 2 0,6-6 0,-2 6 0,3-3 0,-3 1 0,-1 2 0,-4-2 0,4 3 0,-3 0 0,3 0 0,-4 0 0,4-3 0,0 2 0,1-3 0,-1 1 0,-4 2 0,0-5 0,0 5 0,0-2 0,0 0 0,0-1 0,4-4 0,1-3 0,3 2 0,-3-5 0,-1 5 0,1-5 0,-4 5 0,-1-2 0,3 1 0,-8 1 0,8-5 0,-1-2 0,-1-1 0,4-3 0,-4 0 0,-4 3 0,4-2 0,-4 3 0,0 4 0,0 1 0,-1 4 0,-2 0 0,5 0 0,-5-1 0,2 1 0,0 0 0,-2 0 0,5-4 0,-1-1 0,-1 0 0,3-3 0,-3 7 0,0-11 0,2 10 0,-5-10 0,5 11 0,-5-7 0,5 7 0,-5-3 0,6 0 0,-6 0 0,2-9 0,1 3 0,0-3 0,0 5 0,3-1 0,-6 4 0,2 1 0,-3 4 0,4 0 0,-4 0 0,3-1 0,1-3 0,0 0 0,1-5 0,1 4 0,-5 1 0,5 4 0,-5 0 0,5 0 0,-5-1 0,2 1 0,-3 0 0,4-4 0,0 3 0,0-7 0,2 3 0,4-18 0,-5 11 0,7-11 0,-7 15 0,2-1 0,-2 1 0,2-1 0,-3-4 0,4-1 0,1-9 0,-1 4 0,1-14 0,0 12 0,0-12 0,-1 18 0,0-7 0,-3 12 0,2-3 0,-6 8 0,6-2 0,1-2 0,-3-1 0,6-3 0,-6 0 0,3-1 0,0-4 0,1-5 0,-1 4 0,1-4 0,3 0 0,-2 3 0,3-13 0,-5 13 0,-3-4 0,3 7 0,-4 3 0,1 0 0,2-4 0,-2 5 0,0-6 0,2 5 0,-6-3 0,5 8 0,-5-4 0,6 4 0,-3 0 0,1-3 0,2 2 0,-6-3 0,2 8 0,-3 1 0,0 7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6:41.9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24575,'3'11'0,"4"3"0,1-2 0,0 4 0,7-1 0,-2 5 0,2-4 0,2 8 0,3-2 0,-2-1 0,7 5 0,2-4 0,2 10 0,8-2 0,-7 7 0,2-8 0,1 8 0,-5-9 0,9 5 0,-14-7 0,7-3 0,-13-3 0,3-4 0,0 4 0,-3-3 0,10 14 0,-10-13 0,10 17 0,-4-7 0,5 11 0,0-6 0,6 9-6784,-5-7 6784,0 7 0,4 2 0,-13-7 0,17 7 0,-12-3 0,12-2 0,-12 3 6784,7-4-6784,-8 3 0,9 4 0,-3-1 0,10 5 0,-4 2 0,5 1 0,1 11 0,0-5 0,6 7 0,-4-1 0,2-5 0,-9-4 0,2-5 0,-4 0 0,0-1 0,0 6 0,-1-5 0,-3 0 0,8-1 0,-4-4 0,0 5 0,4-6 0,-14 3 0,12-2 0,-16-2 0,12 4 0,-14-10 0,8 10 0,0 6 0,9 4 0,-7-2 0,4-1 0,-9-11 0,5 4 0,0-3 0,-1 2 0,-4-7 0,3 3 0,-7-6 0,7 2 0,-8-7 0,2 0 0,-4-6 0,-4 5 0,3-4 0,-3 4 0,4-5 0,0 0 0,-1 0 0,-3 0 0,3 0 0,2 11 0,0-9 0,4 8 0,-9-10 0,-1 5 0,0-8 0,-3 7 0,2-16 0,-6 6 0,1-11 0,-5 6 0,2-2 0,0 4 0,-2-1 0,6 5 0,-6 1 0,7 9 0,-7 1 0,3 4 0,0 6 0,-3-3 0,7 3 0,-7-6 0,3-3 0,-4-7 0,0 4 0,0-11 0,0 6 0,0-8 0,0-1 0,0 10 0,0-3 0,0 8 0,0-5 0,0 0 0,0 0 0,0 0 0,0-8 0,0 6 0,0-10 0,0 3 0,0-5 0,0-4 0,0 4 0,0-3 0,0 3 0,0-4 0,0 0 0,0 0 0,0-3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6:01:10.3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1163 0 24575,'0'29'0,"0"-4"0,0 9 0,0 3 0,0 5 0,0 12 0,0 7 0,0 15 0,0 7-852,0 15 852,0-5 0,0-40 0,0 0 0,0 26 0,0 16 0,0-18 0,0 7 0,0 12 0,0-10 0,0 5-240,0-15 240,0-9 0,0-6 0,0-1 0,0 1 0,0 21-740,0-3 740,-5-26 0,0 0 0,-3 32 0,-4 5 0,-2-15 809,11-12-809,-10-18 241,12-15-241,-2-14 0,3-5 0,0 0 782,0-4-782,-3 0 0,2 0 0,-2 1 0,3-1 0,0 0 0,0 8 0,-4 2 0,-1 8 0,-3 0 0,3-4 0,-2 3 0,3-11 0,-1 2 0,-1-11 0,-6-1 0,-16-3 0,-4 0 0,-4 4 0,-24 7 0,-9 5-561,21-4 1,-4 0 560,-6 0 0,1 0 0,-38 6-599,-3-1 599,23-6 0,6-5 0,7-1 0,9-5 0,15 0 0,7 0 1086,15 0-1086,5 0 634,7 3-634,-2 1 0,1 6 0,1 2 0,-3 4 0,3 3 0,-5 2 0,5 4 0,0 5 0,4-3 0,0-2 0,0-1 0,0-7 0,3-1 0,-2-5 0,5-1 0,-2-5 0,1 5 0,-2-6 0,0 3 0,1 0 0,0 0 0,2 1 0,-5-1 0,5 0 0,-5 0 0,2 0 0,-3 0 0,11 0 0,13 2 0,68 9 0,-12-1-680,-15-6 0,3-1 680,-13-1 0,-2-1 0,2-4 0,0-1-266,3-1 0,-1 1 266,30 2 0,1-4 0,-26 8 0,-1-8 0,-12 7 0,-8-7 0,-6 3 1322,-8-4-1322,12 0 570,-11-4-570,19 3 0,-10-7 0,4 7 0,0-7 0,-4 7 0,4-3 0,-5 4 0,5 0 0,1 0 0,6 0 0,0 0 0,-6 0 0,-1 0 0,-10 0 0,-1 0 0,-5 0 0,5 0 0,-4 0 0,4 0 0,-9 0 0,8 0 0,-18-4 0,8-12 0,-18 1 0,3-9 0,-4 4 0,0 3 0,0-7 0,0 3 0,0 0 0,0-3 0,0 3 0,0-4 0,0-5 0,0-1 0,0-10 0,0 3 0,0-3 0,0 0 0,0-2 0,0-10 0,0 4 0,0-5 0,0 20 0,0-10 0,0 25 0,0-15 0,0 8 0,0-5 0,0-10 0,0 4 0,0-10 0,0 10 0,0-10 0,0 10 0,0-9 0,0 8 0,0-8 0,0 9 0,0-4 0,0-1 0,0 0 0,0-12 0,0 5 0,0-10 0,0 9 0,0-3 0,0 5 0,0 0 0,0 0 0,0 1 0,0 4 0,0 2 0,0 0 0,0-2 0,0-11 0,0 5 0,0 1 0,0 1 0,0 10 0,0 1 0,0 1 0,0 4 0,0-5 0,0 9 0,0-2 0,0 8 0,0 0 0,0 1 0,0 5 0,0-5 0,0 7 0,-3-10 0,2 6 0,-3-1 0,4 3 0,0 4 0,-4-1 0,4 0 0,-4-2 0,4 6 0,0-7 0,0 3 0,0-8 0,0 4 0,0-4 0,0 4 0,0-26 0,0 20 0,0-20 0,0 30 0,0-3 0,0 7 0,0-3 0,0 0 0,0 3 0,0-3 0,0 4 0,0-8 0,0 5 0,0-5 0,0 4 0,0 3 0,0 0 0,0 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6:01:15.29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897 1 24575,'0'11'0,"0"7"0,4 4 0,1 0 0,3 6 0,0-2 0,1 10 0,1 7 0,-1-1 0,-4 4 0,-1-3 0,-4-1 0,0 5 0,0-5 0,0 0 0,0-1 0,0 1 0,0 0 0,0 6 0,0-1 0,0 1 0,0 5 0,0 2 0,0 13 0,0-6 0,0 12 0,0 1-384,0-21 1,0 0 383,0 29 0,0 9 0,0-43 0,0-8 0,-4 0 0,-1-4 0,-1 9 0,2-9 767,4 4-767,-4-5 0,3 0 0,-3-5 0,4-5 0,0-2 0,0-3 0,-3 4 0,2-5 0,-3 4 0,4-7 0,-4 12 0,3-7 0,-3 12 0,0-7 0,3-2 0,-3-9 0,4-1 0,-3-3 0,2 3 0,-2 1 0,-1-5 0,4 0 0,-4-4 0,4 0 0,-3-3 0,2 3 0,-2-3 0,3 3 0,-3 0 0,2 0 0,-2 0 0,0 0 0,-1-3 0,-21-1 0,0-3 0,-16 0 0,10 0 0,-4 0 0,4 0 0,-10 4 0,-2 6 0,-10 1 0,3 2 0,2-7 0,7 2 0,10-7 0,5 3 0,6-4 0,0 0 0,3 0 0,-2 0 0,3 0 0,4 0 0,-7 0 0,10 0 0,-10 0 0,3 0 0,-5 0 0,-9 4 0,-1 1 0,0 0 0,5 2 0,10-3 0,5 0 0,4 3 0,3-3 0,0 6 0,4 6 0,0 5 0,0 4 0,0 0 0,0-4 0,0 3 0,0-7 0,4 12 0,-3-12 0,3 12 0,-4-16 0,0 10 0,0-10 0,0 7 0,0-1 0,0 2 0,0 4 0,0 1 0,0-1 0,0 0 0,4 0 0,-3-4 0,3-5 0,-1-9 0,1-4 0,3-3 0,0 0 0,0-3 0,4 2 0,5-2 0,5 0 0,4 2 0,0-3 0,5 4 0,-4 0 0,9 0 0,-4 0 0,-5 0 0,3 0 0,-12 0 0,7 4 0,-3-4 0,-1 4 0,9 0 0,3-3 0,1 3 0,7 0 0,-4-3 0,-4 3 0,3-4 0,-5 0 0,7 0 0,0 0 0,4 0 0,-5 0 0,-1 0 0,1 0 0,0 0 0,0 0 0,0 0 0,-1 4 0,7-3 0,-5 3 0,4-4 0,-5 0 0,-5 0 0,-2 0 0,-3 0 0,-6 0 0,9 4 0,-2-3 0,9 3 0,21-4 0,-16 0 0,16 0 0,-21 0 0,5 0 0,1 0 0,1 0 0,-7 0 0,-11 0 0,-9 0 0,-5 0 0,-7 3 0,11-2 0,-6 2 0,11-3 0,-5 0 0,1 0 0,-1 0 0,1 0 0,-4 0 0,-1 0 0,-4 0 0,0 0 0,-3 3 0,6-2 0,-5 2 0,5-3 0,-3 0 0,1 0 0,-5-3 0,4-5 0,-6 0 0,2-3 0,0 4 0,-2 0 0,2-1 0,-3 1 0,0 0 0,0 0 0,0-4 0,0-1 0,0 0 0,0 1 0,0 0 0,0-1 0,0-3 0,0 3 0,-3-7 0,2 10 0,-7-10 0,8 7 0,-4-8 0,4 3 0,-4-7 0,3 3 0,-2-14 0,-1 7 0,3-12 0,-3 14 0,4-14 0,0 7 0,0-8 0,0 10 0,0-4 0,0 17 0,0-6 0,-3 12 0,2-3 0,-3-5 0,4-1 0,0 0 0,0 1 0,-3 4 0,2 1 0,-3-5 0,4 3 0,0 1 0,0 1 0,0 7 0,0-3 0,0 0 0,-3 0 0,2-1 0,-2-12 0,-1 10 0,3-11 0,-2 5 0,3-5 0,0 2 0,0-1 0,-4 4 0,3-1 0,-3 0 0,4-3 0,0 7 0,0-7 0,0 3 0,0-9 0,0 8 0,-3-7 0,2 8 0,-3-4 0,4-5 0,-4 4 0,3-9 0,-3 8 0,4-7 0,0 3 0,-3 4 0,2-7 0,-2-4 0,-1-1 0,-1-3 0,0 16 0,-3 2 0,4 8 0,-1-9 0,-2 4 0,6 1 0,-6-5 0,6 4 0,-7 0 0,4 2 0,-4 3 0,4 0 0,0 1 0,-3-1 0,6 0 0,-6 1 0,3-1 0,0-4 0,-1 4 0,1-4 0,1 8 0,2-7 0,-5 6 0,5-7 0,-3 8 0,4-11 0,-3 8 0,2-9 0,-6 4 0,6-1 0,-7-4 0,4 4 0,-5-3 0,5 3 0,-3 0 0,6 5 0,-6 5 0,6 4 0,-2-1 0,0-3 0,2 0 0,-3-1 0,1-3 0,2 3 0,-6-8 0,6 7 0,-6-6 0,6 11 0,-3-3 0,4 0 0,-3 3 0,2-3 0,-2-4 0,3 2 0,0-11 0,-3 14 0,2-12 0,-6 12 0,6-10 0,-2 8 0,3-2 0,0 6 0,-4-7 0,4 7 0,-4-7 0,4 7 0,0-3 0,0 4 0,0 0 0,0-1 0,0 1 0,0 0 0,0 0 0,0 0 0,0 0 0,0-1 0,0 1 0,0 0 0,0 0 0,0 0 0,0-4 0,0 3 0,0 1 0,0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03.68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316 107 24575,'-20'-8'0,"4"0"0,-1 0 0,3 0 0,2 1 0,-4-1 0,4 3 0,-2-2 0,6 7 0,0-7 0,1 6 0,3-2 0,-3 3 0,0 0 0,0 0 0,3-3 0,-3 2 0,3-2 0,-3-1 0,-4 4 0,3-4 0,-3 1 0,4 2 0,0-5 0,0 5 0,0-2 0,-1 3 0,1 0 0,-4-3 0,3 2 0,-3-3 0,4 4 0,0 0 0,3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7:23.21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234 8 24575,'-15'0'0,"0"0"0,3-4 0,-3 4 0,7-4 0,-3 4 0,4 4 0,3 0 0,-3-1 0,7 4 0,-7-6 0,6 5 0,-2-2 0,0 0 0,2 2 0,-5-2 0,5 3 0,-2 0 0,0 0 0,-1 0 0,-3 0 0,3 0 0,0 4 0,1-3 0,2 3 0,-2-4 0,0 0 0,2 0 0,-6 4 0,7-3 0,-4 3 0,1 0 0,2-3 0,-6 6 0,6-2 0,-6 4 0,2 3 0,-3 2 0,3 4 0,-2-4 0,6-5 0,-5-5 0,5 0 0,-2 0 0,-1-2 0,4 5 0,-4-9 0,4 6 0,0-4 0,0 0 0,0 4 0,0-3 0,0 6 0,0-6 0,0 7 0,0-7 0,0 3 0,0-4 0,0 3 0,0-2 0,0 3 0,0-4 0,0 0 0,0 4 0,0-3 0,0 7 0,0-7 0,0 6 0,0 2 0,-3 1 0,2-1 0,-3-5 0,4 0 0,0-3 0,0 2 0,0-2 0,0-1 0,0 0 0,0 3 0,0-2 0,0 6 0,0-6 0,4 6 0,-3-6 0,6 11 0,-6-10 0,6 6 0,-3-8 0,0 0 0,2 0 0,-2 1 0,0-1 0,2 0 0,-5 0 0,5 0 0,-5 0 0,5 0 0,-2-3 0,0 2 0,-1-2 0,0 3 0,1-3 0,0 2 0,2-2 0,-2 3 0,0 0 0,3 1 0,-7-1 0,7 0 0,-3 0 0,-1 0 0,4 0 0,-6 0 0,5-3 0,-5 2 0,5-2 0,-2 0 0,0 2 0,2-2 0,-2 3 0,3 0 0,0 0 0,-3 1 0,2-5 0,-2 4 0,3-6 0,-3 5 0,3-5 0,-4 5 0,5-5 0,-1 5 0,0-5 0,0 2 0,0-3 0,0 0 0,0 0 0,0 0 0,0 0 0,0 0 0,-3 3 0,2-2 0,-2 2 0,3-3 0,4 0 0,-3 0 0,3 0 0,-4 0 0,4 0 0,-3 0 0,7 0 0,-4 3 0,5-2 0,-1 3 0,5-4 0,1 0 0,4 0 0,-4 0 0,3 0 0,-3 0 0,4 0 0,-4 3 0,7 2 0,-6-1 0,8 0 0,-5 0 0,-4-3 0,8 3 0,-7-4 0,8 0 0,-13 0 0,2 0 0,-3 0 0,5 0 0,-4 0 0,6 0 0,-10 3 0,6-2 0,-3 2 0,-4-3 0,17 5 0,-10-4 0,16 3 0,-10 0 0,5-3 0,-4 2 0,14 1 0,-12-3 0,12 8 0,-14-8 0,-4 3 0,6-4 0,-10 3 0,12-2 0,-9 3 0,3-4 0,-3 0 0,4 0 0,-4 0 0,3 0 0,-8 0 0,8 0 0,-7 0 0,-1 0 0,-2 0 0,-2 0 0,8 0 0,-4 0 0,4 0 0,-4 0 0,3 0 0,-2 0 0,7 0 0,-3 0 0,4 0 0,-4 0 0,3 0 0,1 0 0,2 0 0,7 0 0,-7 0 0,7 0 0,-7 4 0,7-3 0,22 2 0,-9-3 0,14 0 0,-20 0 0,0 0 0,-8 0 0,12 0 0,-17 0 0,17 0 0,-13 0 0,9 0 0,-5 0 0,0 0 0,0 0 0,-5 0 0,9 0 0,-8 0 0,9-4 0,-5-1 0,5 0 0,-9 1 0,13 4 0,-17-4 0,12 4 0,-9-4 0,0 4 0,-1 0 0,-9 0 0,7 0 0,-6 0 0,8 0 0,-9 0 0,8 0 0,-7 0 0,13 0 0,-4 0 0,10 0 0,-4 0 0,9 0 0,-3 0 0,-1 0 0,4 0 0,-3 0 0,31 0 0,-7-5 0,10 4 0,-23-4 0,-13 5 0,-5 0 0,-5 0 0,-1 0 0,-9 0 0,-1 0 0,-5 0 0,1 0 0,8-4 0,-6 3 0,11-7 0,-8 3 0,4-3 0,0 3 0,0 2 0,-4-1 0,-1 3 0,-1-2 0,-2-1 0,7 3 0,7-11 0,1 2 0,9 0 0,-5-6 0,-5 10 0,-1-7 0,0 1 0,-4 2 0,4-3 0,0 1 0,-8 2 0,7-6 0,-13 4 0,4-1 0,-4 2 0,-5 3 0,0 1 0,-4 3 0,0-3 0,0 7 0,4-7 0,-3 6 0,7-9 0,-4 1 0,15-13 0,-8 5 0,12-1 0,-17 10 0,6 1 0,-11 3 0,6-4 0,-2 0 0,3-3 0,5 2 0,-7-2 0,6 3 0,-7-3 0,7-2 0,-2-2 0,3 5 0,-5 0 0,1 6 0,-4-1 0,2-2 0,-6 6 0,7-6 0,-7 3 0,13-10 0,-7 4 0,4-1 0,-10 4 0,2 3 0,-5-3 0,6-1 0,0 1 0,0-1 0,10-8 0,-4 6 0,-1-3 0,-5 6 0,-4 7 0,-3-7 0,2 6 0,-2-5 0,3 2 0,1-3 0,-5 0 0,7-1 0,-1-3 0,0 3 0,1-3 0,-6 7 0,0-3 0,2 7 0,-2-7 0,3 6 0,-3-5 0,2 2 0,-2-3 0,0 0 0,2 3 0,-5-3 0,5 6 0,-5-5 0,2 5 0,-3-2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6:46.5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1626 1 24575,'0'11'0,"-3"-1"0,2 1 0,-5-3 0,5 6 0,-6-2 0,6 8 0,-6-4 0,3 4 0,-4 0 0,3 1 0,-3 9 0,7 1 0,-6 0 0,2 3 0,-4-3 0,0 5 0,4 5 0,-7-4 0,10 4 0,-15 1 0,15 0 0,-15 6 0,11-1 0,-8 1 0,5 0 0,-6 5 0,0-4 0,-1 17 0,-3-9 0,8 10 0,-5 22-456,5-15 456,-4 18 0,3-25 0,-2-12 0,0-2 0,3-5 0,-3 0 0,0 5 0,3 2 0,-4 0 0,-5 18 0,7-15 0,-8 22 0,6-11 0,2 13 0,-2-11 0,4-3 456,2-15-456,-1-5 0,5-6 0,-4 5 0,8-10 0,-3-1 0,4-6 0,-4 0 0,3 6 0,-7 1 0,3 4 0,0-5 0,-3 5 0,3-4 0,-4 0 0,0-3 0,4-7 0,-3-2 0,7-9 0,-2 3 0,-1-6 0,4 7 0,-7-9 0,2 13 0,1-10 0,-7 11 0,6-10 0,-3 1 0,-3-1 0,6 1 0,-11 8 0,-1-1 0,-7 13 0,6-13 0,-3 2 0,13-13 0,-4 3 0,5-7 0,-1 6 0,-3-5 0,2 5 0,-2-5 0,4-2 0,-4 0 0,3-6 0,-7 6 0,3-3 0,0 3 0,-2-2 0,2-2 0,-18 10 0,-11 9 0,-16 14 0,-6 2 0,12-8 0,4-7 0,11-9 0,0-1 0,5-4 0,-4 0 0,4 3 0,-5-2 0,0 3 0,9-8 0,-2-1 0,12-4 0,1 0 0,2 0 0,2 0 0,-4 0 0,0 0 0,5-3 0,0 2 0,7 1 0,0 1 0,4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6:48.53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5053 1 24575,'-24'0'0,"-5"0"0,-2 0 0,-10 0 0,4 0 0,-10 0 0,-1 4 0,-7 2 0,-19 9 0,-4-3-415,29 1 0,0 1 415,-44 5 0,41-1 0,-1-1 0,-1-7 0,-1-1 0,1 5 0,-1 0 0,0-4 0,2-2 0,-38 10 0,34-8 0,1-3 0,-34 0 0,32-4 0,1-1 0,-34-2 0,-7 0 0,12 0 0,34 0 0,0 0 0,-26 0 0,26 0 0,0 0 0,-34 0 0,-12 0 0,7 0 0,7 0 0,-13 0 0,4 0 0,40 0 0,-1 0 0,4 0 0,0 0 0,-3 0 0,0 0 0,3 3 0,0 0 0,-4-3 0,0 1 0,0 1 0,1 1 0,-1 0 0,0 0 0,0-3 0,1 1 0,-2 4 0,2 0 0,-40-3 0,-4 3 0,-2-5 0,49 0 0,-2 0-636,-9 0 1,-1 0 635,0 0 0,-2 0 0,-29 0 0,0 0 0,29 0 0,2 0 0,-15 0 0,5 0 0,5 0 0,6-5 0,11 4 0,-8-8 776,24 8-776,-12-7 1325,20 3-1325,0 0 0,10-2 0,8 6 0,5-2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6:50.00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6186 1 24575,'-11'4'0,"-10"7"0,-1-5 0,-24 16 0,-5-1 0,-25 6-968,-8 5 968,-7-3 0,38-14 0,0 0 0,-35 13 0,29-13 0,-1 0-616,4 0 0,0 1 616,-11 3 0,-2 1 0,1-1 0,0 0-1007,-7 4 1,-2 0 1006,-1-2 0,-1 0 0,1 2 0,-2 1 0,-7-3 0,2-1 0,15-3 0,2 0-607,-4 0 0,1-2 607,7-5 0,2-1 0,7 0 0,0 0 0,-6 0 0,1 0 0,5 0 0,0 0 0,-8 4 0,0-1 0,0-2 0,1 0 0,2 2 0,2-1-50,4-5 0,0 1 50,1 4 0,0 1 0,-39 5 0,43-5 0,0-1 0,-42 2 0,-7 2 0,12-13 0,-11 3 0,6-5 0,41 0 0,0 0 0,-4 0 0,0 0 0,4 0 0,0 0 0,-3 0 0,1 0 0,2 0 0,-1 0 0,-2 2 0,-1 1 0,4 0 0,0 0 0,-3 0 0,0 1 0,3 1 0,0 0 0,-43 1 0,-4 6 0,13-1 0,-6 0 0,-1 0 0,0 1 0,0 4 0,7 1 0,2 0 0,7-1 0,-7-5 1132,11-1-1132,3 1 0,2-1 1991,15-5-1991,-21 5 1458,21-9-1458,-9 8 857,22-4-857,-2 0 89,22-1-89,-2-4 0,13 0 0,0 0 0,3 3 0,1-3 0,3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4T05:56:53.93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0 560 24575,'0'-20'0,"0"0"0,0-15 0,4 2 0,-3-8 0,3 5 0,-4 0 0,0 0 0,0 0 0,0 10 0,0 1 0,0 13 0,0 1 0,0 4 0,0 0 0,0 0 0,0-1 0,0 1 0,0 0 0,4-4 0,-4-1 0,4-3 0,-1 3 0,-2 1 0,2 0 0,-3 3 0,0-3 0,0 4 0,0-1 0,0-3 0,0 3 0,0-3 0,0 4 0,0 3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DC6D7-9F89-084B-ACC4-C578CE718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AFCE8F-9095-2042-A097-6276D9CC9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D4F83-9C32-9944-A311-9BB829B4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22E-F6DA-BA4A-BBDF-7BCCF4547440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DB366-7212-7346-91FC-2E5955F9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D718-5EC3-F449-B5FE-0693AA0A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C4CD-D6F0-DF41-8DA0-27412B15A2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6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392BD-D867-4D49-8778-FC2256F0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4D0EB1-04C8-3641-AF26-844834C92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F5763-C7EB-5148-BA6E-ED832ABD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22E-F6DA-BA4A-BBDF-7BCCF4547440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65F07-F90B-2C44-BC5E-BBBCC270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98EE1-F2FA-1D4F-B8A9-56EB81BC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C4CD-D6F0-DF41-8DA0-27412B15A2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58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A2DFD3-F321-084B-BDC9-124937D23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0DC0E6-FD41-E24D-832D-F4936CF76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6FD52-9AFF-2645-B67B-C64520D5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22E-F6DA-BA4A-BBDF-7BCCF4547440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CB123-6D01-3C42-8DF9-C87C4F74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39473-9659-8A47-A98E-F3836215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C4CD-D6F0-DF41-8DA0-27412B15A2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98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7141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4F9DB-4B8D-574A-879B-9328696F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09B6E-4F41-C447-A765-904C627B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13D09-26A9-6148-B2A3-9118E7A7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22E-F6DA-BA4A-BBDF-7BCCF4547440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78939-8C41-F541-8271-68807498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0678B-80E4-8648-9178-E7DFC37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C4CD-D6F0-DF41-8DA0-27412B15A2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61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7AA51-5EF9-664C-80AD-14BDEE7B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1E727-DCEB-F747-837C-9D842FDB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DEBE1-CA75-3448-BC59-6CFCF5CA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22E-F6DA-BA4A-BBDF-7BCCF4547440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C7D8E-B00F-6E47-9C00-9F66A946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CA154-6E47-C74A-80DC-5E64B4E8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C4CD-D6F0-DF41-8DA0-27412B15A2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15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DA58E-5AAB-604A-8FE0-CE1883A6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1644B-CB54-244B-A3ED-CF663F4BD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9BCA70-A240-E943-BF5F-03DEED1F6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61AC8-8DAD-FF44-A542-CC20866E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22E-F6DA-BA4A-BBDF-7BCCF4547440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DC06D-B4DA-8B43-8DBE-E2F4C80E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0DC006-E83E-E744-AB7B-6E042EF3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C4CD-D6F0-DF41-8DA0-27412B15A2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78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994E6-607C-8545-9F6F-7605502F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026B3-B188-8244-BAAD-5EFBF061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9C2AA0-77B1-D948-8804-8D7CA4641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A3DCA4-DC32-654E-9629-3C491298E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E6A8B6-7E38-CF4F-A804-E2F9545FE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3E4806-6498-8948-B5F8-930BC923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22E-F6DA-BA4A-BBDF-7BCCF4547440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2DA06D-1494-5340-B457-C9E1D469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9A8C8F-608E-9944-8812-9C53C6E9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C4CD-D6F0-DF41-8DA0-27412B15A2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44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657E8-B685-7942-BADC-6DE15500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EDE0EA-BA70-7F41-A218-854349A5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22E-F6DA-BA4A-BBDF-7BCCF4547440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BCF922-4314-C640-A824-527EDC59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A6C7D7-3F63-E143-9BD0-FF38D723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C4CD-D6F0-DF41-8DA0-27412B15A2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81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6A3579-3F6F-C74D-8448-8C18C137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22E-F6DA-BA4A-BBDF-7BCCF4547440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849228-7E10-4A4A-B01B-22EE36F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3C834B-050F-D844-B5F5-1DBEC37F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C4CD-D6F0-DF41-8DA0-27412B15A2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79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108AD-AEC9-9D4E-8FAF-BF2935B3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F39AE-1470-AE43-9538-2CF63AE9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9AC10A-C261-2A4F-A9FA-447FDAC31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AC2CAE-C49F-6B4D-9857-B6A5CB39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22E-F6DA-BA4A-BBDF-7BCCF4547440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A41E86-4CFE-C345-8A92-8E58BDE3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D60DB-EAE7-214A-AC95-2B2F959D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C4CD-D6F0-DF41-8DA0-27412B15A2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357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B7DBA-52C0-A24A-9AAA-F62E0C5B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69F61C-E377-B34A-9597-957EA262F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49433-9D6B-6746-B0C2-8EC87E5F9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5E75F-11CC-3A44-A5B2-0CB55504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822E-F6DA-BA4A-BBDF-7BCCF4547440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4E79B-CB33-AF42-86F3-73BF47EE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1535A-524E-134D-B439-CD86599E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AC4CD-D6F0-DF41-8DA0-27412B15A2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68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C6AD20-16FC-C94C-B375-FFEBBE21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1F5707-AB92-C845-9CDD-028AA4453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115C1-134F-744D-A736-CD8FD62EB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822E-F6DA-BA4A-BBDF-7BCCF4547440}" type="datetimeFigureOut">
              <a:rPr kumimoji="1" lang="zh-CN" altLang="en-US" smtClean="0"/>
              <a:t>2020/12/14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1B3F5-4885-5A42-961B-67EE0B13D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A2092-F42B-764E-A36F-D62261B20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AC4CD-D6F0-DF41-8DA0-27412B15A2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18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2" Type="http://schemas.openxmlformats.org/officeDocument/2006/relationships/image" Target="../media/image1.gif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8" Type="http://schemas.openxmlformats.org/officeDocument/2006/relationships/image" Target="../media/image4.png"/><Relationship Id="rId3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24.xml"/><Relationship Id="rId18" Type="http://schemas.openxmlformats.org/officeDocument/2006/relationships/image" Target="../media/image14.png"/><Relationship Id="rId26" Type="http://schemas.openxmlformats.org/officeDocument/2006/relationships/image" Target="../media/image20.png"/><Relationship Id="rId3" Type="http://schemas.openxmlformats.org/officeDocument/2006/relationships/customXml" Target="../ink/ink19.xml"/><Relationship Id="rId21" Type="http://schemas.openxmlformats.org/officeDocument/2006/relationships/customXml" Target="../ink/ink28.xml"/><Relationship Id="rId7" Type="http://schemas.openxmlformats.org/officeDocument/2006/relationships/customXml" Target="../ink/ink21.xml"/><Relationship Id="rId12" Type="http://schemas.openxmlformats.org/officeDocument/2006/relationships/image" Target="../media/image7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2" Type="http://schemas.openxmlformats.org/officeDocument/2006/relationships/image" Target="../media/image1.gif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customXml" Target="../ink/ink23.xml"/><Relationship Id="rId24" Type="http://schemas.openxmlformats.org/officeDocument/2006/relationships/image" Target="../media/image17.png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21.png"/><Relationship Id="rId10" Type="http://schemas.openxmlformats.org/officeDocument/2006/relationships/image" Target="../media/image5.png"/><Relationship Id="rId19" Type="http://schemas.openxmlformats.org/officeDocument/2006/relationships/customXml" Target="../ink/ink27.xml"/><Relationship Id="rId4" Type="http://schemas.openxmlformats.org/officeDocument/2006/relationships/image" Target="../media/image2.png"/><Relationship Id="rId9" Type="http://schemas.openxmlformats.org/officeDocument/2006/relationships/customXml" Target="../ink/ink22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3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云形标注 1083">
            <a:extLst>
              <a:ext uri="{FF2B5EF4-FFF2-40B4-BE49-F238E27FC236}">
                <a16:creationId xmlns:a16="http://schemas.microsoft.com/office/drawing/2014/main" id="{9EFA59DD-D01A-864E-8750-6BA9BCE0FF28}"/>
              </a:ext>
            </a:extLst>
          </p:cNvPr>
          <p:cNvSpPr/>
          <p:nvPr/>
        </p:nvSpPr>
        <p:spPr>
          <a:xfrm>
            <a:off x="1069302" y="2871248"/>
            <a:ext cx="2502649" cy="1347937"/>
          </a:xfrm>
          <a:prstGeom prst="cloudCallout">
            <a:avLst>
              <a:gd name="adj1" fmla="val 58015"/>
              <a:gd name="adj2" fmla="val -38865"/>
            </a:avLst>
          </a:prstGeom>
          <a:solidFill>
            <a:srgbClr val="1A7BA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67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I know nothing except the fact of my ignorance. </a:t>
            </a:r>
            <a:endParaRPr lang="zh-CN" altLang="en-US" sz="16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12FE22-787F-054D-91B1-223DC8015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953" y="1574507"/>
            <a:ext cx="1637653" cy="25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362B3052-6020-A54C-9352-EF11B0D987FE}"/>
                  </a:ext>
                </a:extLst>
              </p14:cNvPr>
              <p14:cNvContentPartPr/>
              <p14:nvPr/>
            </p14:nvContentPartPr>
            <p14:xfrm>
              <a:off x="6481481" y="4444047"/>
              <a:ext cx="360" cy="3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362B3052-6020-A54C-9352-EF11B0D987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3841" y="44260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6FEC52CA-DB0C-3A4D-959B-2CB2523BD8ED}"/>
                  </a:ext>
                </a:extLst>
              </p14:cNvPr>
              <p14:cNvContentPartPr/>
              <p14:nvPr/>
            </p14:nvContentPartPr>
            <p14:xfrm>
              <a:off x="4227881" y="2855367"/>
              <a:ext cx="1606320" cy="17395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6FEC52CA-DB0C-3A4D-959B-2CB2523BD8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0241" y="2837727"/>
                <a:ext cx="1641960" cy="17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891D43E8-F969-604F-95E1-CDA6090ED497}"/>
                  </a:ext>
                </a:extLst>
              </p14:cNvPr>
              <p14:cNvContentPartPr/>
              <p14:nvPr/>
            </p14:nvContentPartPr>
            <p14:xfrm>
              <a:off x="5554121" y="2842047"/>
              <a:ext cx="953280" cy="16149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891D43E8-F969-604F-95E1-CDA6090ED4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6481" y="2824047"/>
                <a:ext cx="988920" cy="16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49C8CB7A-C68D-3345-9B1C-750098D66B11}"/>
                  </a:ext>
                </a:extLst>
              </p14:cNvPr>
              <p14:cNvContentPartPr/>
              <p14:nvPr/>
            </p14:nvContentPartPr>
            <p14:xfrm>
              <a:off x="5493641" y="2849247"/>
              <a:ext cx="113760" cy="3888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49C8CB7A-C68D-3345-9B1C-750098D66B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6001" y="2831247"/>
                <a:ext cx="1494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E4132B15-8193-FE49-8068-0E5C344CC645}"/>
                  </a:ext>
                </a:extLst>
              </p14:cNvPr>
              <p14:cNvContentPartPr/>
              <p14:nvPr/>
            </p14:nvContentPartPr>
            <p14:xfrm>
              <a:off x="2425001" y="4396887"/>
              <a:ext cx="1993680" cy="42300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E4132B15-8193-FE49-8068-0E5C344CC6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07001" y="4378887"/>
                <a:ext cx="2029320" cy="4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A4E29A66-3C84-654A-88C0-6857127E03C3}"/>
              </a:ext>
            </a:extLst>
          </p:cNvPr>
          <p:cNvGrpSpPr/>
          <p:nvPr/>
        </p:nvGrpSpPr>
        <p:grpSpPr>
          <a:xfrm>
            <a:off x="2516441" y="3069567"/>
            <a:ext cx="3860280" cy="2145960"/>
            <a:chOff x="2516441" y="3069567"/>
            <a:chExt cx="3860280" cy="21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B7187A6F-C543-AD44-B539-A60840513A6B}"/>
                    </a:ext>
                  </a:extLst>
                </p14:cNvPr>
                <p14:cNvContentPartPr/>
                <p14:nvPr/>
              </p14:nvContentPartPr>
              <p14:xfrm>
                <a:off x="3640001" y="3069567"/>
                <a:ext cx="585360" cy="13014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B7187A6F-C543-AD44-B539-A60840513A6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22001" y="3051927"/>
                  <a:ext cx="621000" cy="13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621C71F9-6A04-0344-8080-9D77FC4E71D1}"/>
                    </a:ext>
                  </a:extLst>
                </p14:cNvPr>
                <p14:cNvContentPartPr/>
                <p14:nvPr/>
              </p14:nvContentPartPr>
              <p14:xfrm>
                <a:off x="2516441" y="4500567"/>
                <a:ext cx="1819080" cy="961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621C71F9-6A04-0344-8080-9D77FC4E71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98801" y="4482927"/>
                  <a:ext cx="1854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8A682C7C-6F21-4347-8C84-06CEC9CB046D}"/>
                    </a:ext>
                  </a:extLst>
                </p14:cNvPr>
                <p14:cNvContentPartPr/>
                <p14:nvPr/>
              </p14:nvContentPartPr>
              <p14:xfrm>
                <a:off x="3517601" y="4622607"/>
                <a:ext cx="2226960" cy="39168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8A682C7C-6F21-4347-8C84-06CEC9CB046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99961" y="4604967"/>
                  <a:ext cx="22626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2ACF5F29-A399-DA45-9A94-A0EDCF2A8502}"/>
                    </a:ext>
                  </a:extLst>
                </p14:cNvPr>
                <p14:cNvContentPartPr/>
                <p14:nvPr/>
              </p14:nvContentPartPr>
              <p14:xfrm>
                <a:off x="3461081" y="4927167"/>
                <a:ext cx="9000" cy="20196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2ACF5F29-A399-DA45-9A94-A0EDCF2A85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43081" y="4909167"/>
                  <a:ext cx="44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6CAD0D9E-178E-F54C-AF64-F407079451E2}"/>
                    </a:ext>
                  </a:extLst>
                </p14:cNvPr>
                <p14:cNvContentPartPr/>
                <p14:nvPr/>
              </p14:nvContentPartPr>
              <p14:xfrm>
                <a:off x="2524001" y="4428567"/>
                <a:ext cx="3240" cy="2397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6CAD0D9E-178E-F54C-AF64-F407079451E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06361" y="4410927"/>
                  <a:ext cx="38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F5C8F594-ACC5-D848-A45B-2276065836AA}"/>
                    </a:ext>
                  </a:extLst>
                </p14:cNvPr>
                <p14:cNvContentPartPr/>
                <p14:nvPr/>
              </p14:nvContentPartPr>
              <p14:xfrm>
                <a:off x="5755001" y="3421647"/>
                <a:ext cx="461880" cy="108288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F5C8F594-ACC5-D848-A45B-2276065836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37001" y="3404007"/>
                  <a:ext cx="497520" cy="11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F3B68432-3643-BC44-98F6-896F9AEACF00}"/>
                    </a:ext>
                  </a:extLst>
                </p14:cNvPr>
                <p14:cNvContentPartPr/>
                <p14:nvPr/>
              </p14:nvContentPartPr>
              <p14:xfrm>
                <a:off x="6226601" y="4433247"/>
                <a:ext cx="43200" cy="11088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F3B68432-3643-BC44-98F6-896F9AEACF0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08601" y="4415607"/>
                  <a:ext cx="78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84038C6A-E8A9-C442-89DB-69CD9B36BCC4}"/>
                    </a:ext>
                  </a:extLst>
                </p14:cNvPr>
                <p14:cNvContentPartPr/>
                <p14:nvPr/>
              </p14:nvContentPartPr>
              <p14:xfrm>
                <a:off x="6291761" y="4491207"/>
                <a:ext cx="3240" cy="9468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84038C6A-E8A9-C442-89DB-69CD9B36BCC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73761" y="4473567"/>
                  <a:ext cx="38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A13BB78B-F98B-3C46-9C08-EDE81337D7CF}"/>
                    </a:ext>
                  </a:extLst>
                </p14:cNvPr>
                <p14:cNvContentPartPr/>
                <p14:nvPr/>
              </p14:nvContentPartPr>
              <p14:xfrm>
                <a:off x="6370601" y="4507767"/>
                <a:ext cx="6120" cy="709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A13BB78B-F98B-3C46-9C08-EDE81337D7C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52601" y="4490127"/>
                  <a:ext cx="41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074D8F17-E91A-0643-96C3-ABA0E027D00F}"/>
                    </a:ext>
                  </a:extLst>
                </p14:cNvPr>
                <p14:cNvContentPartPr/>
                <p14:nvPr/>
              </p14:nvContentPartPr>
              <p14:xfrm>
                <a:off x="3680321" y="4428207"/>
                <a:ext cx="213120" cy="2088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074D8F17-E91A-0643-96C3-ABA0E027D00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62321" y="4410567"/>
                  <a:ext cx="248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82C3EF15-C758-6041-ACFE-F753173C37C3}"/>
                    </a:ext>
                  </a:extLst>
                </p14:cNvPr>
                <p14:cNvContentPartPr/>
                <p14:nvPr/>
              </p14:nvContentPartPr>
              <p14:xfrm>
                <a:off x="3809921" y="3769407"/>
                <a:ext cx="437400" cy="72252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82C3EF15-C758-6041-ACFE-F753173C37C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91921" y="3751767"/>
                  <a:ext cx="47304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3C41587A-5128-654B-B4E6-3CD53FA5EADB}"/>
                    </a:ext>
                  </a:extLst>
                </p14:cNvPr>
                <p14:cNvContentPartPr/>
                <p14:nvPr/>
              </p14:nvContentPartPr>
              <p14:xfrm>
                <a:off x="3336161" y="4642767"/>
                <a:ext cx="2409840" cy="57276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3C41587A-5128-654B-B4E6-3CD53FA5EAD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18521" y="4624767"/>
                  <a:ext cx="24454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44302A06-F845-3C41-9644-B44F467ADF65}"/>
                    </a:ext>
                  </a:extLst>
                </p14:cNvPr>
                <p14:cNvContentPartPr/>
                <p14:nvPr/>
              </p14:nvContentPartPr>
              <p14:xfrm>
                <a:off x="4347401" y="4480047"/>
                <a:ext cx="23400" cy="2880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44302A06-F845-3C41-9644-B44F467ADF6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29761" y="4462407"/>
                  <a:ext cx="59040" cy="6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67665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7E50EEF6-E518-014F-ACA6-7CD4593BF9D9}"/>
              </a:ext>
            </a:extLst>
          </p:cNvPr>
          <p:cNvGrpSpPr/>
          <p:nvPr/>
        </p:nvGrpSpPr>
        <p:grpSpPr>
          <a:xfrm>
            <a:off x="1069302" y="1574507"/>
            <a:ext cx="5438099" cy="4108300"/>
            <a:chOff x="1069302" y="1574507"/>
            <a:chExt cx="5438099" cy="4108300"/>
          </a:xfrm>
        </p:grpSpPr>
        <p:sp>
          <p:nvSpPr>
            <p:cNvPr id="1084" name="云形标注 1083">
              <a:extLst>
                <a:ext uri="{FF2B5EF4-FFF2-40B4-BE49-F238E27FC236}">
                  <a16:creationId xmlns:a16="http://schemas.microsoft.com/office/drawing/2014/main" id="{9EFA59DD-D01A-864E-8750-6BA9BCE0FF28}"/>
                </a:ext>
              </a:extLst>
            </p:cNvPr>
            <p:cNvSpPr/>
            <p:nvPr/>
          </p:nvSpPr>
          <p:spPr>
            <a:xfrm>
              <a:off x="1069302" y="2871248"/>
              <a:ext cx="2502649" cy="1347937"/>
            </a:xfrm>
            <a:prstGeom prst="cloudCallout">
              <a:avLst>
                <a:gd name="adj1" fmla="val 58015"/>
                <a:gd name="adj2" fmla="val -38865"/>
              </a:avLst>
            </a:prstGeom>
            <a:solidFill>
              <a:srgbClr val="1A7BA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467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r>
                <a:rPr lang="en-US" altLang="zh-CN" sz="1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ple Chancery" panose="03020702040506060504" pitchFamily="66" charset="-79"/>
                  <a:cs typeface="Apple Chancery" panose="03020702040506060504" pitchFamily="66" charset="-79"/>
                </a:rPr>
                <a:t>I know nothing except the fact of my ignorance. </a:t>
              </a:r>
              <a:endParaRPr lang="zh-CN" altLang="en-US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A12FE22-787F-054D-91B1-223DC8015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6953" y="1574507"/>
              <a:ext cx="1637653" cy="2593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62B3052-6020-A54C-9352-EF11B0D987FE}"/>
                    </a:ext>
                  </a:extLst>
                </p14:cNvPr>
                <p14:cNvContentPartPr/>
                <p14:nvPr/>
              </p14:nvContentPartPr>
              <p14:xfrm>
                <a:off x="6481481" y="4444047"/>
                <a:ext cx="360" cy="3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62B3052-6020-A54C-9352-EF11B0D987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63841" y="44260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6FEC52CA-DB0C-3A4D-959B-2CB2523BD8ED}"/>
                    </a:ext>
                  </a:extLst>
                </p14:cNvPr>
                <p14:cNvContentPartPr/>
                <p14:nvPr/>
              </p14:nvContentPartPr>
              <p14:xfrm>
                <a:off x="4227881" y="2855367"/>
                <a:ext cx="1606320" cy="17395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6FEC52CA-DB0C-3A4D-959B-2CB2523BD8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10241" y="2837727"/>
                  <a:ext cx="1641960" cy="177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891D43E8-F969-604F-95E1-CDA6090ED497}"/>
                    </a:ext>
                  </a:extLst>
                </p14:cNvPr>
                <p14:cNvContentPartPr/>
                <p14:nvPr/>
              </p14:nvContentPartPr>
              <p14:xfrm>
                <a:off x="5554121" y="2842047"/>
                <a:ext cx="953280" cy="16149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891D43E8-F969-604F-95E1-CDA6090ED4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36481" y="2824047"/>
                  <a:ext cx="988920" cy="16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49C8CB7A-C68D-3345-9B1C-750098D66B11}"/>
                    </a:ext>
                  </a:extLst>
                </p14:cNvPr>
                <p14:cNvContentPartPr/>
                <p14:nvPr/>
              </p14:nvContentPartPr>
              <p14:xfrm>
                <a:off x="5493641" y="2849247"/>
                <a:ext cx="113760" cy="388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49C8CB7A-C68D-3345-9B1C-750098D66B1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76001" y="2831247"/>
                  <a:ext cx="149400" cy="74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A4E29A66-3C84-654A-88C0-6857127E03C3}"/>
                </a:ext>
              </a:extLst>
            </p:cNvPr>
            <p:cNvGrpSpPr/>
            <p:nvPr/>
          </p:nvGrpSpPr>
          <p:grpSpPr>
            <a:xfrm>
              <a:off x="3640001" y="3069567"/>
              <a:ext cx="2736720" cy="1516320"/>
              <a:chOff x="3640001" y="3069567"/>
              <a:chExt cx="2736720" cy="1516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3" name="墨迹 12">
                    <a:extLst>
                      <a:ext uri="{FF2B5EF4-FFF2-40B4-BE49-F238E27FC236}">
                        <a16:creationId xmlns:a16="http://schemas.microsoft.com/office/drawing/2014/main" id="{B7187A6F-C543-AD44-B539-A60840513A6B}"/>
                      </a:ext>
                    </a:extLst>
                  </p14:cNvPr>
                  <p14:cNvContentPartPr/>
                  <p14:nvPr/>
                </p14:nvContentPartPr>
                <p14:xfrm>
                  <a:off x="3640001" y="3069567"/>
                  <a:ext cx="585360" cy="1301400"/>
                </p14:xfrm>
              </p:contentPart>
            </mc:Choice>
            <mc:Fallback>
              <p:pic>
                <p:nvPicPr>
                  <p:cNvPr id="13" name="墨迹 12">
                    <a:extLst>
                      <a:ext uri="{FF2B5EF4-FFF2-40B4-BE49-F238E27FC236}">
                        <a16:creationId xmlns:a16="http://schemas.microsoft.com/office/drawing/2014/main" id="{B7187A6F-C543-AD44-B539-A60840513A6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622001" y="3051927"/>
                    <a:ext cx="621000" cy="133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23" name="墨迹 22">
                    <a:extLst>
                      <a:ext uri="{FF2B5EF4-FFF2-40B4-BE49-F238E27FC236}">
                        <a16:creationId xmlns:a16="http://schemas.microsoft.com/office/drawing/2014/main" id="{F5C8F594-ACC5-D848-A45B-2276065836AA}"/>
                      </a:ext>
                    </a:extLst>
                  </p14:cNvPr>
                  <p14:cNvContentPartPr/>
                  <p14:nvPr/>
                </p14:nvContentPartPr>
                <p14:xfrm>
                  <a:off x="5755001" y="3421647"/>
                  <a:ext cx="461880" cy="1082880"/>
                </p14:xfrm>
              </p:contentPart>
            </mc:Choice>
            <mc:Fallback>
              <p:pic>
                <p:nvPicPr>
                  <p:cNvPr id="23" name="墨迹 22">
                    <a:extLst>
                      <a:ext uri="{FF2B5EF4-FFF2-40B4-BE49-F238E27FC236}">
                        <a16:creationId xmlns:a16="http://schemas.microsoft.com/office/drawing/2014/main" id="{F5C8F594-ACC5-D848-A45B-2276065836A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737001" y="3404007"/>
                    <a:ext cx="497520" cy="111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4" name="墨迹 23">
                    <a:extLst>
                      <a:ext uri="{FF2B5EF4-FFF2-40B4-BE49-F238E27FC236}">
                        <a16:creationId xmlns:a16="http://schemas.microsoft.com/office/drawing/2014/main" id="{F3B68432-3643-BC44-98F6-896F9AEACF00}"/>
                      </a:ext>
                    </a:extLst>
                  </p14:cNvPr>
                  <p14:cNvContentPartPr/>
                  <p14:nvPr/>
                </p14:nvContentPartPr>
                <p14:xfrm>
                  <a:off x="6226601" y="4433247"/>
                  <a:ext cx="43200" cy="110880"/>
                </p14:xfrm>
              </p:contentPart>
            </mc:Choice>
            <mc:Fallback>
              <p:pic>
                <p:nvPicPr>
                  <p:cNvPr id="24" name="墨迹 23">
                    <a:extLst>
                      <a:ext uri="{FF2B5EF4-FFF2-40B4-BE49-F238E27FC236}">
                        <a16:creationId xmlns:a16="http://schemas.microsoft.com/office/drawing/2014/main" id="{F3B68432-3643-BC44-98F6-896F9AEACF00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208601" y="4415607"/>
                    <a:ext cx="7884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5" name="墨迹 24">
                    <a:extLst>
                      <a:ext uri="{FF2B5EF4-FFF2-40B4-BE49-F238E27FC236}">
                        <a16:creationId xmlns:a16="http://schemas.microsoft.com/office/drawing/2014/main" id="{84038C6A-E8A9-C442-89DB-69CD9B36BCC4}"/>
                      </a:ext>
                    </a:extLst>
                  </p14:cNvPr>
                  <p14:cNvContentPartPr/>
                  <p14:nvPr/>
                </p14:nvContentPartPr>
                <p14:xfrm>
                  <a:off x="6291761" y="4491207"/>
                  <a:ext cx="3240" cy="94680"/>
                </p14:xfrm>
              </p:contentPart>
            </mc:Choice>
            <mc:Fallback>
              <p:pic>
                <p:nvPicPr>
                  <p:cNvPr id="25" name="墨迹 24">
                    <a:extLst>
                      <a:ext uri="{FF2B5EF4-FFF2-40B4-BE49-F238E27FC236}">
                        <a16:creationId xmlns:a16="http://schemas.microsoft.com/office/drawing/2014/main" id="{84038C6A-E8A9-C442-89DB-69CD9B36BCC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273761" y="4473567"/>
                    <a:ext cx="3888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6" name="墨迹 25">
                    <a:extLst>
                      <a:ext uri="{FF2B5EF4-FFF2-40B4-BE49-F238E27FC236}">
                        <a16:creationId xmlns:a16="http://schemas.microsoft.com/office/drawing/2014/main" id="{A13BB78B-F98B-3C46-9C08-EDE81337D7CF}"/>
                      </a:ext>
                    </a:extLst>
                  </p14:cNvPr>
                  <p14:cNvContentPartPr/>
                  <p14:nvPr/>
                </p14:nvContentPartPr>
                <p14:xfrm>
                  <a:off x="6370601" y="4507767"/>
                  <a:ext cx="6120" cy="70920"/>
                </p14:xfrm>
              </p:contentPart>
            </mc:Choice>
            <mc:Fallback>
              <p:pic>
                <p:nvPicPr>
                  <p:cNvPr id="26" name="墨迹 25">
                    <a:extLst>
                      <a:ext uri="{FF2B5EF4-FFF2-40B4-BE49-F238E27FC236}">
                        <a16:creationId xmlns:a16="http://schemas.microsoft.com/office/drawing/2014/main" id="{A13BB78B-F98B-3C46-9C08-EDE81337D7CF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352601" y="4490127"/>
                    <a:ext cx="41760" cy="10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8" name="墨迹 27">
                    <a:extLst>
                      <a:ext uri="{FF2B5EF4-FFF2-40B4-BE49-F238E27FC236}">
                        <a16:creationId xmlns:a16="http://schemas.microsoft.com/office/drawing/2014/main" id="{074D8F17-E91A-0643-96C3-ABA0E027D00F}"/>
                      </a:ext>
                    </a:extLst>
                  </p14:cNvPr>
                  <p14:cNvContentPartPr/>
                  <p14:nvPr/>
                </p14:nvContentPartPr>
                <p14:xfrm>
                  <a:off x="3680321" y="4428207"/>
                  <a:ext cx="213120" cy="20880"/>
                </p14:xfrm>
              </p:contentPart>
            </mc:Choice>
            <mc:Fallback>
              <p:pic>
                <p:nvPicPr>
                  <p:cNvPr id="28" name="墨迹 27">
                    <a:extLst>
                      <a:ext uri="{FF2B5EF4-FFF2-40B4-BE49-F238E27FC236}">
                        <a16:creationId xmlns:a16="http://schemas.microsoft.com/office/drawing/2014/main" id="{074D8F17-E91A-0643-96C3-ABA0E027D00F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62321" y="4410567"/>
                    <a:ext cx="24876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29" name="墨迹 28">
                    <a:extLst>
                      <a:ext uri="{FF2B5EF4-FFF2-40B4-BE49-F238E27FC236}">
                        <a16:creationId xmlns:a16="http://schemas.microsoft.com/office/drawing/2014/main" id="{82C3EF15-C758-6041-ACFE-F753173C37C3}"/>
                      </a:ext>
                    </a:extLst>
                  </p14:cNvPr>
                  <p14:cNvContentPartPr/>
                  <p14:nvPr/>
                </p14:nvContentPartPr>
                <p14:xfrm>
                  <a:off x="3809921" y="3769407"/>
                  <a:ext cx="437400" cy="722520"/>
                </p14:xfrm>
              </p:contentPart>
            </mc:Choice>
            <mc:Fallback>
              <p:pic>
                <p:nvPicPr>
                  <p:cNvPr id="29" name="墨迹 28">
                    <a:extLst>
                      <a:ext uri="{FF2B5EF4-FFF2-40B4-BE49-F238E27FC236}">
                        <a16:creationId xmlns:a16="http://schemas.microsoft.com/office/drawing/2014/main" id="{82C3EF15-C758-6041-ACFE-F753173C37C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91921" y="3751767"/>
                    <a:ext cx="473040" cy="758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B6ACB2E-CDD9-CB40-B491-6BAA64734403}"/>
                    </a:ext>
                  </a:extLst>
                </p14:cNvPr>
                <p14:cNvContentPartPr/>
                <p14:nvPr/>
              </p14:nvContentPartPr>
              <p14:xfrm>
                <a:off x="4011521" y="4534767"/>
                <a:ext cx="734400" cy="11480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B6ACB2E-CDD9-CB40-B491-6BAA647344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93881" y="4516767"/>
                  <a:ext cx="770040" cy="11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8A73FEF2-A2EA-5446-9A22-F1A99542508D}"/>
                    </a:ext>
                  </a:extLst>
                </p14:cNvPr>
                <p14:cNvContentPartPr/>
                <p14:nvPr/>
              </p14:nvContentPartPr>
              <p14:xfrm>
                <a:off x="4902161" y="4602447"/>
                <a:ext cx="722520" cy="10659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8A73FEF2-A2EA-5446-9A22-F1A99542508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84161" y="4584807"/>
                  <a:ext cx="758160" cy="110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70654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C7BC95B-1719-B642-8E33-B1B2246C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5796" l="10000" r="90000">
                        <a14:foregroundMark x1="40625" y1="10398" x2="46563" y2="4757"/>
                        <a14:foregroundMark x1="46563" y1="4757" x2="55781" y2="8518"/>
                        <a14:foregroundMark x1="55781" y1="8518" x2="55937" y2="12168"/>
                        <a14:foregroundMark x1="42188" y1="6637" x2="51563" y2="4204"/>
                        <a14:foregroundMark x1="51563" y1="4204" x2="55469" y2="7412"/>
                        <a14:foregroundMark x1="41244" y1="92320" x2="45000" y2="95796"/>
                        <a14:foregroundMark x1="45000" y1="95796" x2="51707" y2="97120"/>
                        <a14:foregroundMark x1="63426" y1="94451" x2="61250" y2="89934"/>
                        <a14:foregroundMark x1="53906" y1="95575" x2="53906" y2="95575"/>
                        <a14:foregroundMark x1="54219" y1="95354" x2="54219" y2="95354"/>
                        <a14:foregroundMark x1="53906" y1="95133" x2="53906" y2="95133"/>
                        <a14:foregroundMark x1="53906" y1="94690" x2="53906" y2="94690"/>
                        <a14:foregroundMark x1="54531" y1="94912" x2="54531" y2="94469"/>
                        <a14:foregroundMark x1="54219" y1="95796" x2="54531" y2="94137"/>
                        <a14:foregroundMark x1="55156" y1="94137" x2="54531" y2="93916"/>
                        <a14:foregroundMark x1="54844" y1="93695" x2="53906" y2="93473"/>
                        <a14:foregroundMark x1="53594" y1="93252" x2="53125" y2="93031"/>
                        <a14:backgroundMark x1="55623" y1="94690" x2="62187" y2="96018"/>
                        <a14:backgroundMark x1="53281" y1="98451" x2="48594" y2="97898"/>
                        <a14:backgroundMark x1="38281" y1="90597" x2="39531" y2="92257"/>
                        <a14:backgroundMark x1="37188" y1="90376" x2="38906" y2="93031"/>
                        <a14:backgroundMark x1="50938" y1="97898" x2="54219" y2="98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91" y="147466"/>
            <a:ext cx="4662595" cy="65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198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492F4C0-8E46-604A-8D26-2F1514E1A199}"/>
              </a:ext>
            </a:extLst>
          </p:cNvPr>
          <p:cNvGrpSpPr/>
          <p:nvPr/>
        </p:nvGrpSpPr>
        <p:grpSpPr>
          <a:xfrm>
            <a:off x="5222455" y="3257550"/>
            <a:ext cx="7504574" cy="3600450"/>
            <a:chOff x="5222455" y="3257550"/>
            <a:chExt cx="7504574" cy="3600450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CD169161-A548-8C44-9989-9E3B755CF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911" b="98562" l="3200" r="90000">
                          <a14:foregroundMark x1="63700" y1="72524" x2="61200" y2="78754"/>
                          <a14:foregroundMark x1="61200" y1="78754" x2="59900" y2="89297"/>
                          <a14:foregroundMark x1="59900" y1="89297" x2="66300" y2="92971"/>
                          <a14:foregroundMark x1="66300" y1="92971" x2="73000" y2="89936"/>
                          <a14:foregroundMark x1="73000" y1="89936" x2="75800" y2="80990"/>
                          <a14:foregroundMark x1="75800" y1="80990" x2="72000" y2="76358"/>
                          <a14:foregroundMark x1="72000" y1="76358" x2="63700" y2="74121"/>
                          <a14:foregroundMark x1="29200" y1="85144" x2="21200" y2="86262"/>
                          <a14:foregroundMark x1="21200" y1="86262" x2="17300" y2="92812"/>
                          <a14:foregroundMark x1="17300" y1="92812" x2="21100" y2="98083"/>
                          <a14:foregroundMark x1="21100" y1="98083" x2="31000" y2="97604"/>
                          <a14:foregroundMark x1="31000" y1="97604" x2="34700" y2="90895"/>
                          <a14:foregroundMark x1="34700" y1="90895" x2="31200" y2="86262"/>
                          <a14:foregroundMark x1="31200" y1="86262" x2="24200" y2="84505"/>
                          <a14:foregroundMark x1="6600" y1="96326" x2="1400" y2="97444"/>
                          <a14:foregroundMark x1="1400" y1="97444" x2="8400" y2="97125"/>
                          <a14:foregroundMark x1="8400" y1="97125" x2="6500" y2="96486"/>
                          <a14:foregroundMark x1="4100" y1="96645" x2="3200" y2="98562"/>
                          <a14:foregroundMark x1="47600" y1="38339" x2="47300" y2="37859"/>
                          <a14:foregroundMark x1="28700" y1="51278" x2="28800" y2="52875"/>
                          <a14:foregroundMark x1="30066" y1="63127" x2="30600" y2="61182"/>
                          <a14:foregroundMark x1="30600" y1="61182" x2="29472" y2="60766"/>
                          <a14:foregroundMark x1="31650" y1="68317" x2="31786" y2="68849"/>
                          <a14:foregroundMark x1="30826" y1="65099" x2="31290" y2="66911"/>
                          <a14:foregroundMark x1="32400" y1="71246" x2="32500" y2="63738"/>
                          <a14:foregroundMark x1="32500" y1="63738" x2="32400" y2="63738"/>
                          <a14:foregroundMark x1="49400" y1="42013" x2="49400" y2="43610"/>
                          <a14:foregroundMark x1="48000" y1="38978" x2="50100" y2="42652"/>
                          <a14:foregroundMark x1="49100" y1="45048" x2="49100" y2="45367"/>
                          <a14:foregroundMark x1="48900" y1="43770" x2="48200" y2="44569"/>
                          <a14:foregroundMark x1="50100" y1="45048" x2="50200" y2="45687"/>
                          <a14:foregroundMark x1="49900" y1="46486" x2="49900" y2="49840"/>
                          <a14:foregroundMark x1="49400" y1="45847" x2="50300" y2="51917"/>
                          <a14:foregroundMark x1="50300" y1="50000" x2="50200" y2="58307"/>
                          <a14:foregroundMark x1="50200" y1="58307" x2="51000" y2="51278"/>
                          <a14:foregroundMark x1="51000" y1="51278" x2="50300" y2="50639"/>
                          <a14:foregroundMark x1="49700" y1="45367" x2="50300" y2="45367"/>
                          <a14:foregroundMark x1="49700" y1="44728" x2="50900" y2="52077"/>
                          <a14:foregroundMark x1="50900" y1="52077" x2="50600" y2="44728"/>
                          <a14:foregroundMark x1="50600" y1="44728" x2="49800" y2="46326"/>
                          <a14:foregroundMark x1="54894" y1="77122" x2="56200" y2="77316"/>
                          <a14:foregroundMark x1="57546" y1="76827" x2="60600" y2="75719"/>
                          <a14:foregroundMark x1="56745" y1="77118" x2="57318" y2="76910"/>
                          <a14:foregroundMark x1="56200" y1="77316" x2="56745" y2="77118"/>
                          <a14:foregroundMark x1="60600" y1="75719" x2="57177" y2="73936"/>
                          <a14:foregroundMark x1="52100" y1="76518" x2="51900" y2="76837"/>
                          <a14:foregroundMark x1="57212" y1="74587" x2="57700" y2="74441"/>
                          <a14:foregroundMark x1="56864" y1="74691" x2="57111" y2="74617"/>
                          <a14:foregroundMark x1="57700" y1="74441" x2="57192" y2="74504"/>
                          <a14:backgroundMark x1="26600" y1="60703" x2="28900" y2="69649"/>
                          <a14:backgroundMark x1="28900" y1="69649" x2="26600" y2="60224"/>
                          <a14:backgroundMark x1="26600" y1="60224" x2="29500" y2="66454"/>
                          <a14:backgroundMark x1="29500" y1="66454" x2="27400" y2="59265"/>
                          <a14:backgroundMark x1="27400" y1="59265" x2="29600" y2="70607"/>
                          <a14:backgroundMark x1="30200" y1="69329" x2="31400" y2="69010"/>
                          <a14:backgroundMark x1="50800" y1="64537" x2="51500" y2="72045"/>
                          <a14:backgroundMark x1="51500" y1="72045" x2="53100" y2="65335"/>
                          <a14:backgroundMark x1="53100" y1="65335" x2="51400" y2="71885"/>
                          <a14:backgroundMark x1="51400" y1="71885" x2="52000" y2="73163"/>
                          <a14:backgroundMark x1="50800" y1="72524" x2="51200" y2="74121"/>
                          <a14:backgroundMark x1="51000" y1="73962" x2="55900" y2="74760"/>
                          <a14:backgroundMark x1="55900" y1="74760" x2="51400" y2="73482"/>
                          <a14:backgroundMark x1="51400" y1="73482" x2="56400" y2="74441"/>
                          <a14:backgroundMark x1="56400" y1="74441" x2="52000" y2="73642"/>
                          <a14:backgroundMark x1="52000" y1="73642" x2="57100" y2="74121"/>
                          <a14:backgroundMark x1="57100" y1="74121" x2="56800" y2="73323"/>
                          <a14:backgroundMark x1="71200" y1="6070" x2="71200" y2="6869"/>
                          <a14:backgroundMark x1="27500" y1="59744" x2="27200" y2="59585"/>
                          <a14:backgroundMark x1="31000" y1="71086" x2="30700" y2="69808"/>
                          <a14:backgroundMark x1="31400" y1="71246" x2="32400" y2="71406"/>
                          <a14:backgroundMark x1="31300" y1="69649" x2="32800" y2="710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477" y="3257550"/>
              <a:ext cx="5751552" cy="3600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云形标注 2">
              <a:extLst>
                <a:ext uri="{FF2B5EF4-FFF2-40B4-BE49-F238E27FC236}">
                  <a16:creationId xmlns:a16="http://schemas.microsoft.com/office/drawing/2014/main" id="{3ABDAA88-71A3-9D42-AEA8-5759060B8EF8}"/>
                </a:ext>
              </a:extLst>
            </p:cNvPr>
            <p:cNvSpPr/>
            <p:nvPr/>
          </p:nvSpPr>
          <p:spPr>
            <a:xfrm>
              <a:off x="5222455" y="4099035"/>
              <a:ext cx="2733876" cy="2102068"/>
            </a:xfrm>
            <a:prstGeom prst="cloudCallout">
              <a:avLst>
                <a:gd name="adj1" fmla="val 66195"/>
                <a:gd name="adj2" fmla="val 2605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ple Chancery" panose="03020702040506060504" pitchFamily="66" charset="-79"/>
                  <a:cs typeface="Apple Chancery" panose="03020702040506060504" pitchFamily="66" charset="-79"/>
                </a:rPr>
                <a:t>Know</a:t>
              </a:r>
            </a:p>
            <a:p>
              <a:pPr algn="ctr"/>
              <a:r>
                <a:rPr lang="en-US" altLang="zh-CN" sz="32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ple Chancery" panose="03020702040506060504" pitchFamily="66" charset="-79"/>
                  <a:cs typeface="Apple Chancery" panose="03020702040506060504" pitchFamily="66" charset="-79"/>
                </a:rPr>
                <a:t>thyself</a:t>
              </a:r>
              <a:endParaRPr lang="en-US" altLang="zh-CN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5291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01E7FE-17BE-E84B-9396-052B756751D5}"/>
              </a:ext>
            </a:extLst>
          </p:cNvPr>
          <p:cNvGrpSpPr/>
          <p:nvPr/>
        </p:nvGrpSpPr>
        <p:grpSpPr>
          <a:xfrm>
            <a:off x="199697" y="2451100"/>
            <a:ext cx="6474372" cy="4406900"/>
            <a:chOff x="0" y="2451100"/>
            <a:chExt cx="6474372" cy="4406900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A31A445E-1BC1-E049-B24A-47DA5AE30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94" b="99424" l="0" r="90000">
                          <a14:foregroundMark x1="27917" y1="17003" x2="32083" y2="6340"/>
                          <a14:foregroundMark x1="32083" y1="6340" x2="39375" y2="2594"/>
                          <a14:foregroundMark x1="39375" y1="2594" x2="48542" y2="2594"/>
                          <a14:foregroundMark x1="48542" y1="2594" x2="54583" y2="13833"/>
                          <a14:foregroundMark x1="54583" y1="13833" x2="54583" y2="24784"/>
                          <a14:foregroundMark x1="54583" y1="24784" x2="36875" y2="17003"/>
                          <a14:foregroundMark x1="36875" y1="17003" x2="28750" y2="17579"/>
                          <a14:foregroundMark x1="28750" y1="17579" x2="28125" y2="18156"/>
                          <a14:foregroundMark x1="19430" y1="36720" x2="9601" y2="37570"/>
                          <a14:foregroundMark x1="24167" y1="36311" x2="23605" y2="36360"/>
                          <a14:foregroundMark x1="657" y1="48840" x2="208" y2="49568"/>
                          <a14:foregroundMark x1="4736" y1="42230" x2="2177" y2="46377"/>
                          <a14:foregroundMark x1="45208" y1="89625" x2="46586" y2="88470"/>
                          <a14:foregroundMark x1="53234" y1="84056" x2="60625" y2="85303"/>
                          <a14:foregroundMark x1="60625" y1="85303" x2="63542" y2="99424"/>
                          <a14:backgroundMark x1="47917" y1="82709" x2="53333" y2="83862"/>
                          <a14:backgroundMark x1="7500" y1="37752" x2="2917" y2="38617"/>
                          <a14:backgroundMark x1="1667" y1="45821" x2="0" y2="48127"/>
                          <a14:backgroundMark x1="8750" y1="36599" x2="6042" y2="40058"/>
                          <a14:backgroundMark x1="23333" y1="35735" x2="18750" y2="35159"/>
                          <a14:backgroundMark x1="46667" y1="88184" x2="47917" y2="85591"/>
                          <a14:backgroundMark x1="47083" y1="87896" x2="48542" y2="87032"/>
                          <a14:backgroundMark x1="49792" y1="48991" x2="52500" y2="432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51100"/>
              <a:ext cx="6096000" cy="440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云形标注 2">
              <a:extLst>
                <a:ext uri="{FF2B5EF4-FFF2-40B4-BE49-F238E27FC236}">
                  <a16:creationId xmlns:a16="http://schemas.microsoft.com/office/drawing/2014/main" id="{76D54269-E857-CF45-98DC-B6DA01837923}"/>
                </a:ext>
              </a:extLst>
            </p:cNvPr>
            <p:cNvSpPr/>
            <p:nvPr/>
          </p:nvSpPr>
          <p:spPr>
            <a:xfrm>
              <a:off x="3593351" y="4299998"/>
              <a:ext cx="2881021" cy="1648857"/>
            </a:xfrm>
            <a:prstGeom prst="cloudCallout">
              <a:avLst>
                <a:gd name="adj1" fmla="val -66440"/>
                <a:gd name="adj2" fmla="val -3144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67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0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ple Chancery" panose="03020702040506060504" pitchFamily="66" charset="-79"/>
                  <a:cs typeface="Apple Chancery" panose="03020702040506060504" pitchFamily="66" charset="-79"/>
                </a:rPr>
                <a:t>I know nothing except the fact of my ignorance. </a:t>
              </a:r>
              <a:endParaRPr lang="zh-CN" alt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7260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7D0F15F-BCA8-6B4F-AFEB-457FF9E4FC01}"/>
              </a:ext>
            </a:extLst>
          </p:cNvPr>
          <p:cNvGrpSpPr/>
          <p:nvPr/>
        </p:nvGrpSpPr>
        <p:grpSpPr>
          <a:xfrm>
            <a:off x="21021" y="1143000"/>
            <a:ext cx="8128000" cy="5715000"/>
            <a:chOff x="0" y="1143000"/>
            <a:chExt cx="8128000" cy="5715000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5A5AB505-BE36-1C4C-88F7-7798B8ED9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00" b="99556" l="4688" r="90000">
                          <a14:foregroundMark x1="34406" y1="8752" x2="37969" y2="12000"/>
                          <a14:foregroundMark x1="33156" y1="7612" x2="34272" y2="8629"/>
                          <a14:foregroundMark x1="37969" y1="12000" x2="46719" y2="11556"/>
                          <a14:foregroundMark x1="46719" y1="11556" x2="44880" y2="8069"/>
                          <a14:foregroundMark x1="15937" y1="60000" x2="15031" y2="60846"/>
                          <a14:foregroundMark x1="4950" y1="80071" x2="4735" y2="80623"/>
                          <a14:foregroundMark x1="2681" y1="94268" x2="7969" y2="99333"/>
                          <a14:foregroundMark x1="512" y1="92191" x2="483" y2="92163"/>
                          <a14:foregroundMark x1="7969" y1="99333" x2="47500" y2="98667"/>
                          <a14:foregroundMark x1="63531" y1="99403" x2="64224" y2="99435"/>
                          <a14:foregroundMark x1="62859" y1="99371" x2="63526" y2="99402"/>
                          <a14:foregroundMark x1="47500" y1="98667" x2="62477" y2="99354"/>
                          <a14:foregroundMark x1="56018" y1="84075" x2="53906" y2="84000"/>
                          <a14:foregroundMark x1="53906" y1="84000" x2="32500" y2="66667"/>
                          <a14:foregroundMark x1="32500" y1="66667" x2="16162" y2="63267"/>
                          <a14:foregroundMark x1="1918" y1="95132" x2="2344" y2="96667"/>
                          <a14:foregroundMark x1="2344" y1="96667" x2="7969" y2="94667"/>
                          <a14:foregroundMark x1="7969" y1="94667" x2="12188" y2="85111"/>
                          <a14:foregroundMark x1="12188" y1="85111" x2="11406" y2="72667"/>
                          <a14:foregroundMark x1="10737" y1="72220" x2="9792" y2="71587"/>
                          <a14:foregroundMark x1="11406" y1="72667" x2="10776" y2="72245"/>
                          <a14:foregroundMark x1="46875" y1="35778" x2="39063" y2="37111"/>
                          <a14:foregroundMark x1="39063" y1="37111" x2="44063" y2="45333"/>
                          <a14:foregroundMark x1="44063" y1="45333" x2="50938" y2="42000"/>
                          <a14:foregroundMark x1="50938" y1="42000" x2="43281" y2="36667"/>
                          <a14:foregroundMark x1="43281" y1="36667" x2="41250" y2="36667"/>
                          <a14:foregroundMark x1="52656" y1="29556" x2="50000" y2="29333"/>
                          <a14:foregroundMark x1="54063" y1="37111" x2="50625" y2="45111"/>
                          <a14:foregroundMark x1="54964" y1="42197" x2="56250" y2="41333"/>
                          <a14:foregroundMark x1="50625" y1="45111" x2="54788" y2="42315"/>
                          <a14:foregroundMark x1="56250" y1="41333" x2="52344" y2="38667"/>
                          <a14:foregroundMark x1="51406" y1="47111" x2="47813" y2="54444"/>
                          <a14:foregroundMark x1="47813" y1="54444" x2="54844" y2="54667"/>
                          <a14:foregroundMark x1="54844" y1="54667" x2="50313" y2="48889"/>
                          <a14:foregroundMark x1="50313" y1="48889" x2="49063" y2="48667"/>
                          <a14:foregroundMark x1="47031" y1="56667" x2="41875" y2="64222"/>
                          <a14:foregroundMark x1="41875" y1="64222" x2="49844" y2="64667"/>
                          <a14:foregroundMark x1="49844" y1="64667" x2="45313" y2="56889"/>
                          <a14:foregroundMark x1="45313" y1="56889" x2="44844" y2="56667"/>
                          <a14:foregroundMark x1="25469" y1="35556" x2="23625" y2="43031"/>
                          <a14:foregroundMark x1="25712" y1="49955" x2="29688" y2="52000"/>
                          <a14:foregroundMark x1="29688" y1="52000" x2="30156" y2="42000"/>
                          <a14:foregroundMark x1="30156" y1="42000" x2="25313" y2="38444"/>
                          <a14:foregroundMark x1="43281" y1="5778" x2="42994" y2="5730"/>
                          <a14:foregroundMark x1="54531" y1="23333" x2="54688" y2="32667"/>
                          <a14:foregroundMark x1="54688" y1="32667" x2="53594" y2="24444"/>
                          <a14:foregroundMark x1="54844" y1="24222" x2="53594" y2="33333"/>
                          <a14:foregroundMark x1="57185" y1="40993" x2="57344" y2="41333"/>
                          <a14:foregroundMark x1="53594" y1="33333" x2="57170" y2="40962"/>
                          <a14:foregroundMark x1="59104" y1="32157" x2="59219" y2="31556"/>
                          <a14:foregroundMark x1="57344" y1="41333" x2="58932" y2="33054"/>
                          <a14:foregroundMark x1="57907" y1="29889" x2="54844" y2="26000"/>
                          <a14:foregroundMark x1="58471" y1="30606" x2="58624" y2="30800"/>
                          <a14:foregroundMark x1="58956" y1="31222" x2="58846" y2="31083"/>
                          <a14:foregroundMark x1="59219" y1="31556" x2="59062" y2="31357"/>
                          <a14:foregroundMark x1="54844" y1="26000" x2="54063" y2="25778"/>
                          <a14:foregroundMark x1="10167" y1="68099" x2="8750" y2="69778"/>
                          <a14:foregroundMark x1="11574" y1="66431" x2="11104" y2="66988"/>
                          <a14:foregroundMark x1="14375" y1="63111" x2="12868" y2="64897"/>
                          <a14:foregroundMark x1="8750" y1="69778" x2="14531" y2="67111"/>
                          <a14:foregroundMark x1="14531" y1="67111" x2="12969" y2="63556"/>
                          <a14:foregroundMark x1="51250" y1="71333" x2="50000" y2="69111"/>
                          <a14:foregroundMark x1="52031" y1="69111" x2="52344" y2="77778"/>
                          <a14:foregroundMark x1="52344" y1="77778" x2="52031" y2="69333"/>
                          <a14:foregroundMark x1="52031" y1="69333" x2="51719" y2="69333"/>
                          <a14:foregroundMark x1="51875" y1="69111" x2="50313" y2="80000"/>
                          <a14:foregroundMark x1="50313" y1="80000" x2="53594" y2="72889"/>
                          <a14:foregroundMark x1="53594" y1="72889" x2="51094" y2="69333"/>
                          <a14:foregroundMark x1="23750" y1="46000" x2="23125" y2="41111"/>
                          <a14:foregroundMark x1="24063" y1="46444" x2="21406" y2="39111"/>
                          <a14:foregroundMark x1="21406" y1="39111" x2="21875" y2="41333"/>
                          <a14:foregroundMark x1="37656" y1="6444" x2="37969" y2="6222"/>
                          <a14:foregroundMark x1="40625" y1="6444" x2="37969" y2="6000"/>
                          <a14:foregroundMark x1="39375" y1="6000" x2="39375" y2="5333"/>
                          <a14:foregroundMark x1="39531" y1="5778" x2="41406" y2="6222"/>
                          <a14:foregroundMark x1="56250" y1="36667" x2="56875" y2="37778"/>
                          <a14:foregroundMark x1="57031" y1="35556" x2="57031" y2="35778"/>
                          <a14:foregroundMark x1="56719" y1="35333" x2="57344" y2="37333"/>
                          <a14:backgroundMark x1="31094" y1="2222" x2="36406" y2="5778"/>
                          <a14:backgroundMark x1="43267" y1="5742" x2="48438" y2="4000"/>
                          <a14:backgroundMark x1="37703" y1="1378" x2="32969" y2="222"/>
                          <a14:backgroundMark x1="48438" y1="4000" x2="38207" y2="1501"/>
                          <a14:backgroundMark x1="32969" y1="222" x2="30938" y2="2222"/>
                          <a14:backgroundMark x1="64375" y1="35111" x2="63906" y2="70000"/>
                          <a14:backgroundMark x1="63906" y1="70000" x2="80313" y2="75778"/>
                          <a14:backgroundMark x1="80313" y1="75778" x2="92969" y2="75111"/>
                          <a14:backgroundMark x1="92969" y1="75111" x2="97813" y2="67778"/>
                          <a14:backgroundMark x1="97813" y1="67778" x2="99531" y2="51333"/>
                          <a14:backgroundMark x1="99531" y1="51333" x2="97344" y2="33556"/>
                          <a14:backgroundMark x1="97344" y1="33556" x2="92031" y2="23556"/>
                          <a14:backgroundMark x1="92031" y1="23556" x2="83594" y2="19556"/>
                          <a14:backgroundMark x1="83594" y1="19556" x2="75313" y2="20667"/>
                          <a14:backgroundMark x1="75313" y1="20667" x2="68281" y2="26667"/>
                          <a14:backgroundMark x1="68281" y1="26667" x2="62969" y2="35111"/>
                          <a14:backgroundMark x1="62969" y1="35111" x2="62656" y2="36667"/>
                          <a14:backgroundMark x1="56719" y1="70444" x2="57656" y2="81111"/>
                          <a14:backgroundMark x1="57656" y1="81111" x2="67656" y2="94889"/>
                          <a14:backgroundMark x1="67656" y1="94889" x2="76563" y2="98667"/>
                          <a14:backgroundMark x1="76563" y1="98667" x2="77344" y2="88889"/>
                          <a14:backgroundMark x1="77344" y1="88889" x2="73906" y2="80222"/>
                          <a14:backgroundMark x1="73906" y1="80222" x2="58750" y2="71111"/>
                          <a14:backgroundMark x1="58750" y1="71111" x2="56875" y2="73111"/>
                          <a14:backgroundMark x1="5625" y1="63778" x2="938" y2="72889"/>
                          <a14:backgroundMark x1="938" y1="72889" x2="2344" y2="82889"/>
                          <a14:backgroundMark x1="2344" y1="82889" x2="8072" y2="72854"/>
                          <a14:backgroundMark x1="13576" y1="62117" x2="15469" y2="54222"/>
                          <a14:backgroundMark x1="15469" y1="54222" x2="8594" y2="56889"/>
                          <a14:backgroundMark x1="8594" y1="56889" x2="1250" y2="66000"/>
                          <a14:backgroundMark x1="9063" y1="61333" x2="4375" y2="72000"/>
                          <a14:backgroundMark x1="4375" y1="72000" x2="8546" y2="70323"/>
                          <a14:backgroundMark x1="14008" y1="62654" x2="14844" y2="60444"/>
                          <a14:backgroundMark x1="12326" y1="60680" x2="2969" y2="61556"/>
                          <a14:backgroundMark x1="14844" y1="60444" x2="12416" y2="60671"/>
                          <a14:backgroundMark x1="2969" y1="61556" x2="2500" y2="61778"/>
                          <a14:backgroundMark x1="9269" y1="64304" x2="8906" y2="64444"/>
                          <a14:backgroundMark x1="4688" y1="73333" x2="6250" y2="72000"/>
                          <a14:backgroundMark x1="21094" y1="44667" x2="20313" y2="44667"/>
                          <a14:backgroundMark x1="21094" y1="43333" x2="21250" y2="43333"/>
                          <a14:backgroundMark x1="21406" y1="44222" x2="21250" y2="44667"/>
                          <a14:backgroundMark x1="21250" y1="44667" x2="21094" y2="44000"/>
                          <a14:backgroundMark x1="21406" y1="44667" x2="19688" y2="45111"/>
                          <a14:backgroundMark x1="21563" y1="43556" x2="21406" y2="43556"/>
                          <a14:backgroundMark x1="21094" y1="44222" x2="23438" y2="52000"/>
                          <a14:backgroundMark x1="23438" y1="52000" x2="21875" y2="43778"/>
                          <a14:backgroundMark x1="21875" y1="43778" x2="21250" y2="44444"/>
                          <a14:backgroundMark x1="57500" y1="43333" x2="55937" y2="51556"/>
                          <a14:backgroundMark x1="55937" y1="51556" x2="57813" y2="45333"/>
                          <a14:backgroundMark x1="57344" y1="58444" x2="55156" y2="66889"/>
                          <a14:backgroundMark x1="55156" y1="66889" x2="60469" y2="60444"/>
                          <a14:backgroundMark x1="60469" y1="60444" x2="56875" y2="59333"/>
                          <a14:backgroundMark x1="66406" y1="84667" x2="63438" y2="83333"/>
                          <a14:backgroundMark x1="64375" y1="95778" x2="64531" y2="94222"/>
                          <a14:backgroundMark x1="63906" y1="95556" x2="62187" y2="95111"/>
                          <a14:backgroundMark x1="63125" y1="97111" x2="64063" y2="95556"/>
                          <a14:backgroundMark x1="66094" y1="96444" x2="66875" y2="98444"/>
                          <a14:backgroundMark x1="65313" y1="99333" x2="66875" y2="99333"/>
                          <a14:backgroundMark x1="5313" y1="74667" x2="5469" y2="75778"/>
                          <a14:backgroundMark x1="4531" y1="76000" x2="5938" y2="75111"/>
                          <a14:backgroundMark x1="11094" y1="65111" x2="12031" y2="64000"/>
                          <a14:backgroundMark x1="2500" y1="86000" x2="1719" y2="82222"/>
                          <a14:backgroundMark x1="11250" y1="64000" x2="11094" y2="64222"/>
                          <a14:backgroundMark x1="11875" y1="63333" x2="10313" y2="64444"/>
                          <a14:backgroundMark x1="58734" y1="34134" x2="59219" y2="28889"/>
                          <a14:backgroundMark x1="58438" y1="37333" x2="58502" y2="36644"/>
                          <a14:backgroundMark x1="59219" y1="28889" x2="58750" y2="28444"/>
                          <a14:backgroundMark x1="58872" y1="32923" x2="58906" y2="32444"/>
                          <a14:backgroundMark x1="59273" y1="33814" x2="58906" y2="31333"/>
                          <a14:backgroundMark x1="59307" y1="33794" x2="59531" y2="31556"/>
                          <a14:backgroundMark x1="58798" y1="34097" x2="58438" y2="30000"/>
                          <a14:backgroundMark x1="58215" y1="34443" x2="58438" y2="33333"/>
                          <a14:backgroundMark x1="35625" y1="5556" x2="37750" y2="5476"/>
                          <a14:backgroundMark x1="41812" y1="5412" x2="42969" y2="5778"/>
                          <a14:backgroundMark x1="58281" y1="36667" x2="59375" y2="30000"/>
                          <a14:backgroundMark x1="57969" y1="37778" x2="59375" y2="30222"/>
                          <a14:backgroundMark x1="58438" y1="34444" x2="58906" y2="29556"/>
                          <a14:backgroundMark x1="54844" y1="56000" x2="55313" y2="53556"/>
                          <a14:backgroundMark x1="1563" y1="82667" x2="469" y2="90889"/>
                          <a14:backgroundMark x1="469" y1="90889" x2="3594" y2="84000"/>
                          <a14:backgroundMark x1="3594" y1="84000" x2="781" y2="82444"/>
                          <a14:backgroundMark x1="469" y1="93111" x2="625" y2="91556"/>
                          <a14:backgroundMark x1="781" y1="91778" x2="1094" y2="91333"/>
                          <a14:backgroundMark x1="1250" y1="91333" x2="625" y2="91111"/>
                          <a14:backgroundMark x1="1406" y1="91778" x2="625" y2="92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43000"/>
              <a:ext cx="8128000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云形标注 2">
              <a:extLst>
                <a:ext uri="{FF2B5EF4-FFF2-40B4-BE49-F238E27FC236}">
                  <a16:creationId xmlns:a16="http://schemas.microsoft.com/office/drawing/2014/main" id="{5F392315-CAD2-2E4D-9A55-03B7DBB410E9}"/>
                </a:ext>
              </a:extLst>
            </p:cNvPr>
            <p:cNvSpPr/>
            <p:nvPr/>
          </p:nvSpPr>
          <p:spPr>
            <a:xfrm>
              <a:off x="5201434" y="4099035"/>
              <a:ext cx="2733876" cy="2102068"/>
            </a:xfrm>
            <a:prstGeom prst="cloudCallout">
              <a:avLst>
                <a:gd name="adj1" fmla="val -66440"/>
                <a:gd name="adj2" fmla="val -3144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Education</a:t>
              </a:r>
              <a:r>
                <a:rPr lang="en-US" altLang="zh-CN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 is the kindling of a </a:t>
              </a:r>
              <a:r>
                <a:rPr lang="en-US" altLang="zh-CN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flame</a:t>
              </a:r>
              <a:r>
                <a:rPr lang="en-US" altLang="zh-CN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, not the filling of a vessel.</a:t>
              </a:r>
              <a:endParaRPr lang="en-US" altLang="zh-CN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1386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47</Words>
  <Application>Microsoft Macintosh PowerPoint</Application>
  <PresentationFormat>宽屏</PresentationFormat>
  <Paragraphs>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Apple Chancery</vt:lpstr>
      <vt:lpstr>Apple Chancery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王成军</dc:creator>
  <cp:lastModifiedBy>王成军</cp:lastModifiedBy>
  <cp:revision>22</cp:revision>
  <dcterms:created xsi:type="dcterms:W3CDTF">2020-12-14T05:48:31Z</dcterms:created>
  <dcterms:modified xsi:type="dcterms:W3CDTF">2020-12-14T07:12:47Z</dcterms:modified>
</cp:coreProperties>
</file>