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60ED-BFC5-15AB-10B3-2F19B3FD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D0459-46DA-8F3E-3B67-086B4D56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ADCC-8A20-A2A1-1FE1-5F52C47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EEFB-3419-A60F-290D-5BA6706B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D87F-711C-2DA2-DC99-9ACAB528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27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E2FC-FBF4-86CE-7822-6E033863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EFDD-56BE-BC0A-7F75-D5FA308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0C01-7992-600C-0C07-46E674BF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82CD-ED06-944F-E9A3-4ACB2CA4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562-7D32-0834-2CCA-5D527D6F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588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E3F0F-CEE9-E103-EF73-7C68FB143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1BF3-573A-D137-E6E2-E107689A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3311-86C1-A00E-F112-EEE5943D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6B5-DD1C-AA88-5527-D33D9CF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830B-73CF-3845-3AA8-DB8AF75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36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8E4A-33E4-B43F-570D-8AEA605C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90EA-C8A4-4D3A-0818-74C5E6E2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594A-11C2-74D6-7B76-0CB46FBA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8E82-2C2F-2EF2-643C-1E4C2D7E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1E0A-1CD8-D91C-DE4F-ADC0E94C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13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394-2319-93FC-1790-131DCD34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2D51-9F11-BA88-DD79-76913875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A06C-3C5A-9E91-42C9-94E284BC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398-A93E-3E51-D7D3-C000C6A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6DE6-CD58-C07E-96C0-6B60F116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07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BB00-5DB8-95DF-C734-351982A2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9B7B-8126-2FDA-99FC-7309F2D0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FD12-EE8F-0CBF-5CFF-E5D13346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8722-464B-E16F-478F-F139A94D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8933-6087-5C99-351D-4F36CBB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179F-1FD1-30F3-0181-E392EF0F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66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7CD0-1AE1-FC8F-805C-513539EA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45A5-9082-E1A1-0D0F-267968DA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49651-F00E-39B0-99D6-0BE2472B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079B3-6C9B-1F58-83DF-F9B0993B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CF429-733B-37BD-91D1-CC33C86F3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6EC3A-CF2C-BA0B-991F-FA66C53C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21FAD-9EB3-D8E8-0E36-6D870287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FAF55-9DAD-5B67-7619-1C8EBE34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284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CBAD-0EA3-C2F8-65C5-D71ACBD9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4178C-5D27-1150-6458-8B6DA62B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58396-86F3-6637-51D9-0B457D34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0EB7-779B-52C4-5BBB-C8D169BD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568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8EC67-B90B-92A3-E956-3249D084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45F9-E554-16CD-A806-7FBBEBCD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7A49F-2E18-D7FC-A74D-5C2D87A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299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07AA-195E-AD66-BAC3-E5784F1E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85CE-1AB4-5F84-9897-D2B8E51A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3578C-B393-DE34-BFE9-91FA164D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7530-F527-5A63-5912-735DE93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E3E0-BDCD-A620-A75F-A58BDBB4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5B7FA-FC13-4B78-539A-7470828B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67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5192-9517-D39A-A2F5-3DCCEAA1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C95D2-19F3-F607-6ED7-B0CCEEA0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C76EB-C095-A007-DC86-A2F9D82F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F6834-4B46-9C25-CDDC-3238DE18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6868-654F-06EA-54F0-4F4C3812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ABB9-BB00-345D-26EC-5F9AF38B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443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79E9-F262-A564-3BF8-CB4DB6FE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CF7C-0F15-045C-2FC7-382C7BA6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5D28-6EFB-FB27-1F3B-0BF8F0E35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EADD0-D0BB-4BD1-AF1C-FD9CF00529B5}" type="datetimeFigureOut">
              <a:rPr lang="en-KE" smtClean="0"/>
              <a:t>16/11/2024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3BBA-30A8-3371-A9A5-99592247D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A51A-859C-306A-7931-40EE0BAE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EAED7-B369-4653-9DF1-5B72ECC3F3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0185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chine-gun-gun-military-war-147574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11F3-06A9-5090-4D86-3B2C066D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COMMUNITY MICROFINANCE DATABASE SYTEM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09AD-E0CC-753C-04A1-848EC1482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MANAGINH MICROFINANCE OPERATIONS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962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n object">
            <a:extLst>
              <a:ext uri="{FF2B5EF4-FFF2-40B4-BE49-F238E27FC236}">
                <a16:creationId xmlns:a16="http://schemas.microsoft.com/office/drawing/2014/main" id="{111AC484-B63C-73E3-E113-53CF34A3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46" b="84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1BA19-D3A8-419A-C8AA-B7E5537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6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2F1B-80DC-F30E-7EE0-1A150681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COLLABORATORS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799B-961F-DA71-6264-B2BB5854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1922217-JAKES BUNDI</a:t>
            </a:r>
          </a:p>
          <a:p>
            <a:r>
              <a:rPr lang="en-GB" dirty="0"/>
              <a:t>189769 – JOHN WAMBUGU</a:t>
            </a:r>
          </a:p>
          <a:p>
            <a:r>
              <a:rPr lang="en-GB" dirty="0"/>
              <a:t>190503 – TIVON MABURURU</a:t>
            </a:r>
          </a:p>
          <a:p>
            <a:r>
              <a:rPr lang="en-GB" dirty="0"/>
              <a:t>190051 – EVELYN WANJIKU</a:t>
            </a:r>
          </a:p>
          <a:p>
            <a:r>
              <a:rPr lang="en-GB" dirty="0"/>
              <a:t>190500-KELLY WAIHARO</a:t>
            </a:r>
          </a:p>
          <a:p>
            <a:r>
              <a:rPr lang="en-GB" dirty="0"/>
              <a:t>192005 – warren </a:t>
            </a:r>
            <a:r>
              <a:rPr lang="en-GB" dirty="0" err="1"/>
              <a:t>okoth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6343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A83D-A8C5-9431-CA8C-7D48F99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 and goals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D137-1FBB-7BAC-7830-8D872C58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project aims to create a relational database system to support microfinance institutions, promoting financial inclusion and poverty alleviation. This aligns with </a:t>
            </a:r>
            <a:r>
              <a:rPr lang="en-GB" b="1" dirty="0"/>
              <a:t>Sustainable Development Goal 1</a:t>
            </a:r>
            <a:r>
              <a:rPr lang="en-GB" dirty="0"/>
              <a:t>—No Poverty."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803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ACAA-8F1C-9455-C5F5-6F4E0F27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goal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48B8A-EFF9-1CD5-C45E-5B37509E9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"Microfinance is a critical tool for financial inclusion, offering small loans and savings opportunities to individuals who are otherwise excluded from traditional banking. This project focuses on creating a database system to streamline the management of microfinance services and contribute to poverty reduction."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19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E268-D652-24C8-DEFD-D81FC842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features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5ED8-0D06-C4DA-3C73-DCB26CC9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 Management (store personal details, loan eligibility,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Loan Tracking (issue loans, monitor repayments, track loan status)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Savings Management (track deposits and withdrawals)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Staff Management (assign roles, track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Financial Reporting (generate reports for management and stakeholders)</a:t>
            </a:r>
          </a:p>
          <a:p>
            <a:pPr marL="0" indent="0">
              <a:buNone/>
            </a:pPr>
            <a:r>
              <a:rPr lang="en-GB" dirty="0"/>
              <a:t> Our database system provides a comprehensive solution with several key features: managing client data, tracking loan status, recording repayments, managing savings, and generating detailed financial reports.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791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2DF4-B4EE-425E-D7D6-9D8ACCB9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F30E-B5D3-F2AA-41BD-E29F6BBA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Relationships:* A *Client* can have multiple *Loans* (1:N relationship between Clients and Loans).- A *Loan* can have multiple *Repayments* (1:N relationship between Loans and Repayments).- A *Client* can have multiple *Savings* records (1:N relationship between Clients and Savings).- A *Client* has one *</a:t>
            </a:r>
            <a:r>
              <a:rPr lang="en-GB" dirty="0" err="1"/>
              <a:t>LoanEligibility</a:t>
            </a:r>
            <a:r>
              <a:rPr lang="en-GB" dirty="0"/>
              <a:t>* record (1:1 relationship between Clients and </a:t>
            </a:r>
            <a:r>
              <a:rPr lang="en-GB" dirty="0" err="1"/>
              <a:t>LoanEligibility</a:t>
            </a:r>
            <a:r>
              <a:rPr lang="en-GB" dirty="0"/>
              <a:t>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470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FD5-B1A3-6EF8-0E04-9EE640C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22B9-6883-9614-84AC-C5A0B773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Normalization:*The database will follows the rules of normalization, aiming to:- Eliminate data redundancy.- Ensure consistency across the database.- Minimize update </a:t>
            </a:r>
            <a:r>
              <a:rPr lang="en-GB" dirty="0" err="1"/>
              <a:t>anomalies.The</a:t>
            </a:r>
            <a:r>
              <a:rPr lang="en-GB" dirty="0"/>
              <a:t> schema will be in *Third Normal Form (3NF)*:- All tables will contain atomic values.- Each non-key attribute will depend only on the primary key (no partial or transitive dependencies).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955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5EC5-F13F-E2EF-B742-1082A9A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implementation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AEA3-9A56-77FD-EFEE-F0D142EF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code doesn’t fit but switch to </a:t>
            </a:r>
            <a:r>
              <a:rPr lang="en-GB" dirty="0" err="1"/>
              <a:t>pg</a:t>
            </a:r>
            <a:r>
              <a:rPr lang="en-GB" dirty="0"/>
              <a:t> admin 4 for further references or also check the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816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CD4-75AB-446D-DD47-E4D3A59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C5D8-6F2A-A423-91D1-026AEEB4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conclusion, the </a:t>
            </a:r>
            <a:r>
              <a:rPr lang="en-GB" b="1" dirty="0"/>
              <a:t>Community Microfinance Database System</a:t>
            </a:r>
            <a:r>
              <a:rPr lang="en-GB" dirty="0"/>
              <a:t> provides an efficient, transparent, and scalable solution for managing microfinance operations. It plays a crucial role in promoting financial inclusion and poverty alleviation, helping underserved communities access the financial services they need."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7473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COMMUNITY MICROFINANCE DATABASE SYTEM </vt:lpstr>
      <vt:lpstr>GROUP COLLABORATORS</vt:lpstr>
      <vt:lpstr>Project aim and goals</vt:lpstr>
      <vt:lpstr>Project goal</vt:lpstr>
      <vt:lpstr>Project features</vt:lpstr>
      <vt:lpstr>Entity relationship diagram</vt:lpstr>
      <vt:lpstr>Database schema</vt:lpstr>
      <vt:lpstr>Sql implementation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Gatuma</dc:creator>
  <cp:lastModifiedBy>John Gatuma</cp:lastModifiedBy>
  <cp:revision>1</cp:revision>
  <dcterms:created xsi:type="dcterms:W3CDTF">2024-11-16T18:18:52Z</dcterms:created>
  <dcterms:modified xsi:type="dcterms:W3CDTF">2024-11-16T19:08:38Z</dcterms:modified>
</cp:coreProperties>
</file>