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15439"/>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altLang="en-GB" b="1" dirty="0" sz="2000" lang="en-US" smtClean="0">
                <a:solidFill>
                  <a:srgbClr val="FFFF00"/>
                </a:solidFill>
                <a:latin typeface="Arial"/>
                <a:cs typeface="Arial"/>
              </a:rPr>
              <a:t>S</a:t>
            </a:r>
            <a:r>
              <a:rPr altLang="en-GB" b="1" dirty="0" sz="2000" lang="en-US" smtClean="0">
                <a:solidFill>
                  <a:srgbClr val="FFFF00"/>
                </a:solidFill>
                <a:latin typeface="Arial"/>
                <a:cs typeface="Arial"/>
              </a:rPr>
              <a:t>.</a:t>
            </a:r>
            <a:r>
              <a:rPr altLang="en-GB" b="1" dirty="0" sz="2000" lang="en-US" err="1" smtClean="0">
                <a:solidFill>
                  <a:srgbClr val="FFFF00"/>
                </a:solidFill>
                <a:latin typeface="Arial"/>
                <a:cs typeface="Arial"/>
              </a:rPr>
              <a:t>A</a:t>
            </a:r>
            <a:r>
              <a:rPr altLang="en-GB" b="1" dirty="0" sz="2000" lang="en-US" err="1" smtClean="0">
                <a:solidFill>
                  <a:srgbClr val="FFFF00"/>
                </a:solidFill>
                <a:latin typeface="Arial"/>
                <a:cs typeface="Arial"/>
              </a:rPr>
              <a:t>B</a:t>
            </a:r>
            <a:r>
              <a:rPr altLang="en-GB" b="1" dirty="0" sz="2000" lang="en-US" err="1" smtClean="0">
                <a:solidFill>
                  <a:srgbClr val="FFFF00"/>
                </a:solidFill>
                <a:latin typeface="Arial"/>
                <a:cs typeface="Arial"/>
              </a:rPr>
              <a:t>I</a:t>
            </a:r>
            <a:r>
              <a:rPr altLang="en-GB" b="1" dirty="0" sz="2000" lang="en-US" err="1" smtClean="0">
                <a:solidFill>
                  <a:srgbClr val="FFFF00"/>
                </a:solidFill>
                <a:latin typeface="Arial"/>
                <a:cs typeface="Arial"/>
              </a:rPr>
              <a:t>S</a:t>
            </a:r>
            <a:r>
              <a:rPr altLang="en-GB" b="1" dirty="0" sz="2000" lang="en-US" err="1" smtClean="0">
                <a:solidFill>
                  <a:srgbClr val="FFFF00"/>
                </a:solidFill>
                <a:latin typeface="Arial"/>
                <a:cs typeface="Arial"/>
              </a:rPr>
              <a:t>H</a:t>
            </a:r>
            <a:r>
              <a:rPr altLang="en-GB" b="1" dirty="0" sz="2000" lang="en-US" err="1" smtClean="0">
                <a:solidFill>
                  <a:srgbClr val="FFFF00"/>
                </a:solidFill>
                <a:latin typeface="Arial"/>
                <a:cs typeface="Arial"/>
              </a:rPr>
              <a:t>E</a:t>
            </a:r>
            <a:r>
              <a:rPr altLang="en-GB" b="1" dirty="0" sz="2000" lang="en-US" err="1" smtClean="0">
                <a:solidFill>
                  <a:srgbClr val="FFFF00"/>
                </a:solidFill>
                <a:latin typeface="Arial"/>
                <a:cs typeface="Arial"/>
              </a:rPr>
              <a:t>I</a:t>
            </a:r>
            <a:r>
              <a:rPr altLang="en-GB" b="1" dirty="0" sz="2000" lang="en-US" err="1" smtClean="0">
                <a:solidFill>
                  <a:srgbClr val="FFFF00"/>
                </a:solidFill>
                <a:latin typeface="Arial"/>
                <a:cs typeface="Arial"/>
              </a:rPr>
              <a:t>K</a:t>
            </a:r>
            <a:r>
              <a:rPr altLang="en-GB" b="1" dirty="0" sz="2000" lang="en-US" err="1" smtClean="0">
                <a:solidFill>
                  <a:srgbClr val="FFFF00"/>
                </a:solidFill>
                <a:latin typeface="Arial"/>
                <a:cs typeface="Arial"/>
              </a:rPr>
              <a:t> </a:t>
            </a:r>
            <a:endParaRPr/>
          </a:p>
          <a:p>
            <a:pPr indent="-457200" marL="457200">
              <a:buAutoNum type="arabicPeriod"/>
            </a:pPr>
            <a:r>
              <a:rPr altLang="en-GB" b="1" dirty="0" sz="2000" lang="en-US" err="1" smtClean="0">
                <a:solidFill>
                  <a:srgbClr val="FFFF00"/>
                </a:solidFill>
                <a:latin typeface="Arial"/>
                <a:cs typeface="Arial"/>
              </a:rPr>
              <a:t>C</a:t>
            </a:r>
            <a:r>
              <a:rPr altLang="en-GB" b="1" dirty="0" sz="2000" lang="en-US" err="1" smtClean="0">
                <a:solidFill>
                  <a:srgbClr val="FFFF00"/>
                </a:solidFill>
                <a:latin typeface="Arial"/>
                <a:cs typeface="Arial"/>
              </a:rPr>
              <a:t>o</a:t>
            </a:r>
            <a:r>
              <a:rPr b="1" dirty="0" sz="2000" lang="en-US" smtClean="0">
                <a:solidFill>
                  <a:srgbClr val="FFFF00"/>
                </a:solidFill>
                <a:latin typeface="Arial"/>
                <a:cs typeface="Arial"/>
              </a:rPr>
              <a:t>llege name - JP College of Engineering</a:t>
            </a:r>
            <a:endParaRP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9512211</a:t>
            </a:r>
            <a:r>
              <a:rPr b="1" dirty="0" sz="2000" lang="en-US" smtClean="0">
                <a:solidFill>
                  <a:srgbClr val="FFFF00"/>
                </a:solidFill>
                <a:latin typeface="Arial"/>
                <a:cs typeface="Arial"/>
              </a:rPr>
              <a:t>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altLang="en-GB" b="1" dirty="0" sz="2000" lang="en-US" smtClean="0">
                <a:solidFill>
                  <a:srgbClr val="FFFF00"/>
                </a:solidFill>
                <a:latin typeface="Arial"/>
                <a:cs typeface="Arial"/>
              </a:rPr>
              <a:t>0</a:t>
            </a:r>
            <a:r>
              <a:rPr altLang="en-GB" b="1" dirty="0" sz="2000" lang="en-US" smtClean="0">
                <a:solidFill>
                  <a:srgbClr val="FFFF00"/>
                </a:solidFill>
                <a:latin typeface="Arial"/>
                <a:cs typeface="Arial"/>
              </a:rPr>
              <a:t>2</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2021-05-25T18:50:10Z</dcterms:created>
  <dcterms:modified xsi:type="dcterms:W3CDTF">2024-04-13T13:27:03Z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