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59" r:id="rId8"/>
    <p:sldId id="269" r:id="rId9"/>
    <p:sldId id="270" r:id="rId10"/>
    <p:sldId id="260" r:id="rId11"/>
    <p:sldId id="271" r:id="rId12"/>
    <p:sldId id="272" r:id="rId13"/>
    <p:sldId id="261" r:id="rId14"/>
    <p:sldId id="273" r:id="rId15"/>
    <p:sldId id="274" r:id="rId16"/>
    <p:sldId id="262" r:id="rId17"/>
    <p:sldId id="263"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10/16/2023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10/16/2023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10/16/2023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10/16/2023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10/16/2023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Music Genre Classification Using Convolutional Neural Network</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The proposed system aims to develop an advanced music genre classification system using Artificial Neural Networks (ANN). The system leverages the capabilities of ANN models to enhance the accuracy and efficiency of genre classification, providing a reliable and effective tool for organizing and understanding music based on genre characteristics.</a:t>
            </a:r>
            <a:endParaRPr lang="en-IN" dirty="0"/>
          </a:p>
          <a:p>
            <a:pPr lvl="0" algn="just"/>
            <a:r>
              <a:rPr lang="en-US" dirty="0"/>
              <a:t>The project begins with the collection of a properly classified music dataset, such as the GTZAN Music Genre dataset. This dataset serves as the foundation for training and evaluating the ANN model. Spectral representations of the music data are extracted to generate feature maps, which capture key audio characteristics for genre classification.</a:t>
            </a:r>
            <a:endParaRPr lang="en-IN" dirty="0"/>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The ANN model is then trained using the extracted features, aiming to achieve high training accuracy. The training process involves optimizing the model's parameters to improve its ability to classify music genres accurately. The project strives to achieve a training accuracy of 97%, indicating a strong understanding and representation of various music genres by the model.</a:t>
            </a:r>
            <a:endParaRPr lang="en-IN" dirty="0"/>
          </a:p>
          <a:p>
            <a:pPr lvl="0" algn="just"/>
            <a:r>
              <a:rPr lang="en-US" dirty="0"/>
              <a:t>To assess the model's performance, validation accuracy is computed using a separate validation dataset. The system aims to achieve a validation accuracy of 89%, demonstrating its ability to generalize well to unseen data. The validation losses are minimized to ensure optimal performance of the trained model.</a:t>
            </a:r>
            <a:endParaRPr lang="en-IN" dirty="0"/>
          </a:p>
          <a:p>
            <a:pPr algn="just"/>
            <a:endParaRPr lang="en-IN" dirty="0"/>
          </a:p>
        </p:txBody>
      </p:sp>
    </p:spTree>
    <p:extLst>
      <p:ext uri="{BB962C8B-B14F-4D97-AF65-F5344CB8AC3E}">
        <p14:creationId xmlns:p14="http://schemas.microsoft.com/office/powerpoint/2010/main" val="969400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For practical usability, the trained model is deployed on a Flask web framework to provide users with a user-friendly interface for accessing and utilizing the model for genre classification. This allows easy integration of the system into other applications and platforms.</a:t>
            </a:r>
            <a:endParaRPr lang="en-IN" dirty="0"/>
          </a:p>
          <a:p>
            <a:pPr algn="just"/>
            <a:endParaRPr lang="en-IN" dirty="0"/>
          </a:p>
        </p:txBody>
      </p:sp>
    </p:spTree>
    <p:extLst>
      <p:ext uri="{BB962C8B-B14F-4D97-AF65-F5344CB8AC3E}">
        <p14:creationId xmlns:p14="http://schemas.microsoft.com/office/powerpoint/2010/main" val="3510281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Enhanced accuracy: The proposed system utilizes ANN models, which have the potential to achieve higher accuracy in genre classification compared to Convolutional Neural Networks (CNN). With a training accuracy of 97% and a validation accuracy of 89%, the proposed system demonstrates improved performance in accurately categorizing music genres.</a:t>
            </a:r>
            <a:endParaRPr lang="en-IN" dirty="0"/>
          </a:p>
          <a:p>
            <a:pPr algn="just"/>
            <a:endParaRPr lang="en-IN" dirty="0"/>
          </a:p>
          <a:p>
            <a:pPr lvl="0" algn="just"/>
            <a:r>
              <a:rPr lang="en-US" dirty="0"/>
              <a:t>Comprehensive feature representation: Unlike the existing system, the proposed system leverages the capabilities of ANN models to capture a broader range of audio features beyond spectral representations. By considering additional features the proposed system can provide a more comprehensive representation of music, leading to improved genre classification accuracy.</a:t>
            </a:r>
            <a:endParaRPr lang="en-IN" dirty="0"/>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Flexibility and adaptability: ANN models offer greater flexibility and adaptability compared to CNN models. The proposed system can be easily modified and extended to accommodate new music datasets or genres. This flexibility enables the system to handle diverse and evolving music collections, making it more versatile and adaptable in various music classification scenarios.</a:t>
            </a:r>
            <a:endParaRPr lang="en-IN" dirty="0"/>
          </a:p>
          <a:p>
            <a:pPr lvl="0" algn="just"/>
            <a:r>
              <a:rPr lang="en-US" dirty="0"/>
              <a:t>Improved generalization: The proposed system aims to generalize well to unseen data and underrepresented genres. By utilizing ANN models, which are known for their ability to generalize, the system can accurately classify music tracks with subtle genre characteristics or unconventional compositions. This improves the system's reliability and usability in real-world applications.</a:t>
            </a:r>
            <a:endParaRPr lang="en-IN" dirty="0"/>
          </a:p>
          <a:p>
            <a:pPr algn="just"/>
            <a:endParaRPr lang="en-IN" dirty="0"/>
          </a:p>
        </p:txBody>
      </p:sp>
    </p:spTree>
    <p:extLst>
      <p:ext uri="{BB962C8B-B14F-4D97-AF65-F5344CB8AC3E}">
        <p14:creationId xmlns:p14="http://schemas.microsoft.com/office/powerpoint/2010/main" val="283270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Interpretability and </a:t>
            </a:r>
            <a:r>
              <a:rPr lang="en-US" dirty="0" err="1"/>
              <a:t>explainability</a:t>
            </a:r>
            <a:r>
              <a:rPr lang="en-US" dirty="0"/>
              <a:t>: ANN models can provide better interpretability compared to CNN models. The proposed system offers the potential for enhanced interpretability, allowing users to understand the decision-making process behind genre classifications. This can provide valuable insights and explanations, making the system more useful for music analysis and research purposes.</a:t>
            </a:r>
            <a:endParaRPr lang="en-IN" dirty="0"/>
          </a:p>
          <a:p>
            <a:pPr lvl="0" algn="just"/>
            <a:r>
              <a:rPr lang="en-US" dirty="0"/>
              <a:t>Scalability and efficiency: The proposed system addresses scalability concerns by leveraging the computational efficiency of ANN models. ANN models are capable of handling larger music datasets without compromising performance. This scalability allows the system to efficiently process extensive collections of music tracks, reducing computational requirements and training times.</a:t>
            </a:r>
            <a:endParaRPr lang="en-IN" dirty="0"/>
          </a:p>
          <a:p>
            <a:pPr algn="just"/>
            <a:endParaRPr lang="en-IN" dirty="0"/>
          </a:p>
        </p:txBody>
      </p:sp>
    </p:spTree>
    <p:extLst>
      <p:ext uri="{BB962C8B-B14F-4D97-AF65-F5344CB8AC3E}">
        <p14:creationId xmlns:p14="http://schemas.microsoft.com/office/powerpoint/2010/main" val="193811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2071688"/>
            <a:ext cx="72580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err="1"/>
              <a:t>Nitin</a:t>
            </a:r>
            <a:r>
              <a:rPr lang="en-US" dirty="0"/>
              <a:t> </a:t>
            </a:r>
            <a:r>
              <a:rPr lang="en-US" dirty="0" err="1"/>
              <a:t>Choudhury</a:t>
            </a:r>
            <a:r>
              <a:rPr lang="en-US" dirty="0"/>
              <a:t>; </a:t>
            </a:r>
            <a:r>
              <a:rPr lang="en-US" dirty="0" err="1"/>
              <a:t>Deepjyoti</a:t>
            </a:r>
            <a:r>
              <a:rPr lang="en-US" dirty="0"/>
              <a:t> </a:t>
            </a:r>
            <a:r>
              <a:rPr lang="en-US" dirty="0" err="1"/>
              <a:t>Deka</a:t>
            </a:r>
            <a:r>
              <a:rPr lang="en-US" dirty="0"/>
              <a:t>; </a:t>
            </a:r>
            <a:r>
              <a:rPr lang="en-US" dirty="0" err="1"/>
              <a:t>Satyajit</a:t>
            </a:r>
            <a:r>
              <a:rPr lang="en-US" dirty="0"/>
              <a:t> </a:t>
            </a:r>
            <a:r>
              <a:rPr lang="en-US" dirty="0" err="1"/>
              <a:t>Sarmah</a:t>
            </a:r>
            <a:r>
              <a:rPr lang="en-US" dirty="0"/>
              <a:t>; </a:t>
            </a:r>
            <a:r>
              <a:rPr lang="en-US" dirty="0" err="1"/>
              <a:t>Parismita</a:t>
            </a:r>
            <a:r>
              <a:rPr lang="en-US" dirty="0"/>
              <a:t> </a:t>
            </a:r>
            <a:r>
              <a:rPr lang="en-US" dirty="0" err="1"/>
              <a:t>Sarma</a:t>
            </a:r>
            <a:r>
              <a:rPr lang="en-US" dirty="0"/>
              <a:t>, “Music Genre Classification Using Convolutional Neural Network”, 2023 4th International Conference on Computing and Communication Systems (I3CS), IEEE Conference, 2023.</a:t>
            </a:r>
            <a:endParaRPr lang="en-IN" dirty="0"/>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In this project, we present an enhanced music genre classification system utilizing an Artificial Neural Networks Model (ANN Model). To accomplish this, we collected a comprehensive and properly classified music dataset, such as the widely-used GTZAN Music Genre dataset. By extracting spectral representations of the music data, we generated feature maps which were then utilized for training the ANN Model. The model exhibited impressive performance with a training accuracy of 97% and a validation accuracy of 89%, highlighting its effectiveness in accurately classifying music genres.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85000" lnSpcReduction="10000"/>
          </a:bodyPr>
          <a:lstStyle/>
          <a:p>
            <a:pPr lvl="0" algn="just"/>
            <a:r>
              <a:rPr lang="en-US" dirty="0"/>
              <a:t>The existing system was based on the classification of music genres based on their common traditions and customs. Music genres provide listeners with a way to categorize and understand music, ultimately enhancing the overall music experience. The main objective of the existing system is to study the behaviors of different musical genres using their spectral representations and create an automated system for genre classification. To accomplish this, a well-classified music dataset, specifically the GTZAN Music Genre dataset, is collected. The system extracts feature maps from the dataset's spectral representations, which are then utilized as input for a Convolutional Neural Network (CNN) model.</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The existing system was developed using a sequential convolutional neural network model. The network model consists of three main types of layers to build the convolutional network architecture— Convolutional Layer, Max-Pooling Layer and Fully Connected Layer. </a:t>
            </a:r>
            <a:r>
              <a:rPr lang="en-US" dirty="0" err="1"/>
              <a:t>ReLU</a:t>
            </a:r>
            <a:r>
              <a:rPr lang="en-US" dirty="0"/>
              <a:t> activation function is used in the convolutional and the max-pooling layers and </a:t>
            </a:r>
            <a:r>
              <a:rPr lang="en-US" dirty="0" err="1"/>
              <a:t>Softmax</a:t>
            </a:r>
            <a:r>
              <a:rPr lang="en-US" dirty="0"/>
              <a:t> activation is used for the final output layer. In the network, Sparse Categorical Entropy is used as loss function and Adam optimizer is used for optimization of the model</a:t>
            </a:r>
            <a:endParaRPr lang="en-IN" dirty="0"/>
          </a:p>
          <a:p>
            <a:pPr algn="just"/>
            <a:endParaRPr lang="en-IN" dirty="0"/>
          </a:p>
        </p:txBody>
      </p:sp>
    </p:spTree>
    <p:extLst>
      <p:ext uri="{BB962C8B-B14F-4D97-AF65-F5344CB8AC3E}">
        <p14:creationId xmlns:p14="http://schemas.microsoft.com/office/powerpoint/2010/main" val="1752696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The system's performance is evaluated based on training accuracy, testing accuracy, and validation accuracy. The training accuracy measures the model's ability to correctly classify the music genres it was trained on. Testing accuracy gauges the model's performance on unseen data, and validation accuracy assesses its ability to generalize well to new instances. The existing system achieved training accuracy of 97.43%, validation accuracy of 78.64% </a:t>
            </a:r>
            <a:endParaRPr lang="en-IN" dirty="0"/>
          </a:p>
          <a:p>
            <a:pPr algn="just"/>
            <a:endParaRPr lang="en-IN" dirty="0"/>
          </a:p>
        </p:txBody>
      </p:sp>
    </p:spTree>
    <p:extLst>
      <p:ext uri="{BB962C8B-B14F-4D97-AF65-F5344CB8AC3E}">
        <p14:creationId xmlns:p14="http://schemas.microsoft.com/office/powerpoint/2010/main" val="4085868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summary, the existing system focuses on music genre classification using a Convolutional Neural Network model. By analyzing spectral representations and utilizing a well-classified music dataset, the system aims to provide an automated and accurate solution for categorizing music genres.</a:t>
            </a:r>
            <a:endParaRPr lang="en-IN" dirty="0"/>
          </a:p>
          <a:p>
            <a:pPr algn="just"/>
            <a:endParaRPr lang="en-IN" dirty="0"/>
          </a:p>
        </p:txBody>
      </p:sp>
    </p:spTree>
    <p:extLst>
      <p:ext uri="{BB962C8B-B14F-4D97-AF65-F5344CB8AC3E}">
        <p14:creationId xmlns:p14="http://schemas.microsoft.com/office/powerpoint/2010/main" val="242997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85000" lnSpcReduction="10000"/>
          </a:bodyPr>
          <a:lstStyle/>
          <a:p>
            <a:pPr lvl="0" algn="just"/>
            <a:r>
              <a:rPr lang="en-US" dirty="0"/>
              <a:t>Limited feature extraction: The existing system relies solely on spectral representations for feature extraction, which may not capture all the relevant characteristics of different music genres. It overlooks other important audio features, such as rhythm, timbre, and lyrics, which can significantly contribute to genre classification accuracy.</a:t>
            </a:r>
            <a:endParaRPr lang="en-IN" dirty="0"/>
          </a:p>
          <a:p>
            <a:pPr lvl="0" algn="just"/>
            <a:r>
              <a:rPr lang="en-US" dirty="0"/>
              <a:t>Lack of flexibility: The CNN architecture used in the existing system may not be easily adaptable to different music datasets or genres. Modifying the system to accommodate new genres or datasets might require significant changes in the model architecture and training process, leading to additional complexity and time-consuming efforts.</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Susceptibility to noise and variability: The performance of the existing system may be adversely affected by the presence of noise or variations within music tracks. CNN models, being sensitive to input variations, may struggle to accurately classify music with subtle genre characteristics or unconventional compositions.</a:t>
            </a:r>
            <a:endParaRPr lang="en-IN" dirty="0"/>
          </a:p>
          <a:p>
            <a:pPr lvl="0" algn="just"/>
            <a:r>
              <a:rPr lang="en-US" dirty="0"/>
              <a:t>Training data bias: The accuracy of the existing system heavily relies on the quality and representativeness of the training dataset. If the training dataset is biased towards certain genres or lacks diversity, the system's ability to generalize to unseen or underrepresented genres may be compromised.</a:t>
            </a:r>
            <a:endParaRPr lang="en-IN" dirty="0"/>
          </a:p>
          <a:p>
            <a:pPr algn="just"/>
            <a:endParaRPr lang="en-IN" dirty="0"/>
          </a:p>
        </p:txBody>
      </p:sp>
    </p:spTree>
    <p:extLst>
      <p:ext uri="{BB962C8B-B14F-4D97-AF65-F5344CB8AC3E}">
        <p14:creationId xmlns:p14="http://schemas.microsoft.com/office/powerpoint/2010/main" val="2513385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10000"/>
          </a:bodyPr>
          <a:lstStyle/>
          <a:p>
            <a:pPr lvl="0" algn="just"/>
            <a:r>
              <a:rPr lang="en-US" dirty="0"/>
              <a:t>Limited interpretability: CNN models are often considered as black-box models, making it challenging to interpret the underlying decision-making process. The lack of interpretability can hinder understanding the reasoning behind genre classifications and limit the system's usefulness in providing meaningful explanations or insights.</a:t>
            </a:r>
            <a:endParaRPr lang="en-IN" dirty="0"/>
          </a:p>
          <a:p>
            <a:pPr lvl="0" algn="just"/>
            <a:r>
              <a:rPr lang="en-US" dirty="0"/>
              <a:t>Scalability and computational requirements: CNN models can be computationally expensive, especially when dealing with large music datasets. The existing system may face scalability issues when working with extensive collections of music tracks, requiring substantial computational resources and time for training and classification tasks.</a:t>
            </a:r>
            <a:endParaRPr lang="en-IN" dirty="0"/>
          </a:p>
          <a:p>
            <a:pPr algn="just"/>
            <a:endParaRPr lang="en-IN" dirty="0"/>
          </a:p>
        </p:txBody>
      </p:sp>
    </p:spTree>
    <p:extLst>
      <p:ext uri="{BB962C8B-B14F-4D97-AF65-F5344CB8AC3E}">
        <p14:creationId xmlns:p14="http://schemas.microsoft.com/office/powerpoint/2010/main" val="2514783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TotalTime>
  <Words>1377</Words>
  <Application>Microsoft Office PowerPoint</Application>
  <PresentationFormat>On-screen Show (4:3)</PresentationFormat>
  <Paragraphs>42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Music Genre Classification Using Convolutional Neural Network</vt:lpstr>
      <vt:lpstr>ABSTRACT</vt:lpstr>
      <vt:lpstr>EXISTING SYSTEM</vt:lpstr>
      <vt:lpstr>PowerPoint Presentation</vt:lpstr>
      <vt:lpstr>PowerPoint Presentation</vt:lpstr>
      <vt:lpstr>PowerPoint Presentation</vt:lpstr>
      <vt:lpstr>DISADVANTAGES OF EXISTING SYSTEM</vt:lpstr>
      <vt:lpstr>PowerPoint Presentation</vt:lpstr>
      <vt:lpstr>PowerPoint Presentation</vt:lpstr>
      <vt:lpstr>PROPOSED SYSTEM</vt:lpstr>
      <vt:lpstr>PowerPoint Presentation</vt:lpstr>
      <vt:lpstr>PowerPoint Presentation</vt:lpstr>
      <vt:lpstr>ADVANTAGES OF PROPOSED SYSTEM</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25</cp:revision>
  <dcterms:created xsi:type="dcterms:W3CDTF">2006-08-16T00:00:00Z</dcterms:created>
  <dcterms:modified xsi:type="dcterms:W3CDTF">2023-10-16T15:00:07Z</dcterms:modified>
</cp:coreProperties>
</file>