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66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-696" y="-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555F1E-15AF-45DF-8778-6AFE7D991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A6D39B1-4618-40FC-9FAF-9155C87F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DB2429-1A3E-40F8-B3C3-B8B936CC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35BC-106D-48A0-A51A-B32CEC7B8293}" type="datetimeFigureOut">
              <a:rPr lang="en-IN" smtClean="0"/>
              <a:pPr/>
              <a:t>10-04-2022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A781E4-F07B-4431-9AFE-7CF75262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6F6337-4903-4671-A81E-29AC8F847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27CD-4D12-4BA4-8913-471A5C3FF39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7535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0FB7CE-3078-42D1-BAEA-2257CFC3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D6E9125-0B08-4B1E-BBBF-8A6B8D33E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2A7817-809D-48D6-ABC9-98B81BBE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35BC-106D-48A0-A51A-B32CEC7B8293}" type="datetimeFigureOut">
              <a:rPr lang="en-IN" smtClean="0"/>
              <a:pPr/>
              <a:t>10-04-2022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6A27AA-8A8A-4F05-B5DE-03AC8EDC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EF5CE59-4477-41CB-AB85-61910E8C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27CD-4D12-4BA4-8913-471A5C3FF39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4427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1C0EBA6-A934-4A23-921E-17C3A6703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CC7D993-4ED0-498E-9617-1CEF785D3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919FAE2-0BF8-4DC5-BE5D-3AB0A28F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35BC-106D-48A0-A51A-B32CEC7B8293}" type="datetimeFigureOut">
              <a:rPr lang="en-IN" smtClean="0"/>
              <a:pPr/>
              <a:t>10-04-2022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77DDEF0-CC71-4C75-AA1F-6948D80C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CE5389B-0DC7-48E1-9022-4DD1D57E0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27CD-4D12-4BA4-8913-471A5C3FF39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6005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2C19C2-5D6B-4441-9794-E6BC24EC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0C14C3-4E87-426F-BBB3-0224A361C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3A57941-EDA6-41FC-9694-1D87AE7D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35BC-106D-48A0-A51A-B32CEC7B8293}" type="datetimeFigureOut">
              <a:rPr lang="en-IN" smtClean="0"/>
              <a:pPr/>
              <a:t>10-04-2022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308647-2423-4DC7-AE99-676207C3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7EB643-CADE-481F-8E9F-0C500E7A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27CD-4D12-4BA4-8913-471A5C3FF39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5648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A03DAD-8B0B-410E-A656-7EEED89DF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3F18A92-3377-468B-A11F-3B22F95A4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CEB342-2FAB-4AAB-96A9-8BBEE9AE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35BC-106D-48A0-A51A-B32CEC7B8293}" type="datetimeFigureOut">
              <a:rPr lang="en-IN" smtClean="0"/>
              <a:pPr/>
              <a:t>10-04-2022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0B65F3A-42A6-4095-91FA-0C57C203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19671F6-6293-4A29-B376-4D0DADC6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27CD-4D12-4BA4-8913-471A5C3FF39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374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C31ACE-2D72-4459-956E-4978B231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F3F440-0BFD-4E2D-A018-EDFF8164D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9CFF397-623F-4EC6-827C-4A898615F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4B02684-64ED-4D40-B2A6-2D81EA51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35BC-106D-48A0-A51A-B32CEC7B8293}" type="datetimeFigureOut">
              <a:rPr lang="en-IN" smtClean="0"/>
              <a:pPr/>
              <a:t>10-04-2022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5DD547B-A9DF-4CE7-B933-B0C0A446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A0D7EED-05FA-4712-9832-8C9FD5A7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27CD-4D12-4BA4-8913-471A5C3FF39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0792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C018AD-73D9-43AB-B2FC-FDC4A8C08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4548ED9-E1BF-4C9B-80FA-C1E60DC63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8AFC81A-1B44-42C2-9148-6DEC68E2A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2551293-80A2-4826-9130-97529271C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E1EA450-125E-42CB-A61B-BE4DBCBCA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F4374FB-4E4F-4CAB-81F3-3EE80AE3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35BC-106D-48A0-A51A-B32CEC7B8293}" type="datetimeFigureOut">
              <a:rPr lang="en-IN" smtClean="0"/>
              <a:pPr/>
              <a:t>10-04-2022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A3CA743-8C45-4BA7-A7DF-14EF5198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C62A49A-3886-4493-98C0-2C64D643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27CD-4D12-4BA4-8913-471A5C3FF39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2828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B0696B-5291-4B47-AC67-DDCD8E03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34615B-57D1-40A0-81E8-B6576FF0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35BC-106D-48A0-A51A-B32CEC7B8293}" type="datetimeFigureOut">
              <a:rPr lang="en-IN" smtClean="0"/>
              <a:pPr/>
              <a:t>10-04-2022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7EB6410-B23F-413A-A79B-087675CA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A12506-BB8B-4C93-B8F8-1EEF6E23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27CD-4D12-4BA4-8913-471A5C3FF39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0592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BE7EA5A-923D-4C5F-B877-8259F220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35BC-106D-48A0-A51A-B32CEC7B8293}" type="datetimeFigureOut">
              <a:rPr lang="en-IN" smtClean="0"/>
              <a:pPr/>
              <a:t>10-04-2022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2E6E228-87C6-4204-A6F2-105FC0242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1696F55-59D3-44F6-A6D1-3D5D1E67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27CD-4D12-4BA4-8913-471A5C3FF39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3312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C2FCE2-4A9B-406A-87D3-111CDB5E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DF2E733-EB93-4858-97BF-1724D6518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CDB4A6-1B56-4985-A69F-0FDF2818B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84EA16B-9B51-443B-942E-0753386B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35BC-106D-48A0-A51A-B32CEC7B8293}" type="datetimeFigureOut">
              <a:rPr lang="en-IN" smtClean="0"/>
              <a:pPr/>
              <a:t>10-04-2022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B86A301-F69C-4D1B-A8BF-A3429392C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7CF989A-EADF-4BAD-A790-EF2CA628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27CD-4D12-4BA4-8913-471A5C3FF39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6271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AADC2A-3F04-41EB-A26D-2670139A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7295AC0-964D-4924-91A4-7E1860E81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AF59869-03F1-46D8-9F8E-6BBB5FE75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C2B1861-2243-47B1-B4EC-F44403A2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35BC-106D-48A0-A51A-B32CEC7B8293}" type="datetimeFigureOut">
              <a:rPr lang="en-IN" smtClean="0"/>
              <a:pPr/>
              <a:t>10-04-2022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FC05441-9536-487D-A4E1-D01AFAC1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C4E090-8FFC-406D-B975-E368434E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27CD-4D12-4BA4-8913-471A5C3FF39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3992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BBBA3B7-333E-4A4F-8E90-9BB278DC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F5F532C-D85E-45BB-8F41-280FB0728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0E7CF5-DEFE-4D4D-A97C-14875CDFB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435BC-106D-48A0-A51A-B32CEC7B8293}" type="datetimeFigureOut">
              <a:rPr lang="en-IN" smtClean="0"/>
              <a:pPr/>
              <a:t>10-04-2022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6935A37-8F7B-4120-A47A-7BCD24472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5DDD5EC-C39A-442F-A7FA-049D53373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027CD-4D12-4BA4-8913-471A5C3FF39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333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64320A-14DB-459F-ACBC-1B83D2702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971" y="247650"/>
            <a:ext cx="9144000" cy="782638"/>
          </a:xfrm>
        </p:spPr>
        <p:txBody>
          <a:bodyPr>
            <a:noAutofit/>
          </a:bodyPr>
          <a:lstStyle/>
          <a:p>
            <a:r>
              <a:rPr lang="en-IN" sz="2800" b="1" dirty="0"/>
              <a:t>Shri Vishnu </a:t>
            </a:r>
            <a:r>
              <a:rPr lang="en-IN" sz="2800" b="1" dirty="0" smtClean="0"/>
              <a:t>Engineering </a:t>
            </a:r>
            <a:r>
              <a:rPr lang="en-IN" sz="2800" b="1" dirty="0"/>
              <a:t>C</a:t>
            </a:r>
            <a:r>
              <a:rPr lang="en-IN" sz="2800" b="1" dirty="0" smtClean="0"/>
              <a:t>ollege </a:t>
            </a:r>
            <a:r>
              <a:rPr lang="en-IN" sz="2800" b="1" dirty="0"/>
              <a:t>for </a:t>
            </a:r>
            <a:r>
              <a:rPr lang="en-IN" sz="2800" b="1" dirty="0" smtClean="0"/>
              <a:t>Women</a:t>
            </a:r>
            <a:r>
              <a:rPr lang="en-IN" sz="2800" b="1" dirty="0"/>
              <a:t>::</a:t>
            </a:r>
            <a:r>
              <a:rPr lang="en-IN" sz="2800" b="1" dirty="0" err="1"/>
              <a:t>Bhimavaram</a:t>
            </a:r>
            <a:r>
              <a:rPr lang="en-IN" sz="2800" b="1" dirty="0"/>
              <a:t/>
            </a:r>
            <a:br>
              <a:rPr lang="en-IN" sz="2800" b="1" dirty="0"/>
            </a:br>
            <a:r>
              <a:rPr lang="en-IN" sz="2800" b="1" dirty="0"/>
              <a:t>(Autonomous)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B3087AE-93BB-4469-9355-5BCFEC6C1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0625" y="1220788"/>
            <a:ext cx="9144000" cy="4684712"/>
          </a:xfrm>
        </p:spPr>
        <p:txBody>
          <a:bodyPr>
            <a:normAutofit fontScale="70000" lnSpcReduction="20000"/>
          </a:bodyPr>
          <a:lstStyle/>
          <a:p>
            <a:r>
              <a:rPr lang="en-IN" sz="3400" b="1" u="sng" dirty="0" smtClean="0"/>
              <a:t>Campus Centric Second Hand Exchange</a:t>
            </a:r>
            <a:endParaRPr lang="en-IN" sz="3400" b="1" u="sng" dirty="0"/>
          </a:p>
          <a:p>
            <a:endParaRPr lang="en-IN" dirty="0"/>
          </a:p>
          <a:p>
            <a:r>
              <a:rPr lang="en-IN" b="1" dirty="0"/>
              <a:t>IV </a:t>
            </a:r>
            <a:r>
              <a:rPr lang="en-IN" b="1" dirty="0" err="1"/>
              <a:t>B.Tech</a:t>
            </a:r>
            <a:r>
              <a:rPr lang="en-IN" b="1" dirty="0"/>
              <a:t> II Sem Project power point presentation</a:t>
            </a:r>
          </a:p>
          <a:p>
            <a:r>
              <a:rPr lang="en-IN" b="1" dirty="0"/>
              <a:t>In </a:t>
            </a:r>
          </a:p>
          <a:p>
            <a:r>
              <a:rPr lang="en-IN" b="1" dirty="0"/>
              <a:t>Computer Science and Engineering</a:t>
            </a:r>
          </a:p>
          <a:p>
            <a:r>
              <a:rPr lang="en-IN" b="1" dirty="0" smtClean="0"/>
              <a:t>By</a:t>
            </a:r>
          </a:p>
          <a:p>
            <a:r>
              <a:rPr lang="en-US" sz="2300" dirty="0" smtClean="0">
                <a:ea typeface="Calibri" panose="020F0502020204030204" pitchFamily="34" charset="0"/>
              </a:rPr>
              <a:t> 1. Mohammed </a:t>
            </a:r>
            <a:r>
              <a:rPr lang="en-US" sz="2300" dirty="0" err="1" smtClean="0">
                <a:ea typeface="Calibri" panose="020F0502020204030204" pitchFamily="34" charset="0"/>
              </a:rPr>
              <a:t>Afreen</a:t>
            </a:r>
            <a:r>
              <a:rPr lang="en-US" sz="2300" dirty="0" smtClean="0">
                <a:ea typeface="Calibri" panose="020F0502020204030204" pitchFamily="34" charset="0"/>
              </a:rPr>
              <a:t> - 18B01A05G9 </a:t>
            </a:r>
          </a:p>
          <a:p>
            <a:pPr marL="457200" indent="-457200"/>
            <a:r>
              <a:rPr lang="en-US" sz="2300" dirty="0" smtClean="0">
                <a:ea typeface="Calibri" panose="020F0502020204030204" pitchFamily="34" charset="0"/>
              </a:rPr>
              <a:t>       2. </a:t>
            </a:r>
            <a:r>
              <a:rPr lang="en-US" sz="2300" dirty="0" err="1" smtClean="0">
                <a:ea typeface="Calibri" panose="020F0502020204030204" pitchFamily="34" charset="0"/>
              </a:rPr>
              <a:t>Sunnapuram</a:t>
            </a:r>
            <a:r>
              <a:rPr lang="en-US" sz="2300" dirty="0" smtClean="0">
                <a:ea typeface="Calibri" panose="020F0502020204030204" pitchFamily="34" charset="0"/>
              </a:rPr>
              <a:t> </a:t>
            </a:r>
            <a:r>
              <a:rPr lang="en-US" sz="2300" dirty="0" err="1" smtClean="0">
                <a:ea typeface="Calibri" panose="020F0502020204030204" pitchFamily="34" charset="0"/>
              </a:rPr>
              <a:t>Sai</a:t>
            </a:r>
            <a:r>
              <a:rPr lang="en-US" sz="2300" dirty="0" smtClean="0">
                <a:ea typeface="Calibri" panose="020F0502020204030204" pitchFamily="34" charset="0"/>
              </a:rPr>
              <a:t> </a:t>
            </a:r>
            <a:r>
              <a:rPr lang="en-US" sz="2300" dirty="0" err="1" smtClean="0">
                <a:ea typeface="Calibri" panose="020F0502020204030204" pitchFamily="34" charset="0"/>
              </a:rPr>
              <a:t>Durga</a:t>
            </a:r>
            <a:r>
              <a:rPr lang="en-US" sz="2300" dirty="0" smtClean="0">
                <a:ea typeface="Calibri" panose="020F0502020204030204" pitchFamily="34" charset="0"/>
              </a:rPr>
              <a:t> – 18B01A05D7 </a:t>
            </a:r>
          </a:p>
          <a:p>
            <a:pPr marL="457200" indent="-457200"/>
            <a:r>
              <a:rPr lang="en-US" sz="2300" dirty="0" smtClean="0">
                <a:ea typeface="Calibri" panose="020F0502020204030204" pitchFamily="34" charset="0"/>
              </a:rPr>
              <a:t>         3. </a:t>
            </a:r>
            <a:r>
              <a:rPr lang="en-US" sz="2300" dirty="0" err="1" smtClean="0">
                <a:ea typeface="Calibri" panose="020F0502020204030204" pitchFamily="34" charset="0"/>
              </a:rPr>
              <a:t>Veluguri</a:t>
            </a:r>
            <a:r>
              <a:rPr lang="en-US" sz="2300" dirty="0" smtClean="0">
                <a:ea typeface="Calibri" panose="020F0502020204030204" pitchFamily="34" charset="0"/>
              </a:rPr>
              <a:t> </a:t>
            </a:r>
            <a:r>
              <a:rPr lang="en-US" sz="2300" dirty="0" err="1" smtClean="0">
                <a:ea typeface="Calibri" panose="020F0502020204030204" pitchFamily="34" charset="0"/>
              </a:rPr>
              <a:t>Lakshmi</a:t>
            </a:r>
            <a:r>
              <a:rPr lang="en-US" sz="2300" dirty="0" smtClean="0">
                <a:ea typeface="Calibri" panose="020F0502020204030204" pitchFamily="34" charset="0"/>
              </a:rPr>
              <a:t> </a:t>
            </a:r>
            <a:r>
              <a:rPr lang="en-US" sz="2300" dirty="0" err="1" smtClean="0">
                <a:ea typeface="Calibri" panose="020F0502020204030204" pitchFamily="34" charset="0"/>
              </a:rPr>
              <a:t>Sindhu</a:t>
            </a:r>
            <a:r>
              <a:rPr lang="en-US" sz="2300" dirty="0" smtClean="0">
                <a:ea typeface="Calibri" panose="020F0502020204030204" pitchFamily="34" charset="0"/>
              </a:rPr>
              <a:t> - 18B01A05E6</a:t>
            </a:r>
          </a:p>
          <a:p>
            <a:pPr marL="457200" indent="-457200"/>
            <a:r>
              <a:rPr lang="en-US" sz="2300" dirty="0" smtClean="0">
                <a:ea typeface="Calibri" panose="020F0502020204030204" pitchFamily="34" charset="0"/>
              </a:rPr>
              <a:t>4.  </a:t>
            </a:r>
            <a:r>
              <a:rPr lang="en-US" sz="2300" dirty="0" err="1" smtClean="0">
                <a:ea typeface="Calibri" panose="020F0502020204030204" pitchFamily="34" charset="0"/>
              </a:rPr>
              <a:t>Bathula</a:t>
            </a:r>
            <a:r>
              <a:rPr lang="en-US" sz="2300" dirty="0" smtClean="0">
                <a:ea typeface="Calibri" panose="020F0502020204030204" pitchFamily="34" charset="0"/>
              </a:rPr>
              <a:t> </a:t>
            </a:r>
            <a:r>
              <a:rPr lang="en-US" sz="2300" dirty="0" err="1" smtClean="0">
                <a:ea typeface="Calibri" panose="020F0502020204030204" pitchFamily="34" charset="0"/>
              </a:rPr>
              <a:t>Gowthami</a:t>
            </a:r>
            <a:r>
              <a:rPr lang="en-US" sz="2300" dirty="0" smtClean="0">
                <a:ea typeface="Calibri" panose="020F0502020204030204" pitchFamily="34" charset="0"/>
              </a:rPr>
              <a:t> - 18B01A05F6 </a:t>
            </a:r>
          </a:p>
          <a:p>
            <a:pPr marL="457200" indent="-457200"/>
            <a:r>
              <a:rPr lang="en-US" sz="2300" dirty="0" smtClean="0">
                <a:ea typeface="Calibri" panose="020F0502020204030204" pitchFamily="34" charset="0"/>
              </a:rPr>
              <a:t>5. </a:t>
            </a:r>
            <a:r>
              <a:rPr lang="en-US" sz="2300" dirty="0" err="1" smtClean="0">
                <a:ea typeface="Calibri" panose="020F0502020204030204" pitchFamily="34" charset="0"/>
              </a:rPr>
              <a:t>Tadikonda</a:t>
            </a:r>
            <a:r>
              <a:rPr lang="en-US" sz="2300" dirty="0" smtClean="0">
                <a:ea typeface="Calibri" panose="020F0502020204030204" pitchFamily="34" charset="0"/>
              </a:rPr>
              <a:t> </a:t>
            </a:r>
            <a:r>
              <a:rPr lang="en-US" sz="2300" dirty="0" err="1" smtClean="0">
                <a:ea typeface="Calibri" panose="020F0502020204030204" pitchFamily="34" charset="0"/>
              </a:rPr>
              <a:t>Tejaswi</a:t>
            </a:r>
            <a:r>
              <a:rPr lang="en-US" sz="2300" dirty="0" smtClean="0">
                <a:ea typeface="Calibri" panose="020F0502020204030204" pitchFamily="34" charset="0"/>
              </a:rPr>
              <a:t> - 18B01A05D8 </a:t>
            </a:r>
            <a:endParaRPr lang="en-IN" sz="2300" dirty="0" smtClean="0">
              <a:cs typeface="Times New Roman" panose="02020603050405020304" pitchFamily="18" charset="0"/>
            </a:endParaRPr>
          </a:p>
          <a:p>
            <a:pPr marL="457200" indent="-457200"/>
            <a:endParaRPr lang="en-IN" dirty="0"/>
          </a:p>
          <a:p>
            <a:r>
              <a:rPr lang="en-IN" b="1" dirty="0"/>
              <a:t>Under the guidance of</a:t>
            </a:r>
            <a:r>
              <a:rPr lang="en-IN" dirty="0"/>
              <a:t> </a:t>
            </a:r>
          </a:p>
          <a:p>
            <a:r>
              <a:rPr lang="en-IN" dirty="0" smtClean="0"/>
              <a:t>Mr. M. </a:t>
            </a:r>
            <a:r>
              <a:rPr lang="en-IN" dirty="0" err="1" smtClean="0"/>
              <a:t>Ramesh</a:t>
            </a:r>
            <a:r>
              <a:rPr lang="en-IN" dirty="0" smtClean="0"/>
              <a:t> </a:t>
            </a:r>
            <a:r>
              <a:rPr lang="en-IN" dirty="0" err="1" smtClean="0"/>
              <a:t>Babu</a:t>
            </a:r>
            <a:r>
              <a:rPr lang="en-IN" dirty="0" smtClean="0"/>
              <a:t>, </a:t>
            </a:r>
            <a:r>
              <a:rPr lang="en-IN" dirty="0" err="1" smtClean="0"/>
              <a:t>M.Tech</a:t>
            </a:r>
            <a:r>
              <a:rPr lang="en-IN" dirty="0" smtClean="0"/>
              <a:t>(PhD)</a:t>
            </a:r>
            <a:endParaRPr lang="en-IN" dirty="0"/>
          </a:p>
          <a:p>
            <a:r>
              <a:rPr lang="en-IN" dirty="0" smtClean="0"/>
              <a:t>Assistant Professor</a:t>
            </a:r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BE12A59-DB8B-4EDB-A6B4-CD91D451FD09}"/>
              </a:ext>
            </a:extLst>
          </p:cNvPr>
          <p:cNvSpPr/>
          <p:nvPr/>
        </p:nvSpPr>
        <p:spPr>
          <a:xfrm>
            <a:off x="0" y="952500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</a:t>
            </a:r>
            <a:r>
              <a:rPr lang="en-IN" dirty="0" smtClean="0"/>
              <a:t>No:1</a:t>
            </a:r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B51231A-33C2-4D64-B53C-24781D354E15}"/>
              </a:ext>
            </a:extLst>
          </p:cNvPr>
          <p:cNvSpPr txBox="1"/>
          <p:nvPr/>
        </p:nvSpPr>
        <p:spPr>
          <a:xfrm>
            <a:off x="9658350" y="1428750"/>
            <a:ext cx="23431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REVIEW NO</a:t>
            </a:r>
            <a:r>
              <a:rPr lang="en-IN" sz="1600" dirty="0" smtClean="0"/>
              <a:t>: 1 </a:t>
            </a:r>
            <a:endParaRPr lang="en-IN" sz="1600" dirty="0"/>
          </a:p>
          <a:p>
            <a:r>
              <a:rPr lang="en-IN" sz="1600" dirty="0"/>
              <a:t>Date: </a:t>
            </a:r>
            <a:r>
              <a:rPr lang="en-IN" sz="1600" dirty="0" smtClean="0"/>
              <a:t>22 Feb 2022</a:t>
            </a: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0583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BE12A59-DB8B-4EDB-A6B4-CD91D451FD09}"/>
              </a:ext>
            </a:extLst>
          </p:cNvPr>
          <p:cNvSpPr/>
          <p:nvPr/>
        </p:nvSpPr>
        <p:spPr>
          <a:xfrm>
            <a:off x="0" y="1380517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No</a:t>
            </a:r>
            <a:r>
              <a:rPr lang="en-IN" dirty="0" smtClean="0"/>
              <a:t>: 10</a:t>
            </a:r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28473" y="1806169"/>
            <a:ext cx="10515600" cy="4351338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IN" sz="9600" dirty="0" smtClean="0"/>
          </a:p>
          <a:p>
            <a:pPr algn="ctr">
              <a:buNone/>
            </a:pPr>
            <a:r>
              <a:rPr lang="en-IN" sz="9600" b="1" dirty="0" smtClean="0">
                <a:latin typeface="+mj-lt"/>
              </a:rPr>
              <a:t>THANK YOU</a:t>
            </a:r>
            <a:endParaRPr lang="en-US" sz="9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372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BE12A59-DB8B-4EDB-A6B4-CD91D451FD09}"/>
              </a:ext>
            </a:extLst>
          </p:cNvPr>
          <p:cNvSpPr/>
          <p:nvPr/>
        </p:nvSpPr>
        <p:spPr>
          <a:xfrm>
            <a:off x="0" y="952500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No</a:t>
            </a:r>
            <a:r>
              <a:rPr lang="en-IN" dirty="0" smtClean="0"/>
              <a:t>: 2</a:t>
            </a:r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383" y="0"/>
            <a:ext cx="10515600" cy="1325563"/>
          </a:xfrm>
        </p:spPr>
        <p:txBody>
          <a:bodyPr/>
          <a:lstStyle/>
          <a:p>
            <a:r>
              <a:rPr lang="en-IN" b="1" dirty="0" smtClean="0"/>
              <a:t>Contents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Problem </a:t>
            </a:r>
            <a:r>
              <a:rPr lang="en-IN" dirty="0"/>
              <a:t>statement Identification</a:t>
            </a:r>
          </a:p>
          <a:p>
            <a:r>
              <a:rPr lang="en-IN" dirty="0" smtClean="0"/>
              <a:t>List </a:t>
            </a:r>
            <a:r>
              <a:rPr lang="en-IN" dirty="0"/>
              <a:t>of </a:t>
            </a:r>
            <a:r>
              <a:rPr lang="en-IN" dirty="0" smtClean="0"/>
              <a:t>objectives</a:t>
            </a:r>
            <a:endParaRPr lang="en-IN" dirty="0"/>
          </a:p>
          <a:p>
            <a:r>
              <a:rPr lang="en-IN" dirty="0"/>
              <a:t>Problems in existing </a:t>
            </a:r>
            <a:r>
              <a:rPr lang="en-IN" dirty="0" smtClean="0"/>
              <a:t>system</a:t>
            </a:r>
          </a:p>
          <a:p>
            <a:r>
              <a:rPr lang="en-IN" dirty="0" smtClean="0"/>
              <a:t>Proposed System</a:t>
            </a:r>
          </a:p>
          <a:p>
            <a:r>
              <a:rPr lang="en-IN" dirty="0" smtClean="0"/>
              <a:t>Domain Knowledge</a:t>
            </a:r>
          </a:p>
          <a:p>
            <a:r>
              <a:rPr lang="en-IN" dirty="0" smtClean="0"/>
              <a:t>Requirements </a:t>
            </a:r>
            <a:r>
              <a:rPr lang="en-IN" dirty="0"/>
              <a:t>Analysis</a:t>
            </a:r>
          </a:p>
          <a:p>
            <a:r>
              <a:rPr lang="en-IN" dirty="0"/>
              <a:t>E</a:t>
            </a:r>
            <a:r>
              <a:rPr lang="en-IN" dirty="0" smtClean="0"/>
              <a:t>xpected screens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4107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BE12A59-DB8B-4EDB-A6B4-CD91D451FD09}"/>
              </a:ext>
            </a:extLst>
          </p:cNvPr>
          <p:cNvSpPr/>
          <p:nvPr/>
        </p:nvSpPr>
        <p:spPr>
          <a:xfrm>
            <a:off x="0" y="1322151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No</a:t>
            </a:r>
            <a:r>
              <a:rPr lang="en-IN" dirty="0" smtClean="0"/>
              <a:t>: 3</a:t>
            </a:r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Problem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US" dirty="0" smtClean="0"/>
              <a:t>The students who cannot afford can have the opportunity to buy old items.</a:t>
            </a:r>
          </a:p>
          <a:p>
            <a:r>
              <a:rPr lang="en-US" dirty="0" smtClean="0"/>
              <a:t>This project aims to create and implement a second-hand trading website for the college, providing a platform for students to effortless trading of old products.</a:t>
            </a:r>
          </a:p>
          <a:p>
            <a:r>
              <a:rPr lang="en-US" dirty="0" smtClean="0"/>
              <a:t>Nowadays, advanced technology is greatly influencing our lives. This influence had motivated us to develop a professional on-campus website for trading old items.</a:t>
            </a: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18992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BE12A59-DB8B-4EDB-A6B4-CD91D451FD09}"/>
              </a:ext>
            </a:extLst>
          </p:cNvPr>
          <p:cNvSpPr/>
          <p:nvPr/>
        </p:nvSpPr>
        <p:spPr>
          <a:xfrm>
            <a:off x="0" y="1322151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No</a:t>
            </a:r>
            <a:r>
              <a:rPr lang="en-IN" dirty="0" smtClean="0"/>
              <a:t>: 4</a:t>
            </a:r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List of objectives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User will register and login into the website.</a:t>
            </a:r>
          </a:p>
          <a:p>
            <a:pPr lvl="0"/>
            <a:r>
              <a:rPr lang="en-US" dirty="0" smtClean="0"/>
              <a:t>User can upload the picture of the items that he / she want to sell.</a:t>
            </a:r>
          </a:p>
          <a:p>
            <a:pPr lvl="0"/>
            <a:r>
              <a:rPr lang="en-US" dirty="0" smtClean="0"/>
              <a:t>User can search according to the item name that he / she want to buy.</a:t>
            </a:r>
            <a:endParaRPr lang="en-IN" dirty="0" smtClean="0"/>
          </a:p>
          <a:p>
            <a:pPr lvl="0"/>
            <a:r>
              <a:rPr lang="en-IN" dirty="0" smtClean="0"/>
              <a:t>User can update their profile.</a:t>
            </a:r>
          </a:p>
          <a:p>
            <a:pPr lvl="0"/>
            <a:r>
              <a:rPr lang="en-IN" dirty="0" smtClean="0"/>
              <a:t>User can place the order if he / she wants to buy the item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8992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BE12A59-DB8B-4EDB-A6B4-CD91D451FD09}"/>
              </a:ext>
            </a:extLst>
          </p:cNvPr>
          <p:cNvSpPr/>
          <p:nvPr/>
        </p:nvSpPr>
        <p:spPr>
          <a:xfrm>
            <a:off x="0" y="1380517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No</a:t>
            </a:r>
            <a:r>
              <a:rPr lang="en-IN" dirty="0" smtClean="0"/>
              <a:t>: 5</a:t>
            </a:r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Problems in Existing system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Existing websites do have fundamental customers.</a:t>
            </a:r>
          </a:p>
          <a:p>
            <a:r>
              <a:rPr lang="en-US" dirty="0" smtClean="0"/>
              <a:t>Since these platforms are open to the whole citizens, we cannot easily find what we need for campus.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6372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BE12A59-DB8B-4EDB-A6B4-CD91D451FD09}"/>
              </a:ext>
            </a:extLst>
          </p:cNvPr>
          <p:cNvSpPr/>
          <p:nvPr/>
        </p:nvSpPr>
        <p:spPr>
          <a:xfrm>
            <a:off x="0" y="1380517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No</a:t>
            </a:r>
            <a:r>
              <a:rPr lang="en-IN" dirty="0" smtClean="0"/>
              <a:t>: 6</a:t>
            </a:r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Proposed System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lvl="0"/>
            <a:r>
              <a:rPr lang="en-US" dirty="0" smtClean="0"/>
              <a:t>A trade website which just focuses on a single university.</a:t>
            </a:r>
          </a:p>
          <a:p>
            <a:pPr lvl="0"/>
            <a:r>
              <a:rPr lang="en-US" dirty="0" smtClean="0"/>
              <a:t>This website is a on campus massive potential market of second-handing trading to save money and also to help in protecting the environment.</a:t>
            </a:r>
          </a:p>
          <a:p>
            <a:pPr lvl="0"/>
            <a:r>
              <a:rPr lang="en-US" dirty="0" smtClean="0"/>
              <a:t>The students usually generate a great deal of spare items such as books, drafters, chairs, etc can upload their items in this website and sell them.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6372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BE12A59-DB8B-4EDB-A6B4-CD91D451FD09}"/>
              </a:ext>
            </a:extLst>
          </p:cNvPr>
          <p:cNvSpPr/>
          <p:nvPr/>
        </p:nvSpPr>
        <p:spPr>
          <a:xfrm>
            <a:off x="0" y="1322151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No</a:t>
            </a:r>
            <a:r>
              <a:rPr lang="en-IN" dirty="0" smtClean="0"/>
              <a:t>: 7</a:t>
            </a:r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Domain Knowledge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 is a platform and framework for building single-page client applications using HTML and </a:t>
            </a:r>
            <a:r>
              <a:rPr lang="en-US" dirty="0" err="1" smtClean="0"/>
              <a:t>TypeScript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is a very powerful program in its own right. It handles a large subset of the functionality of the most expensive and powerful database packages.</a:t>
            </a:r>
          </a:p>
          <a:p>
            <a:r>
              <a:rPr lang="en-US" dirty="0" smtClean="0"/>
              <a:t>REST stands for Representational State Transfer, an architectural Style for designing networked applications</a:t>
            </a:r>
          </a:p>
          <a:p>
            <a:r>
              <a:rPr lang="en-US" dirty="0" smtClean="0"/>
              <a:t>Hibernate is a Java framework that simplifies the development of Java application to interact with the database.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18992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BE12A59-DB8B-4EDB-A6B4-CD91D451FD09}"/>
              </a:ext>
            </a:extLst>
          </p:cNvPr>
          <p:cNvSpPr/>
          <p:nvPr/>
        </p:nvSpPr>
        <p:spPr>
          <a:xfrm>
            <a:off x="0" y="1380517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No</a:t>
            </a:r>
            <a:r>
              <a:rPr lang="en-IN" dirty="0" smtClean="0"/>
              <a:t>: 8</a:t>
            </a:r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System Requirements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Software Requirements :</a:t>
            </a:r>
          </a:p>
          <a:p>
            <a:pPr lvl="1"/>
            <a:r>
              <a:rPr lang="en-IN" dirty="0" smtClean="0"/>
              <a:t>Tools        		: Eclipse, Visual Studio, </a:t>
            </a:r>
            <a:r>
              <a:rPr lang="en-IN" dirty="0" err="1" smtClean="0"/>
              <a:t>NodeJs</a:t>
            </a:r>
            <a:r>
              <a:rPr lang="en-IN" dirty="0" smtClean="0"/>
              <a:t>, </a:t>
            </a:r>
            <a:r>
              <a:rPr lang="en-IN" dirty="0" err="1" smtClean="0"/>
              <a:t>MySQL</a:t>
            </a:r>
            <a:endParaRPr lang="en-IN" dirty="0" smtClean="0"/>
          </a:p>
          <a:p>
            <a:pPr lvl="1"/>
            <a:r>
              <a:rPr lang="en-US" dirty="0" smtClean="0"/>
              <a:t>Front-end 	</a:t>
            </a:r>
            <a:r>
              <a:rPr lang="en-US" b="1" dirty="0" smtClean="0"/>
              <a:t> 	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HTML, CSS, Bootstrap, Angular</a:t>
            </a:r>
          </a:p>
          <a:p>
            <a:pPr lvl="1"/>
            <a:r>
              <a:rPr lang="en-IN" dirty="0" smtClean="0"/>
              <a:t>Back-end		: </a:t>
            </a:r>
            <a:r>
              <a:rPr lang="en-US" dirty="0" err="1" smtClean="0"/>
              <a:t>RestAPI</a:t>
            </a:r>
            <a:r>
              <a:rPr lang="en-US" dirty="0" smtClean="0"/>
              <a:t>, Hibernate</a:t>
            </a:r>
          </a:p>
          <a:p>
            <a:pPr lvl="1"/>
            <a:r>
              <a:rPr lang="en-IN" dirty="0" smtClean="0"/>
              <a:t>Database		: </a:t>
            </a:r>
            <a:r>
              <a:rPr lang="en-IN" dirty="0" err="1" smtClean="0"/>
              <a:t>MySQL</a:t>
            </a:r>
            <a:endParaRPr lang="en-US" dirty="0" smtClean="0"/>
          </a:p>
          <a:p>
            <a:pPr lvl="1"/>
            <a:endParaRPr lang="en-IN" dirty="0" smtClean="0"/>
          </a:p>
          <a:p>
            <a:r>
              <a:rPr lang="en-IN" dirty="0" smtClean="0"/>
              <a:t>Hardware Requirements:</a:t>
            </a:r>
          </a:p>
          <a:p>
            <a:pPr lvl="1"/>
            <a:r>
              <a:rPr lang="en-IN" dirty="0" smtClean="0"/>
              <a:t>Operating System	: Windows8 and above</a:t>
            </a:r>
          </a:p>
          <a:p>
            <a:pPr lvl="1"/>
            <a:r>
              <a:rPr lang="en-US" dirty="0" smtClean="0"/>
              <a:t>RAM 			: 4GB and above</a:t>
            </a:r>
          </a:p>
          <a:p>
            <a:pPr lvl="1"/>
            <a:r>
              <a:rPr lang="en-US" dirty="0" smtClean="0"/>
              <a:t>Processor 		: Intel Core I3 and above</a:t>
            </a:r>
          </a:p>
          <a:p>
            <a:pPr lvl="1"/>
            <a:r>
              <a:rPr lang="en-US" dirty="0" smtClean="0"/>
              <a:t>Hard disk space  	: 500GB and above</a:t>
            </a:r>
            <a:endParaRPr lang="en-IN" dirty="0" smtClean="0"/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306372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BE12A59-DB8B-4EDB-A6B4-CD91D451FD09}"/>
              </a:ext>
            </a:extLst>
          </p:cNvPr>
          <p:cNvSpPr/>
          <p:nvPr/>
        </p:nvSpPr>
        <p:spPr>
          <a:xfrm>
            <a:off x="0" y="1380517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No</a:t>
            </a:r>
            <a:r>
              <a:rPr lang="en-IN" dirty="0" smtClean="0"/>
              <a:t>: 9</a:t>
            </a:r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Expected Screens</a:t>
            </a:r>
            <a:endParaRPr lang="en-IN" b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847928" y="2263369"/>
          <a:ext cx="10515600" cy="35634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23289"/>
                <a:gridCol w="8192311"/>
              </a:tblGrid>
              <a:tr h="654928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400" dirty="0" smtClean="0"/>
                        <a:t>Screens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468158">
                <a:tc>
                  <a:txBody>
                    <a:bodyPr/>
                    <a:lstStyle/>
                    <a:p>
                      <a:r>
                        <a:rPr lang="en-IN" dirty="0" smtClean="0"/>
                        <a:t>Register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Getting</a:t>
                      </a:r>
                      <a:r>
                        <a:rPr lang="en-IN" baseline="0" dirty="0" smtClean="0"/>
                        <a:t> registered by entering the required fields.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IN" dirty="0" smtClean="0"/>
                        <a:t>Login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Entering the website  by giving the credentials.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IN" dirty="0" smtClean="0"/>
                        <a:t>Update 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Shows</a:t>
                      </a:r>
                      <a:r>
                        <a:rPr lang="en-IN" baseline="0" dirty="0" smtClean="0"/>
                        <a:t> the details</a:t>
                      </a:r>
                      <a:r>
                        <a:rPr lang="en-IN" dirty="0" smtClean="0"/>
                        <a:t> of the user and if</a:t>
                      </a:r>
                      <a:r>
                        <a:rPr lang="en-IN" baseline="0" dirty="0" smtClean="0"/>
                        <a:t> required to update it.</a:t>
                      </a:r>
                      <a:endParaRPr lang="en-US" dirty="0"/>
                    </a:p>
                  </a:txBody>
                  <a:tcPr/>
                </a:tc>
              </a:tr>
              <a:tr h="505838">
                <a:tc>
                  <a:txBody>
                    <a:bodyPr/>
                    <a:lstStyle/>
                    <a:p>
                      <a:r>
                        <a:rPr lang="en-IN" dirty="0" smtClean="0"/>
                        <a:t>Upload</a:t>
                      </a:r>
                      <a:r>
                        <a:rPr lang="en-IN" baseline="0" dirty="0" smtClean="0"/>
                        <a:t>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Upload the picture and details of the product to sell.</a:t>
                      </a:r>
                      <a:endParaRPr lang="en-US" dirty="0"/>
                    </a:p>
                  </a:txBody>
                  <a:tcPr/>
                </a:tc>
              </a:tr>
              <a:tr h="476655">
                <a:tc>
                  <a:txBody>
                    <a:bodyPr/>
                    <a:lstStyle/>
                    <a:p>
                      <a:r>
                        <a:rPr lang="en-IN" dirty="0" smtClean="0"/>
                        <a:t>Place 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Shows the detail view of the product and have the option to place order.</a:t>
                      </a:r>
                      <a:endParaRPr lang="en-US" dirty="0"/>
                    </a:p>
                  </a:txBody>
                  <a:tcPr/>
                </a:tc>
              </a:tr>
              <a:tr h="466928">
                <a:tc>
                  <a:txBody>
                    <a:bodyPr/>
                    <a:lstStyle/>
                    <a:p>
                      <a:r>
                        <a:rPr lang="en-IN" dirty="0" smtClean="0"/>
                        <a:t>Search</a:t>
                      </a:r>
                      <a:r>
                        <a:rPr lang="en-IN" baseline="0" dirty="0" smtClean="0"/>
                        <a:t> Products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According</a:t>
                      </a:r>
                      <a:r>
                        <a:rPr lang="en-IN" baseline="0" dirty="0" smtClean="0"/>
                        <a:t> to the name of the product we can search the product.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6372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628</Words>
  <Application>Microsoft Office PowerPoint</Application>
  <PresentationFormat>Custom</PresentationFormat>
  <Paragraphs>104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Shri Vishnu Engineering College for Women::Bhimavaram (Autonomous)</vt:lpstr>
      <vt:lpstr>Contents</vt:lpstr>
      <vt:lpstr>Problem Statement</vt:lpstr>
      <vt:lpstr>List of objectives</vt:lpstr>
      <vt:lpstr>Problems in Existing system</vt:lpstr>
      <vt:lpstr>Proposed System</vt:lpstr>
      <vt:lpstr>Domain Knowledge</vt:lpstr>
      <vt:lpstr>System Requirements</vt:lpstr>
      <vt:lpstr>Expected Screens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Shri Vishnu engineering college for women::Bhimavaram (Autonomous)</dc:title>
  <dc:creator>seenu aaluri</dc:creator>
  <cp:lastModifiedBy>HP</cp:lastModifiedBy>
  <cp:revision>35</cp:revision>
  <dcterms:created xsi:type="dcterms:W3CDTF">2022-02-20T13:18:20Z</dcterms:created>
  <dcterms:modified xsi:type="dcterms:W3CDTF">2022-04-10T06:16:52Z</dcterms:modified>
</cp:coreProperties>
</file>