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7" r:id="rId5"/>
    <p:sldId id="272" r:id="rId6"/>
    <p:sldId id="273" r:id="rId7"/>
    <p:sldId id="274" r:id="rId8"/>
    <p:sldId id="275" r:id="rId9"/>
    <p:sldId id="260" r:id="rId10"/>
    <p:sldId id="265" r:id="rId11"/>
    <p:sldId id="270" r:id="rId12"/>
    <p:sldId id="271" r:id="rId13"/>
    <p:sldId id="269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E9A4E-74E2-4D0A-B8FA-9F77CC27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BF4D7B-58DF-4683-9496-3F8DF62A3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D2ABDD-89F5-4950-8A7D-AFE11935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E74963-4B54-4E97-B06E-AD7D077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90DF5B-0475-4FBC-9647-ABD65642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CCF27-0419-4A91-946C-72391527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D27F90-4A5D-4015-BA56-D9674FDE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58BDA0-4F37-4F0B-934C-327FD068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01F74C-CBC9-478B-BBB2-0225EBFF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ADBCD-08AF-48EB-BA1D-2ED642D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523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89C9DB-7157-427E-8BF4-FF712563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A97AD5-1B5B-440E-8998-C0735571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75A454-B1CF-47D5-A326-4FF44807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9CF0F5-48F7-445A-8C79-D5128733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CDACE6-C1EE-4526-AED8-A090AB2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96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72B40C-61AA-4DC4-AE7A-A5F6D557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46432-920B-4DEF-A466-9700A2D3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8B6470-3447-4B0B-86E6-C89D4347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2A4751-B91D-4F3A-B9D2-39CE5E9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096033-335C-40C0-A460-584021CA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54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A697C-4A7C-40F5-A428-D93F4BDF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FDF4B0-85CC-4DF4-8E89-641697C9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80BA27-275F-418F-9B00-27F70C6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92C42-02F6-4781-869D-2CE14E88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69EA6E-220C-4718-B61F-EFA3839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20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A6885-3916-41D0-8CCC-BE1BC72C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2E8A1A-5D51-44B7-B5D3-7C909D3A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7CE880-367D-452D-84FA-77D92249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3A4923-90EB-4B2C-AA00-03A7B617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95290E-DCF6-4446-A50E-8A0BAE9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AB9D8F-10A9-4E12-83EC-9FAF4B1F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7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2A67-A456-4A25-8FD8-13E539EC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2550A-9327-49C4-96DF-14FCDD21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5F9220-4249-4580-8872-FB8A989B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18D52F-2C8E-4AFE-910C-A1F666D69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CB0B9F-3D7B-48F0-8F67-F1186F5A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3979634-C4E7-40FF-B393-E552247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B795EB-7BB9-49BF-81E4-435CDF2E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1BE9EA-1236-443C-A998-9E32C6B8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7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E330A-5457-4471-95FC-97B85B12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7DF381-57EC-458F-BA3F-C7DB5FB5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393DCB-8862-4E88-A02D-DDB2A9AB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0C94A6-791F-4A9E-9079-19EBADB4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5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89F34B-5A47-4AF9-A2DF-80E1CD0F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583735-2BCC-487A-9B91-0FA852DD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BCF26C-AEC5-4F95-9534-37775873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B7CD5-300F-4425-85C3-B8D48ECB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DF080-F058-41D5-8004-848838C3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DB073A-6D5C-4497-90D0-FD4EB777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BDDBEF-37D3-45B1-8EAA-5FE1F81D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F76DEF-CD94-4251-ADCC-B4860A39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AA649F-3D4D-4CA2-A099-8822A106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73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598A9-F8FC-4D42-820E-3F50396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E4F8C1-2057-4E11-B0A2-083C8A4C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4F1755-C86A-48AE-BA89-41A7E3B2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F73F79-FEBA-41AD-AAAD-1AAA81A2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CD636-467A-4EB2-8FA4-1132EC67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80E4E-ABD5-4ECC-85B9-5E427809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6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FCCF6C0-6E1C-4258-8DBD-71B8A60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C28142-E86F-407D-ACBB-AA7A924CC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E33413-E60B-4E1E-B97C-32C985D4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F5B67-6053-48A2-A42F-251ABBA7864C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110B4-531C-4747-B918-AFD80144D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15DE4-2CB3-41E5-9F13-ED4148EC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89B-2757-4493-9F0C-4D23B68036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142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4320A-14DB-459F-ACBC-1B83D270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71" y="247650"/>
            <a:ext cx="9144000" cy="782638"/>
          </a:xfrm>
        </p:spPr>
        <p:txBody>
          <a:bodyPr>
            <a:noAutofit/>
          </a:bodyPr>
          <a:lstStyle/>
          <a:p>
            <a:r>
              <a:rPr lang="en-IN" sz="2800" b="1" dirty="0"/>
              <a:t>Shri Vishnu </a:t>
            </a:r>
            <a:r>
              <a:rPr lang="en-IN" sz="2800" b="1" dirty="0" smtClean="0"/>
              <a:t>Engineering </a:t>
            </a:r>
            <a:r>
              <a:rPr lang="en-IN" sz="2800" b="1" dirty="0"/>
              <a:t>C</a:t>
            </a:r>
            <a:r>
              <a:rPr lang="en-IN" sz="2800" b="1" dirty="0" smtClean="0"/>
              <a:t>ollege </a:t>
            </a:r>
            <a:r>
              <a:rPr lang="en-IN" sz="2800" b="1" dirty="0"/>
              <a:t>for </a:t>
            </a:r>
            <a:r>
              <a:rPr lang="en-IN" sz="2800" b="1" dirty="0" smtClean="0"/>
              <a:t>Women::</a:t>
            </a:r>
            <a:r>
              <a:rPr lang="en-IN" sz="2800" b="1" dirty="0" err="1" smtClean="0"/>
              <a:t>Bhimavaram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(Autonomous)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3087AE-93BB-4469-9355-5BCFEC6C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25" y="1220788"/>
            <a:ext cx="9144000" cy="4684712"/>
          </a:xfrm>
        </p:spPr>
        <p:txBody>
          <a:bodyPr>
            <a:normAutofit fontScale="70000" lnSpcReduction="20000"/>
          </a:bodyPr>
          <a:lstStyle/>
          <a:p>
            <a:r>
              <a:rPr lang="en-IN" sz="2900" b="1" u="sng" dirty="0" smtClean="0"/>
              <a:t>Campus Centric Second Hand Exchange</a:t>
            </a:r>
            <a:endParaRPr lang="en-IN" sz="2900" b="1" u="sng" dirty="0"/>
          </a:p>
          <a:p>
            <a:endParaRPr lang="en-IN" dirty="0"/>
          </a:p>
          <a:p>
            <a:r>
              <a:rPr lang="en-IN" b="1" dirty="0"/>
              <a:t>IV </a:t>
            </a:r>
            <a:r>
              <a:rPr lang="en-IN" b="1" dirty="0" err="1"/>
              <a:t>B.Tech</a:t>
            </a:r>
            <a:r>
              <a:rPr lang="en-IN" b="1" dirty="0"/>
              <a:t> II Sem Project power point presentation</a:t>
            </a:r>
          </a:p>
          <a:p>
            <a:r>
              <a:rPr lang="en-IN" b="1" dirty="0"/>
              <a:t>In </a:t>
            </a:r>
          </a:p>
          <a:p>
            <a:r>
              <a:rPr lang="en-IN" b="1" dirty="0"/>
              <a:t>Computer Science and Engineering</a:t>
            </a:r>
          </a:p>
          <a:p>
            <a:r>
              <a:rPr lang="en-IN" b="1" dirty="0"/>
              <a:t>By</a:t>
            </a:r>
          </a:p>
          <a:p>
            <a:r>
              <a:rPr lang="en-US" sz="2300" dirty="0">
                <a:ea typeface="Calibri" panose="020F0502020204030204" pitchFamily="34" charset="0"/>
              </a:rPr>
              <a:t> 1. Mohammed </a:t>
            </a:r>
            <a:r>
              <a:rPr lang="en-US" sz="2300" dirty="0" err="1">
                <a:ea typeface="Calibri" panose="020F0502020204030204" pitchFamily="34" charset="0"/>
              </a:rPr>
              <a:t>Afreen</a:t>
            </a:r>
            <a:r>
              <a:rPr lang="en-US" sz="2300" dirty="0">
                <a:ea typeface="Calibri" panose="020F0502020204030204" pitchFamily="34" charset="0"/>
              </a:rPr>
              <a:t> - 18B01A05G9 </a:t>
            </a:r>
          </a:p>
          <a:p>
            <a:pPr marL="457200" indent="-457200"/>
            <a:r>
              <a:rPr lang="en-US" sz="2300" dirty="0">
                <a:ea typeface="Calibri" panose="020F0502020204030204" pitchFamily="34" charset="0"/>
              </a:rPr>
              <a:t>       2. </a:t>
            </a:r>
            <a:r>
              <a:rPr lang="en-US" sz="2300" dirty="0" err="1">
                <a:ea typeface="Calibri" panose="020F0502020204030204" pitchFamily="34" charset="0"/>
              </a:rPr>
              <a:t>Sunnapuram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Sai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Durga</a:t>
            </a:r>
            <a:r>
              <a:rPr lang="en-US" sz="2300" dirty="0">
                <a:ea typeface="Calibri" panose="020F0502020204030204" pitchFamily="34" charset="0"/>
              </a:rPr>
              <a:t> – 18B01A05D7 </a:t>
            </a:r>
          </a:p>
          <a:p>
            <a:pPr marL="457200" indent="-457200"/>
            <a:r>
              <a:rPr lang="en-US" sz="2300" dirty="0">
                <a:ea typeface="Calibri" panose="020F0502020204030204" pitchFamily="34" charset="0"/>
              </a:rPr>
              <a:t>         3. </a:t>
            </a:r>
            <a:r>
              <a:rPr lang="en-US" sz="2300" dirty="0" err="1">
                <a:ea typeface="Calibri" panose="020F0502020204030204" pitchFamily="34" charset="0"/>
              </a:rPr>
              <a:t>Veluguri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Lakshmi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Sindhu</a:t>
            </a:r>
            <a:r>
              <a:rPr lang="en-US" sz="2300" dirty="0">
                <a:ea typeface="Calibri" panose="020F0502020204030204" pitchFamily="34" charset="0"/>
              </a:rPr>
              <a:t> - 18B01A05E6</a:t>
            </a:r>
          </a:p>
          <a:p>
            <a:pPr marL="457200" indent="-457200"/>
            <a:r>
              <a:rPr lang="en-US" sz="2300" dirty="0">
                <a:ea typeface="Calibri" panose="020F0502020204030204" pitchFamily="34" charset="0"/>
              </a:rPr>
              <a:t>4.  </a:t>
            </a:r>
            <a:r>
              <a:rPr lang="en-US" sz="2300" dirty="0" err="1">
                <a:ea typeface="Calibri" panose="020F0502020204030204" pitchFamily="34" charset="0"/>
              </a:rPr>
              <a:t>Bathula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Gowthami</a:t>
            </a:r>
            <a:r>
              <a:rPr lang="en-US" sz="2300" dirty="0">
                <a:ea typeface="Calibri" panose="020F0502020204030204" pitchFamily="34" charset="0"/>
              </a:rPr>
              <a:t> - 18B01A05F6 </a:t>
            </a:r>
          </a:p>
          <a:p>
            <a:pPr marL="457200" indent="-457200"/>
            <a:r>
              <a:rPr lang="en-US" sz="2300" dirty="0">
                <a:ea typeface="Calibri" panose="020F0502020204030204" pitchFamily="34" charset="0"/>
              </a:rPr>
              <a:t>5. </a:t>
            </a:r>
            <a:r>
              <a:rPr lang="en-US" sz="2300" dirty="0" err="1">
                <a:ea typeface="Calibri" panose="020F0502020204030204" pitchFamily="34" charset="0"/>
              </a:rPr>
              <a:t>Tadikonda</a:t>
            </a:r>
            <a:r>
              <a:rPr lang="en-US" sz="2300" dirty="0">
                <a:ea typeface="Calibri" panose="020F0502020204030204" pitchFamily="34" charset="0"/>
              </a:rPr>
              <a:t> </a:t>
            </a:r>
            <a:r>
              <a:rPr lang="en-US" sz="2300" dirty="0" err="1">
                <a:ea typeface="Calibri" panose="020F0502020204030204" pitchFamily="34" charset="0"/>
              </a:rPr>
              <a:t>Tejaswi</a:t>
            </a:r>
            <a:r>
              <a:rPr lang="en-US" sz="2300" dirty="0">
                <a:ea typeface="Calibri" panose="020F0502020204030204" pitchFamily="34" charset="0"/>
              </a:rPr>
              <a:t> - 18B01A05D8 </a:t>
            </a:r>
            <a:endParaRPr lang="en-IN" sz="2300" dirty="0">
              <a:cs typeface="Times New Roman" panose="02020603050405020304" pitchFamily="18" charset="0"/>
            </a:endParaRPr>
          </a:p>
          <a:p>
            <a:pPr marL="457200" indent="-457200"/>
            <a:endParaRPr lang="en-IN" dirty="0"/>
          </a:p>
          <a:p>
            <a:r>
              <a:rPr lang="en-IN" b="1" dirty="0"/>
              <a:t>Under the guidance of</a:t>
            </a:r>
            <a:r>
              <a:rPr lang="en-IN" dirty="0"/>
              <a:t> </a:t>
            </a:r>
          </a:p>
          <a:p>
            <a:r>
              <a:rPr lang="en-IN" dirty="0"/>
              <a:t>Mr. M. </a:t>
            </a:r>
            <a:r>
              <a:rPr lang="en-IN" dirty="0" err="1"/>
              <a:t>Ramesh</a:t>
            </a:r>
            <a:r>
              <a:rPr lang="en-IN" dirty="0"/>
              <a:t> </a:t>
            </a:r>
            <a:r>
              <a:rPr lang="en-IN" dirty="0" err="1"/>
              <a:t>Babu</a:t>
            </a:r>
            <a:r>
              <a:rPr lang="en-IN" dirty="0"/>
              <a:t>, </a:t>
            </a:r>
            <a:r>
              <a:rPr lang="en-IN" dirty="0" err="1"/>
              <a:t>M.Tech</a:t>
            </a:r>
            <a:r>
              <a:rPr lang="en-IN" dirty="0"/>
              <a:t>(PhD)</a:t>
            </a:r>
          </a:p>
          <a:p>
            <a:r>
              <a:rPr lang="en-IN" dirty="0"/>
              <a:t>Assistant Professor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No:1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51231A-33C2-4D64-B53C-24781D354E15}"/>
              </a:ext>
            </a:extLst>
          </p:cNvPr>
          <p:cNvSpPr txBox="1"/>
          <p:nvPr/>
        </p:nvSpPr>
        <p:spPr>
          <a:xfrm>
            <a:off x="9658350" y="1428750"/>
            <a:ext cx="2343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REVIEW NO: 2 </a:t>
            </a:r>
          </a:p>
          <a:p>
            <a:r>
              <a:rPr lang="en-IN" sz="1600" dirty="0"/>
              <a:t>Date: 22 Mar 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5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39403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</a:t>
            </a:r>
            <a:r>
              <a:rPr lang="en-IN" dirty="0" smtClean="0"/>
              <a:t>10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Technical Skills For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Angular using </a:t>
            </a:r>
            <a:r>
              <a:rPr lang="en-IN" dirty="0" err="1" smtClean="0"/>
              <a:t>TypeScript</a:t>
            </a:r>
            <a:endParaRPr lang="en-IN" dirty="0" smtClean="0"/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Java</a:t>
            </a:r>
          </a:p>
          <a:p>
            <a:r>
              <a:rPr lang="en-IN" dirty="0" smtClean="0"/>
              <a:t>REST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83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520" y="365126"/>
            <a:ext cx="10465279" cy="1023728"/>
          </a:xfrm>
        </p:spPr>
        <p:txBody>
          <a:bodyPr/>
          <a:lstStyle/>
          <a:p>
            <a:r>
              <a:rPr lang="en-GB" b="1" dirty="0" smtClean="0"/>
              <a:t>Design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Problems in Existing system :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US" dirty="0" smtClean="0"/>
              <a:t>Existing websites do have fundamental customers.</a:t>
            </a:r>
          </a:p>
          <a:p>
            <a:r>
              <a:rPr lang="en-US" dirty="0" smtClean="0"/>
              <a:t>Since these platforms are open to the whole citizens, we cannot easily find what we need for campus.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10906" y="6323813"/>
            <a:ext cx="10133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11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4" y="365125"/>
            <a:ext cx="10499785" cy="963343"/>
          </a:xfrm>
        </p:spPr>
        <p:txBody>
          <a:bodyPr/>
          <a:lstStyle/>
          <a:p>
            <a:r>
              <a:rPr lang="en-GB" b="1" dirty="0" smtClean="0"/>
              <a:t>Design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Proposed System : </a:t>
            </a:r>
          </a:p>
          <a:p>
            <a:r>
              <a:rPr lang="en-US" dirty="0" smtClean="0"/>
              <a:t>A trade website which just focuses on a single university.</a:t>
            </a:r>
          </a:p>
          <a:p>
            <a:pPr lvl="0"/>
            <a:r>
              <a:rPr lang="en-US" dirty="0" smtClean="0"/>
              <a:t>This website is a on campus massive potential market of second-handing trading to save money and also to help in protecting the environment.</a:t>
            </a:r>
          </a:p>
          <a:p>
            <a:pPr lvl="0"/>
            <a:r>
              <a:rPr lang="en-US" dirty="0" smtClean="0"/>
              <a:t>The students usually generate a great deal of spare items such as books, drafters, chairs, etc can upload their items in this website and sell them.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40966" y="6341065"/>
            <a:ext cx="8580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12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72" y="465825"/>
            <a:ext cx="10611928" cy="836764"/>
          </a:xfrm>
        </p:spPr>
        <p:txBody>
          <a:bodyPr>
            <a:normAutofit/>
          </a:bodyPr>
          <a:lstStyle/>
          <a:p>
            <a:r>
              <a:rPr lang="en-IN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7036" y="2248677"/>
          <a:ext cx="9806474" cy="35549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3237"/>
                <a:gridCol w="4903237"/>
              </a:tblGrid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Done</a:t>
                      </a:r>
                      <a:r>
                        <a:rPr lang="en-IN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Yet to be done</a:t>
                      </a:r>
                      <a:endParaRPr lang="en-US" sz="2800" dirty="0"/>
                    </a:p>
                  </a:txBody>
                  <a:tcPr/>
                </a:tc>
              </a:tr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Register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Place order</a:t>
                      </a:r>
                      <a:endParaRPr lang="en-US" sz="2000" dirty="0"/>
                    </a:p>
                  </a:txBody>
                  <a:tcPr/>
                </a:tc>
              </a:tr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Login / Logout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Profile update</a:t>
                      </a:r>
                      <a:endParaRPr lang="en-US" sz="2000" dirty="0"/>
                    </a:p>
                  </a:txBody>
                  <a:tcPr/>
                </a:tc>
              </a:tr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Upload Product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Feedback form</a:t>
                      </a:r>
                      <a:endParaRPr lang="en-US" sz="2000" dirty="0"/>
                    </a:p>
                  </a:txBody>
                  <a:tcPr/>
                </a:tc>
              </a:tr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View Products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View</a:t>
                      </a:r>
                      <a:r>
                        <a:rPr lang="en-IN" sz="2000" baseline="0" dirty="0" smtClean="0"/>
                        <a:t> Orders</a:t>
                      </a:r>
                      <a:endParaRPr lang="en-US" sz="2000" dirty="0"/>
                    </a:p>
                  </a:txBody>
                  <a:tcPr/>
                </a:tc>
              </a:tr>
              <a:tr h="59249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View Uploads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Search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7481" y="6326155"/>
            <a:ext cx="855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13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72" y="465825"/>
            <a:ext cx="10611928" cy="836764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Preliminary Results</a:t>
            </a:r>
            <a:br>
              <a:rPr lang="en-IN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Implementation – website link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err="1" smtClean="0">
                <a:hlinkClick r:id="rId2"/>
              </a:rPr>
              <a:t>CampusCentricSecondHandExchange</a:t>
            </a: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935991" y="6316824"/>
            <a:ext cx="845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14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</a:t>
            </a:r>
            <a:r>
              <a:rPr lang="en-IN" dirty="0" smtClean="0"/>
              <a:t>15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8473" y="1806169"/>
            <a:ext cx="10515600" cy="435133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IN" sz="9600" dirty="0"/>
          </a:p>
          <a:p>
            <a:pPr algn="ctr">
              <a:buNone/>
            </a:pPr>
            <a:r>
              <a:rPr lang="en-IN" sz="9600" b="1" dirty="0">
                <a:latin typeface="+mj-lt"/>
              </a:rPr>
              <a:t>THANK YOU</a:t>
            </a:r>
            <a:endParaRPr lang="en-US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1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2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83" y="0"/>
            <a:ext cx="10515600" cy="1325563"/>
          </a:xfrm>
        </p:spPr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1"/>
            <a:ext cx="10515600" cy="4618751"/>
          </a:xfrm>
        </p:spPr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UML Diagrams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2400" dirty="0" smtClean="0"/>
              <a:t>(Use case, Class, Activity, Sequence, Collaboration) </a:t>
            </a:r>
            <a:endParaRPr lang="en-IN" sz="2400" dirty="0"/>
          </a:p>
          <a:p>
            <a:r>
              <a:rPr lang="en-IN" dirty="0"/>
              <a:t>Functionalities</a:t>
            </a:r>
          </a:p>
          <a:p>
            <a:r>
              <a:rPr lang="en-IN" dirty="0"/>
              <a:t>Technical Skills for system </a:t>
            </a:r>
            <a:r>
              <a:rPr lang="en-IN" dirty="0" smtClean="0"/>
              <a:t>development</a:t>
            </a:r>
          </a:p>
          <a:p>
            <a:r>
              <a:rPr lang="en-IN" dirty="0" smtClean="0"/>
              <a:t>Design Comparisons </a:t>
            </a:r>
            <a:endParaRPr lang="en-IN" dirty="0"/>
          </a:p>
          <a:p>
            <a:r>
              <a:rPr lang="en-IN" dirty="0" smtClean="0"/>
              <a:t>Implementation</a:t>
            </a:r>
            <a:endParaRPr lang="en-IN" dirty="0"/>
          </a:p>
          <a:p>
            <a:r>
              <a:rPr lang="en-IN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23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1A61E-57AD-4059-898B-74F18FA7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94502-C266-44FD-B3EC-D6EAF40E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According to situations around that we are advocating green civilization nowadays, saving resources as much as we can should be an important issue. </a:t>
            </a:r>
          </a:p>
          <a:p>
            <a:r>
              <a:rPr lang="en-US" dirty="0"/>
              <a:t>As we are new generation students, we enjoy great convenience that sophisticated technology brings to us. Using it to deal with realistic problems is what we ought to do.</a:t>
            </a:r>
          </a:p>
          <a:p>
            <a:r>
              <a:rPr lang="en-US" dirty="0"/>
              <a:t>That is why this project designs and implements for the campus a second-hand trading website; offering a platform for students trading old items easily. </a:t>
            </a:r>
          </a:p>
          <a:p>
            <a:r>
              <a:rPr lang="en-US" dirty="0"/>
              <a:t>There are many students who cannot afford the new products, so they can have the opportunity to buy old items.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32959" y="6418706"/>
            <a:ext cx="10366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3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6D41-B282-44B2-9C04-3795EBB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17939" y="6366143"/>
            <a:ext cx="998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4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8" name="Content Placeholder 7" descr="Usecas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6450" y="1492898"/>
            <a:ext cx="10496938" cy="4684065"/>
          </a:xfrm>
        </p:spPr>
      </p:pic>
    </p:spTree>
    <p:extLst>
      <p:ext uri="{BB962C8B-B14F-4D97-AF65-F5344CB8AC3E}">
        <p14:creationId xmlns:p14="http://schemas.microsoft.com/office/powerpoint/2010/main" xmlns="" val="422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6D41-B282-44B2-9C04-3795EBB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17939" y="6366143"/>
            <a:ext cx="998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5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7" name="Content Placeholder 6" descr="Classdiagr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7788" y="1530220"/>
            <a:ext cx="10226351" cy="4646743"/>
          </a:xfrm>
        </p:spPr>
      </p:pic>
    </p:spTree>
    <p:extLst>
      <p:ext uri="{BB962C8B-B14F-4D97-AF65-F5344CB8AC3E}">
        <p14:creationId xmlns:p14="http://schemas.microsoft.com/office/powerpoint/2010/main" xmlns="" val="422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6D41-B282-44B2-9C04-3795EBB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Activity Diagram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17939" y="6366143"/>
            <a:ext cx="998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6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7" name="Content Placeholder 6" descr="Acivity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392" t="2217" r="42327" b="11796"/>
          <a:stretch>
            <a:fillRect/>
          </a:stretch>
        </p:blipFill>
        <p:spPr>
          <a:xfrm>
            <a:off x="886408" y="1436914"/>
            <a:ext cx="9395927" cy="4749282"/>
          </a:xfrm>
        </p:spPr>
      </p:pic>
    </p:spTree>
    <p:extLst>
      <p:ext uri="{BB962C8B-B14F-4D97-AF65-F5344CB8AC3E}">
        <p14:creationId xmlns:p14="http://schemas.microsoft.com/office/powerpoint/2010/main" xmlns="" val="422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6D41-B282-44B2-9C04-3795EBB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Sequence Diagram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17939" y="6366143"/>
            <a:ext cx="998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7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7" name="Content Placeholder 6" descr="WhatsApp Image 2022-04-03 at 10.15.45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6367" y="1825625"/>
            <a:ext cx="9526556" cy="4351338"/>
          </a:xfrm>
        </p:spPr>
      </p:pic>
    </p:spTree>
    <p:extLst>
      <p:ext uri="{BB962C8B-B14F-4D97-AF65-F5344CB8AC3E}">
        <p14:creationId xmlns:p14="http://schemas.microsoft.com/office/powerpoint/2010/main" xmlns="" val="422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6D41-B282-44B2-9C04-3795EBB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Collaboration Diagram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13525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17939" y="6366143"/>
            <a:ext cx="998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Department of Computer Science and Engineering                                             Slide No: 8</a:t>
            </a:r>
          </a:p>
          <a:p>
            <a:pPr algn="ctr"/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7" name="Content Placeholder 6" descr="Collabaration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7037" y="1903444"/>
            <a:ext cx="9423918" cy="4217437"/>
          </a:xfrm>
        </p:spPr>
      </p:pic>
    </p:spTree>
    <p:extLst>
      <p:ext uri="{BB962C8B-B14F-4D97-AF65-F5344CB8AC3E}">
        <p14:creationId xmlns:p14="http://schemas.microsoft.com/office/powerpoint/2010/main" xmlns="" val="422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304899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</a:t>
            </a:r>
            <a:r>
              <a:rPr lang="en-IN" dirty="0" smtClean="0"/>
              <a:t>9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Registration</a:t>
            </a:r>
          </a:p>
          <a:p>
            <a:r>
              <a:rPr lang="en-IN" dirty="0"/>
              <a:t>User Login</a:t>
            </a:r>
          </a:p>
          <a:p>
            <a:r>
              <a:rPr lang="en-IN" dirty="0"/>
              <a:t>Search Product</a:t>
            </a:r>
          </a:p>
          <a:p>
            <a:r>
              <a:rPr lang="en-IN" dirty="0"/>
              <a:t>Update Profile</a:t>
            </a:r>
          </a:p>
          <a:p>
            <a:r>
              <a:rPr lang="en-IN" dirty="0"/>
              <a:t>Place Order</a:t>
            </a:r>
          </a:p>
          <a:p>
            <a:r>
              <a:rPr lang="en-IN" dirty="0"/>
              <a:t>Share Feedback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548</Words>
  <Application>Microsoft Office PowerPoint</Application>
  <PresentationFormat>Custom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Shri Vishnu Engineering College for Women::Bhimavaram (Autonomous)</vt:lpstr>
      <vt:lpstr>Contents</vt:lpstr>
      <vt:lpstr>Problem Description</vt:lpstr>
      <vt:lpstr>Use Case </vt:lpstr>
      <vt:lpstr>Class Diagram </vt:lpstr>
      <vt:lpstr>Activity Diagram </vt:lpstr>
      <vt:lpstr>Sequence Diagram </vt:lpstr>
      <vt:lpstr>Collaboration Diagram </vt:lpstr>
      <vt:lpstr>Functionalities</vt:lpstr>
      <vt:lpstr>Technical Skills For System Development</vt:lpstr>
      <vt:lpstr>Design Comparisons</vt:lpstr>
      <vt:lpstr>Design Comparisons</vt:lpstr>
      <vt:lpstr>Implementation</vt:lpstr>
      <vt:lpstr> Preliminary Results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Vishnu engineering college for women::Bhimavaram (Autonomous)</dc:title>
  <dc:creator>velugurisindhu7@gmail.com</dc:creator>
  <cp:lastModifiedBy>HP</cp:lastModifiedBy>
  <cp:revision>24</cp:revision>
  <dcterms:created xsi:type="dcterms:W3CDTF">2022-03-19T04:17:21Z</dcterms:created>
  <dcterms:modified xsi:type="dcterms:W3CDTF">2022-04-10T06:18:25Z</dcterms:modified>
</cp:coreProperties>
</file>