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512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3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0505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0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0E19-F6B1-4A9F-A956-F2E3E01D1D6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CAD1-3C89-4BF0-B112-03C5FC1E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0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9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4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7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4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8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3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592EF5-79CE-42A2-A7C6-6C35A43D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393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F9E6B4-87F1-462F-A199-9087C577E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sz="8900" dirty="0">
                <a:solidFill>
                  <a:schemeClr val="bg1"/>
                </a:solidFill>
              </a:rPr>
              <a:t>Project User Interface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C38DD-C670-4AA3-A22A-65B55FC15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 lnSpcReduction="10000"/>
          </a:bodyPr>
          <a:lstStyle/>
          <a:p>
            <a:pPr algn="ctr"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Kate Denise (36)</a:t>
            </a:r>
          </a:p>
          <a:p>
            <a:pPr algn="ctr"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Class:CW1901J</a:t>
            </a:r>
            <a:endParaRPr lang="en-SG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88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5F64-1243-4F6C-A470-B8D0C09E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575"/>
            <a:ext cx="12192000" cy="10160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ADA5-A352-417F-8839-2984110CD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5149"/>
            <a:ext cx="3366346" cy="22691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Username: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Password: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4090904-620B-457C-AFC0-FA906E9B8474}"/>
              </a:ext>
            </a:extLst>
          </p:cNvPr>
          <p:cNvSpPr/>
          <p:nvPr/>
        </p:nvSpPr>
        <p:spPr>
          <a:xfrm>
            <a:off x="4043680" y="1815149"/>
            <a:ext cx="4399280" cy="67405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3366520-E92A-4DD8-B847-DFB68417BAD9}"/>
              </a:ext>
            </a:extLst>
          </p:cNvPr>
          <p:cNvSpPr/>
          <p:nvPr/>
        </p:nvSpPr>
        <p:spPr>
          <a:xfrm>
            <a:off x="4043680" y="3288349"/>
            <a:ext cx="4399280" cy="67405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739C5D9-A40E-46B7-90C4-7F8E82401059}"/>
              </a:ext>
            </a:extLst>
          </p:cNvPr>
          <p:cNvSpPr/>
          <p:nvPr/>
        </p:nvSpPr>
        <p:spPr>
          <a:xfrm>
            <a:off x="1162050" y="5543550"/>
            <a:ext cx="1971675" cy="6191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206B0CE8-E959-42CE-87CF-2BF381367438}"/>
              </a:ext>
            </a:extLst>
          </p:cNvPr>
          <p:cNvSpPr/>
          <p:nvPr/>
        </p:nvSpPr>
        <p:spPr>
          <a:xfrm>
            <a:off x="7457122" y="5543549"/>
            <a:ext cx="1971675" cy="6191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47778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498C-3094-4016-8799-5CE7ACC5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25325" cy="89059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Log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E9993-0A2A-46C6-AE26-B49B87A04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6" y="2133600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Caller Name: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Contact Phone Number: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Location Of Incident: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 Of Incident: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Description Of Incident: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Other Relevant Information: 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118B097-DE1A-48BC-9D88-841AB980F4CE}"/>
              </a:ext>
            </a:extLst>
          </p:cNvPr>
          <p:cNvSpPr/>
          <p:nvPr/>
        </p:nvSpPr>
        <p:spPr>
          <a:xfrm>
            <a:off x="452082" y="6014374"/>
            <a:ext cx="1971675" cy="6191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E7E68D8-98CC-4870-8341-A42261C1B26B}"/>
              </a:ext>
            </a:extLst>
          </p:cNvPr>
          <p:cNvSpPr/>
          <p:nvPr/>
        </p:nvSpPr>
        <p:spPr>
          <a:xfrm>
            <a:off x="8456353" y="6014373"/>
            <a:ext cx="2369166" cy="6191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Process Call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D8E7662-1C1A-4A45-9B30-F7BE5F171937}"/>
              </a:ext>
            </a:extLst>
          </p:cNvPr>
          <p:cNvSpPr/>
          <p:nvPr/>
        </p:nvSpPr>
        <p:spPr>
          <a:xfrm>
            <a:off x="9370439" y="949326"/>
            <a:ext cx="2454769" cy="6191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View History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63E1DC2-5F4D-4FF7-9D84-5B6F83D50330}"/>
              </a:ext>
            </a:extLst>
          </p:cNvPr>
          <p:cNvSpPr/>
          <p:nvPr/>
        </p:nvSpPr>
        <p:spPr>
          <a:xfrm>
            <a:off x="5325472" y="949327"/>
            <a:ext cx="4044967" cy="6191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View Previous Information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56275E1-CACA-479E-BF65-D8E71FF3FAF4}"/>
              </a:ext>
            </a:extLst>
          </p:cNvPr>
          <p:cNvSpPr/>
          <p:nvPr/>
        </p:nvSpPr>
        <p:spPr>
          <a:xfrm>
            <a:off x="2293147" y="949327"/>
            <a:ext cx="3032325" cy="6191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Update Car Status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33F9454-99A6-4D78-A66C-FA3B5AB649F2}"/>
              </a:ext>
            </a:extLst>
          </p:cNvPr>
          <p:cNvSpPr/>
          <p:nvPr/>
        </p:nvSpPr>
        <p:spPr>
          <a:xfrm>
            <a:off x="366791" y="949326"/>
            <a:ext cx="1915275" cy="61912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53A83A4-D857-442C-93F1-C145E1BF03EF}"/>
              </a:ext>
            </a:extLst>
          </p:cNvPr>
          <p:cNvSpPr/>
          <p:nvPr/>
        </p:nvSpPr>
        <p:spPr>
          <a:xfrm>
            <a:off x="251569" y="1546229"/>
            <a:ext cx="1971675" cy="714375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Input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659E000-E3D5-41CE-B3DD-47114053BC5F}"/>
              </a:ext>
            </a:extLst>
          </p:cNvPr>
          <p:cNvSpPr/>
          <p:nvPr/>
        </p:nvSpPr>
        <p:spPr>
          <a:xfrm>
            <a:off x="2579127" y="2252782"/>
            <a:ext cx="4233545" cy="445455"/>
          </a:xfrm>
          <a:prstGeom prst="flowChartProcess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Mia Annesley</a:t>
            </a:r>
            <a:endParaRPr lang="en-US" sz="2400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9E6D4AD-6A87-48D4-81CE-D98EE3C60EA1}"/>
              </a:ext>
            </a:extLst>
          </p:cNvPr>
          <p:cNvSpPr/>
          <p:nvPr/>
        </p:nvSpPr>
        <p:spPr>
          <a:xfrm>
            <a:off x="4070093" y="2885451"/>
            <a:ext cx="4233545" cy="445455"/>
          </a:xfrm>
          <a:prstGeom prst="flowChartProcess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9328 0021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9FC02C47-8958-4972-A97B-BCF5CE44E69F}"/>
              </a:ext>
            </a:extLst>
          </p:cNvPr>
          <p:cNvSpPr/>
          <p:nvPr/>
        </p:nvSpPr>
        <p:spPr>
          <a:xfrm>
            <a:off x="3093477" y="4143799"/>
            <a:ext cx="4233545" cy="445455"/>
          </a:xfrm>
          <a:prstGeom prst="flowChartProcess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Shoplifting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F25AFCB-20F1-47AA-8264-AB3520C08C11}"/>
              </a:ext>
            </a:extLst>
          </p:cNvPr>
          <p:cNvSpPr/>
          <p:nvPr/>
        </p:nvSpPr>
        <p:spPr>
          <a:xfrm>
            <a:off x="4491080" y="5457858"/>
            <a:ext cx="4233545" cy="445455"/>
          </a:xfrm>
          <a:prstGeom prst="flowChartProcess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NIL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B0AD6D8-30EA-46A6-9F9A-76BAC8C3DC37}"/>
              </a:ext>
            </a:extLst>
          </p:cNvPr>
          <p:cNvSpPr/>
          <p:nvPr/>
        </p:nvSpPr>
        <p:spPr>
          <a:xfrm>
            <a:off x="4070093" y="4812589"/>
            <a:ext cx="7302058" cy="445455"/>
          </a:xfrm>
          <a:prstGeom prst="flowChartProcess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Saw a teenage girl steal a candy from Cold Storage.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BD50C03-788A-40D9-93D3-EA381EB9C5EC}"/>
              </a:ext>
            </a:extLst>
          </p:cNvPr>
          <p:cNvSpPr/>
          <p:nvPr/>
        </p:nvSpPr>
        <p:spPr>
          <a:xfrm>
            <a:off x="3611707" y="3527095"/>
            <a:ext cx="4233545" cy="445455"/>
          </a:xfrm>
          <a:prstGeom prst="flowChartProcess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Compass One Mall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92C890BF-5176-4B32-98FD-89C197754E74}"/>
              </a:ext>
            </a:extLst>
          </p:cNvPr>
          <p:cNvSpPr/>
          <p:nvPr/>
        </p:nvSpPr>
        <p:spPr>
          <a:xfrm>
            <a:off x="6872740" y="4155236"/>
            <a:ext cx="454282" cy="422579"/>
          </a:xfrm>
          <a:prstGeom prst="flowChartProcess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EC1F93F-B46E-4D68-82C7-05447740958E}"/>
              </a:ext>
            </a:extLst>
          </p:cNvPr>
          <p:cNvSpPr/>
          <p:nvPr/>
        </p:nvSpPr>
        <p:spPr>
          <a:xfrm rot="10800000">
            <a:off x="6917757" y="4217535"/>
            <a:ext cx="364247" cy="312480"/>
          </a:xfrm>
          <a:prstGeom prst="triangle">
            <a:avLst>
              <a:gd name="adj" fmla="val 52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7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498C-3094-4016-8799-5CE7ACC5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25325" cy="890590"/>
          </a:xfrm>
        </p:spPr>
        <p:txBody>
          <a:bodyPr>
            <a:normAutofit/>
          </a:bodyPr>
          <a:lstStyle/>
          <a:p>
            <a:r>
              <a:rPr lang="en-US" sz="4400" dirty="0"/>
              <a:t>Duplicate Call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118B097-DE1A-48BC-9D88-841AB980F4CE}"/>
              </a:ext>
            </a:extLst>
          </p:cNvPr>
          <p:cNvSpPr/>
          <p:nvPr/>
        </p:nvSpPr>
        <p:spPr>
          <a:xfrm>
            <a:off x="452082" y="6014374"/>
            <a:ext cx="2369166" cy="6191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Duplicate Call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E7E68D8-98CC-4870-8341-A42261C1B26B}"/>
              </a:ext>
            </a:extLst>
          </p:cNvPr>
          <p:cNvSpPr/>
          <p:nvPr/>
        </p:nvSpPr>
        <p:spPr>
          <a:xfrm>
            <a:off x="8456353" y="6014373"/>
            <a:ext cx="2369166" cy="6191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Unique Call</a:t>
            </a:r>
            <a:endParaRPr lang="en-US" sz="2400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D8E7662-1C1A-4A45-9B30-F7BE5F171937}"/>
              </a:ext>
            </a:extLst>
          </p:cNvPr>
          <p:cNvSpPr/>
          <p:nvPr/>
        </p:nvSpPr>
        <p:spPr>
          <a:xfrm>
            <a:off x="9370439" y="949326"/>
            <a:ext cx="2454769" cy="6191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View History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63E1DC2-5F4D-4FF7-9D84-5B6F83D50330}"/>
              </a:ext>
            </a:extLst>
          </p:cNvPr>
          <p:cNvSpPr/>
          <p:nvPr/>
        </p:nvSpPr>
        <p:spPr>
          <a:xfrm>
            <a:off x="5353050" y="949327"/>
            <a:ext cx="4017389" cy="6191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View Previous Information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56275E1-CACA-479E-BF65-D8E71FF3FAF4}"/>
              </a:ext>
            </a:extLst>
          </p:cNvPr>
          <p:cNvSpPr/>
          <p:nvPr/>
        </p:nvSpPr>
        <p:spPr>
          <a:xfrm>
            <a:off x="2293148" y="949327"/>
            <a:ext cx="3059902" cy="6191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Update Car Status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33F9454-99A6-4D78-A66C-FA3B5AB649F2}"/>
              </a:ext>
            </a:extLst>
          </p:cNvPr>
          <p:cNvSpPr/>
          <p:nvPr/>
        </p:nvSpPr>
        <p:spPr>
          <a:xfrm>
            <a:off x="366792" y="949326"/>
            <a:ext cx="1926356" cy="61912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53A83A4-D857-442C-93F1-C145E1BF03EF}"/>
              </a:ext>
            </a:extLst>
          </p:cNvPr>
          <p:cNvSpPr/>
          <p:nvPr/>
        </p:nvSpPr>
        <p:spPr>
          <a:xfrm>
            <a:off x="251569" y="1546229"/>
            <a:ext cx="10573950" cy="714375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176300-012C-436B-98EF-E6FD99DBFC88}"/>
              </a:ext>
            </a:extLst>
          </p:cNvPr>
          <p:cNvSpPr/>
          <p:nvPr/>
        </p:nvSpPr>
        <p:spPr>
          <a:xfrm>
            <a:off x="251569" y="1870378"/>
            <a:ext cx="11225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Pending </a:t>
            </a:r>
            <a:r>
              <a:rPr lang="en-US" sz="2400"/>
              <a:t>Incidents​</a:t>
            </a:r>
          </a:p>
          <a:p>
            <a:endParaRPr lang="en-US" sz="2400" dirty="0"/>
          </a:p>
          <a:p>
            <a:r>
              <a:rPr lang="en-US" sz="2400" dirty="0"/>
              <a:t>Click on checkbox is the call is duplicated</a:t>
            </a:r>
          </a:p>
        </p:txBody>
      </p:sp>
    </p:spTree>
    <p:extLst>
      <p:ext uri="{BB962C8B-B14F-4D97-AF65-F5344CB8AC3E}">
        <p14:creationId xmlns:p14="http://schemas.microsoft.com/office/powerpoint/2010/main" val="404783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EF12-197A-41F5-9A55-5CE90707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13"/>
            <a:ext cx="12192000" cy="809625"/>
          </a:xfrm>
        </p:spPr>
        <p:txBody>
          <a:bodyPr>
            <a:normAutofit/>
          </a:bodyPr>
          <a:lstStyle/>
          <a:p>
            <a:r>
              <a:rPr lang="en-US" sz="4400" dirty="0"/>
              <a:t>Duplicate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3A95C-476C-4D8A-AB0D-C18459DD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08089"/>
            <a:ext cx="10563225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425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74</TotalTime>
  <Words>110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Project User Interface Design</vt:lpstr>
      <vt:lpstr>PESS</vt:lpstr>
      <vt:lpstr>Log Call</vt:lpstr>
      <vt:lpstr>Duplicate Call</vt:lpstr>
      <vt:lpstr>Duplicate 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Pess Project User Interface Design</dc:title>
  <dc:creator>MARTINEZ KATE</dc:creator>
  <cp:lastModifiedBy>MARTINEZ KATE</cp:lastModifiedBy>
  <cp:revision>10</cp:revision>
  <dcterms:created xsi:type="dcterms:W3CDTF">2020-05-09T14:04:04Z</dcterms:created>
  <dcterms:modified xsi:type="dcterms:W3CDTF">2020-05-09T15:18:19Z</dcterms:modified>
</cp:coreProperties>
</file>